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Paytone One"/>
      <p:regular r:id="rId35"/>
    </p:embeddedFont>
    <p:embeddedFont>
      <p:font typeface="Anaheim"/>
      <p:regular r:id="rId36"/>
    </p:embeddedFont>
    <p:embeddedFont>
      <p:font typeface="Bebas Neue"/>
      <p:regular r:id="rId37"/>
    </p:embeddedFont>
    <p:embeddedFont>
      <p:font typeface="Kumbh Sans"/>
      <p:regular r:id="rId38"/>
      <p:bold r:id="rId39"/>
    </p:embeddedFont>
    <p:embeddedFont>
      <p:font typeface="PT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regular.fntdata"/><Relationship Id="rId20" Type="http://schemas.openxmlformats.org/officeDocument/2006/relationships/slide" Target="slides/slide16.xml"/><Relationship Id="rId42" Type="http://schemas.openxmlformats.org/officeDocument/2006/relationships/font" Target="fonts/PTSans-italic.fntdata"/><Relationship Id="rId41" Type="http://schemas.openxmlformats.org/officeDocument/2006/relationships/font" Target="fonts/PTSan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PTSans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35" Type="http://schemas.openxmlformats.org/officeDocument/2006/relationships/font" Target="fonts/PaytoneOne-regular.fntdata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37" Type="http://schemas.openxmlformats.org/officeDocument/2006/relationships/font" Target="fonts/BebasNeue-regular.fntdata"/><Relationship Id="rId14" Type="http://schemas.openxmlformats.org/officeDocument/2006/relationships/slide" Target="slides/slide10.xml"/><Relationship Id="rId36" Type="http://schemas.openxmlformats.org/officeDocument/2006/relationships/font" Target="fonts/Anaheim-regular.fntdata"/><Relationship Id="rId17" Type="http://schemas.openxmlformats.org/officeDocument/2006/relationships/slide" Target="slides/slide13.xml"/><Relationship Id="rId39" Type="http://schemas.openxmlformats.org/officeDocument/2006/relationships/font" Target="fonts/KumbhSans-bold.fntdata"/><Relationship Id="rId16" Type="http://schemas.openxmlformats.org/officeDocument/2006/relationships/slide" Target="slides/slide12.xml"/><Relationship Id="rId38" Type="http://schemas.openxmlformats.org/officeDocument/2006/relationships/font" Target="fonts/Kumbh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6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7" name="Google Shape;3427;g2e3438a04e4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8" name="Google Shape;3428;g2e3438a04e4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3" name="Shape 3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4" name="Google Shape;3434;g2e3438a04e4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5" name="Google Shape;3435;g2e3438a04e4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0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2" name="Google Shape;3442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8" name="Shape 3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9" name="Google Shape;3639;g2e2bcf8fc5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0" name="Google Shape;3640;g2e2bcf8fc5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</a:pP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Calculated a Growth Rate using percent change and mean of each Countries data </a:t>
            </a:r>
            <a:endParaRPr sz="12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</a:pP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Used Growth Rate to calculate predicted CO2 Emission values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6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2e361a8712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2e361a8712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Autoregressive Integrated Moving Average (ARIMA)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statistical analysis model for time series data to either better understand the data set or to predict future trends.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Autoregressive models implicitly assume that the future will resemble the past.</a:t>
            </a:r>
            <a:br>
              <a:rPr lang="en"/>
            </a:br>
            <a:br>
              <a:rPr lang="en"/>
            </a:br>
            <a:r>
              <a:rPr lang="en"/>
              <a:t>Linear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Statistical model for estimating linear relationship between an independent variable and a dependent variable.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5 folds for the linear regression model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4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g2e2bcf8fc5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6" name="Google Shape;3656;g2e2bcf8fc5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6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e372d73304_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8" name="Google Shape;3668;g2e372d73304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3" name="Shape 3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4" name="Google Shape;3674;g2e2bcf8fc5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5" name="Google Shape;3675;g2e2bcf8fc5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1" name="Shape 3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2" name="Google Shape;3682;g2e2bcf8fc5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3" name="Google Shape;3683;g2e2bcf8fc5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9" name="Shape 3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0" name="Google Shape;3690;g2e2bcf8fc50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1" name="Google Shape;3691;g2e2bcf8fc50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0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7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g2e2bcf8fc5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9" name="Google Shape;3699;g2e2bcf8fc5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5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" name="Google Shape;3706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7" name="Google Shape;3707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7" name="Shape 3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8" name="Google Shape;3818;g2e2bcf8fc5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9" name="Google Shape;3819;g2e2bcf8fc5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4" name="Shape 3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" name="Google Shape;3825;g2e2bcf8fc5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6" name="Google Shape;3826;g2e2bcf8fc5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2e2bcf8fc5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2e2bcf8fc5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8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g54dda1946d_4_2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0" name="Google Shape;3850;g54dda1946d_4_2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9" name="Shape 4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0" name="Google Shape;4190;g2e2bcf8fc50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1" name="Google Shape;4191;g2e2bcf8fc50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8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Google Shape;2839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0" name="Google Shape;2840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7" name="Shape 3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Google Shape;3078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9" name="Google Shape;3079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a little bit about the graph and that even though there seems to be a bit of a decline, the co2 emissions per capita is still </a:t>
            </a:r>
            <a:r>
              <a:rPr lang="en"/>
              <a:t>extremely</a:t>
            </a:r>
            <a:r>
              <a:rPr lang="en"/>
              <a:t> high. We wanted to create a predictive model that would show us the co2 emissions in the next ten years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5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7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Google Shape;3148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9" name="Google Shape;3149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6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2e3438a04e4_4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2e3438a04e4_4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tried to use the mean but it yield really high values that did not really flow well into the rest of the records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5" name="Shape 3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" name="Google Shape;3166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7" name="Google Shape;3167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1" name="Shape 3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2" name="Google Shape;3412;g2e3438a04e4_4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3" name="Google Shape;3413;g2e3438a04e4_4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539500"/>
            <a:ext cx="5120400" cy="175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2291775"/>
            <a:ext cx="24894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1"/>
          <p:cNvSpPr txBox="1"/>
          <p:nvPr>
            <p:ph hasCustomPrompt="1" type="title"/>
          </p:nvPr>
        </p:nvSpPr>
        <p:spPr>
          <a:xfrm>
            <a:off x="1284000" y="539500"/>
            <a:ext cx="6576000" cy="8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7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9" name="Google Shape;519;p11"/>
          <p:cNvSpPr txBox="1"/>
          <p:nvPr>
            <p:ph idx="1" type="subTitle"/>
          </p:nvPr>
        </p:nvSpPr>
        <p:spPr>
          <a:xfrm>
            <a:off x="1284000" y="148162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20" name="Google Shape;520;p11"/>
          <p:cNvGrpSpPr/>
          <p:nvPr/>
        </p:nvGrpSpPr>
        <p:grpSpPr>
          <a:xfrm>
            <a:off x="3197149" y="4734913"/>
            <a:ext cx="2749703" cy="122913"/>
            <a:chOff x="5024149" y="4918613"/>
            <a:chExt cx="2749703" cy="122913"/>
          </a:xfrm>
        </p:grpSpPr>
        <p:sp>
          <p:nvSpPr>
            <p:cNvPr id="521" name="Google Shape;521;p11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3"/>
          <p:cNvSpPr txBox="1"/>
          <p:nvPr>
            <p:ph idx="1" type="subTitle"/>
          </p:nvPr>
        </p:nvSpPr>
        <p:spPr>
          <a:xfrm>
            <a:off x="5526479" y="21321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13"/>
          <p:cNvSpPr txBox="1"/>
          <p:nvPr>
            <p:ph idx="2" type="subTitle"/>
          </p:nvPr>
        </p:nvSpPr>
        <p:spPr>
          <a:xfrm>
            <a:off x="5526479" y="3717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7" name="Google Shape;557;p13"/>
          <p:cNvSpPr txBox="1"/>
          <p:nvPr>
            <p:ph hasCustomPrompt="1" type="title"/>
          </p:nvPr>
        </p:nvSpPr>
        <p:spPr>
          <a:xfrm>
            <a:off x="5526479" y="14209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/>
          <p:nvPr>
            <p:ph hasCustomPrompt="1" idx="3" type="title"/>
          </p:nvPr>
        </p:nvSpPr>
        <p:spPr>
          <a:xfrm>
            <a:off x="5526479" y="30067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9" name="Google Shape;559;p13"/>
          <p:cNvSpPr txBox="1"/>
          <p:nvPr>
            <p:ph idx="4" type="subTitle"/>
          </p:nvPr>
        </p:nvSpPr>
        <p:spPr>
          <a:xfrm>
            <a:off x="5526479" y="19041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0" name="Google Shape;560;p13"/>
          <p:cNvSpPr txBox="1"/>
          <p:nvPr>
            <p:ph idx="5" type="subTitle"/>
          </p:nvPr>
        </p:nvSpPr>
        <p:spPr>
          <a:xfrm>
            <a:off x="5526479" y="3490050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1" name="Google Shape;561;p1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2" name="Google Shape;562;p13"/>
          <p:cNvSpPr txBox="1"/>
          <p:nvPr>
            <p:ph idx="7" type="subTitle"/>
          </p:nvPr>
        </p:nvSpPr>
        <p:spPr>
          <a:xfrm>
            <a:off x="2126407" y="21321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13"/>
          <p:cNvSpPr txBox="1"/>
          <p:nvPr>
            <p:ph idx="8" type="subTitle"/>
          </p:nvPr>
        </p:nvSpPr>
        <p:spPr>
          <a:xfrm>
            <a:off x="2126407" y="3717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13"/>
          <p:cNvSpPr txBox="1"/>
          <p:nvPr>
            <p:ph hasCustomPrompt="1" idx="9" type="title"/>
          </p:nvPr>
        </p:nvSpPr>
        <p:spPr>
          <a:xfrm>
            <a:off x="2126407" y="14209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5" name="Google Shape;565;p13"/>
          <p:cNvSpPr txBox="1"/>
          <p:nvPr>
            <p:ph hasCustomPrompt="1" idx="13" type="title"/>
          </p:nvPr>
        </p:nvSpPr>
        <p:spPr>
          <a:xfrm>
            <a:off x="2126407" y="30067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6" name="Google Shape;566;p13"/>
          <p:cNvSpPr txBox="1"/>
          <p:nvPr>
            <p:ph idx="14" type="subTitle"/>
          </p:nvPr>
        </p:nvSpPr>
        <p:spPr>
          <a:xfrm>
            <a:off x="2126407" y="19041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7" name="Google Shape;567;p13"/>
          <p:cNvSpPr txBox="1"/>
          <p:nvPr>
            <p:ph idx="15" type="subTitle"/>
          </p:nvPr>
        </p:nvSpPr>
        <p:spPr>
          <a:xfrm>
            <a:off x="2126407" y="3490050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8" name="Google Shape;568;p13"/>
          <p:cNvSpPr/>
          <p:nvPr/>
        </p:nvSpPr>
        <p:spPr>
          <a:xfrm flipH="1">
            <a:off x="-178050" y="4938645"/>
            <a:ext cx="1520100" cy="461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3"/>
          <p:cNvSpPr/>
          <p:nvPr/>
        </p:nvSpPr>
        <p:spPr>
          <a:xfrm>
            <a:off x="8123010" y="447943"/>
            <a:ext cx="615546" cy="183099"/>
          </a:xfrm>
          <a:custGeom>
            <a:rect b="b" l="l" r="r" t="t"/>
            <a:pathLst>
              <a:path extrusionOk="0" h="876" w="2944">
                <a:moveTo>
                  <a:pt x="1490" y="1"/>
                </a:moveTo>
                <a:cubicBezTo>
                  <a:pt x="1156" y="1"/>
                  <a:pt x="889" y="275"/>
                  <a:pt x="889" y="600"/>
                </a:cubicBezTo>
                <a:lnTo>
                  <a:pt x="889" y="623"/>
                </a:lnTo>
                <a:cubicBezTo>
                  <a:pt x="852" y="613"/>
                  <a:pt x="815" y="606"/>
                  <a:pt x="775" y="606"/>
                </a:cubicBezTo>
                <a:cubicBezTo>
                  <a:pt x="759" y="606"/>
                  <a:pt x="744" y="607"/>
                  <a:pt x="727" y="609"/>
                </a:cubicBezTo>
                <a:cubicBezTo>
                  <a:pt x="623" y="616"/>
                  <a:pt x="526" y="661"/>
                  <a:pt x="454" y="734"/>
                </a:cubicBezTo>
                <a:cubicBezTo>
                  <a:pt x="421" y="723"/>
                  <a:pt x="384" y="717"/>
                  <a:pt x="346" y="717"/>
                </a:cubicBezTo>
                <a:cubicBezTo>
                  <a:pt x="332" y="717"/>
                  <a:pt x="318" y="718"/>
                  <a:pt x="304" y="719"/>
                </a:cubicBezTo>
                <a:cubicBezTo>
                  <a:pt x="178" y="727"/>
                  <a:pt x="75" y="787"/>
                  <a:pt x="0" y="876"/>
                </a:cubicBezTo>
                <a:lnTo>
                  <a:pt x="2934" y="876"/>
                </a:lnTo>
                <a:cubicBezTo>
                  <a:pt x="2934" y="867"/>
                  <a:pt x="2943" y="860"/>
                  <a:pt x="2943" y="846"/>
                </a:cubicBezTo>
                <a:cubicBezTo>
                  <a:pt x="2921" y="625"/>
                  <a:pt x="2736" y="452"/>
                  <a:pt x="2509" y="452"/>
                </a:cubicBezTo>
                <a:cubicBezTo>
                  <a:pt x="2501" y="452"/>
                  <a:pt x="2492" y="452"/>
                  <a:pt x="2483" y="453"/>
                </a:cubicBezTo>
                <a:cubicBezTo>
                  <a:pt x="2365" y="460"/>
                  <a:pt x="2253" y="527"/>
                  <a:pt x="2179" y="616"/>
                </a:cubicBezTo>
                <a:cubicBezTo>
                  <a:pt x="2150" y="609"/>
                  <a:pt x="2120" y="609"/>
                  <a:pt x="2090" y="609"/>
                </a:cubicBezTo>
                <a:lnTo>
                  <a:pt x="2090" y="600"/>
                </a:lnTo>
                <a:cubicBezTo>
                  <a:pt x="2090" y="275"/>
                  <a:pt x="1823" y="1"/>
                  <a:pt x="1490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3"/>
          <p:cNvSpPr/>
          <p:nvPr/>
        </p:nvSpPr>
        <p:spPr>
          <a:xfrm>
            <a:off x="8490278" y="199613"/>
            <a:ext cx="248263" cy="248333"/>
          </a:xfrm>
          <a:custGeom>
            <a:rect b="b" l="l" r="r" t="t"/>
            <a:pathLst>
              <a:path extrusionOk="0" h="3536" w="3535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3"/>
          <p:cNvSpPr/>
          <p:nvPr/>
        </p:nvSpPr>
        <p:spPr>
          <a:xfrm>
            <a:off x="131728" y="4709083"/>
            <a:ext cx="841758" cy="229566"/>
          </a:xfrm>
          <a:custGeom>
            <a:rect b="b" l="l" r="r" t="t"/>
            <a:pathLst>
              <a:path extrusionOk="0" h="2607" w="9560">
                <a:moveTo>
                  <a:pt x="6988" y="1"/>
                </a:moveTo>
                <a:cubicBezTo>
                  <a:pt x="6936" y="1"/>
                  <a:pt x="6884" y="17"/>
                  <a:pt x="6840" y="51"/>
                </a:cubicBezTo>
                <a:cubicBezTo>
                  <a:pt x="6758" y="110"/>
                  <a:pt x="6639" y="370"/>
                  <a:pt x="6522" y="718"/>
                </a:cubicBezTo>
                <a:cubicBezTo>
                  <a:pt x="6461" y="592"/>
                  <a:pt x="6403" y="503"/>
                  <a:pt x="6358" y="466"/>
                </a:cubicBezTo>
                <a:cubicBezTo>
                  <a:pt x="6314" y="432"/>
                  <a:pt x="6262" y="415"/>
                  <a:pt x="6210" y="415"/>
                </a:cubicBezTo>
                <a:cubicBezTo>
                  <a:pt x="6158" y="415"/>
                  <a:pt x="6106" y="432"/>
                  <a:pt x="6061" y="466"/>
                </a:cubicBezTo>
                <a:cubicBezTo>
                  <a:pt x="5965" y="547"/>
                  <a:pt x="5810" y="896"/>
                  <a:pt x="5677" y="1355"/>
                </a:cubicBezTo>
                <a:cubicBezTo>
                  <a:pt x="5640" y="1303"/>
                  <a:pt x="5609" y="1266"/>
                  <a:pt x="5581" y="1252"/>
                </a:cubicBezTo>
                <a:cubicBezTo>
                  <a:pt x="5536" y="1225"/>
                  <a:pt x="5484" y="1212"/>
                  <a:pt x="5432" y="1212"/>
                </a:cubicBezTo>
                <a:cubicBezTo>
                  <a:pt x="5380" y="1212"/>
                  <a:pt x="5328" y="1225"/>
                  <a:pt x="5284" y="1252"/>
                </a:cubicBezTo>
                <a:cubicBezTo>
                  <a:pt x="5209" y="1296"/>
                  <a:pt x="5106" y="1474"/>
                  <a:pt x="5003" y="1710"/>
                </a:cubicBezTo>
                <a:cubicBezTo>
                  <a:pt x="4928" y="1570"/>
                  <a:pt x="4854" y="1474"/>
                  <a:pt x="4802" y="1444"/>
                </a:cubicBezTo>
                <a:cubicBezTo>
                  <a:pt x="4758" y="1414"/>
                  <a:pt x="4706" y="1400"/>
                  <a:pt x="4653" y="1400"/>
                </a:cubicBezTo>
                <a:cubicBezTo>
                  <a:pt x="4601" y="1400"/>
                  <a:pt x="4549" y="1414"/>
                  <a:pt x="4505" y="1444"/>
                </a:cubicBezTo>
                <a:cubicBezTo>
                  <a:pt x="4402" y="1509"/>
                  <a:pt x="4217" y="1865"/>
                  <a:pt x="4076" y="2295"/>
                </a:cubicBezTo>
                <a:cubicBezTo>
                  <a:pt x="4039" y="2237"/>
                  <a:pt x="4009" y="2199"/>
                  <a:pt x="3987" y="2176"/>
                </a:cubicBezTo>
                <a:cubicBezTo>
                  <a:pt x="3957" y="2159"/>
                  <a:pt x="3922" y="2150"/>
                  <a:pt x="3887" y="2150"/>
                </a:cubicBezTo>
                <a:cubicBezTo>
                  <a:pt x="3852" y="2150"/>
                  <a:pt x="3817" y="2159"/>
                  <a:pt x="3787" y="2176"/>
                </a:cubicBezTo>
                <a:cubicBezTo>
                  <a:pt x="3749" y="2199"/>
                  <a:pt x="3714" y="2265"/>
                  <a:pt x="3669" y="2347"/>
                </a:cubicBezTo>
                <a:cubicBezTo>
                  <a:pt x="3616" y="1814"/>
                  <a:pt x="3358" y="1214"/>
                  <a:pt x="3239" y="1132"/>
                </a:cubicBezTo>
                <a:cubicBezTo>
                  <a:pt x="3209" y="1110"/>
                  <a:pt x="3174" y="1099"/>
                  <a:pt x="3139" y="1099"/>
                </a:cubicBezTo>
                <a:cubicBezTo>
                  <a:pt x="3104" y="1099"/>
                  <a:pt x="3068" y="1110"/>
                  <a:pt x="3038" y="1132"/>
                </a:cubicBezTo>
                <a:cubicBezTo>
                  <a:pt x="2972" y="1177"/>
                  <a:pt x="2869" y="1392"/>
                  <a:pt x="2780" y="1659"/>
                </a:cubicBezTo>
                <a:cubicBezTo>
                  <a:pt x="2623" y="1044"/>
                  <a:pt x="2364" y="496"/>
                  <a:pt x="2223" y="398"/>
                </a:cubicBezTo>
                <a:cubicBezTo>
                  <a:pt x="2175" y="365"/>
                  <a:pt x="2120" y="349"/>
                  <a:pt x="2065" y="349"/>
                </a:cubicBezTo>
                <a:cubicBezTo>
                  <a:pt x="2010" y="349"/>
                  <a:pt x="1957" y="365"/>
                  <a:pt x="1912" y="398"/>
                </a:cubicBezTo>
                <a:cubicBezTo>
                  <a:pt x="1779" y="487"/>
                  <a:pt x="1556" y="962"/>
                  <a:pt x="1409" y="1533"/>
                </a:cubicBezTo>
                <a:cubicBezTo>
                  <a:pt x="1409" y="1525"/>
                  <a:pt x="1402" y="1525"/>
                  <a:pt x="1402" y="1525"/>
                </a:cubicBezTo>
                <a:cubicBezTo>
                  <a:pt x="1353" y="1495"/>
                  <a:pt x="1297" y="1480"/>
                  <a:pt x="1242" y="1480"/>
                </a:cubicBezTo>
                <a:cubicBezTo>
                  <a:pt x="1186" y="1480"/>
                  <a:pt x="1131" y="1495"/>
                  <a:pt x="1082" y="1525"/>
                </a:cubicBezTo>
                <a:cubicBezTo>
                  <a:pt x="957" y="1591"/>
                  <a:pt x="749" y="1954"/>
                  <a:pt x="601" y="2392"/>
                </a:cubicBezTo>
                <a:cubicBezTo>
                  <a:pt x="548" y="2288"/>
                  <a:pt x="497" y="2214"/>
                  <a:pt x="459" y="2185"/>
                </a:cubicBezTo>
                <a:cubicBezTo>
                  <a:pt x="426" y="2163"/>
                  <a:pt x="386" y="2152"/>
                  <a:pt x="345" y="2152"/>
                </a:cubicBezTo>
                <a:cubicBezTo>
                  <a:pt x="304" y="2152"/>
                  <a:pt x="264" y="2163"/>
                  <a:pt x="230" y="2185"/>
                </a:cubicBezTo>
                <a:cubicBezTo>
                  <a:pt x="171" y="2230"/>
                  <a:pt x="82" y="2384"/>
                  <a:pt x="0" y="2607"/>
                </a:cubicBezTo>
                <a:lnTo>
                  <a:pt x="9559" y="2607"/>
                </a:lnTo>
                <a:lnTo>
                  <a:pt x="9559" y="1954"/>
                </a:lnTo>
                <a:cubicBezTo>
                  <a:pt x="9419" y="1465"/>
                  <a:pt x="9241" y="1074"/>
                  <a:pt x="9138" y="992"/>
                </a:cubicBezTo>
                <a:cubicBezTo>
                  <a:pt x="9093" y="958"/>
                  <a:pt x="9041" y="941"/>
                  <a:pt x="8989" y="941"/>
                </a:cubicBezTo>
                <a:cubicBezTo>
                  <a:pt x="8937" y="941"/>
                  <a:pt x="8885" y="958"/>
                  <a:pt x="8841" y="992"/>
                </a:cubicBezTo>
                <a:cubicBezTo>
                  <a:pt x="8752" y="1058"/>
                  <a:pt x="8618" y="1341"/>
                  <a:pt x="8499" y="1710"/>
                </a:cubicBezTo>
                <a:cubicBezTo>
                  <a:pt x="8441" y="1570"/>
                  <a:pt x="8382" y="1474"/>
                  <a:pt x="8337" y="1444"/>
                </a:cubicBezTo>
                <a:cubicBezTo>
                  <a:pt x="8300" y="1414"/>
                  <a:pt x="8256" y="1400"/>
                  <a:pt x="8211" y="1400"/>
                </a:cubicBezTo>
                <a:cubicBezTo>
                  <a:pt x="8167" y="1400"/>
                  <a:pt x="8122" y="1414"/>
                  <a:pt x="8085" y="1444"/>
                </a:cubicBezTo>
                <a:cubicBezTo>
                  <a:pt x="8055" y="1465"/>
                  <a:pt x="8026" y="1509"/>
                  <a:pt x="7989" y="1577"/>
                </a:cubicBezTo>
                <a:cubicBezTo>
                  <a:pt x="7877" y="1273"/>
                  <a:pt x="7759" y="1051"/>
                  <a:pt x="7685" y="992"/>
                </a:cubicBezTo>
                <a:cubicBezTo>
                  <a:pt x="7647" y="962"/>
                  <a:pt x="7596" y="947"/>
                  <a:pt x="7544" y="947"/>
                </a:cubicBezTo>
                <a:cubicBezTo>
                  <a:pt x="7411" y="487"/>
                  <a:pt x="7240" y="124"/>
                  <a:pt x="7137" y="51"/>
                </a:cubicBezTo>
                <a:cubicBezTo>
                  <a:pt x="7093" y="17"/>
                  <a:pt x="7041" y="1"/>
                  <a:pt x="6988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13"/>
          <p:cNvGrpSpPr/>
          <p:nvPr/>
        </p:nvGrpSpPr>
        <p:grpSpPr>
          <a:xfrm>
            <a:off x="889357" y="4491052"/>
            <a:ext cx="405380" cy="447597"/>
            <a:chOff x="481807" y="4544902"/>
            <a:chExt cx="405380" cy="447597"/>
          </a:xfrm>
        </p:grpSpPr>
        <p:sp>
          <p:nvSpPr>
            <p:cNvPr id="573" name="Google Shape;573;p13"/>
            <p:cNvSpPr/>
            <p:nvPr/>
          </p:nvSpPr>
          <p:spPr>
            <a:xfrm>
              <a:off x="696559" y="4719609"/>
              <a:ext cx="10566" cy="272890"/>
            </a:xfrm>
            <a:custGeom>
              <a:rect b="b" l="l" r="r" t="t"/>
              <a:pathLst>
                <a:path extrusionOk="0" h="3099" w="120">
                  <a:moveTo>
                    <a:pt x="0" y="1"/>
                  </a:moveTo>
                  <a:lnTo>
                    <a:pt x="66" y="3099"/>
                  </a:lnTo>
                  <a:lnTo>
                    <a:pt x="119" y="3099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699817" y="4728239"/>
              <a:ext cx="120012" cy="64634"/>
            </a:xfrm>
            <a:custGeom>
              <a:rect b="b" l="l" r="r" t="t"/>
              <a:pathLst>
                <a:path extrusionOk="0" h="734" w="1363">
                  <a:moveTo>
                    <a:pt x="1311" y="1"/>
                  </a:moveTo>
                  <a:lnTo>
                    <a:pt x="1311" y="548"/>
                  </a:lnTo>
                  <a:cubicBezTo>
                    <a:pt x="1311" y="623"/>
                    <a:pt x="1208" y="682"/>
                    <a:pt x="1089" y="682"/>
                  </a:cubicBezTo>
                  <a:lnTo>
                    <a:pt x="0" y="682"/>
                  </a:lnTo>
                  <a:lnTo>
                    <a:pt x="0" y="733"/>
                  </a:lnTo>
                  <a:lnTo>
                    <a:pt x="1089" y="733"/>
                  </a:lnTo>
                  <a:cubicBezTo>
                    <a:pt x="1238" y="733"/>
                    <a:pt x="1363" y="651"/>
                    <a:pt x="1363" y="548"/>
                  </a:cubicBezTo>
                  <a:lnTo>
                    <a:pt x="136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697792" y="4809076"/>
              <a:ext cx="69295" cy="78371"/>
            </a:xfrm>
            <a:custGeom>
              <a:rect b="b" l="l" r="r" t="t"/>
              <a:pathLst>
                <a:path extrusionOk="0" h="890" w="787">
                  <a:moveTo>
                    <a:pt x="728" y="0"/>
                  </a:moveTo>
                  <a:lnTo>
                    <a:pt x="697" y="534"/>
                  </a:lnTo>
                  <a:cubicBezTo>
                    <a:pt x="690" y="704"/>
                    <a:pt x="550" y="838"/>
                    <a:pt x="379" y="838"/>
                  </a:cubicBezTo>
                  <a:lnTo>
                    <a:pt x="363" y="838"/>
                  </a:lnTo>
                  <a:cubicBezTo>
                    <a:pt x="274" y="831"/>
                    <a:pt x="201" y="793"/>
                    <a:pt x="141" y="728"/>
                  </a:cubicBezTo>
                  <a:cubicBezTo>
                    <a:pt x="82" y="667"/>
                    <a:pt x="52" y="585"/>
                    <a:pt x="61" y="496"/>
                  </a:cubicBezTo>
                  <a:lnTo>
                    <a:pt x="0" y="496"/>
                  </a:lnTo>
                  <a:cubicBezTo>
                    <a:pt x="0" y="594"/>
                    <a:pt x="31" y="690"/>
                    <a:pt x="96" y="763"/>
                  </a:cubicBezTo>
                  <a:cubicBezTo>
                    <a:pt x="164" y="838"/>
                    <a:pt x="260" y="882"/>
                    <a:pt x="356" y="889"/>
                  </a:cubicBezTo>
                  <a:lnTo>
                    <a:pt x="379" y="889"/>
                  </a:lnTo>
                  <a:cubicBezTo>
                    <a:pt x="578" y="889"/>
                    <a:pt x="742" y="735"/>
                    <a:pt x="756" y="534"/>
                  </a:cubicBezTo>
                  <a:lnTo>
                    <a:pt x="786" y="7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593453" y="4740655"/>
              <a:ext cx="104427" cy="102499"/>
            </a:xfrm>
            <a:custGeom>
              <a:rect b="b" l="l" r="r" t="t"/>
              <a:pathLst>
                <a:path extrusionOk="0" h="1164" w="1186">
                  <a:moveTo>
                    <a:pt x="1" y="0"/>
                  </a:moveTo>
                  <a:lnTo>
                    <a:pt x="1" y="695"/>
                  </a:lnTo>
                  <a:cubicBezTo>
                    <a:pt x="1" y="955"/>
                    <a:pt x="207" y="1163"/>
                    <a:pt x="467" y="1163"/>
                  </a:cubicBezTo>
                  <a:lnTo>
                    <a:pt x="1185" y="1163"/>
                  </a:lnTo>
                  <a:lnTo>
                    <a:pt x="1185" y="1112"/>
                  </a:lnTo>
                  <a:lnTo>
                    <a:pt x="467" y="1112"/>
                  </a:lnTo>
                  <a:cubicBezTo>
                    <a:pt x="237" y="1112"/>
                    <a:pt x="60" y="927"/>
                    <a:pt x="60" y="695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710911" y="4741887"/>
              <a:ext cx="102490" cy="77138"/>
            </a:xfrm>
            <a:custGeom>
              <a:rect b="b" l="l" r="r" t="t"/>
              <a:pathLst>
                <a:path extrusionOk="0" h="876" w="1164">
                  <a:moveTo>
                    <a:pt x="586" y="0"/>
                  </a:moveTo>
                  <a:cubicBezTo>
                    <a:pt x="259" y="0"/>
                    <a:pt x="1" y="192"/>
                    <a:pt x="1" y="438"/>
                  </a:cubicBezTo>
                  <a:cubicBezTo>
                    <a:pt x="1" y="674"/>
                    <a:pt x="259" y="875"/>
                    <a:pt x="586" y="875"/>
                  </a:cubicBezTo>
                  <a:cubicBezTo>
                    <a:pt x="904" y="875"/>
                    <a:pt x="1164" y="674"/>
                    <a:pt x="1164" y="438"/>
                  </a:cubicBezTo>
                  <a:cubicBezTo>
                    <a:pt x="1164" y="192"/>
                    <a:pt x="904" y="0"/>
                    <a:pt x="586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582359" y="4544902"/>
              <a:ext cx="217307" cy="184040"/>
            </a:xfrm>
            <a:custGeom>
              <a:rect b="b" l="l" r="r" t="t"/>
              <a:pathLst>
                <a:path extrusionOk="0" h="2090" w="2468">
                  <a:moveTo>
                    <a:pt x="1238" y="0"/>
                  </a:moveTo>
                  <a:cubicBezTo>
                    <a:pt x="555" y="0"/>
                    <a:pt x="1" y="473"/>
                    <a:pt x="1" y="1044"/>
                  </a:cubicBezTo>
                  <a:cubicBezTo>
                    <a:pt x="1" y="1622"/>
                    <a:pt x="555" y="2090"/>
                    <a:pt x="1238" y="2090"/>
                  </a:cubicBezTo>
                  <a:cubicBezTo>
                    <a:pt x="1912" y="2090"/>
                    <a:pt x="2467" y="1622"/>
                    <a:pt x="2467" y="1044"/>
                  </a:cubicBezTo>
                  <a:cubicBezTo>
                    <a:pt x="2467" y="473"/>
                    <a:pt x="1912" y="0"/>
                    <a:pt x="1238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81807" y="4645992"/>
              <a:ext cx="234389" cy="107078"/>
            </a:xfrm>
            <a:custGeom>
              <a:rect b="b" l="l" r="r" t="t"/>
              <a:pathLst>
                <a:path extrusionOk="0" h="1216" w="2662">
                  <a:moveTo>
                    <a:pt x="609" y="1"/>
                  </a:moveTo>
                  <a:cubicBezTo>
                    <a:pt x="275" y="1"/>
                    <a:pt x="1" y="275"/>
                    <a:pt x="1" y="607"/>
                  </a:cubicBezTo>
                  <a:cubicBezTo>
                    <a:pt x="1" y="949"/>
                    <a:pt x="275" y="1216"/>
                    <a:pt x="609" y="1216"/>
                  </a:cubicBezTo>
                  <a:lnTo>
                    <a:pt x="2053" y="1216"/>
                  </a:lnTo>
                  <a:cubicBezTo>
                    <a:pt x="2395" y="1216"/>
                    <a:pt x="2661" y="949"/>
                    <a:pt x="2661" y="607"/>
                  </a:cubicBezTo>
                  <a:cubicBezTo>
                    <a:pt x="2661" y="275"/>
                    <a:pt x="2395" y="1"/>
                    <a:pt x="205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750093" y="4652421"/>
              <a:ext cx="137094" cy="82950"/>
            </a:xfrm>
            <a:custGeom>
              <a:rect b="b" l="l" r="r" t="t"/>
              <a:pathLst>
                <a:path extrusionOk="0" h="942" w="1557">
                  <a:moveTo>
                    <a:pt x="466" y="1"/>
                  </a:moveTo>
                  <a:cubicBezTo>
                    <a:pt x="207" y="1"/>
                    <a:pt x="0" y="216"/>
                    <a:pt x="0" y="476"/>
                  </a:cubicBezTo>
                  <a:cubicBezTo>
                    <a:pt x="0" y="728"/>
                    <a:pt x="207" y="942"/>
                    <a:pt x="466" y="942"/>
                  </a:cubicBezTo>
                  <a:lnTo>
                    <a:pt x="1082" y="942"/>
                  </a:lnTo>
                  <a:cubicBezTo>
                    <a:pt x="1341" y="942"/>
                    <a:pt x="1556" y="728"/>
                    <a:pt x="1556" y="476"/>
                  </a:cubicBezTo>
                  <a:cubicBezTo>
                    <a:pt x="1556" y="216"/>
                    <a:pt x="1341" y="1"/>
                    <a:pt x="108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1" name="Google Shape;581;p13"/>
          <p:cNvSpPr/>
          <p:nvPr/>
        </p:nvSpPr>
        <p:spPr>
          <a:xfrm>
            <a:off x="7874079" y="359621"/>
            <a:ext cx="287099" cy="85399"/>
          </a:xfrm>
          <a:custGeom>
            <a:rect b="b" l="l" r="r" t="t"/>
            <a:pathLst>
              <a:path extrusionOk="0" h="876" w="2944">
                <a:moveTo>
                  <a:pt x="1490" y="1"/>
                </a:moveTo>
                <a:cubicBezTo>
                  <a:pt x="1156" y="1"/>
                  <a:pt x="889" y="275"/>
                  <a:pt x="889" y="600"/>
                </a:cubicBezTo>
                <a:lnTo>
                  <a:pt x="889" y="623"/>
                </a:lnTo>
                <a:cubicBezTo>
                  <a:pt x="852" y="613"/>
                  <a:pt x="815" y="606"/>
                  <a:pt x="775" y="606"/>
                </a:cubicBezTo>
                <a:cubicBezTo>
                  <a:pt x="759" y="606"/>
                  <a:pt x="744" y="607"/>
                  <a:pt x="727" y="609"/>
                </a:cubicBezTo>
                <a:cubicBezTo>
                  <a:pt x="623" y="616"/>
                  <a:pt x="526" y="661"/>
                  <a:pt x="454" y="734"/>
                </a:cubicBezTo>
                <a:cubicBezTo>
                  <a:pt x="421" y="723"/>
                  <a:pt x="384" y="717"/>
                  <a:pt x="346" y="717"/>
                </a:cubicBezTo>
                <a:cubicBezTo>
                  <a:pt x="332" y="717"/>
                  <a:pt x="318" y="718"/>
                  <a:pt x="304" y="719"/>
                </a:cubicBezTo>
                <a:cubicBezTo>
                  <a:pt x="178" y="727"/>
                  <a:pt x="75" y="787"/>
                  <a:pt x="0" y="876"/>
                </a:cubicBezTo>
                <a:lnTo>
                  <a:pt x="2934" y="876"/>
                </a:lnTo>
                <a:cubicBezTo>
                  <a:pt x="2934" y="867"/>
                  <a:pt x="2943" y="860"/>
                  <a:pt x="2943" y="846"/>
                </a:cubicBezTo>
                <a:cubicBezTo>
                  <a:pt x="2921" y="625"/>
                  <a:pt x="2736" y="452"/>
                  <a:pt x="2509" y="452"/>
                </a:cubicBezTo>
                <a:cubicBezTo>
                  <a:pt x="2501" y="452"/>
                  <a:pt x="2492" y="452"/>
                  <a:pt x="2483" y="453"/>
                </a:cubicBezTo>
                <a:cubicBezTo>
                  <a:pt x="2365" y="460"/>
                  <a:pt x="2253" y="527"/>
                  <a:pt x="2179" y="616"/>
                </a:cubicBezTo>
                <a:cubicBezTo>
                  <a:pt x="2150" y="609"/>
                  <a:pt x="2120" y="609"/>
                  <a:pt x="2090" y="609"/>
                </a:cubicBezTo>
                <a:lnTo>
                  <a:pt x="2090" y="600"/>
                </a:lnTo>
                <a:cubicBezTo>
                  <a:pt x="2090" y="275"/>
                  <a:pt x="1823" y="1"/>
                  <a:pt x="1490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2" name="Google Shape;582;p13"/>
          <p:cNvGrpSpPr/>
          <p:nvPr/>
        </p:nvGrpSpPr>
        <p:grpSpPr>
          <a:xfrm>
            <a:off x="1443774" y="4938638"/>
            <a:ext cx="2749703" cy="122913"/>
            <a:chOff x="5024149" y="4918613"/>
            <a:chExt cx="2749703" cy="122913"/>
          </a:xfrm>
        </p:grpSpPr>
        <p:sp>
          <p:nvSpPr>
            <p:cNvPr id="583" name="Google Shape;583;p13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4"/>
          <p:cNvSpPr txBox="1"/>
          <p:nvPr>
            <p:ph type="title"/>
          </p:nvPr>
        </p:nvSpPr>
        <p:spPr>
          <a:xfrm>
            <a:off x="4070575" y="2381613"/>
            <a:ext cx="4360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6" name="Google Shape;616;p14"/>
          <p:cNvSpPr txBox="1"/>
          <p:nvPr>
            <p:ph idx="1" type="subTitle"/>
          </p:nvPr>
        </p:nvSpPr>
        <p:spPr>
          <a:xfrm>
            <a:off x="1739575" y="879988"/>
            <a:ext cx="6691200" cy="14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umbh Sans"/>
              <a:buNone/>
              <a:defRPr sz="30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17" name="Google Shape;617;p14"/>
          <p:cNvGrpSpPr/>
          <p:nvPr/>
        </p:nvGrpSpPr>
        <p:grpSpPr>
          <a:xfrm>
            <a:off x="1159774" y="4734913"/>
            <a:ext cx="2749703" cy="122913"/>
            <a:chOff x="5024149" y="4918613"/>
            <a:chExt cx="2749703" cy="122913"/>
          </a:xfrm>
        </p:grpSpPr>
        <p:sp>
          <p:nvSpPr>
            <p:cNvPr id="618" name="Google Shape;618;p14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5"/>
          <p:cNvSpPr txBox="1"/>
          <p:nvPr>
            <p:ph type="title"/>
          </p:nvPr>
        </p:nvSpPr>
        <p:spPr>
          <a:xfrm>
            <a:off x="720000" y="1354363"/>
            <a:ext cx="3594000" cy="16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1" name="Google Shape;651;p15"/>
          <p:cNvSpPr txBox="1"/>
          <p:nvPr>
            <p:ph idx="1" type="subTitle"/>
          </p:nvPr>
        </p:nvSpPr>
        <p:spPr>
          <a:xfrm>
            <a:off x="720000" y="2986350"/>
            <a:ext cx="27855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15"/>
          <p:cNvSpPr/>
          <p:nvPr>
            <p:ph idx="2" type="pic"/>
          </p:nvPr>
        </p:nvSpPr>
        <p:spPr>
          <a:xfrm>
            <a:off x="4709500" y="807800"/>
            <a:ext cx="3721200" cy="3340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653" name="Google Shape;653;p15"/>
          <p:cNvSpPr/>
          <p:nvPr/>
        </p:nvSpPr>
        <p:spPr>
          <a:xfrm>
            <a:off x="202130" y="539498"/>
            <a:ext cx="488204" cy="145276"/>
          </a:xfrm>
          <a:custGeom>
            <a:rect b="b" l="l" r="r" t="t"/>
            <a:pathLst>
              <a:path extrusionOk="0" h="876" w="2944">
                <a:moveTo>
                  <a:pt x="1490" y="1"/>
                </a:moveTo>
                <a:cubicBezTo>
                  <a:pt x="1156" y="1"/>
                  <a:pt x="889" y="275"/>
                  <a:pt x="889" y="600"/>
                </a:cubicBezTo>
                <a:lnTo>
                  <a:pt x="889" y="623"/>
                </a:lnTo>
                <a:cubicBezTo>
                  <a:pt x="852" y="613"/>
                  <a:pt x="815" y="606"/>
                  <a:pt x="775" y="606"/>
                </a:cubicBezTo>
                <a:cubicBezTo>
                  <a:pt x="759" y="606"/>
                  <a:pt x="744" y="607"/>
                  <a:pt x="727" y="609"/>
                </a:cubicBezTo>
                <a:cubicBezTo>
                  <a:pt x="623" y="616"/>
                  <a:pt x="526" y="661"/>
                  <a:pt x="454" y="734"/>
                </a:cubicBezTo>
                <a:cubicBezTo>
                  <a:pt x="421" y="723"/>
                  <a:pt x="384" y="717"/>
                  <a:pt x="346" y="717"/>
                </a:cubicBezTo>
                <a:cubicBezTo>
                  <a:pt x="332" y="717"/>
                  <a:pt x="318" y="718"/>
                  <a:pt x="304" y="719"/>
                </a:cubicBezTo>
                <a:cubicBezTo>
                  <a:pt x="178" y="727"/>
                  <a:pt x="75" y="787"/>
                  <a:pt x="0" y="876"/>
                </a:cubicBezTo>
                <a:lnTo>
                  <a:pt x="2934" y="876"/>
                </a:lnTo>
                <a:cubicBezTo>
                  <a:pt x="2934" y="867"/>
                  <a:pt x="2943" y="860"/>
                  <a:pt x="2943" y="846"/>
                </a:cubicBezTo>
                <a:cubicBezTo>
                  <a:pt x="2921" y="625"/>
                  <a:pt x="2736" y="452"/>
                  <a:pt x="2509" y="452"/>
                </a:cubicBezTo>
                <a:cubicBezTo>
                  <a:pt x="2501" y="452"/>
                  <a:pt x="2492" y="452"/>
                  <a:pt x="2483" y="453"/>
                </a:cubicBezTo>
                <a:cubicBezTo>
                  <a:pt x="2365" y="460"/>
                  <a:pt x="2253" y="527"/>
                  <a:pt x="2179" y="616"/>
                </a:cubicBezTo>
                <a:cubicBezTo>
                  <a:pt x="2150" y="609"/>
                  <a:pt x="2120" y="609"/>
                  <a:pt x="2090" y="609"/>
                </a:cubicBezTo>
                <a:lnTo>
                  <a:pt x="2090" y="600"/>
                </a:lnTo>
                <a:cubicBezTo>
                  <a:pt x="2090" y="275"/>
                  <a:pt x="1823" y="1"/>
                  <a:pt x="14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5"/>
          <p:cNvSpPr/>
          <p:nvPr/>
        </p:nvSpPr>
        <p:spPr>
          <a:xfrm>
            <a:off x="443447" y="262579"/>
            <a:ext cx="246884" cy="246892"/>
          </a:xfrm>
          <a:custGeom>
            <a:rect b="b" l="l" r="r" t="t"/>
            <a:pathLst>
              <a:path extrusionOk="0" h="3536" w="3535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rgbClr val="FFD6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5"/>
          <p:cNvSpPr/>
          <p:nvPr/>
        </p:nvSpPr>
        <p:spPr>
          <a:xfrm>
            <a:off x="573000" y="228300"/>
            <a:ext cx="635418" cy="177225"/>
          </a:xfrm>
          <a:custGeom>
            <a:rect b="b" l="l" r="r" t="t"/>
            <a:pathLst>
              <a:path extrusionOk="0" h="1906" w="6833">
                <a:moveTo>
                  <a:pt x="3617" y="1"/>
                </a:moveTo>
                <a:cubicBezTo>
                  <a:pt x="2995" y="1"/>
                  <a:pt x="2490" y="518"/>
                  <a:pt x="2490" y="1164"/>
                </a:cubicBezTo>
                <a:lnTo>
                  <a:pt x="2490" y="1178"/>
                </a:lnTo>
                <a:cubicBezTo>
                  <a:pt x="2417" y="1157"/>
                  <a:pt x="2342" y="1134"/>
                  <a:pt x="2253" y="1134"/>
                </a:cubicBezTo>
                <a:cubicBezTo>
                  <a:pt x="2083" y="1134"/>
                  <a:pt x="1919" y="1201"/>
                  <a:pt x="1794" y="1304"/>
                </a:cubicBezTo>
                <a:cubicBezTo>
                  <a:pt x="1668" y="1141"/>
                  <a:pt x="1474" y="1030"/>
                  <a:pt x="1261" y="1030"/>
                </a:cubicBezTo>
                <a:cubicBezTo>
                  <a:pt x="950" y="1030"/>
                  <a:pt x="697" y="1246"/>
                  <a:pt x="608" y="1527"/>
                </a:cubicBezTo>
                <a:lnTo>
                  <a:pt x="557" y="1527"/>
                </a:lnTo>
                <a:cubicBezTo>
                  <a:pt x="311" y="1527"/>
                  <a:pt x="96" y="1683"/>
                  <a:pt x="0" y="1905"/>
                </a:cubicBezTo>
                <a:lnTo>
                  <a:pt x="6818" y="1905"/>
                </a:lnTo>
                <a:cubicBezTo>
                  <a:pt x="6825" y="1852"/>
                  <a:pt x="6833" y="1801"/>
                  <a:pt x="6833" y="1749"/>
                </a:cubicBezTo>
                <a:cubicBezTo>
                  <a:pt x="6833" y="1327"/>
                  <a:pt x="6498" y="986"/>
                  <a:pt x="6091" y="986"/>
                </a:cubicBezTo>
                <a:cubicBezTo>
                  <a:pt x="5876" y="986"/>
                  <a:pt x="5684" y="1075"/>
                  <a:pt x="5543" y="1230"/>
                </a:cubicBezTo>
                <a:cubicBezTo>
                  <a:pt x="5410" y="1075"/>
                  <a:pt x="5209" y="972"/>
                  <a:pt x="4987" y="972"/>
                </a:cubicBezTo>
                <a:cubicBezTo>
                  <a:pt x="4898" y="972"/>
                  <a:pt x="4809" y="993"/>
                  <a:pt x="4729" y="1023"/>
                </a:cubicBezTo>
                <a:cubicBezTo>
                  <a:pt x="4661" y="445"/>
                  <a:pt x="4195" y="1"/>
                  <a:pt x="36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5"/>
          <p:cNvSpPr/>
          <p:nvPr/>
        </p:nvSpPr>
        <p:spPr>
          <a:xfrm>
            <a:off x="7741325" y="4938650"/>
            <a:ext cx="2030700" cy="461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15"/>
          <p:cNvGrpSpPr/>
          <p:nvPr/>
        </p:nvGrpSpPr>
        <p:grpSpPr>
          <a:xfrm>
            <a:off x="4890549" y="4938638"/>
            <a:ext cx="2749703" cy="122913"/>
            <a:chOff x="5024149" y="4918613"/>
            <a:chExt cx="2749703" cy="122913"/>
          </a:xfrm>
        </p:grpSpPr>
        <p:sp>
          <p:nvSpPr>
            <p:cNvPr id="658" name="Google Shape;658;p15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15"/>
          <p:cNvGrpSpPr/>
          <p:nvPr/>
        </p:nvGrpSpPr>
        <p:grpSpPr>
          <a:xfrm>
            <a:off x="8012140" y="4433058"/>
            <a:ext cx="717798" cy="505682"/>
            <a:chOff x="1232125" y="2361475"/>
            <a:chExt cx="324575" cy="228650"/>
          </a:xfrm>
        </p:grpSpPr>
        <p:sp>
          <p:nvSpPr>
            <p:cNvPr id="689" name="Google Shape;689;p15"/>
            <p:cNvSpPr/>
            <p:nvPr/>
          </p:nvSpPr>
          <p:spPr>
            <a:xfrm>
              <a:off x="1361075" y="2415000"/>
              <a:ext cx="188075" cy="174525"/>
            </a:xfrm>
            <a:custGeom>
              <a:rect b="b" l="l" r="r" t="t"/>
              <a:pathLst>
                <a:path extrusionOk="0" h="6981" w="7523">
                  <a:moveTo>
                    <a:pt x="0" y="1"/>
                  </a:moveTo>
                  <a:lnTo>
                    <a:pt x="0" y="6981"/>
                  </a:lnTo>
                  <a:lnTo>
                    <a:pt x="7523" y="698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1549125" y="2418925"/>
              <a:ext cx="200" cy="168200"/>
            </a:xfrm>
            <a:custGeom>
              <a:rect b="b" l="l" r="r" t="t"/>
              <a:pathLst>
                <a:path extrusionOk="0" h="6728" w="8">
                  <a:moveTo>
                    <a:pt x="1" y="0"/>
                  </a:moveTo>
                  <a:lnTo>
                    <a:pt x="1" y="6728"/>
                  </a:lnTo>
                  <a:lnTo>
                    <a:pt x="8" y="672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59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1502625" y="2418925"/>
              <a:ext cx="46525" cy="158025"/>
            </a:xfrm>
            <a:custGeom>
              <a:rect b="b" l="l" r="r" t="t"/>
              <a:pathLst>
                <a:path extrusionOk="0" h="6321" w="1861">
                  <a:moveTo>
                    <a:pt x="0" y="0"/>
                  </a:moveTo>
                  <a:lnTo>
                    <a:pt x="0" y="6321"/>
                  </a:lnTo>
                  <a:lnTo>
                    <a:pt x="1861" y="6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858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1353275" y="2411325"/>
              <a:ext cx="203425" cy="7625"/>
            </a:xfrm>
            <a:custGeom>
              <a:rect b="b" l="l" r="r" t="t"/>
              <a:pathLst>
                <a:path extrusionOk="0" h="305" w="8137">
                  <a:moveTo>
                    <a:pt x="150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7"/>
                    <a:pt x="68" y="304"/>
                    <a:pt x="150" y="304"/>
                  </a:cubicBezTo>
                  <a:lnTo>
                    <a:pt x="7989" y="304"/>
                  </a:lnTo>
                  <a:cubicBezTo>
                    <a:pt x="8071" y="304"/>
                    <a:pt x="8137" y="237"/>
                    <a:pt x="8137" y="148"/>
                  </a:cubicBezTo>
                  <a:cubicBezTo>
                    <a:pt x="8137" y="66"/>
                    <a:pt x="8071" y="0"/>
                    <a:pt x="798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1524450" y="2448925"/>
              <a:ext cx="11900" cy="17425"/>
            </a:xfrm>
            <a:custGeom>
              <a:rect b="b" l="l" r="r" t="t"/>
              <a:pathLst>
                <a:path extrusionOk="0" h="697" w="476">
                  <a:moveTo>
                    <a:pt x="1" y="1"/>
                  </a:moveTo>
                  <a:lnTo>
                    <a:pt x="1" y="696"/>
                  </a:lnTo>
                  <a:lnTo>
                    <a:pt x="475" y="6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1503150" y="2448925"/>
              <a:ext cx="11725" cy="17425"/>
            </a:xfrm>
            <a:custGeom>
              <a:rect b="b" l="l" r="r" t="t"/>
              <a:pathLst>
                <a:path extrusionOk="0" h="697" w="469">
                  <a:moveTo>
                    <a:pt x="1" y="1"/>
                  </a:moveTo>
                  <a:lnTo>
                    <a:pt x="1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1481675" y="2448925"/>
              <a:ext cx="11675" cy="17425"/>
            </a:xfrm>
            <a:custGeom>
              <a:rect b="b" l="l" r="r" t="t"/>
              <a:pathLst>
                <a:path extrusionOk="0" h="697" w="467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1460200" y="2448925"/>
              <a:ext cx="11675" cy="17425"/>
            </a:xfrm>
            <a:custGeom>
              <a:rect b="b" l="l" r="r" t="t"/>
              <a:pathLst>
                <a:path extrusionOk="0" h="697" w="467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1438700" y="2448925"/>
              <a:ext cx="11700" cy="17425"/>
            </a:xfrm>
            <a:custGeom>
              <a:rect b="b" l="l" r="r" t="t"/>
              <a:pathLst>
                <a:path extrusionOk="0" h="697" w="468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1417225" y="2448925"/>
              <a:ext cx="11675" cy="17425"/>
            </a:xfrm>
            <a:custGeom>
              <a:rect b="b" l="l" r="r" t="t"/>
              <a:pathLst>
                <a:path extrusionOk="0" h="697" w="467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1395750" y="2448925"/>
              <a:ext cx="11675" cy="17425"/>
            </a:xfrm>
            <a:custGeom>
              <a:rect b="b" l="l" r="r" t="t"/>
              <a:pathLst>
                <a:path extrusionOk="0" h="697" w="467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1374225" y="2448925"/>
              <a:ext cx="11725" cy="17425"/>
            </a:xfrm>
            <a:custGeom>
              <a:rect b="b" l="l" r="r" t="t"/>
              <a:pathLst>
                <a:path extrusionOk="0" h="697" w="469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1524450" y="2482450"/>
              <a:ext cx="11900" cy="17450"/>
            </a:xfrm>
            <a:custGeom>
              <a:rect b="b" l="l" r="r" t="t"/>
              <a:pathLst>
                <a:path extrusionOk="0" h="698" w="476">
                  <a:moveTo>
                    <a:pt x="1" y="1"/>
                  </a:moveTo>
                  <a:lnTo>
                    <a:pt x="1" y="698"/>
                  </a:lnTo>
                  <a:lnTo>
                    <a:pt x="475" y="69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1503150" y="2482450"/>
              <a:ext cx="11725" cy="17450"/>
            </a:xfrm>
            <a:custGeom>
              <a:rect b="b" l="l" r="r" t="t"/>
              <a:pathLst>
                <a:path extrusionOk="0" h="698" w="469">
                  <a:moveTo>
                    <a:pt x="1" y="1"/>
                  </a:moveTo>
                  <a:lnTo>
                    <a:pt x="1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1481675" y="2482450"/>
              <a:ext cx="11675" cy="17450"/>
            </a:xfrm>
            <a:custGeom>
              <a:rect b="b" l="l" r="r" t="t"/>
              <a:pathLst>
                <a:path extrusionOk="0" h="698" w="467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1460200" y="2482450"/>
              <a:ext cx="11675" cy="17450"/>
            </a:xfrm>
            <a:custGeom>
              <a:rect b="b" l="l" r="r" t="t"/>
              <a:pathLst>
                <a:path extrusionOk="0" h="698" w="467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1438700" y="2482450"/>
              <a:ext cx="11700" cy="17450"/>
            </a:xfrm>
            <a:custGeom>
              <a:rect b="b" l="l" r="r" t="t"/>
              <a:pathLst>
                <a:path extrusionOk="0" h="698" w="468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1417225" y="2482450"/>
              <a:ext cx="11675" cy="17450"/>
            </a:xfrm>
            <a:custGeom>
              <a:rect b="b" l="l" r="r" t="t"/>
              <a:pathLst>
                <a:path extrusionOk="0" h="698" w="467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1395750" y="2482450"/>
              <a:ext cx="11675" cy="17450"/>
            </a:xfrm>
            <a:custGeom>
              <a:rect b="b" l="l" r="r" t="t"/>
              <a:pathLst>
                <a:path extrusionOk="0" h="698" w="467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1374225" y="2482450"/>
              <a:ext cx="11725" cy="17450"/>
            </a:xfrm>
            <a:custGeom>
              <a:rect b="b" l="l" r="r" t="t"/>
              <a:pathLst>
                <a:path extrusionOk="0" h="698" w="469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1524450" y="2515975"/>
              <a:ext cx="11900" cy="17625"/>
            </a:xfrm>
            <a:custGeom>
              <a:rect b="b" l="l" r="r" t="t"/>
              <a:pathLst>
                <a:path extrusionOk="0" h="705" w="476">
                  <a:moveTo>
                    <a:pt x="1" y="0"/>
                  </a:moveTo>
                  <a:lnTo>
                    <a:pt x="1" y="705"/>
                  </a:lnTo>
                  <a:lnTo>
                    <a:pt x="475" y="70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1503150" y="2515975"/>
              <a:ext cx="11725" cy="17625"/>
            </a:xfrm>
            <a:custGeom>
              <a:rect b="b" l="l" r="r" t="t"/>
              <a:pathLst>
                <a:path extrusionOk="0" h="705" w="469">
                  <a:moveTo>
                    <a:pt x="1" y="0"/>
                  </a:moveTo>
                  <a:lnTo>
                    <a:pt x="1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1481675" y="2515975"/>
              <a:ext cx="11675" cy="17625"/>
            </a:xfrm>
            <a:custGeom>
              <a:rect b="b" l="l" r="r" t="t"/>
              <a:pathLst>
                <a:path extrusionOk="0" h="705" w="467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1460200" y="2515975"/>
              <a:ext cx="11675" cy="17625"/>
            </a:xfrm>
            <a:custGeom>
              <a:rect b="b" l="l" r="r" t="t"/>
              <a:pathLst>
                <a:path extrusionOk="0" h="705" w="467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1438700" y="2515975"/>
              <a:ext cx="11700" cy="17625"/>
            </a:xfrm>
            <a:custGeom>
              <a:rect b="b" l="l" r="r" t="t"/>
              <a:pathLst>
                <a:path extrusionOk="0" h="705" w="468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1417225" y="2515975"/>
              <a:ext cx="11675" cy="17625"/>
            </a:xfrm>
            <a:custGeom>
              <a:rect b="b" l="l" r="r" t="t"/>
              <a:pathLst>
                <a:path extrusionOk="0" h="705" w="467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1395750" y="2515975"/>
              <a:ext cx="11675" cy="17625"/>
            </a:xfrm>
            <a:custGeom>
              <a:rect b="b" l="l" r="r" t="t"/>
              <a:pathLst>
                <a:path extrusionOk="0" h="705" w="467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1374225" y="2515975"/>
              <a:ext cx="11725" cy="17625"/>
            </a:xfrm>
            <a:custGeom>
              <a:rect b="b" l="l" r="r" t="t"/>
              <a:pathLst>
                <a:path extrusionOk="0" h="705" w="469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1232125" y="2361475"/>
              <a:ext cx="156225" cy="228650"/>
            </a:xfrm>
            <a:custGeom>
              <a:rect b="b" l="l" r="r" t="t"/>
              <a:pathLst>
                <a:path extrusionOk="0" h="9146" w="6249">
                  <a:moveTo>
                    <a:pt x="1246" y="1"/>
                  </a:moveTo>
                  <a:cubicBezTo>
                    <a:pt x="1246" y="1"/>
                    <a:pt x="854" y="8122"/>
                    <a:pt x="1" y="9145"/>
                  </a:cubicBezTo>
                  <a:lnTo>
                    <a:pt x="6248" y="9145"/>
                  </a:lnTo>
                  <a:cubicBezTo>
                    <a:pt x="6248" y="9145"/>
                    <a:pt x="4966" y="6373"/>
                    <a:pt x="4758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1310150" y="2361475"/>
              <a:ext cx="76900" cy="225650"/>
            </a:xfrm>
            <a:custGeom>
              <a:rect b="b" l="l" r="r" t="t"/>
              <a:pathLst>
                <a:path extrusionOk="0" h="9026" w="3076">
                  <a:moveTo>
                    <a:pt x="1" y="1"/>
                  </a:moveTo>
                  <a:lnTo>
                    <a:pt x="1" y="9026"/>
                  </a:lnTo>
                  <a:lnTo>
                    <a:pt x="3076" y="9026"/>
                  </a:lnTo>
                  <a:cubicBezTo>
                    <a:pt x="3038" y="8944"/>
                    <a:pt x="2987" y="8804"/>
                    <a:pt x="2926" y="8619"/>
                  </a:cubicBezTo>
                  <a:cubicBezTo>
                    <a:pt x="2697" y="7959"/>
                    <a:pt x="2327" y="6684"/>
                    <a:pt x="2037" y="4706"/>
                  </a:cubicBezTo>
                  <a:cubicBezTo>
                    <a:pt x="1934" y="3981"/>
                    <a:pt x="1838" y="3164"/>
                    <a:pt x="1763" y="2247"/>
                  </a:cubicBezTo>
                  <a:cubicBezTo>
                    <a:pt x="1756" y="2186"/>
                    <a:pt x="1749" y="2128"/>
                    <a:pt x="1749" y="2069"/>
                  </a:cubicBezTo>
                  <a:cubicBezTo>
                    <a:pt x="1697" y="1423"/>
                    <a:pt x="1660" y="735"/>
                    <a:pt x="1637" y="1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1258275" y="2424650"/>
              <a:ext cx="97650" cy="11500"/>
            </a:xfrm>
            <a:custGeom>
              <a:rect b="b" l="l" r="r" t="t"/>
              <a:pathLst>
                <a:path extrusionOk="0" h="460" w="3906">
                  <a:moveTo>
                    <a:pt x="38" y="1"/>
                  </a:moveTo>
                  <a:lnTo>
                    <a:pt x="0" y="460"/>
                  </a:lnTo>
                  <a:lnTo>
                    <a:pt x="3906" y="460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1254175" y="2469875"/>
              <a:ext cx="107325" cy="11675"/>
            </a:xfrm>
            <a:custGeom>
              <a:rect b="b" l="l" r="r" t="t"/>
              <a:pathLst>
                <a:path extrusionOk="0" h="467" w="4293">
                  <a:moveTo>
                    <a:pt x="45" y="0"/>
                  </a:moveTo>
                  <a:lnTo>
                    <a:pt x="1" y="466"/>
                  </a:lnTo>
                  <a:lnTo>
                    <a:pt x="4292" y="466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1263475" y="2361475"/>
              <a:ext cx="88000" cy="13000"/>
            </a:xfrm>
            <a:custGeom>
              <a:rect b="b" l="l" r="r" t="t"/>
              <a:pathLst>
                <a:path extrusionOk="0" h="520" w="3520">
                  <a:moveTo>
                    <a:pt x="29" y="1"/>
                  </a:moveTo>
                  <a:lnTo>
                    <a:pt x="1" y="513"/>
                  </a:lnTo>
                  <a:lnTo>
                    <a:pt x="3520" y="520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8143847" y="4285813"/>
            <a:ext cx="75893" cy="76492"/>
          </a:xfrm>
          <a:custGeom>
            <a:rect b="b" l="l" r="r" t="t"/>
            <a:pathLst>
              <a:path extrusionOk="0" h="897" w="890">
                <a:moveTo>
                  <a:pt x="445" y="0"/>
                </a:moveTo>
                <a:cubicBezTo>
                  <a:pt x="200" y="0"/>
                  <a:pt x="0" y="201"/>
                  <a:pt x="0" y="452"/>
                </a:cubicBezTo>
                <a:cubicBezTo>
                  <a:pt x="0" y="697"/>
                  <a:pt x="200" y="897"/>
                  <a:pt x="445" y="897"/>
                </a:cubicBezTo>
                <a:cubicBezTo>
                  <a:pt x="689" y="897"/>
                  <a:pt x="890" y="697"/>
                  <a:pt x="890" y="452"/>
                </a:cubicBezTo>
                <a:cubicBezTo>
                  <a:pt x="890" y="201"/>
                  <a:pt x="689" y="0"/>
                  <a:pt x="445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15"/>
          <p:cNvSpPr/>
          <p:nvPr/>
        </p:nvSpPr>
        <p:spPr>
          <a:xfrm>
            <a:off x="8253167" y="4213158"/>
            <a:ext cx="147181" cy="77686"/>
          </a:xfrm>
          <a:custGeom>
            <a:rect b="b" l="l" r="r" t="t"/>
            <a:pathLst>
              <a:path extrusionOk="0" h="911" w="1726">
                <a:moveTo>
                  <a:pt x="459" y="0"/>
                </a:moveTo>
                <a:cubicBezTo>
                  <a:pt x="207" y="0"/>
                  <a:pt x="1" y="209"/>
                  <a:pt x="1" y="452"/>
                </a:cubicBezTo>
                <a:cubicBezTo>
                  <a:pt x="1" y="705"/>
                  <a:pt x="207" y="911"/>
                  <a:pt x="459" y="911"/>
                </a:cubicBezTo>
                <a:lnTo>
                  <a:pt x="1274" y="911"/>
                </a:lnTo>
                <a:cubicBezTo>
                  <a:pt x="1526" y="911"/>
                  <a:pt x="1726" y="705"/>
                  <a:pt x="1726" y="452"/>
                </a:cubicBezTo>
                <a:cubicBezTo>
                  <a:pt x="1726" y="209"/>
                  <a:pt x="1526" y="0"/>
                  <a:pt x="1274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15"/>
          <p:cNvSpPr/>
          <p:nvPr/>
        </p:nvSpPr>
        <p:spPr>
          <a:xfrm>
            <a:off x="8400345" y="4069016"/>
            <a:ext cx="256670" cy="77089"/>
          </a:xfrm>
          <a:custGeom>
            <a:rect b="b" l="l" r="r" t="t"/>
            <a:pathLst>
              <a:path extrusionOk="0" h="904" w="3010">
                <a:moveTo>
                  <a:pt x="452" y="0"/>
                </a:moveTo>
                <a:cubicBezTo>
                  <a:pt x="208" y="0"/>
                  <a:pt x="0" y="199"/>
                  <a:pt x="0" y="452"/>
                </a:cubicBezTo>
                <a:cubicBezTo>
                  <a:pt x="0" y="704"/>
                  <a:pt x="208" y="903"/>
                  <a:pt x="452" y="903"/>
                </a:cubicBezTo>
                <a:lnTo>
                  <a:pt x="2549" y="903"/>
                </a:lnTo>
                <a:cubicBezTo>
                  <a:pt x="2801" y="903"/>
                  <a:pt x="3009" y="704"/>
                  <a:pt x="3009" y="452"/>
                </a:cubicBezTo>
                <a:cubicBezTo>
                  <a:pt x="3009" y="199"/>
                  <a:pt x="2801" y="0"/>
                  <a:pt x="2549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6"/>
          <p:cNvSpPr txBox="1"/>
          <p:nvPr>
            <p:ph type="title"/>
          </p:nvPr>
        </p:nvSpPr>
        <p:spPr>
          <a:xfrm>
            <a:off x="720000" y="1287450"/>
            <a:ext cx="3773400" cy="60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8" name="Google Shape;728;p16"/>
          <p:cNvSpPr txBox="1"/>
          <p:nvPr>
            <p:ph idx="1" type="subTitle"/>
          </p:nvPr>
        </p:nvSpPr>
        <p:spPr>
          <a:xfrm>
            <a:off x="720000" y="1893775"/>
            <a:ext cx="2979900" cy="10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9" name="Google Shape;729;p16"/>
          <p:cNvSpPr/>
          <p:nvPr/>
        </p:nvSpPr>
        <p:spPr>
          <a:xfrm flipH="1">
            <a:off x="-94100" y="4938650"/>
            <a:ext cx="2061900" cy="461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0" name="Google Shape;730;p16"/>
          <p:cNvGrpSpPr/>
          <p:nvPr/>
        </p:nvGrpSpPr>
        <p:grpSpPr>
          <a:xfrm>
            <a:off x="2096449" y="4938638"/>
            <a:ext cx="2749703" cy="122913"/>
            <a:chOff x="5024149" y="4918613"/>
            <a:chExt cx="2749703" cy="122913"/>
          </a:xfrm>
        </p:grpSpPr>
        <p:sp>
          <p:nvSpPr>
            <p:cNvPr id="731" name="Google Shape;731;p16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1" name="Google Shape;761;p16"/>
          <p:cNvSpPr/>
          <p:nvPr/>
        </p:nvSpPr>
        <p:spPr>
          <a:xfrm>
            <a:off x="174100" y="4640920"/>
            <a:ext cx="548665" cy="305245"/>
          </a:xfrm>
          <a:custGeom>
            <a:rect b="b" l="l" r="r" t="t"/>
            <a:pathLst>
              <a:path extrusionOk="0" h="8018" w="14412">
                <a:moveTo>
                  <a:pt x="8469" y="0"/>
                </a:moveTo>
                <a:cubicBezTo>
                  <a:pt x="8269" y="0"/>
                  <a:pt x="8106" y="171"/>
                  <a:pt x="8106" y="370"/>
                </a:cubicBezTo>
                <a:lnTo>
                  <a:pt x="8106" y="1675"/>
                </a:lnTo>
                <a:cubicBezTo>
                  <a:pt x="8106" y="1875"/>
                  <a:pt x="7935" y="2038"/>
                  <a:pt x="7736" y="2038"/>
                </a:cubicBezTo>
                <a:cubicBezTo>
                  <a:pt x="7542" y="2038"/>
                  <a:pt x="7387" y="1891"/>
                  <a:pt x="7371" y="1704"/>
                </a:cubicBezTo>
                <a:lnTo>
                  <a:pt x="7371" y="1037"/>
                </a:lnTo>
                <a:cubicBezTo>
                  <a:pt x="7371" y="838"/>
                  <a:pt x="7210" y="667"/>
                  <a:pt x="7009" y="667"/>
                </a:cubicBezTo>
                <a:cubicBezTo>
                  <a:pt x="6802" y="667"/>
                  <a:pt x="6639" y="838"/>
                  <a:pt x="6639" y="1037"/>
                </a:cubicBezTo>
                <a:lnTo>
                  <a:pt x="6639" y="1809"/>
                </a:lnTo>
                <a:cubicBezTo>
                  <a:pt x="6639" y="2015"/>
                  <a:pt x="6475" y="2179"/>
                  <a:pt x="6276" y="2179"/>
                </a:cubicBezTo>
                <a:cubicBezTo>
                  <a:pt x="6068" y="2179"/>
                  <a:pt x="5904" y="2015"/>
                  <a:pt x="5904" y="1809"/>
                </a:cubicBezTo>
                <a:lnTo>
                  <a:pt x="5904" y="601"/>
                </a:lnTo>
                <a:cubicBezTo>
                  <a:pt x="5904" y="393"/>
                  <a:pt x="5742" y="230"/>
                  <a:pt x="5534" y="230"/>
                </a:cubicBezTo>
                <a:cubicBezTo>
                  <a:pt x="5408" y="230"/>
                  <a:pt x="5298" y="297"/>
                  <a:pt x="5237" y="393"/>
                </a:cubicBezTo>
                <a:cubicBezTo>
                  <a:pt x="5193" y="452"/>
                  <a:pt x="5172" y="519"/>
                  <a:pt x="5172" y="601"/>
                </a:cubicBezTo>
                <a:lnTo>
                  <a:pt x="5172" y="993"/>
                </a:lnTo>
                <a:cubicBezTo>
                  <a:pt x="5172" y="1179"/>
                  <a:pt x="5015" y="1334"/>
                  <a:pt x="4830" y="1334"/>
                </a:cubicBezTo>
                <a:lnTo>
                  <a:pt x="4802" y="1334"/>
                </a:lnTo>
                <a:cubicBezTo>
                  <a:pt x="4631" y="1334"/>
                  <a:pt x="4490" y="1201"/>
                  <a:pt x="4467" y="1037"/>
                </a:cubicBezTo>
                <a:lnTo>
                  <a:pt x="288" y="6959"/>
                </a:lnTo>
                <a:cubicBezTo>
                  <a:pt x="0" y="7366"/>
                  <a:pt x="237" y="7982"/>
                  <a:pt x="711" y="8010"/>
                </a:cubicBezTo>
                <a:cubicBezTo>
                  <a:pt x="726" y="8017"/>
                  <a:pt x="740" y="8017"/>
                  <a:pt x="756" y="8017"/>
                </a:cubicBezTo>
                <a:lnTo>
                  <a:pt x="13656" y="8017"/>
                </a:lnTo>
                <a:cubicBezTo>
                  <a:pt x="13670" y="8017"/>
                  <a:pt x="13685" y="8017"/>
                  <a:pt x="13701" y="8010"/>
                </a:cubicBezTo>
                <a:cubicBezTo>
                  <a:pt x="14174" y="7982"/>
                  <a:pt x="14412" y="7366"/>
                  <a:pt x="14122" y="6959"/>
                </a:cubicBezTo>
                <a:lnTo>
                  <a:pt x="9550" y="527"/>
                </a:lnTo>
                <a:lnTo>
                  <a:pt x="9550" y="1341"/>
                </a:lnTo>
                <a:cubicBezTo>
                  <a:pt x="9550" y="1526"/>
                  <a:pt x="9395" y="1683"/>
                  <a:pt x="9210" y="1683"/>
                </a:cubicBezTo>
                <a:lnTo>
                  <a:pt x="9180" y="1683"/>
                </a:lnTo>
                <a:cubicBezTo>
                  <a:pt x="8988" y="1683"/>
                  <a:pt x="8839" y="1526"/>
                  <a:pt x="8839" y="1341"/>
                </a:cubicBezTo>
                <a:lnTo>
                  <a:pt x="8839" y="393"/>
                </a:lnTo>
                <a:lnTo>
                  <a:pt x="8839" y="370"/>
                </a:lnTo>
                <a:cubicBezTo>
                  <a:pt x="8839" y="171"/>
                  <a:pt x="8670" y="0"/>
                  <a:pt x="84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6"/>
          <p:cNvSpPr/>
          <p:nvPr/>
        </p:nvSpPr>
        <p:spPr>
          <a:xfrm>
            <a:off x="337911" y="4573766"/>
            <a:ext cx="199753" cy="150110"/>
          </a:xfrm>
          <a:custGeom>
            <a:rect b="b" l="l" r="r" t="t"/>
            <a:pathLst>
              <a:path extrusionOk="0" h="3943" w="5247">
                <a:moveTo>
                  <a:pt x="2891" y="0"/>
                </a:moveTo>
                <a:cubicBezTo>
                  <a:pt x="2418" y="0"/>
                  <a:pt x="1973" y="238"/>
                  <a:pt x="1683" y="646"/>
                </a:cubicBezTo>
                <a:lnTo>
                  <a:pt x="890" y="1771"/>
                </a:lnTo>
                <a:lnTo>
                  <a:pt x="890" y="1764"/>
                </a:lnTo>
                <a:lnTo>
                  <a:pt x="165" y="2804"/>
                </a:lnTo>
                <a:lnTo>
                  <a:pt x="165" y="2804"/>
                </a:lnTo>
                <a:cubicBezTo>
                  <a:pt x="165" y="2803"/>
                  <a:pt x="164" y="2802"/>
                  <a:pt x="164" y="2801"/>
                </a:cubicBezTo>
                <a:lnTo>
                  <a:pt x="1" y="3039"/>
                </a:lnTo>
                <a:lnTo>
                  <a:pt x="1" y="3039"/>
                </a:lnTo>
                <a:lnTo>
                  <a:pt x="165" y="2804"/>
                </a:lnTo>
                <a:lnTo>
                  <a:pt x="165" y="2804"/>
                </a:lnTo>
                <a:cubicBezTo>
                  <a:pt x="189" y="2966"/>
                  <a:pt x="329" y="3091"/>
                  <a:pt x="499" y="3091"/>
                </a:cubicBezTo>
                <a:lnTo>
                  <a:pt x="534" y="3091"/>
                </a:lnTo>
                <a:cubicBezTo>
                  <a:pt x="721" y="3091"/>
                  <a:pt x="876" y="2943"/>
                  <a:pt x="876" y="2749"/>
                </a:cubicBezTo>
                <a:lnTo>
                  <a:pt x="876" y="2356"/>
                </a:lnTo>
                <a:cubicBezTo>
                  <a:pt x="876" y="2283"/>
                  <a:pt x="899" y="2209"/>
                  <a:pt x="934" y="2157"/>
                </a:cubicBezTo>
                <a:cubicBezTo>
                  <a:pt x="943" y="2143"/>
                  <a:pt x="957" y="2127"/>
                  <a:pt x="965" y="2120"/>
                </a:cubicBezTo>
                <a:cubicBezTo>
                  <a:pt x="972" y="2113"/>
                  <a:pt x="972" y="2106"/>
                  <a:pt x="979" y="2099"/>
                </a:cubicBezTo>
                <a:cubicBezTo>
                  <a:pt x="988" y="2090"/>
                  <a:pt x="1002" y="2083"/>
                  <a:pt x="1009" y="2075"/>
                </a:cubicBezTo>
                <a:cubicBezTo>
                  <a:pt x="1023" y="2068"/>
                  <a:pt x="1032" y="2054"/>
                  <a:pt x="1046" y="2045"/>
                </a:cubicBezTo>
                <a:cubicBezTo>
                  <a:pt x="1053" y="2045"/>
                  <a:pt x="1061" y="2038"/>
                  <a:pt x="1068" y="2038"/>
                </a:cubicBezTo>
                <a:cubicBezTo>
                  <a:pt x="1091" y="2024"/>
                  <a:pt x="1121" y="2017"/>
                  <a:pt x="1142" y="2010"/>
                </a:cubicBezTo>
                <a:cubicBezTo>
                  <a:pt x="1173" y="2001"/>
                  <a:pt x="1201" y="1994"/>
                  <a:pt x="1231" y="1994"/>
                </a:cubicBezTo>
                <a:cubicBezTo>
                  <a:pt x="1439" y="1994"/>
                  <a:pt x="1601" y="2157"/>
                  <a:pt x="1601" y="2365"/>
                </a:cubicBezTo>
                <a:lnTo>
                  <a:pt x="1601" y="3573"/>
                </a:lnTo>
                <a:cubicBezTo>
                  <a:pt x="1601" y="3779"/>
                  <a:pt x="1765" y="3943"/>
                  <a:pt x="1973" y="3943"/>
                </a:cubicBezTo>
                <a:cubicBezTo>
                  <a:pt x="2172" y="3943"/>
                  <a:pt x="2336" y="3779"/>
                  <a:pt x="2336" y="3573"/>
                </a:cubicBezTo>
                <a:lnTo>
                  <a:pt x="2336" y="2801"/>
                </a:lnTo>
                <a:cubicBezTo>
                  <a:pt x="2336" y="2602"/>
                  <a:pt x="2499" y="2431"/>
                  <a:pt x="2706" y="2431"/>
                </a:cubicBezTo>
                <a:cubicBezTo>
                  <a:pt x="2907" y="2431"/>
                  <a:pt x="3068" y="2602"/>
                  <a:pt x="3068" y="2801"/>
                </a:cubicBezTo>
                <a:lnTo>
                  <a:pt x="3068" y="3468"/>
                </a:lnTo>
                <a:cubicBezTo>
                  <a:pt x="3084" y="3655"/>
                  <a:pt x="3239" y="3802"/>
                  <a:pt x="3433" y="3802"/>
                </a:cubicBezTo>
                <a:cubicBezTo>
                  <a:pt x="3632" y="3802"/>
                  <a:pt x="3803" y="3639"/>
                  <a:pt x="3803" y="3439"/>
                </a:cubicBezTo>
                <a:lnTo>
                  <a:pt x="3803" y="2134"/>
                </a:lnTo>
                <a:cubicBezTo>
                  <a:pt x="3803" y="1935"/>
                  <a:pt x="3966" y="1764"/>
                  <a:pt x="4166" y="1764"/>
                </a:cubicBezTo>
                <a:cubicBezTo>
                  <a:pt x="4367" y="1764"/>
                  <a:pt x="4536" y="1935"/>
                  <a:pt x="4536" y="2134"/>
                </a:cubicBezTo>
                <a:lnTo>
                  <a:pt x="4536" y="2157"/>
                </a:lnTo>
                <a:lnTo>
                  <a:pt x="4536" y="3105"/>
                </a:lnTo>
                <a:cubicBezTo>
                  <a:pt x="4536" y="3290"/>
                  <a:pt x="4685" y="3447"/>
                  <a:pt x="4870" y="3447"/>
                </a:cubicBezTo>
                <a:lnTo>
                  <a:pt x="4907" y="3447"/>
                </a:lnTo>
                <a:cubicBezTo>
                  <a:pt x="5092" y="3447"/>
                  <a:pt x="5247" y="3290"/>
                  <a:pt x="5247" y="3105"/>
                </a:cubicBezTo>
                <a:lnTo>
                  <a:pt x="5247" y="2291"/>
                </a:lnTo>
                <a:lnTo>
                  <a:pt x="4062" y="631"/>
                </a:lnTo>
                <a:cubicBezTo>
                  <a:pt x="3780" y="231"/>
                  <a:pt x="3351" y="0"/>
                  <a:pt x="289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Google Shape;763;p16"/>
          <p:cNvGrpSpPr/>
          <p:nvPr/>
        </p:nvGrpSpPr>
        <p:grpSpPr>
          <a:xfrm>
            <a:off x="1617565" y="4633387"/>
            <a:ext cx="274020" cy="305248"/>
            <a:chOff x="6354733" y="3914449"/>
            <a:chExt cx="375627" cy="418435"/>
          </a:xfrm>
        </p:grpSpPr>
        <p:sp>
          <p:nvSpPr>
            <p:cNvPr id="764" name="Google Shape;764;p16"/>
            <p:cNvSpPr/>
            <p:nvPr/>
          </p:nvSpPr>
          <p:spPr>
            <a:xfrm>
              <a:off x="6354733" y="3914449"/>
              <a:ext cx="375627" cy="365115"/>
            </a:xfrm>
            <a:custGeom>
              <a:rect b="b" l="l" r="r" t="t"/>
              <a:pathLst>
                <a:path extrusionOk="0" h="4307" w="4431">
                  <a:moveTo>
                    <a:pt x="2149" y="0"/>
                  </a:moveTo>
                  <a:cubicBezTo>
                    <a:pt x="2071" y="0"/>
                    <a:pt x="1994" y="21"/>
                    <a:pt x="1927" y="61"/>
                  </a:cubicBezTo>
                  <a:cubicBezTo>
                    <a:pt x="1438" y="366"/>
                    <a:pt x="1" y="4306"/>
                    <a:pt x="2149" y="4306"/>
                  </a:cubicBezTo>
                  <a:cubicBezTo>
                    <a:pt x="4431" y="4306"/>
                    <a:pt x="2868" y="366"/>
                    <a:pt x="2371" y="61"/>
                  </a:cubicBezTo>
                  <a:cubicBezTo>
                    <a:pt x="2305" y="21"/>
                    <a:pt x="2227" y="0"/>
                    <a:pt x="214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6354733" y="3919536"/>
              <a:ext cx="182261" cy="360029"/>
            </a:xfrm>
            <a:custGeom>
              <a:rect b="b" l="l" r="r" t="t"/>
              <a:pathLst>
                <a:path extrusionOk="0" h="4247" w="2150">
                  <a:moveTo>
                    <a:pt x="1930" y="0"/>
                  </a:moveTo>
                  <a:lnTo>
                    <a:pt x="1930" y="0"/>
                  </a:lnTo>
                  <a:cubicBezTo>
                    <a:pt x="1929" y="0"/>
                    <a:pt x="1928" y="1"/>
                    <a:pt x="1927" y="1"/>
                  </a:cubicBezTo>
                  <a:cubicBezTo>
                    <a:pt x="1438" y="306"/>
                    <a:pt x="1" y="4246"/>
                    <a:pt x="2149" y="4246"/>
                  </a:cubicBezTo>
                  <a:cubicBezTo>
                    <a:pt x="2149" y="4246"/>
                    <a:pt x="1609" y="4202"/>
                    <a:pt x="1578" y="2662"/>
                  </a:cubicBezTo>
                  <a:cubicBezTo>
                    <a:pt x="1542" y="1142"/>
                    <a:pt x="1985" y="0"/>
                    <a:pt x="193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6531143" y="4080262"/>
              <a:ext cx="26449" cy="252622"/>
            </a:xfrm>
            <a:custGeom>
              <a:rect b="b" l="l" r="r" t="t"/>
              <a:pathLst>
                <a:path extrusionOk="0" h="2980" w="312">
                  <a:moveTo>
                    <a:pt x="159" y="1"/>
                  </a:moveTo>
                  <a:cubicBezTo>
                    <a:pt x="158" y="1"/>
                    <a:pt x="157" y="5"/>
                    <a:pt x="157" y="17"/>
                  </a:cubicBezTo>
                  <a:lnTo>
                    <a:pt x="1" y="2980"/>
                  </a:lnTo>
                  <a:lnTo>
                    <a:pt x="312" y="2980"/>
                  </a:lnTo>
                  <a:cubicBezTo>
                    <a:pt x="305" y="1714"/>
                    <a:pt x="187" y="17"/>
                    <a:pt x="164" y="17"/>
                  </a:cubicBezTo>
                  <a:cubicBezTo>
                    <a:pt x="164" y="17"/>
                    <a:pt x="161" y="1"/>
                    <a:pt x="1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6473413" y="4169527"/>
              <a:ext cx="71124" cy="57900"/>
            </a:xfrm>
            <a:custGeom>
              <a:rect b="b" l="l" r="r" t="t"/>
              <a:pathLst>
                <a:path extrusionOk="0" h="683" w="839">
                  <a:moveTo>
                    <a:pt x="0" y="1"/>
                  </a:moveTo>
                  <a:lnTo>
                    <a:pt x="0" y="1"/>
                  </a:lnTo>
                  <a:cubicBezTo>
                    <a:pt x="404" y="662"/>
                    <a:pt x="782" y="682"/>
                    <a:pt x="826" y="682"/>
                  </a:cubicBezTo>
                  <a:cubicBezTo>
                    <a:pt x="829" y="682"/>
                    <a:pt x="831" y="682"/>
                    <a:pt x="831" y="682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7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6544452" y="4153929"/>
              <a:ext cx="60951" cy="49083"/>
            </a:xfrm>
            <a:custGeom>
              <a:rect b="b" l="l" r="r" t="t"/>
              <a:pathLst>
                <a:path extrusionOk="0" h="579" w="719">
                  <a:moveTo>
                    <a:pt x="719" y="0"/>
                  </a:moveTo>
                  <a:lnTo>
                    <a:pt x="719" y="0"/>
                  </a:lnTo>
                  <a:cubicBezTo>
                    <a:pt x="718" y="0"/>
                    <a:pt x="578" y="192"/>
                    <a:pt x="393" y="325"/>
                  </a:cubicBezTo>
                  <a:cubicBezTo>
                    <a:pt x="185" y="471"/>
                    <a:pt x="81" y="496"/>
                    <a:pt x="34" y="496"/>
                  </a:cubicBezTo>
                  <a:cubicBezTo>
                    <a:pt x="9" y="496"/>
                    <a:pt x="0" y="489"/>
                    <a:pt x="0" y="489"/>
                  </a:cubicBezTo>
                  <a:lnTo>
                    <a:pt x="0" y="489"/>
                  </a:lnTo>
                  <a:lnTo>
                    <a:pt x="7" y="578"/>
                  </a:lnTo>
                  <a:cubicBezTo>
                    <a:pt x="7" y="578"/>
                    <a:pt x="8" y="578"/>
                    <a:pt x="9" y="578"/>
                  </a:cubicBezTo>
                  <a:cubicBezTo>
                    <a:pt x="39" y="578"/>
                    <a:pt x="366" y="565"/>
                    <a:pt x="71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6495454" y="4118749"/>
              <a:ext cx="49083" cy="39589"/>
            </a:xfrm>
            <a:custGeom>
              <a:rect b="b" l="l" r="r" t="t"/>
              <a:pathLst>
                <a:path extrusionOk="0" h="467" w="579">
                  <a:moveTo>
                    <a:pt x="0" y="1"/>
                  </a:moveTo>
                  <a:lnTo>
                    <a:pt x="0" y="1"/>
                  </a:lnTo>
                  <a:cubicBezTo>
                    <a:pt x="295" y="460"/>
                    <a:pt x="562" y="467"/>
                    <a:pt x="577" y="467"/>
                  </a:cubicBezTo>
                  <a:cubicBezTo>
                    <a:pt x="578" y="467"/>
                    <a:pt x="578" y="467"/>
                    <a:pt x="578" y="467"/>
                  </a:cubicBezTo>
                  <a:lnTo>
                    <a:pt x="578" y="392"/>
                  </a:lnTo>
                  <a:cubicBezTo>
                    <a:pt x="578" y="392"/>
                    <a:pt x="572" y="397"/>
                    <a:pt x="555" y="397"/>
                  </a:cubicBezTo>
                  <a:cubicBezTo>
                    <a:pt x="521" y="397"/>
                    <a:pt x="440" y="377"/>
                    <a:pt x="267" y="259"/>
                  </a:cubicBezTo>
                  <a:cubicBezTo>
                    <a:pt x="119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16"/>
          <p:cNvGrpSpPr/>
          <p:nvPr/>
        </p:nvGrpSpPr>
        <p:grpSpPr>
          <a:xfrm>
            <a:off x="1450565" y="4633387"/>
            <a:ext cx="274020" cy="305248"/>
            <a:chOff x="6354733" y="3914449"/>
            <a:chExt cx="375627" cy="418435"/>
          </a:xfrm>
        </p:grpSpPr>
        <p:sp>
          <p:nvSpPr>
            <p:cNvPr id="771" name="Google Shape;771;p16"/>
            <p:cNvSpPr/>
            <p:nvPr/>
          </p:nvSpPr>
          <p:spPr>
            <a:xfrm>
              <a:off x="6354733" y="3914449"/>
              <a:ext cx="375627" cy="365115"/>
            </a:xfrm>
            <a:custGeom>
              <a:rect b="b" l="l" r="r" t="t"/>
              <a:pathLst>
                <a:path extrusionOk="0" h="4307" w="4431">
                  <a:moveTo>
                    <a:pt x="2149" y="0"/>
                  </a:moveTo>
                  <a:cubicBezTo>
                    <a:pt x="2071" y="0"/>
                    <a:pt x="1994" y="21"/>
                    <a:pt x="1927" y="61"/>
                  </a:cubicBezTo>
                  <a:cubicBezTo>
                    <a:pt x="1438" y="366"/>
                    <a:pt x="1" y="4306"/>
                    <a:pt x="2149" y="4306"/>
                  </a:cubicBezTo>
                  <a:cubicBezTo>
                    <a:pt x="4431" y="4306"/>
                    <a:pt x="2868" y="366"/>
                    <a:pt x="2371" y="61"/>
                  </a:cubicBezTo>
                  <a:cubicBezTo>
                    <a:pt x="2305" y="21"/>
                    <a:pt x="2227" y="0"/>
                    <a:pt x="214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6354733" y="3919536"/>
              <a:ext cx="182261" cy="360029"/>
            </a:xfrm>
            <a:custGeom>
              <a:rect b="b" l="l" r="r" t="t"/>
              <a:pathLst>
                <a:path extrusionOk="0" h="4247" w="2150">
                  <a:moveTo>
                    <a:pt x="1930" y="0"/>
                  </a:moveTo>
                  <a:lnTo>
                    <a:pt x="1930" y="0"/>
                  </a:lnTo>
                  <a:cubicBezTo>
                    <a:pt x="1929" y="0"/>
                    <a:pt x="1928" y="1"/>
                    <a:pt x="1927" y="1"/>
                  </a:cubicBezTo>
                  <a:cubicBezTo>
                    <a:pt x="1438" y="306"/>
                    <a:pt x="1" y="4246"/>
                    <a:pt x="2149" y="4246"/>
                  </a:cubicBezTo>
                  <a:cubicBezTo>
                    <a:pt x="2149" y="4246"/>
                    <a:pt x="1609" y="4202"/>
                    <a:pt x="1578" y="2662"/>
                  </a:cubicBezTo>
                  <a:cubicBezTo>
                    <a:pt x="1542" y="1142"/>
                    <a:pt x="1985" y="0"/>
                    <a:pt x="193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6531143" y="4080262"/>
              <a:ext cx="26449" cy="252622"/>
            </a:xfrm>
            <a:custGeom>
              <a:rect b="b" l="l" r="r" t="t"/>
              <a:pathLst>
                <a:path extrusionOk="0" h="2980" w="312">
                  <a:moveTo>
                    <a:pt x="159" y="1"/>
                  </a:moveTo>
                  <a:cubicBezTo>
                    <a:pt x="158" y="1"/>
                    <a:pt x="157" y="5"/>
                    <a:pt x="157" y="17"/>
                  </a:cubicBezTo>
                  <a:lnTo>
                    <a:pt x="1" y="2980"/>
                  </a:lnTo>
                  <a:lnTo>
                    <a:pt x="312" y="2980"/>
                  </a:lnTo>
                  <a:cubicBezTo>
                    <a:pt x="305" y="1714"/>
                    <a:pt x="187" y="17"/>
                    <a:pt x="164" y="17"/>
                  </a:cubicBezTo>
                  <a:cubicBezTo>
                    <a:pt x="164" y="17"/>
                    <a:pt x="161" y="1"/>
                    <a:pt x="1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6473413" y="4169527"/>
              <a:ext cx="71124" cy="57900"/>
            </a:xfrm>
            <a:custGeom>
              <a:rect b="b" l="l" r="r" t="t"/>
              <a:pathLst>
                <a:path extrusionOk="0" h="683" w="839">
                  <a:moveTo>
                    <a:pt x="0" y="1"/>
                  </a:moveTo>
                  <a:lnTo>
                    <a:pt x="0" y="1"/>
                  </a:lnTo>
                  <a:cubicBezTo>
                    <a:pt x="404" y="662"/>
                    <a:pt x="782" y="682"/>
                    <a:pt x="826" y="682"/>
                  </a:cubicBezTo>
                  <a:cubicBezTo>
                    <a:pt x="829" y="682"/>
                    <a:pt x="831" y="682"/>
                    <a:pt x="831" y="682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7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6544452" y="4153929"/>
              <a:ext cx="60951" cy="49083"/>
            </a:xfrm>
            <a:custGeom>
              <a:rect b="b" l="l" r="r" t="t"/>
              <a:pathLst>
                <a:path extrusionOk="0" h="579" w="719">
                  <a:moveTo>
                    <a:pt x="719" y="0"/>
                  </a:moveTo>
                  <a:lnTo>
                    <a:pt x="719" y="0"/>
                  </a:lnTo>
                  <a:cubicBezTo>
                    <a:pt x="718" y="0"/>
                    <a:pt x="578" y="192"/>
                    <a:pt x="393" y="325"/>
                  </a:cubicBezTo>
                  <a:cubicBezTo>
                    <a:pt x="185" y="471"/>
                    <a:pt x="81" y="496"/>
                    <a:pt x="34" y="496"/>
                  </a:cubicBezTo>
                  <a:cubicBezTo>
                    <a:pt x="9" y="496"/>
                    <a:pt x="0" y="489"/>
                    <a:pt x="0" y="489"/>
                  </a:cubicBezTo>
                  <a:lnTo>
                    <a:pt x="0" y="489"/>
                  </a:lnTo>
                  <a:lnTo>
                    <a:pt x="7" y="578"/>
                  </a:lnTo>
                  <a:cubicBezTo>
                    <a:pt x="7" y="578"/>
                    <a:pt x="8" y="578"/>
                    <a:pt x="9" y="578"/>
                  </a:cubicBezTo>
                  <a:cubicBezTo>
                    <a:pt x="39" y="578"/>
                    <a:pt x="366" y="565"/>
                    <a:pt x="71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6495454" y="4118749"/>
              <a:ext cx="49083" cy="39589"/>
            </a:xfrm>
            <a:custGeom>
              <a:rect b="b" l="l" r="r" t="t"/>
              <a:pathLst>
                <a:path extrusionOk="0" h="467" w="579">
                  <a:moveTo>
                    <a:pt x="0" y="1"/>
                  </a:moveTo>
                  <a:lnTo>
                    <a:pt x="0" y="1"/>
                  </a:lnTo>
                  <a:cubicBezTo>
                    <a:pt x="295" y="460"/>
                    <a:pt x="562" y="467"/>
                    <a:pt x="577" y="467"/>
                  </a:cubicBezTo>
                  <a:cubicBezTo>
                    <a:pt x="578" y="467"/>
                    <a:pt x="578" y="467"/>
                    <a:pt x="578" y="467"/>
                  </a:cubicBezTo>
                  <a:lnTo>
                    <a:pt x="578" y="392"/>
                  </a:lnTo>
                  <a:cubicBezTo>
                    <a:pt x="578" y="392"/>
                    <a:pt x="572" y="397"/>
                    <a:pt x="555" y="397"/>
                  </a:cubicBezTo>
                  <a:cubicBezTo>
                    <a:pt x="521" y="397"/>
                    <a:pt x="440" y="377"/>
                    <a:pt x="267" y="259"/>
                  </a:cubicBezTo>
                  <a:cubicBezTo>
                    <a:pt x="119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7" name="Google Shape;777;p16"/>
          <p:cNvSpPr/>
          <p:nvPr/>
        </p:nvSpPr>
        <p:spPr>
          <a:xfrm>
            <a:off x="568963" y="4743138"/>
            <a:ext cx="364948" cy="203036"/>
          </a:xfrm>
          <a:custGeom>
            <a:rect b="b" l="l" r="r" t="t"/>
            <a:pathLst>
              <a:path extrusionOk="0" h="8018" w="14412">
                <a:moveTo>
                  <a:pt x="8469" y="0"/>
                </a:moveTo>
                <a:cubicBezTo>
                  <a:pt x="8269" y="0"/>
                  <a:pt x="8106" y="171"/>
                  <a:pt x="8106" y="370"/>
                </a:cubicBezTo>
                <a:lnTo>
                  <a:pt x="8106" y="1675"/>
                </a:lnTo>
                <a:cubicBezTo>
                  <a:pt x="8106" y="1875"/>
                  <a:pt x="7935" y="2038"/>
                  <a:pt x="7736" y="2038"/>
                </a:cubicBezTo>
                <a:cubicBezTo>
                  <a:pt x="7542" y="2038"/>
                  <a:pt x="7387" y="1891"/>
                  <a:pt x="7371" y="1704"/>
                </a:cubicBezTo>
                <a:lnTo>
                  <a:pt x="7371" y="1037"/>
                </a:lnTo>
                <a:cubicBezTo>
                  <a:pt x="7371" y="838"/>
                  <a:pt x="7210" y="667"/>
                  <a:pt x="7009" y="667"/>
                </a:cubicBezTo>
                <a:cubicBezTo>
                  <a:pt x="6802" y="667"/>
                  <a:pt x="6639" y="838"/>
                  <a:pt x="6639" y="1037"/>
                </a:cubicBezTo>
                <a:lnTo>
                  <a:pt x="6639" y="1809"/>
                </a:lnTo>
                <a:cubicBezTo>
                  <a:pt x="6639" y="2015"/>
                  <a:pt x="6475" y="2179"/>
                  <a:pt x="6276" y="2179"/>
                </a:cubicBezTo>
                <a:cubicBezTo>
                  <a:pt x="6068" y="2179"/>
                  <a:pt x="5904" y="2015"/>
                  <a:pt x="5904" y="1809"/>
                </a:cubicBezTo>
                <a:lnTo>
                  <a:pt x="5904" y="601"/>
                </a:lnTo>
                <a:cubicBezTo>
                  <a:pt x="5904" y="393"/>
                  <a:pt x="5742" y="230"/>
                  <a:pt x="5534" y="230"/>
                </a:cubicBezTo>
                <a:cubicBezTo>
                  <a:pt x="5408" y="230"/>
                  <a:pt x="5298" y="297"/>
                  <a:pt x="5237" y="393"/>
                </a:cubicBezTo>
                <a:cubicBezTo>
                  <a:pt x="5193" y="452"/>
                  <a:pt x="5172" y="519"/>
                  <a:pt x="5172" y="601"/>
                </a:cubicBezTo>
                <a:lnTo>
                  <a:pt x="5172" y="993"/>
                </a:lnTo>
                <a:cubicBezTo>
                  <a:pt x="5172" y="1179"/>
                  <a:pt x="5015" y="1334"/>
                  <a:pt x="4830" y="1334"/>
                </a:cubicBezTo>
                <a:lnTo>
                  <a:pt x="4802" y="1334"/>
                </a:lnTo>
                <a:cubicBezTo>
                  <a:pt x="4631" y="1334"/>
                  <a:pt x="4490" y="1201"/>
                  <a:pt x="4467" y="1037"/>
                </a:cubicBezTo>
                <a:lnTo>
                  <a:pt x="288" y="6959"/>
                </a:lnTo>
                <a:cubicBezTo>
                  <a:pt x="0" y="7366"/>
                  <a:pt x="237" y="7982"/>
                  <a:pt x="711" y="8010"/>
                </a:cubicBezTo>
                <a:cubicBezTo>
                  <a:pt x="726" y="8017"/>
                  <a:pt x="740" y="8017"/>
                  <a:pt x="756" y="8017"/>
                </a:cubicBezTo>
                <a:lnTo>
                  <a:pt x="13656" y="8017"/>
                </a:lnTo>
                <a:cubicBezTo>
                  <a:pt x="13670" y="8017"/>
                  <a:pt x="13685" y="8017"/>
                  <a:pt x="13701" y="8010"/>
                </a:cubicBezTo>
                <a:cubicBezTo>
                  <a:pt x="14174" y="7982"/>
                  <a:pt x="14412" y="7366"/>
                  <a:pt x="14122" y="6959"/>
                </a:cubicBezTo>
                <a:lnTo>
                  <a:pt x="9550" y="527"/>
                </a:lnTo>
                <a:lnTo>
                  <a:pt x="9550" y="1341"/>
                </a:lnTo>
                <a:cubicBezTo>
                  <a:pt x="9550" y="1526"/>
                  <a:pt x="9395" y="1683"/>
                  <a:pt x="9210" y="1683"/>
                </a:cubicBezTo>
                <a:lnTo>
                  <a:pt x="9180" y="1683"/>
                </a:lnTo>
                <a:cubicBezTo>
                  <a:pt x="8988" y="1683"/>
                  <a:pt x="8839" y="1526"/>
                  <a:pt x="8839" y="1341"/>
                </a:cubicBezTo>
                <a:lnTo>
                  <a:pt x="8839" y="393"/>
                </a:lnTo>
                <a:lnTo>
                  <a:pt x="8839" y="370"/>
                </a:lnTo>
                <a:cubicBezTo>
                  <a:pt x="8839" y="171"/>
                  <a:pt x="8670" y="0"/>
                  <a:pt x="84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16"/>
          <p:cNvSpPr/>
          <p:nvPr/>
        </p:nvSpPr>
        <p:spPr>
          <a:xfrm>
            <a:off x="677923" y="4698471"/>
            <a:ext cx="132867" cy="99847"/>
          </a:xfrm>
          <a:custGeom>
            <a:rect b="b" l="l" r="r" t="t"/>
            <a:pathLst>
              <a:path extrusionOk="0" h="3943" w="5247">
                <a:moveTo>
                  <a:pt x="2891" y="0"/>
                </a:moveTo>
                <a:cubicBezTo>
                  <a:pt x="2418" y="0"/>
                  <a:pt x="1973" y="238"/>
                  <a:pt x="1683" y="646"/>
                </a:cubicBezTo>
                <a:lnTo>
                  <a:pt x="890" y="1771"/>
                </a:lnTo>
                <a:lnTo>
                  <a:pt x="890" y="1764"/>
                </a:lnTo>
                <a:lnTo>
                  <a:pt x="165" y="2804"/>
                </a:lnTo>
                <a:lnTo>
                  <a:pt x="165" y="2804"/>
                </a:lnTo>
                <a:cubicBezTo>
                  <a:pt x="165" y="2803"/>
                  <a:pt x="164" y="2802"/>
                  <a:pt x="164" y="2801"/>
                </a:cubicBezTo>
                <a:lnTo>
                  <a:pt x="1" y="3039"/>
                </a:lnTo>
                <a:lnTo>
                  <a:pt x="1" y="3039"/>
                </a:lnTo>
                <a:lnTo>
                  <a:pt x="165" y="2804"/>
                </a:lnTo>
                <a:lnTo>
                  <a:pt x="165" y="2804"/>
                </a:lnTo>
                <a:cubicBezTo>
                  <a:pt x="189" y="2966"/>
                  <a:pt x="329" y="3091"/>
                  <a:pt x="499" y="3091"/>
                </a:cubicBezTo>
                <a:lnTo>
                  <a:pt x="534" y="3091"/>
                </a:lnTo>
                <a:cubicBezTo>
                  <a:pt x="721" y="3091"/>
                  <a:pt x="876" y="2943"/>
                  <a:pt x="876" y="2749"/>
                </a:cubicBezTo>
                <a:lnTo>
                  <a:pt x="876" y="2356"/>
                </a:lnTo>
                <a:cubicBezTo>
                  <a:pt x="876" y="2283"/>
                  <a:pt x="899" y="2209"/>
                  <a:pt x="934" y="2157"/>
                </a:cubicBezTo>
                <a:cubicBezTo>
                  <a:pt x="943" y="2143"/>
                  <a:pt x="957" y="2127"/>
                  <a:pt x="965" y="2120"/>
                </a:cubicBezTo>
                <a:cubicBezTo>
                  <a:pt x="972" y="2113"/>
                  <a:pt x="972" y="2106"/>
                  <a:pt x="979" y="2099"/>
                </a:cubicBezTo>
                <a:cubicBezTo>
                  <a:pt x="988" y="2090"/>
                  <a:pt x="1002" y="2083"/>
                  <a:pt x="1009" y="2075"/>
                </a:cubicBezTo>
                <a:cubicBezTo>
                  <a:pt x="1023" y="2068"/>
                  <a:pt x="1032" y="2054"/>
                  <a:pt x="1046" y="2045"/>
                </a:cubicBezTo>
                <a:cubicBezTo>
                  <a:pt x="1053" y="2045"/>
                  <a:pt x="1061" y="2038"/>
                  <a:pt x="1068" y="2038"/>
                </a:cubicBezTo>
                <a:cubicBezTo>
                  <a:pt x="1091" y="2024"/>
                  <a:pt x="1121" y="2017"/>
                  <a:pt x="1142" y="2010"/>
                </a:cubicBezTo>
                <a:cubicBezTo>
                  <a:pt x="1173" y="2001"/>
                  <a:pt x="1201" y="1994"/>
                  <a:pt x="1231" y="1994"/>
                </a:cubicBezTo>
                <a:cubicBezTo>
                  <a:pt x="1439" y="1994"/>
                  <a:pt x="1601" y="2157"/>
                  <a:pt x="1601" y="2365"/>
                </a:cubicBezTo>
                <a:lnTo>
                  <a:pt x="1601" y="3573"/>
                </a:lnTo>
                <a:cubicBezTo>
                  <a:pt x="1601" y="3779"/>
                  <a:pt x="1765" y="3943"/>
                  <a:pt x="1973" y="3943"/>
                </a:cubicBezTo>
                <a:cubicBezTo>
                  <a:pt x="2172" y="3943"/>
                  <a:pt x="2336" y="3779"/>
                  <a:pt x="2336" y="3573"/>
                </a:cubicBezTo>
                <a:lnTo>
                  <a:pt x="2336" y="2801"/>
                </a:lnTo>
                <a:cubicBezTo>
                  <a:pt x="2336" y="2602"/>
                  <a:pt x="2499" y="2431"/>
                  <a:pt x="2706" y="2431"/>
                </a:cubicBezTo>
                <a:cubicBezTo>
                  <a:pt x="2907" y="2431"/>
                  <a:pt x="3068" y="2602"/>
                  <a:pt x="3068" y="2801"/>
                </a:cubicBezTo>
                <a:lnTo>
                  <a:pt x="3068" y="3468"/>
                </a:lnTo>
                <a:cubicBezTo>
                  <a:pt x="3084" y="3655"/>
                  <a:pt x="3239" y="3802"/>
                  <a:pt x="3433" y="3802"/>
                </a:cubicBezTo>
                <a:cubicBezTo>
                  <a:pt x="3632" y="3802"/>
                  <a:pt x="3803" y="3639"/>
                  <a:pt x="3803" y="3439"/>
                </a:cubicBezTo>
                <a:lnTo>
                  <a:pt x="3803" y="2134"/>
                </a:lnTo>
                <a:cubicBezTo>
                  <a:pt x="3803" y="1935"/>
                  <a:pt x="3966" y="1764"/>
                  <a:pt x="4166" y="1764"/>
                </a:cubicBezTo>
                <a:cubicBezTo>
                  <a:pt x="4367" y="1764"/>
                  <a:pt x="4536" y="1935"/>
                  <a:pt x="4536" y="2134"/>
                </a:cubicBezTo>
                <a:lnTo>
                  <a:pt x="4536" y="2157"/>
                </a:lnTo>
                <a:lnTo>
                  <a:pt x="4536" y="3105"/>
                </a:lnTo>
                <a:cubicBezTo>
                  <a:pt x="4536" y="3290"/>
                  <a:pt x="4685" y="3447"/>
                  <a:pt x="4870" y="3447"/>
                </a:cubicBezTo>
                <a:lnTo>
                  <a:pt x="4907" y="3447"/>
                </a:lnTo>
                <a:cubicBezTo>
                  <a:pt x="5092" y="3447"/>
                  <a:pt x="5247" y="3290"/>
                  <a:pt x="5247" y="3105"/>
                </a:cubicBezTo>
                <a:lnTo>
                  <a:pt x="5247" y="2291"/>
                </a:lnTo>
                <a:lnTo>
                  <a:pt x="4062" y="631"/>
                </a:lnTo>
                <a:cubicBezTo>
                  <a:pt x="3780" y="231"/>
                  <a:pt x="3351" y="0"/>
                  <a:pt x="289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16"/>
          <p:cNvSpPr/>
          <p:nvPr/>
        </p:nvSpPr>
        <p:spPr>
          <a:xfrm>
            <a:off x="8441453" y="235488"/>
            <a:ext cx="248263" cy="248333"/>
          </a:xfrm>
          <a:custGeom>
            <a:rect b="b" l="l" r="r" t="t"/>
            <a:pathLst>
              <a:path extrusionOk="0" h="3536" w="3535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6"/>
          <p:cNvSpPr/>
          <p:nvPr/>
        </p:nvSpPr>
        <p:spPr>
          <a:xfrm>
            <a:off x="7696237" y="405175"/>
            <a:ext cx="662243" cy="178361"/>
          </a:xfrm>
          <a:custGeom>
            <a:rect b="b" l="l" r="r" t="t"/>
            <a:pathLst>
              <a:path extrusionOk="0" h="2104" w="7812">
                <a:moveTo>
                  <a:pt x="4136" y="0"/>
                </a:moveTo>
                <a:cubicBezTo>
                  <a:pt x="3424" y="0"/>
                  <a:pt x="2846" y="571"/>
                  <a:pt x="2846" y="1282"/>
                </a:cubicBezTo>
                <a:lnTo>
                  <a:pt x="2846" y="1304"/>
                </a:lnTo>
                <a:cubicBezTo>
                  <a:pt x="2765" y="1273"/>
                  <a:pt x="2676" y="1252"/>
                  <a:pt x="2580" y="1252"/>
                </a:cubicBezTo>
                <a:cubicBezTo>
                  <a:pt x="2380" y="1252"/>
                  <a:pt x="2194" y="1327"/>
                  <a:pt x="2046" y="1444"/>
                </a:cubicBezTo>
                <a:cubicBezTo>
                  <a:pt x="1906" y="1259"/>
                  <a:pt x="1683" y="1140"/>
                  <a:pt x="1438" y="1140"/>
                </a:cubicBezTo>
                <a:cubicBezTo>
                  <a:pt x="1082" y="1140"/>
                  <a:pt x="794" y="1371"/>
                  <a:pt x="691" y="1690"/>
                </a:cubicBezTo>
                <a:cubicBezTo>
                  <a:pt x="675" y="1690"/>
                  <a:pt x="654" y="1682"/>
                  <a:pt x="638" y="1682"/>
                </a:cubicBezTo>
                <a:cubicBezTo>
                  <a:pt x="350" y="1682"/>
                  <a:pt x="104" y="1860"/>
                  <a:pt x="1" y="2104"/>
                </a:cubicBezTo>
                <a:lnTo>
                  <a:pt x="7796" y="2104"/>
                </a:lnTo>
                <a:cubicBezTo>
                  <a:pt x="7812" y="2052"/>
                  <a:pt x="7812" y="1994"/>
                  <a:pt x="7812" y="1933"/>
                </a:cubicBezTo>
                <a:cubicBezTo>
                  <a:pt x="7812" y="1467"/>
                  <a:pt x="7433" y="1081"/>
                  <a:pt x="6967" y="1081"/>
                </a:cubicBezTo>
                <a:cubicBezTo>
                  <a:pt x="6714" y="1081"/>
                  <a:pt x="6499" y="1193"/>
                  <a:pt x="6344" y="1355"/>
                </a:cubicBezTo>
                <a:cubicBezTo>
                  <a:pt x="6181" y="1185"/>
                  <a:pt x="5958" y="1074"/>
                  <a:pt x="5706" y="1074"/>
                </a:cubicBezTo>
                <a:cubicBezTo>
                  <a:pt x="5603" y="1074"/>
                  <a:pt x="5500" y="1096"/>
                  <a:pt x="5411" y="1126"/>
                </a:cubicBezTo>
                <a:cubicBezTo>
                  <a:pt x="5329" y="489"/>
                  <a:pt x="4795" y="0"/>
                  <a:pt x="4136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16"/>
          <p:cNvSpPr/>
          <p:nvPr/>
        </p:nvSpPr>
        <p:spPr>
          <a:xfrm>
            <a:off x="8526669" y="305279"/>
            <a:ext cx="364946" cy="108763"/>
          </a:xfrm>
          <a:custGeom>
            <a:rect b="b" l="l" r="r" t="t"/>
            <a:pathLst>
              <a:path extrusionOk="0" h="1283" w="4305">
                <a:moveTo>
                  <a:pt x="2179" y="0"/>
                </a:moveTo>
                <a:cubicBezTo>
                  <a:pt x="1690" y="0"/>
                  <a:pt x="1297" y="400"/>
                  <a:pt x="1297" y="882"/>
                </a:cubicBezTo>
                <a:lnTo>
                  <a:pt x="1297" y="912"/>
                </a:lnTo>
                <a:cubicBezTo>
                  <a:pt x="1223" y="889"/>
                  <a:pt x="1148" y="882"/>
                  <a:pt x="1068" y="882"/>
                </a:cubicBezTo>
                <a:cubicBezTo>
                  <a:pt x="904" y="896"/>
                  <a:pt x="764" y="971"/>
                  <a:pt x="659" y="1074"/>
                </a:cubicBezTo>
                <a:cubicBezTo>
                  <a:pt x="593" y="1053"/>
                  <a:pt x="518" y="1046"/>
                  <a:pt x="445" y="1046"/>
                </a:cubicBezTo>
                <a:cubicBezTo>
                  <a:pt x="259" y="1060"/>
                  <a:pt x="104" y="1149"/>
                  <a:pt x="1" y="1282"/>
                </a:cubicBezTo>
                <a:lnTo>
                  <a:pt x="4297" y="1282"/>
                </a:lnTo>
                <a:cubicBezTo>
                  <a:pt x="4297" y="1268"/>
                  <a:pt x="4304" y="1261"/>
                  <a:pt x="4304" y="1245"/>
                </a:cubicBezTo>
                <a:cubicBezTo>
                  <a:pt x="4277" y="910"/>
                  <a:pt x="4002" y="659"/>
                  <a:pt x="3677" y="659"/>
                </a:cubicBezTo>
                <a:cubicBezTo>
                  <a:pt x="3664" y="659"/>
                  <a:pt x="3651" y="659"/>
                  <a:pt x="3638" y="660"/>
                </a:cubicBezTo>
                <a:cubicBezTo>
                  <a:pt x="3453" y="674"/>
                  <a:pt x="3298" y="772"/>
                  <a:pt x="3193" y="905"/>
                </a:cubicBezTo>
                <a:cubicBezTo>
                  <a:pt x="3149" y="889"/>
                  <a:pt x="3104" y="889"/>
                  <a:pt x="3060" y="889"/>
                </a:cubicBezTo>
                <a:lnTo>
                  <a:pt x="3060" y="882"/>
                </a:lnTo>
                <a:cubicBezTo>
                  <a:pt x="3060" y="400"/>
                  <a:pt x="2660" y="0"/>
                  <a:pt x="2179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16"/>
          <p:cNvSpPr/>
          <p:nvPr/>
        </p:nvSpPr>
        <p:spPr>
          <a:xfrm>
            <a:off x="7993519" y="235504"/>
            <a:ext cx="364946" cy="108763"/>
          </a:xfrm>
          <a:custGeom>
            <a:rect b="b" l="l" r="r" t="t"/>
            <a:pathLst>
              <a:path extrusionOk="0" h="1283" w="4305">
                <a:moveTo>
                  <a:pt x="2179" y="0"/>
                </a:moveTo>
                <a:cubicBezTo>
                  <a:pt x="1690" y="0"/>
                  <a:pt x="1297" y="400"/>
                  <a:pt x="1297" y="882"/>
                </a:cubicBezTo>
                <a:lnTo>
                  <a:pt x="1297" y="912"/>
                </a:lnTo>
                <a:cubicBezTo>
                  <a:pt x="1223" y="889"/>
                  <a:pt x="1148" y="882"/>
                  <a:pt x="1068" y="882"/>
                </a:cubicBezTo>
                <a:cubicBezTo>
                  <a:pt x="904" y="896"/>
                  <a:pt x="764" y="971"/>
                  <a:pt x="659" y="1074"/>
                </a:cubicBezTo>
                <a:cubicBezTo>
                  <a:pt x="593" y="1053"/>
                  <a:pt x="518" y="1046"/>
                  <a:pt x="445" y="1046"/>
                </a:cubicBezTo>
                <a:cubicBezTo>
                  <a:pt x="259" y="1060"/>
                  <a:pt x="104" y="1149"/>
                  <a:pt x="1" y="1282"/>
                </a:cubicBezTo>
                <a:lnTo>
                  <a:pt x="4297" y="1282"/>
                </a:lnTo>
                <a:cubicBezTo>
                  <a:pt x="4297" y="1268"/>
                  <a:pt x="4304" y="1261"/>
                  <a:pt x="4304" y="1245"/>
                </a:cubicBezTo>
                <a:cubicBezTo>
                  <a:pt x="4277" y="910"/>
                  <a:pt x="4002" y="659"/>
                  <a:pt x="3677" y="659"/>
                </a:cubicBezTo>
                <a:cubicBezTo>
                  <a:pt x="3664" y="659"/>
                  <a:pt x="3651" y="659"/>
                  <a:pt x="3638" y="660"/>
                </a:cubicBezTo>
                <a:cubicBezTo>
                  <a:pt x="3453" y="674"/>
                  <a:pt x="3298" y="772"/>
                  <a:pt x="3193" y="905"/>
                </a:cubicBezTo>
                <a:cubicBezTo>
                  <a:pt x="3149" y="889"/>
                  <a:pt x="3104" y="889"/>
                  <a:pt x="3060" y="889"/>
                </a:cubicBezTo>
                <a:lnTo>
                  <a:pt x="3060" y="882"/>
                </a:lnTo>
                <a:cubicBezTo>
                  <a:pt x="3060" y="400"/>
                  <a:pt x="2660" y="0"/>
                  <a:pt x="2179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3" name="Google Shape;783;p16"/>
          <p:cNvGrpSpPr/>
          <p:nvPr/>
        </p:nvGrpSpPr>
        <p:grpSpPr>
          <a:xfrm>
            <a:off x="947341" y="4234986"/>
            <a:ext cx="471443" cy="703528"/>
            <a:chOff x="5752054" y="2896539"/>
            <a:chExt cx="727086" cy="1085021"/>
          </a:xfrm>
        </p:grpSpPr>
        <p:sp>
          <p:nvSpPr>
            <p:cNvPr id="784" name="Google Shape;784;p16"/>
            <p:cNvSpPr/>
            <p:nvPr/>
          </p:nvSpPr>
          <p:spPr>
            <a:xfrm>
              <a:off x="5955656" y="3243358"/>
              <a:ext cx="312937" cy="738203"/>
            </a:xfrm>
            <a:custGeom>
              <a:rect b="b" l="l" r="r" t="t"/>
              <a:pathLst>
                <a:path extrusionOk="0" h="6907" w="2928">
                  <a:moveTo>
                    <a:pt x="644" y="1"/>
                  </a:moveTo>
                  <a:lnTo>
                    <a:pt x="0" y="6906"/>
                  </a:lnTo>
                  <a:lnTo>
                    <a:pt x="2927" y="6906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6199442" y="3243358"/>
              <a:ext cx="76204" cy="738203"/>
            </a:xfrm>
            <a:custGeom>
              <a:rect b="b" l="l" r="r" t="t"/>
              <a:pathLst>
                <a:path extrusionOk="0" h="6907" w="713">
                  <a:moveTo>
                    <a:pt x="1" y="1"/>
                  </a:moveTo>
                  <a:lnTo>
                    <a:pt x="646" y="6906"/>
                  </a:lnTo>
                  <a:lnTo>
                    <a:pt x="712" y="6906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674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6109238" y="3243358"/>
              <a:ext cx="159354" cy="738203"/>
            </a:xfrm>
            <a:custGeom>
              <a:rect b="b" l="l" r="r" t="t"/>
              <a:pathLst>
                <a:path extrusionOk="0" h="6907" w="1491">
                  <a:moveTo>
                    <a:pt x="82" y="1"/>
                  </a:moveTo>
                  <a:lnTo>
                    <a:pt x="0" y="6906"/>
                  </a:lnTo>
                  <a:lnTo>
                    <a:pt x="1490" y="6906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rgbClr val="AA6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6090962" y="3513331"/>
              <a:ext cx="49271" cy="49271"/>
            </a:xfrm>
            <a:custGeom>
              <a:rect b="b" l="l" r="r" t="t"/>
              <a:pathLst>
                <a:path extrusionOk="0" h="461" w="461">
                  <a:moveTo>
                    <a:pt x="0" y="0"/>
                  </a:moveTo>
                  <a:lnTo>
                    <a:pt x="0" y="461"/>
                  </a:lnTo>
                  <a:lnTo>
                    <a:pt x="461" y="46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6087114" y="3508522"/>
              <a:ext cx="57928" cy="58034"/>
            </a:xfrm>
            <a:custGeom>
              <a:rect b="b" l="l" r="r" t="t"/>
              <a:pathLst>
                <a:path extrusionOk="0" h="543" w="542">
                  <a:moveTo>
                    <a:pt x="460" y="82"/>
                  </a:moveTo>
                  <a:lnTo>
                    <a:pt x="460" y="468"/>
                  </a:lnTo>
                  <a:lnTo>
                    <a:pt x="74" y="468"/>
                  </a:lnTo>
                  <a:lnTo>
                    <a:pt x="74" y="82"/>
                  </a:lnTo>
                  <a:close/>
                  <a:moveTo>
                    <a:pt x="1" y="1"/>
                  </a:moveTo>
                  <a:lnTo>
                    <a:pt x="1" y="543"/>
                  </a:lnTo>
                  <a:lnTo>
                    <a:pt x="541" y="543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6090962" y="3634531"/>
              <a:ext cx="49271" cy="49164"/>
            </a:xfrm>
            <a:custGeom>
              <a:rect b="b" l="l" r="r" t="t"/>
              <a:pathLst>
                <a:path extrusionOk="0" h="460" w="461">
                  <a:moveTo>
                    <a:pt x="0" y="1"/>
                  </a:moveTo>
                  <a:lnTo>
                    <a:pt x="0" y="459"/>
                  </a:lnTo>
                  <a:lnTo>
                    <a:pt x="461" y="459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6087114" y="3630576"/>
              <a:ext cx="57928" cy="57821"/>
            </a:xfrm>
            <a:custGeom>
              <a:rect b="b" l="l" r="r" t="t"/>
              <a:pathLst>
                <a:path extrusionOk="0" h="541" w="542">
                  <a:moveTo>
                    <a:pt x="460" y="75"/>
                  </a:moveTo>
                  <a:lnTo>
                    <a:pt x="460" y="459"/>
                  </a:lnTo>
                  <a:lnTo>
                    <a:pt x="74" y="459"/>
                  </a:lnTo>
                  <a:lnTo>
                    <a:pt x="74" y="75"/>
                  </a:lnTo>
                  <a:close/>
                  <a:moveTo>
                    <a:pt x="1" y="0"/>
                  </a:moveTo>
                  <a:lnTo>
                    <a:pt x="1" y="541"/>
                  </a:lnTo>
                  <a:lnTo>
                    <a:pt x="541" y="541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6090962" y="3755623"/>
              <a:ext cx="49271" cy="50126"/>
            </a:xfrm>
            <a:custGeom>
              <a:rect b="b" l="l" r="r" t="t"/>
              <a:pathLst>
                <a:path extrusionOk="0" h="469" w="461">
                  <a:moveTo>
                    <a:pt x="0" y="0"/>
                  </a:moveTo>
                  <a:lnTo>
                    <a:pt x="0" y="468"/>
                  </a:lnTo>
                  <a:lnTo>
                    <a:pt x="461" y="468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6087114" y="3751776"/>
              <a:ext cx="57928" cy="57928"/>
            </a:xfrm>
            <a:custGeom>
              <a:rect b="b" l="l" r="r" t="t"/>
              <a:pathLst>
                <a:path extrusionOk="0" h="542" w="542">
                  <a:moveTo>
                    <a:pt x="460" y="74"/>
                  </a:moveTo>
                  <a:lnTo>
                    <a:pt x="460" y="460"/>
                  </a:lnTo>
                  <a:lnTo>
                    <a:pt x="74" y="460"/>
                  </a:lnTo>
                  <a:lnTo>
                    <a:pt x="74" y="74"/>
                  </a:lnTo>
                  <a:close/>
                  <a:moveTo>
                    <a:pt x="1" y="1"/>
                  </a:moveTo>
                  <a:lnTo>
                    <a:pt x="1" y="541"/>
                  </a:lnTo>
                  <a:lnTo>
                    <a:pt x="541" y="54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6090962" y="3876930"/>
              <a:ext cx="49271" cy="49805"/>
            </a:xfrm>
            <a:custGeom>
              <a:rect b="b" l="l" r="r" t="t"/>
              <a:pathLst>
                <a:path extrusionOk="0" h="466" w="461">
                  <a:moveTo>
                    <a:pt x="0" y="0"/>
                  </a:moveTo>
                  <a:lnTo>
                    <a:pt x="0" y="466"/>
                  </a:lnTo>
                  <a:lnTo>
                    <a:pt x="461" y="46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6087114" y="3872868"/>
              <a:ext cx="57928" cy="57928"/>
            </a:xfrm>
            <a:custGeom>
              <a:rect b="b" l="l" r="r" t="t"/>
              <a:pathLst>
                <a:path extrusionOk="0" h="542" w="542">
                  <a:moveTo>
                    <a:pt x="460" y="82"/>
                  </a:moveTo>
                  <a:lnTo>
                    <a:pt x="460" y="468"/>
                  </a:lnTo>
                  <a:lnTo>
                    <a:pt x="74" y="468"/>
                  </a:lnTo>
                  <a:lnTo>
                    <a:pt x="74" y="82"/>
                  </a:lnTo>
                  <a:close/>
                  <a:moveTo>
                    <a:pt x="1" y="1"/>
                  </a:moveTo>
                  <a:lnTo>
                    <a:pt x="1" y="541"/>
                  </a:lnTo>
                  <a:lnTo>
                    <a:pt x="541" y="54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6090962" y="3391491"/>
              <a:ext cx="49271" cy="49805"/>
            </a:xfrm>
            <a:custGeom>
              <a:rect b="b" l="l" r="r" t="t"/>
              <a:pathLst>
                <a:path extrusionOk="0" h="466" w="461">
                  <a:moveTo>
                    <a:pt x="0" y="0"/>
                  </a:moveTo>
                  <a:lnTo>
                    <a:pt x="0" y="466"/>
                  </a:lnTo>
                  <a:lnTo>
                    <a:pt x="461" y="46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6087114" y="3387429"/>
              <a:ext cx="57928" cy="57928"/>
            </a:xfrm>
            <a:custGeom>
              <a:rect b="b" l="l" r="r" t="t"/>
              <a:pathLst>
                <a:path extrusionOk="0" h="542" w="542">
                  <a:moveTo>
                    <a:pt x="460" y="83"/>
                  </a:moveTo>
                  <a:lnTo>
                    <a:pt x="460" y="467"/>
                  </a:lnTo>
                  <a:lnTo>
                    <a:pt x="74" y="467"/>
                  </a:lnTo>
                  <a:lnTo>
                    <a:pt x="74" y="83"/>
                  </a:lnTo>
                  <a:close/>
                  <a:moveTo>
                    <a:pt x="1" y="1"/>
                  </a:moveTo>
                  <a:lnTo>
                    <a:pt x="1" y="541"/>
                  </a:lnTo>
                  <a:lnTo>
                    <a:pt x="541" y="54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6057723" y="3202103"/>
              <a:ext cx="118848" cy="118955"/>
            </a:xfrm>
            <a:custGeom>
              <a:rect b="b" l="l" r="r" t="t"/>
              <a:pathLst>
                <a:path extrusionOk="0" h="1113" w="1112">
                  <a:moveTo>
                    <a:pt x="53" y="1"/>
                  </a:moveTo>
                  <a:lnTo>
                    <a:pt x="0" y="52"/>
                  </a:lnTo>
                  <a:lnTo>
                    <a:pt x="1053" y="1112"/>
                  </a:lnTo>
                  <a:lnTo>
                    <a:pt x="1112" y="105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5886613" y="3031098"/>
              <a:ext cx="111153" cy="111687"/>
            </a:xfrm>
            <a:custGeom>
              <a:rect b="b" l="l" r="r" t="t"/>
              <a:pathLst>
                <a:path extrusionOk="0" h="1045" w="1040">
                  <a:moveTo>
                    <a:pt x="972" y="0"/>
                  </a:moveTo>
                  <a:lnTo>
                    <a:pt x="454" y="511"/>
                  </a:lnTo>
                  <a:lnTo>
                    <a:pt x="461" y="520"/>
                  </a:lnTo>
                  <a:lnTo>
                    <a:pt x="1" y="978"/>
                  </a:lnTo>
                  <a:lnTo>
                    <a:pt x="68" y="1044"/>
                  </a:lnTo>
                  <a:lnTo>
                    <a:pt x="587" y="527"/>
                  </a:lnTo>
                  <a:lnTo>
                    <a:pt x="579" y="527"/>
                  </a:lnTo>
                  <a:lnTo>
                    <a:pt x="1039" y="66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6012621" y="3120555"/>
              <a:ext cx="87960" cy="87212"/>
            </a:xfrm>
            <a:custGeom>
              <a:rect b="b" l="l" r="r" t="t"/>
              <a:pathLst>
                <a:path extrusionOk="0" h="816" w="823">
                  <a:moveTo>
                    <a:pt x="401" y="111"/>
                  </a:moveTo>
                  <a:lnTo>
                    <a:pt x="712" y="415"/>
                  </a:lnTo>
                  <a:lnTo>
                    <a:pt x="422" y="705"/>
                  </a:lnTo>
                  <a:lnTo>
                    <a:pt x="111" y="401"/>
                  </a:lnTo>
                  <a:lnTo>
                    <a:pt x="401" y="111"/>
                  </a:lnTo>
                  <a:close/>
                  <a:moveTo>
                    <a:pt x="401" y="1"/>
                  </a:moveTo>
                  <a:lnTo>
                    <a:pt x="1" y="401"/>
                  </a:lnTo>
                  <a:lnTo>
                    <a:pt x="422" y="815"/>
                  </a:lnTo>
                  <a:lnTo>
                    <a:pt x="822" y="415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5975428" y="3076094"/>
              <a:ext cx="85609" cy="92877"/>
            </a:xfrm>
            <a:custGeom>
              <a:rect b="b" l="l" r="r" t="t"/>
              <a:pathLst>
                <a:path extrusionOk="0" h="869" w="801">
                  <a:moveTo>
                    <a:pt x="452" y="127"/>
                  </a:moveTo>
                  <a:lnTo>
                    <a:pt x="697" y="468"/>
                  </a:lnTo>
                  <a:lnTo>
                    <a:pt x="407" y="757"/>
                  </a:lnTo>
                  <a:lnTo>
                    <a:pt x="112" y="461"/>
                  </a:lnTo>
                  <a:lnTo>
                    <a:pt x="452" y="127"/>
                  </a:lnTo>
                  <a:close/>
                  <a:moveTo>
                    <a:pt x="459" y="1"/>
                  </a:moveTo>
                  <a:lnTo>
                    <a:pt x="0" y="461"/>
                  </a:lnTo>
                  <a:lnTo>
                    <a:pt x="407" y="869"/>
                  </a:lnTo>
                  <a:lnTo>
                    <a:pt x="800" y="4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5936631" y="3031098"/>
              <a:ext cx="91915" cy="99075"/>
            </a:xfrm>
            <a:custGeom>
              <a:rect b="b" l="l" r="r" t="t"/>
              <a:pathLst>
                <a:path extrusionOk="0" h="927" w="860">
                  <a:moveTo>
                    <a:pt x="511" y="127"/>
                  </a:moveTo>
                  <a:lnTo>
                    <a:pt x="756" y="466"/>
                  </a:lnTo>
                  <a:lnTo>
                    <a:pt x="407" y="815"/>
                  </a:lnTo>
                  <a:lnTo>
                    <a:pt x="111" y="527"/>
                  </a:lnTo>
                  <a:lnTo>
                    <a:pt x="511" y="127"/>
                  </a:lnTo>
                  <a:close/>
                  <a:moveTo>
                    <a:pt x="520" y="0"/>
                  </a:moveTo>
                  <a:lnTo>
                    <a:pt x="0" y="527"/>
                  </a:lnTo>
                  <a:lnTo>
                    <a:pt x="407" y="927"/>
                  </a:lnTo>
                  <a:lnTo>
                    <a:pt x="859" y="475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5973825" y="3075346"/>
              <a:ext cx="56431" cy="56431"/>
            </a:xfrm>
            <a:custGeom>
              <a:rect b="b" l="l" r="r" t="t"/>
              <a:pathLst>
                <a:path extrusionOk="0" h="528" w="528">
                  <a:moveTo>
                    <a:pt x="460" y="1"/>
                  </a:moveTo>
                  <a:lnTo>
                    <a:pt x="1" y="461"/>
                  </a:lnTo>
                  <a:lnTo>
                    <a:pt x="67" y="527"/>
                  </a:lnTo>
                  <a:lnTo>
                    <a:pt x="527" y="68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5896125" y="2985034"/>
              <a:ext cx="99930" cy="107198"/>
            </a:xfrm>
            <a:custGeom>
              <a:rect b="b" l="l" r="r" t="t"/>
              <a:pathLst>
                <a:path extrusionOk="0" h="1003" w="935">
                  <a:moveTo>
                    <a:pt x="571" y="127"/>
                  </a:moveTo>
                  <a:lnTo>
                    <a:pt x="831" y="483"/>
                  </a:lnTo>
                  <a:lnTo>
                    <a:pt x="424" y="883"/>
                  </a:lnTo>
                  <a:lnTo>
                    <a:pt x="112" y="579"/>
                  </a:lnTo>
                  <a:lnTo>
                    <a:pt x="571" y="127"/>
                  </a:lnTo>
                  <a:close/>
                  <a:moveTo>
                    <a:pt x="578" y="1"/>
                  </a:moveTo>
                  <a:lnTo>
                    <a:pt x="0" y="579"/>
                  </a:lnTo>
                  <a:lnTo>
                    <a:pt x="424" y="1002"/>
                  </a:lnTo>
                  <a:lnTo>
                    <a:pt x="934" y="49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5859039" y="2941535"/>
              <a:ext cx="103671" cy="111901"/>
            </a:xfrm>
            <a:custGeom>
              <a:rect b="b" l="l" r="r" t="t"/>
              <a:pathLst>
                <a:path extrusionOk="0" h="1047" w="970">
                  <a:moveTo>
                    <a:pt x="623" y="127"/>
                  </a:moveTo>
                  <a:lnTo>
                    <a:pt x="867" y="468"/>
                  </a:lnTo>
                  <a:lnTo>
                    <a:pt x="408" y="927"/>
                  </a:lnTo>
                  <a:lnTo>
                    <a:pt x="111" y="637"/>
                  </a:lnTo>
                  <a:lnTo>
                    <a:pt x="623" y="127"/>
                  </a:lnTo>
                  <a:close/>
                  <a:moveTo>
                    <a:pt x="630" y="1"/>
                  </a:moveTo>
                  <a:lnTo>
                    <a:pt x="1" y="637"/>
                  </a:lnTo>
                  <a:lnTo>
                    <a:pt x="408" y="1046"/>
                  </a:lnTo>
                  <a:lnTo>
                    <a:pt x="970" y="475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5820135" y="2896539"/>
              <a:ext cx="110298" cy="117886"/>
            </a:xfrm>
            <a:custGeom>
              <a:rect b="b" l="l" r="r" t="t"/>
              <a:pathLst>
                <a:path extrusionOk="0" h="1103" w="1032">
                  <a:moveTo>
                    <a:pt x="683" y="125"/>
                  </a:moveTo>
                  <a:lnTo>
                    <a:pt x="927" y="466"/>
                  </a:lnTo>
                  <a:lnTo>
                    <a:pt x="409" y="985"/>
                  </a:lnTo>
                  <a:lnTo>
                    <a:pt x="112" y="696"/>
                  </a:lnTo>
                  <a:lnTo>
                    <a:pt x="683" y="125"/>
                  </a:lnTo>
                  <a:close/>
                  <a:moveTo>
                    <a:pt x="690" y="0"/>
                  </a:moveTo>
                  <a:lnTo>
                    <a:pt x="0" y="696"/>
                  </a:lnTo>
                  <a:lnTo>
                    <a:pt x="409" y="1103"/>
                  </a:lnTo>
                  <a:lnTo>
                    <a:pt x="1032" y="473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5857329" y="2940787"/>
              <a:ext cx="74600" cy="74600"/>
            </a:xfrm>
            <a:custGeom>
              <a:rect b="b" l="l" r="r" t="t"/>
              <a:pathLst>
                <a:path extrusionOk="0" h="698" w="698">
                  <a:moveTo>
                    <a:pt x="630" y="1"/>
                  </a:moveTo>
                  <a:lnTo>
                    <a:pt x="1" y="630"/>
                  </a:lnTo>
                  <a:lnTo>
                    <a:pt x="75" y="698"/>
                  </a:lnTo>
                  <a:lnTo>
                    <a:pt x="698" y="66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5976924" y="3157856"/>
              <a:ext cx="87319" cy="87960"/>
            </a:xfrm>
            <a:custGeom>
              <a:rect b="b" l="l" r="r" t="t"/>
              <a:pathLst>
                <a:path extrusionOk="0" h="823" w="817">
                  <a:moveTo>
                    <a:pt x="400" y="111"/>
                  </a:moveTo>
                  <a:lnTo>
                    <a:pt x="704" y="422"/>
                  </a:lnTo>
                  <a:lnTo>
                    <a:pt x="416" y="703"/>
                  </a:lnTo>
                  <a:lnTo>
                    <a:pt x="112" y="401"/>
                  </a:lnTo>
                  <a:lnTo>
                    <a:pt x="400" y="111"/>
                  </a:lnTo>
                  <a:close/>
                  <a:moveTo>
                    <a:pt x="400" y="0"/>
                  </a:moveTo>
                  <a:lnTo>
                    <a:pt x="0" y="401"/>
                  </a:lnTo>
                  <a:lnTo>
                    <a:pt x="416" y="822"/>
                  </a:lnTo>
                  <a:lnTo>
                    <a:pt x="817" y="42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5932570" y="3120555"/>
              <a:ext cx="92877" cy="85716"/>
            </a:xfrm>
            <a:custGeom>
              <a:rect b="b" l="l" r="r" t="t"/>
              <a:pathLst>
                <a:path extrusionOk="0" h="802" w="869">
                  <a:moveTo>
                    <a:pt x="460" y="111"/>
                  </a:moveTo>
                  <a:lnTo>
                    <a:pt x="757" y="408"/>
                  </a:lnTo>
                  <a:lnTo>
                    <a:pt x="469" y="696"/>
                  </a:lnTo>
                  <a:lnTo>
                    <a:pt x="120" y="453"/>
                  </a:lnTo>
                  <a:lnTo>
                    <a:pt x="460" y="111"/>
                  </a:lnTo>
                  <a:close/>
                  <a:moveTo>
                    <a:pt x="460" y="1"/>
                  </a:moveTo>
                  <a:lnTo>
                    <a:pt x="1" y="460"/>
                  </a:lnTo>
                  <a:lnTo>
                    <a:pt x="476" y="801"/>
                  </a:lnTo>
                  <a:lnTo>
                    <a:pt x="869" y="408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5887575" y="3081865"/>
              <a:ext cx="98969" cy="91915"/>
            </a:xfrm>
            <a:custGeom>
              <a:rect b="b" l="l" r="r" t="t"/>
              <a:pathLst>
                <a:path extrusionOk="0" h="860" w="926">
                  <a:moveTo>
                    <a:pt x="518" y="110"/>
                  </a:moveTo>
                  <a:lnTo>
                    <a:pt x="815" y="407"/>
                  </a:lnTo>
                  <a:lnTo>
                    <a:pt x="466" y="756"/>
                  </a:lnTo>
                  <a:lnTo>
                    <a:pt x="125" y="503"/>
                  </a:lnTo>
                  <a:lnTo>
                    <a:pt x="518" y="110"/>
                  </a:lnTo>
                  <a:close/>
                  <a:moveTo>
                    <a:pt x="518" y="0"/>
                  </a:moveTo>
                  <a:lnTo>
                    <a:pt x="0" y="518"/>
                  </a:lnTo>
                  <a:lnTo>
                    <a:pt x="473" y="859"/>
                  </a:lnTo>
                  <a:lnTo>
                    <a:pt x="925" y="407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5931822" y="3118845"/>
              <a:ext cx="56431" cy="56431"/>
            </a:xfrm>
            <a:custGeom>
              <a:rect b="b" l="l" r="r" t="t"/>
              <a:pathLst>
                <a:path extrusionOk="0" h="528" w="528">
                  <a:moveTo>
                    <a:pt x="460" y="1"/>
                  </a:moveTo>
                  <a:lnTo>
                    <a:pt x="1" y="461"/>
                  </a:lnTo>
                  <a:lnTo>
                    <a:pt x="67" y="527"/>
                  </a:lnTo>
                  <a:lnTo>
                    <a:pt x="527" y="68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5841618" y="3041359"/>
              <a:ext cx="106129" cy="99824"/>
            </a:xfrm>
            <a:custGeom>
              <a:rect b="b" l="l" r="r" t="t"/>
              <a:pathLst>
                <a:path extrusionOk="0" h="934" w="993">
                  <a:moveTo>
                    <a:pt x="578" y="112"/>
                  </a:moveTo>
                  <a:lnTo>
                    <a:pt x="882" y="424"/>
                  </a:lnTo>
                  <a:lnTo>
                    <a:pt x="475" y="831"/>
                  </a:lnTo>
                  <a:lnTo>
                    <a:pt x="119" y="571"/>
                  </a:lnTo>
                  <a:lnTo>
                    <a:pt x="578" y="112"/>
                  </a:lnTo>
                  <a:close/>
                  <a:moveTo>
                    <a:pt x="578" y="0"/>
                  </a:moveTo>
                  <a:lnTo>
                    <a:pt x="0" y="578"/>
                  </a:lnTo>
                  <a:lnTo>
                    <a:pt x="482" y="934"/>
                  </a:lnTo>
                  <a:lnTo>
                    <a:pt x="992" y="424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5798012" y="3004058"/>
              <a:ext cx="110939" cy="103885"/>
            </a:xfrm>
            <a:custGeom>
              <a:rect b="b" l="l" r="r" t="t"/>
              <a:pathLst>
                <a:path extrusionOk="0" h="972" w="1038">
                  <a:moveTo>
                    <a:pt x="630" y="113"/>
                  </a:moveTo>
                  <a:lnTo>
                    <a:pt x="927" y="408"/>
                  </a:lnTo>
                  <a:lnTo>
                    <a:pt x="467" y="869"/>
                  </a:lnTo>
                  <a:lnTo>
                    <a:pt x="118" y="623"/>
                  </a:lnTo>
                  <a:lnTo>
                    <a:pt x="630" y="113"/>
                  </a:lnTo>
                  <a:close/>
                  <a:moveTo>
                    <a:pt x="630" y="1"/>
                  </a:moveTo>
                  <a:lnTo>
                    <a:pt x="1" y="630"/>
                  </a:lnTo>
                  <a:lnTo>
                    <a:pt x="474" y="972"/>
                  </a:lnTo>
                  <a:lnTo>
                    <a:pt x="1038" y="408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5752803" y="2965262"/>
              <a:ext cx="117351" cy="110191"/>
            </a:xfrm>
            <a:custGeom>
              <a:rect b="b" l="l" r="r" t="t"/>
              <a:pathLst>
                <a:path extrusionOk="0" h="1031" w="1098">
                  <a:moveTo>
                    <a:pt x="691" y="113"/>
                  </a:moveTo>
                  <a:lnTo>
                    <a:pt x="986" y="408"/>
                  </a:lnTo>
                  <a:lnTo>
                    <a:pt x="468" y="928"/>
                  </a:lnTo>
                  <a:lnTo>
                    <a:pt x="127" y="682"/>
                  </a:lnTo>
                  <a:lnTo>
                    <a:pt x="691" y="113"/>
                  </a:lnTo>
                  <a:close/>
                  <a:moveTo>
                    <a:pt x="691" y="1"/>
                  </a:moveTo>
                  <a:lnTo>
                    <a:pt x="1" y="691"/>
                  </a:lnTo>
                  <a:lnTo>
                    <a:pt x="475" y="1031"/>
                  </a:lnTo>
                  <a:lnTo>
                    <a:pt x="1098" y="40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5797264" y="3002562"/>
              <a:ext cx="74494" cy="74600"/>
            </a:xfrm>
            <a:custGeom>
              <a:rect b="b" l="l" r="r" t="t"/>
              <a:pathLst>
                <a:path extrusionOk="0" h="698" w="697">
                  <a:moveTo>
                    <a:pt x="630" y="1"/>
                  </a:moveTo>
                  <a:lnTo>
                    <a:pt x="1" y="630"/>
                  </a:lnTo>
                  <a:lnTo>
                    <a:pt x="67" y="698"/>
                  </a:lnTo>
                  <a:lnTo>
                    <a:pt x="696" y="66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6234391" y="3377917"/>
              <a:ext cx="110191" cy="111687"/>
            </a:xfrm>
            <a:custGeom>
              <a:rect b="b" l="l" r="r" t="t"/>
              <a:pathLst>
                <a:path extrusionOk="0" h="1045" w="1031">
                  <a:moveTo>
                    <a:pt x="963" y="1"/>
                  </a:moveTo>
                  <a:lnTo>
                    <a:pt x="453" y="511"/>
                  </a:lnTo>
                  <a:lnTo>
                    <a:pt x="453" y="520"/>
                  </a:lnTo>
                  <a:lnTo>
                    <a:pt x="1" y="979"/>
                  </a:lnTo>
                  <a:lnTo>
                    <a:pt x="67" y="1045"/>
                  </a:lnTo>
                  <a:lnTo>
                    <a:pt x="579" y="534"/>
                  </a:lnTo>
                  <a:lnTo>
                    <a:pt x="570" y="527"/>
                  </a:lnTo>
                  <a:lnTo>
                    <a:pt x="1031" y="67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6131469" y="3312187"/>
              <a:ext cx="87105" cy="88067"/>
            </a:xfrm>
            <a:custGeom>
              <a:rect b="b" l="l" r="r" t="t"/>
              <a:pathLst>
                <a:path extrusionOk="0" h="824" w="815">
                  <a:moveTo>
                    <a:pt x="400" y="113"/>
                  </a:moveTo>
                  <a:lnTo>
                    <a:pt x="704" y="424"/>
                  </a:lnTo>
                  <a:lnTo>
                    <a:pt x="414" y="705"/>
                  </a:lnTo>
                  <a:lnTo>
                    <a:pt x="110" y="401"/>
                  </a:lnTo>
                  <a:lnTo>
                    <a:pt x="400" y="113"/>
                  </a:lnTo>
                  <a:close/>
                  <a:moveTo>
                    <a:pt x="400" y="0"/>
                  </a:moveTo>
                  <a:lnTo>
                    <a:pt x="0" y="401"/>
                  </a:lnTo>
                  <a:lnTo>
                    <a:pt x="414" y="824"/>
                  </a:lnTo>
                  <a:lnTo>
                    <a:pt x="815" y="42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6170158" y="3350984"/>
              <a:ext cx="85716" cy="92877"/>
            </a:xfrm>
            <a:custGeom>
              <a:rect b="b" l="l" r="r" t="t"/>
              <a:pathLst>
                <a:path extrusionOk="0" h="869" w="802">
                  <a:moveTo>
                    <a:pt x="401" y="112"/>
                  </a:moveTo>
                  <a:lnTo>
                    <a:pt x="691" y="408"/>
                  </a:lnTo>
                  <a:lnTo>
                    <a:pt x="349" y="749"/>
                  </a:lnTo>
                  <a:lnTo>
                    <a:pt x="104" y="408"/>
                  </a:lnTo>
                  <a:lnTo>
                    <a:pt x="401" y="112"/>
                  </a:lnTo>
                  <a:close/>
                  <a:moveTo>
                    <a:pt x="401" y="0"/>
                  </a:moveTo>
                  <a:lnTo>
                    <a:pt x="1" y="393"/>
                  </a:lnTo>
                  <a:lnTo>
                    <a:pt x="342" y="868"/>
                  </a:lnTo>
                  <a:lnTo>
                    <a:pt x="801" y="408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6202649" y="3389780"/>
              <a:ext cx="91915" cy="99075"/>
            </a:xfrm>
            <a:custGeom>
              <a:rect b="b" l="l" r="r" t="t"/>
              <a:pathLst>
                <a:path extrusionOk="0" h="927" w="860">
                  <a:moveTo>
                    <a:pt x="460" y="112"/>
                  </a:moveTo>
                  <a:lnTo>
                    <a:pt x="750" y="409"/>
                  </a:lnTo>
                  <a:lnTo>
                    <a:pt x="357" y="809"/>
                  </a:lnTo>
                  <a:lnTo>
                    <a:pt x="104" y="461"/>
                  </a:lnTo>
                  <a:lnTo>
                    <a:pt x="460" y="112"/>
                  </a:lnTo>
                  <a:close/>
                  <a:moveTo>
                    <a:pt x="460" y="0"/>
                  </a:moveTo>
                  <a:lnTo>
                    <a:pt x="1" y="454"/>
                  </a:lnTo>
                  <a:lnTo>
                    <a:pt x="342" y="927"/>
                  </a:lnTo>
                  <a:lnTo>
                    <a:pt x="860" y="409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6201152" y="3388177"/>
              <a:ext cx="56218" cy="56431"/>
            </a:xfrm>
            <a:custGeom>
              <a:rect b="b" l="l" r="r" t="t"/>
              <a:pathLst>
                <a:path extrusionOk="0" h="528" w="526">
                  <a:moveTo>
                    <a:pt x="460" y="1"/>
                  </a:moveTo>
                  <a:lnTo>
                    <a:pt x="1" y="460"/>
                  </a:lnTo>
                  <a:lnTo>
                    <a:pt x="67" y="527"/>
                  </a:lnTo>
                  <a:lnTo>
                    <a:pt x="525" y="76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6235994" y="3428684"/>
              <a:ext cx="99075" cy="106129"/>
            </a:xfrm>
            <a:custGeom>
              <a:rect b="b" l="l" r="r" t="t"/>
              <a:pathLst>
                <a:path extrusionOk="0" h="993" w="927">
                  <a:moveTo>
                    <a:pt x="503" y="111"/>
                  </a:moveTo>
                  <a:lnTo>
                    <a:pt x="815" y="422"/>
                  </a:lnTo>
                  <a:lnTo>
                    <a:pt x="363" y="874"/>
                  </a:lnTo>
                  <a:lnTo>
                    <a:pt x="103" y="518"/>
                  </a:lnTo>
                  <a:lnTo>
                    <a:pt x="503" y="111"/>
                  </a:lnTo>
                  <a:close/>
                  <a:moveTo>
                    <a:pt x="503" y="1"/>
                  </a:moveTo>
                  <a:lnTo>
                    <a:pt x="0" y="511"/>
                  </a:lnTo>
                  <a:lnTo>
                    <a:pt x="349" y="993"/>
                  </a:lnTo>
                  <a:lnTo>
                    <a:pt x="927" y="422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6268485" y="3467481"/>
              <a:ext cx="103885" cy="110939"/>
            </a:xfrm>
            <a:custGeom>
              <a:rect b="b" l="l" r="r" t="t"/>
              <a:pathLst>
                <a:path extrusionOk="0" h="1038" w="972">
                  <a:moveTo>
                    <a:pt x="562" y="111"/>
                  </a:moveTo>
                  <a:lnTo>
                    <a:pt x="859" y="408"/>
                  </a:lnTo>
                  <a:lnTo>
                    <a:pt x="349" y="918"/>
                  </a:lnTo>
                  <a:lnTo>
                    <a:pt x="103" y="578"/>
                  </a:lnTo>
                  <a:lnTo>
                    <a:pt x="562" y="111"/>
                  </a:lnTo>
                  <a:close/>
                  <a:moveTo>
                    <a:pt x="562" y="0"/>
                  </a:moveTo>
                  <a:lnTo>
                    <a:pt x="0" y="562"/>
                  </a:lnTo>
                  <a:lnTo>
                    <a:pt x="340" y="1037"/>
                  </a:lnTo>
                  <a:lnTo>
                    <a:pt x="971" y="408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6300976" y="3506277"/>
              <a:ext cx="110191" cy="117351"/>
            </a:xfrm>
            <a:custGeom>
              <a:rect b="b" l="l" r="r" t="t"/>
              <a:pathLst>
                <a:path extrusionOk="0" h="1098" w="1031">
                  <a:moveTo>
                    <a:pt x="623" y="110"/>
                  </a:moveTo>
                  <a:lnTo>
                    <a:pt x="918" y="407"/>
                  </a:lnTo>
                  <a:lnTo>
                    <a:pt x="356" y="978"/>
                  </a:lnTo>
                  <a:lnTo>
                    <a:pt x="104" y="630"/>
                  </a:lnTo>
                  <a:lnTo>
                    <a:pt x="623" y="110"/>
                  </a:lnTo>
                  <a:close/>
                  <a:moveTo>
                    <a:pt x="623" y="0"/>
                  </a:moveTo>
                  <a:lnTo>
                    <a:pt x="0" y="623"/>
                  </a:lnTo>
                  <a:lnTo>
                    <a:pt x="340" y="1097"/>
                  </a:lnTo>
                  <a:lnTo>
                    <a:pt x="1030" y="407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6299266" y="3504674"/>
              <a:ext cx="74600" cy="74494"/>
            </a:xfrm>
            <a:custGeom>
              <a:rect b="b" l="l" r="r" t="t"/>
              <a:pathLst>
                <a:path extrusionOk="0" h="697" w="698">
                  <a:moveTo>
                    <a:pt x="630" y="1"/>
                  </a:moveTo>
                  <a:lnTo>
                    <a:pt x="0" y="631"/>
                  </a:lnTo>
                  <a:lnTo>
                    <a:pt x="68" y="696"/>
                  </a:lnTo>
                  <a:lnTo>
                    <a:pt x="697" y="74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6166952" y="3274887"/>
              <a:ext cx="88174" cy="87426"/>
            </a:xfrm>
            <a:custGeom>
              <a:rect b="b" l="l" r="r" t="t"/>
              <a:pathLst>
                <a:path extrusionOk="0" h="818" w="825">
                  <a:moveTo>
                    <a:pt x="401" y="113"/>
                  </a:moveTo>
                  <a:lnTo>
                    <a:pt x="712" y="417"/>
                  </a:lnTo>
                  <a:lnTo>
                    <a:pt x="424" y="705"/>
                  </a:lnTo>
                  <a:lnTo>
                    <a:pt x="113" y="401"/>
                  </a:lnTo>
                  <a:lnTo>
                    <a:pt x="401" y="113"/>
                  </a:lnTo>
                  <a:close/>
                  <a:moveTo>
                    <a:pt x="401" y="1"/>
                  </a:moveTo>
                  <a:lnTo>
                    <a:pt x="1" y="401"/>
                  </a:lnTo>
                  <a:lnTo>
                    <a:pt x="424" y="817"/>
                  </a:lnTo>
                  <a:lnTo>
                    <a:pt x="824" y="417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6205962" y="3313683"/>
              <a:ext cx="92663" cy="86571"/>
            </a:xfrm>
            <a:custGeom>
              <a:rect b="b" l="l" r="r" t="t"/>
              <a:pathLst>
                <a:path extrusionOk="0" h="810" w="867">
                  <a:moveTo>
                    <a:pt x="407" y="106"/>
                  </a:moveTo>
                  <a:lnTo>
                    <a:pt x="747" y="356"/>
                  </a:lnTo>
                  <a:lnTo>
                    <a:pt x="407" y="698"/>
                  </a:lnTo>
                  <a:lnTo>
                    <a:pt x="110" y="401"/>
                  </a:lnTo>
                  <a:lnTo>
                    <a:pt x="407" y="106"/>
                  </a:lnTo>
                  <a:close/>
                  <a:moveTo>
                    <a:pt x="400" y="1"/>
                  </a:moveTo>
                  <a:lnTo>
                    <a:pt x="0" y="401"/>
                  </a:lnTo>
                  <a:lnTo>
                    <a:pt x="407" y="810"/>
                  </a:lnTo>
                  <a:lnTo>
                    <a:pt x="866" y="342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6244651" y="3346922"/>
              <a:ext cx="99182" cy="92128"/>
            </a:xfrm>
            <a:custGeom>
              <a:rect b="b" l="l" r="r" t="t"/>
              <a:pathLst>
                <a:path extrusionOk="0" h="862" w="928">
                  <a:moveTo>
                    <a:pt x="460" y="106"/>
                  </a:moveTo>
                  <a:lnTo>
                    <a:pt x="808" y="349"/>
                  </a:lnTo>
                  <a:lnTo>
                    <a:pt x="408" y="750"/>
                  </a:lnTo>
                  <a:lnTo>
                    <a:pt x="111" y="454"/>
                  </a:lnTo>
                  <a:lnTo>
                    <a:pt x="460" y="106"/>
                  </a:lnTo>
                  <a:close/>
                  <a:moveTo>
                    <a:pt x="453" y="1"/>
                  </a:moveTo>
                  <a:lnTo>
                    <a:pt x="1" y="454"/>
                  </a:lnTo>
                  <a:lnTo>
                    <a:pt x="408" y="862"/>
                  </a:lnTo>
                  <a:lnTo>
                    <a:pt x="928" y="342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6243903" y="3345426"/>
              <a:ext cx="55469" cy="55576"/>
            </a:xfrm>
            <a:custGeom>
              <a:rect b="b" l="l" r="r" t="t"/>
              <a:pathLst>
                <a:path extrusionOk="0" h="520" w="519">
                  <a:moveTo>
                    <a:pt x="453" y="1"/>
                  </a:moveTo>
                  <a:lnTo>
                    <a:pt x="1" y="452"/>
                  </a:lnTo>
                  <a:lnTo>
                    <a:pt x="67" y="520"/>
                  </a:lnTo>
                  <a:lnTo>
                    <a:pt x="518" y="68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6283448" y="3379520"/>
              <a:ext cx="106236" cy="99075"/>
            </a:xfrm>
            <a:custGeom>
              <a:rect b="b" l="l" r="r" t="t"/>
              <a:pathLst>
                <a:path extrusionOk="0" h="927" w="994">
                  <a:moveTo>
                    <a:pt x="520" y="105"/>
                  </a:moveTo>
                  <a:lnTo>
                    <a:pt x="876" y="363"/>
                  </a:lnTo>
                  <a:lnTo>
                    <a:pt x="422" y="816"/>
                  </a:lnTo>
                  <a:lnTo>
                    <a:pt x="111" y="512"/>
                  </a:lnTo>
                  <a:lnTo>
                    <a:pt x="520" y="105"/>
                  </a:lnTo>
                  <a:close/>
                  <a:moveTo>
                    <a:pt x="511" y="0"/>
                  </a:moveTo>
                  <a:lnTo>
                    <a:pt x="1" y="512"/>
                  </a:lnTo>
                  <a:lnTo>
                    <a:pt x="422" y="927"/>
                  </a:lnTo>
                  <a:lnTo>
                    <a:pt x="993" y="356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6322244" y="3412011"/>
              <a:ext cx="110939" cy="104633"/>
            </a:xfrm>
            <a:custGeom>
              <a:rect b="b" l="l" r="r" t="t"/>
              <a:pathLst>
                <a:path extrusionOk="0" h="979" w="1038">
                  <a:moveTo>
                    <a:pt x="579" y="103"/>
                  </a:moveTo>
                  <a:lnTo>
                    <a:pt x="920" y="356"/>
                  </a:lnTo>
                  <a:lnTo>
                    <a:pt x="408" y="868"/>
                  </a:lnTo>
                  <a:lnTo>
                    <a:pt x="113" y="571"/>
                  </a:lnTo>
                  <a:lnTo>
                    <a:pt x="579" y="103"/>
                  </a:lnTo>
                  <a:close/>
                  <a:moveTo>
                    <a:pt x="571" y="0"/>
                  </a:moveTo>
                  <a:lnTo>
                    <a:pt x="1" y="571"/>
                  </a:lnTo>
                  <a:lnTo>
                    <a:pt x="408" y="978"/>
                  </a:lnTo>
                  <a:lnTo>
                    <a:pt x="1037" y="34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6361041" y="3445250"/>
              <a:ext cx="117351" cy="110191"/>
            </a:xfrm>
            <a:custGeom>
              <a:rect b="b" l="l" r="r" t="t"/>
              <a:pathLst>
                <a:path extrusionOk="0" h="1031" w="1098">
                  <a:moveTo>
                    <a:pt x="630" y="96"/>
                  </a:moveTo>
                  <a:lnTo>
                    <a:pt x="978" y="349"/>
                  </a:lnTo>
                  <a:lnTo>
                    <a:pt x="408" y="920"/>
                  </a:lnTo>
                  <a:lnTo>
                    <a:pt x="112" y="623"/>
                  </a:lnTo>
                  <a:lnTo>
                    <a:pt x="630" y="96"/>
                  </a:lnTo>
                  <a:close/>
                  <a:moveTo>
                    <a:pt x="623" y="0"/>
                  </a:moveTo>
                  <a:lnTo>
                    <a:pt x="0" y="623"/>
                  </a:lnTo>
                  <a:lnTo>
                    <a:pt x="408" y="1030"/>
                  </a:lnTo>
                  <a:lnTo>
                    <a:pt x="1098" y="335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6359544" y="3443006"/>
              <a:ext cx="74600" cy="74387"/>
            </a:xfrm>
            <a:custGeom>
              <a:rect b="b" l="l" r="r" t="t"/>
              <a:pathLst>
                <a:path extrusionOk="0" h="696" w="698">
                  <a:moveTo>
                    <a:pt x="630" y="0"/>
                  </a:moveTo>
                  <a:lnTo>
                    <a:pt x="0" y="630"/>
                  </a:lnTo>
                  <a:lnTo>
                    <a:pt x="75" y="695"/>
                  </a:lnTo>
                  <a:lnTo>
                    <a:pt x="697" y="66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6056120" y="3200607"/>
              <a:ext cx="118955" cy="118955"/>
            </a:xfrm>
            <a:custGeom>
              <a:rect b="b" l="l" r="r" t="t"/>
              <a:pathLst>
                <a:path extrusionOk="0" h="1113" w="1113">
                  <a:moveTo>
                    <a:pt x="1054" y="1"/>
                  </a:moveTo>
                  <a:lnTo>
                    <a:pt x="1" y="1059"/>
                  </a:lnTo>
                  <a:lnTo>
                    <a:pt x="60" y="1112"/>
                  </a:lnTo>
                  <a:lnTo>
                    <a:pt x="1112" y="5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6233536" y="3031098"/>
              <a:ext cx="111794" cy="110939"/>
            </a:xfrm>
            <a:custGeom>
              <a:rect b="b" l="l" r="r" t="t"/>
              <a:pathLst>
                <a:path extrusionOk="0" h="1038" w="1046">
                  <a:moveTo>
                    <a:pt x="68" y="0"/>
                  </a:moveTo>
                  <a:lnTo>
                    <a:pt x="0" y="66"/>
                  </a:lnTo>
                  <a:lnTo>
                    <a:pt x="512" y="585"/>
                  </a:lnTo>
                  <a:lnTo>
                    <a:pt x="519" y="578"/>
                  </a:lnTo>
                  <a:lnTo>
                    <a:pt x="978" y="1037"/>
                  </a:lnTo>
                  <a:lnTo>
                    <a:pt x="1046" y="971"/>
                  </a:lnTo>
                  <a:lnTo>
                    <a:pt x="526" y="452"/>
                  </a:lnTo>
                  <a:lnTo>
                    <a:pt x="526" y="45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6167914" y="3156894"/>
              <a:ext cx="87960" cy="88067"/>
            </a:xfrm>
            <a:custGeom>
              <a:rect b="b" l="l" r="r" t="t"/>
              <a:pathLst>
                <a:path extrusionOk="0" h="824" w="823">
                  <a:moveTo>
                    <a:pt x="422" y="113"/>
                  </a:moveTo>
                  <a:lnTo>
                    <a:pt x="703" y="401"/>
                  </a:lnTo>
                  <a:lnTo>
                    <a:pt x="401" y="712"/>
                  </a:lnTo>
                  <a:lnTo>
                    <a:pt x="111" y="424"/>
                  </a:lnTo>
                  <a:lnTo>
                    <a:pt x="422" y="113"/>
                  </a:lnTo>
                  <a:close/>
                  <a:moveTo>
                    <a:pt x="422" y="1"/>
                  </a:moveTo>
                  <a:lnTo>
                    <a:pt x="1" y="424"/>
                  </a:lnTo>
                  <a:lnTo>
                    <a:pt x="401" y="824"/>
                  </a:lnTo>
                  <a:lnTo>
                    <a:pt x="822" y="401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6206710" y="3119807"/>
              <a:ext cx="92663" cy="85716"/>
            </a:xfrm>
            <a:custGeom>
              <a:rect b="b" l="l" r="r" t="t"/>
              <a:pathLst>
                <a:path extrusionOk="0" h="802" w="867">
                  <a:moveTo>
                    <a:pt x="408" y="111"/>
                  </a:moveTo>
                  <a:lnTo>
                    <a:pt x="749" y="452"/>
                  </a:lnTo>
                  <a:lnTo>
                    <a:pt x="408" y="696"/>
                  </a:lnTo>
                  <a:lnTo>
                    <a:pt x="111" y="408"/>
                  </a:lnTo>
                  <a:lnTo>
                    <a:pt x="408" y="111"/>
                  </a:lnTo>
                  <a:close/>
                  <a:moveTo>
                    <a:pt x="408" y="1"/>
                  </a:moveTo>
                  <a:lnTo>
                    <a:pt x="0" y="408"/>
                  </a:lnTo>
                  <a:lnTo>
                    <a:pt x="393" y="801"/>
                  </a:lnTo>
                  <a:lnTo>
                    <a:pt x="866" y="460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6245506" y="3080904"/>
              <a:ext cx="99075" cy="92022"/>
            </a:xfrm>
            <a:custGeom>
              <a:rect b="b" l="l" r="r" t="t"/>
              <a:pathLst>
                <a:path extrusionOk="0" h="861" w="927">
                  <a:moveTo>
                    <a:pt x="407" y="112"/>
                  </a:moveTo>
                  <a:lnTo>
                    <a:pt x="807" y="512"/>
                  </a:lnTo>
                  <a:lnTo>
                    <a:pt x="459" y="756"/>
                  </a:lnTo>
                  <a:lnTo>
                    <a:pt x="110" y="409"/>
                  </a:lnTo>
                  <a:lnTo>
                    <a:pt x="407" y="112"/>
                  </a:lnTo>
                  <a:close/>
                  <a:moveTo>
                    <a:pt x="407" y="0"/>
                  </a:moveTo>
                  <a:lnTo>
                    <a:pt x="0" y="409"/>
                  </a:lnTo>
                  <a:lnTo>
                    <a:pt x="452" y="861"/>
                  </a:lnTo>
                  <a:lnTo>
                    <a:pt x="927" y="52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6243903" y="3118097"/>
              <a:ext cx="56218" cy="56431"/>
            </a:xfrm>
            <a:custGeom>
              <a:rect b="b" l="l" r="r" t="t"/>
              <a:pathLst>
                <a:path extrusionOk="0" h="528" w="526">
                  <a:moveTo>
                    <a:pt x="74" y="1"/>
                  </a:moveTo>
                  <a:lnTo>
                    <a:pt x="1" y="68"/>
                  </a:lnTo>
                  <a:lnTo>
                    <a:pt x="460" y="527"/>
                  </a:lnTo>
                  <a:lnTo>
                    <a:pt x="525" y="461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6284196" y="3040611"/>
              <a:ext cx="106236" cy="99824"/>
            </a:xfrm>
            <a:custGeom>
              <a:rect b="b" l="l" r="r" t="t"/>
              <a:pathLst>
                <a:path extrusionOk="0" h="934" w="994">
                  <a:moveTo>
                    <a:pt x="415" y="119"/>
                  </a:moveTo>
                  <a:lnTo>
                    <a:pt x="876" y="571"/>
                  </a:lnTo>
                  <a:lnTo>
                    <a:pt x="520" y="831"/>
                  </a:lnTo>
                  <a:lnTo>
                    <a:pt x="113" y="422"/>
                  </a:lnTo>
                  <a:lnTo>
                    <a:pt x="415" y="119"/>
                  </a:lnTo>
                  <a:close/>
                  <a:moveTo>
                    <a:pt x="415" y="0"/>
                  </a:moveTo>
                  <a:lnTo>
                    <a:pt x="1" y="422"/>
                  </a:lnTo>
                  <a:lnTo>
                    <a:pt x="513" y="934"/>
                  </a:lnTo>
                  <a:lnTo>
                    <a:pt x="993" y="57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6322992" y="3003310"/>
              <a:ext cx="111153" cy="103885"/>
            </a:xfrm>
            <a:custGeom>
              <a:rect b="b" l="l" r="r" t="t"/>
              <a:pathLst>
                <a:path extrusionOk="0" h="972" w="1040">
                  <a:moveTo>
                    <a:pt x="408" y="113"/>
                  </a:moveTo>
                  <a:lnTo>
                    <a:pt x="920" y="623"/>
                  </a:lnTo>
                  <a:lnTo>
                    <a:pt x="579" y="876"/>
                  </a:lnTo>
                  <a:lnTo>
                    <a:pt x="113" y="408"/>
                  </a:lnTo>
                  <a:lnTo>
                    <a:pt x="408" y="113"/>
                  </a:lnTo>
                  <a:close/>
                  <a:moveTo>
                    <a:pt x="408" y="1"/>
                  </a:moveTo>
                  <a:lnTo>
                    <a:pt x="1" y="408"/>
                  </a:lnTo>
                  <a:lnTo>
                    <a:pt x="564" y="972"/>
                  </a:lnTo>
                  <a:lnTo>
                    <a:pt x="1039" y="637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6361789" y="2964514"/>
              <a:ext cx="117351" cy="110191"/>
            </a:xfrm>
            <a:custGeom>
              <a:rect b="b" l="l" r="r" t="t"/>
              <a:pathLst>
                <a:path extrusionOk="0" h="1031" w="1098">
                  <a:moveTo>
                    <a:pt x="409" y="111"/>
                  </a:moveTo>
                  <a:lnTo>
                    <a:pt x="979" y="682"/>
                  </a:lnTo>
                  <a:lnTo>
                    <a:pt x="632" y="927"/>
                  </a:lnTo>
                  <a:lnTo>
                    <a:pt x="112" y="408"/>
                  </a:lnTo>
                  <a:lnTo>
                    <a:pt x="409" y="111"/>
                  </a:lnTo>
                  <a:close/>
                  <a:moveTo>
                    <a:pt x="409" y="1"/>
                  </a:moveTo>
                  <a:lnTo>
                    <a:pt x="0" y="408"/>
                  </a:lnTo>
                  <a:lnTo>
                    <a:pt x="623" y="1031"/>
                  </a:lnTo>
                  <a:lnTo>
                    <a:pt x="1098" y="689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6360293" y="3001814"/>
              <a:ext cx="74600" cy="74387"/>
            </a:xfrm>
            <a:custGeom>
              <a:rect b="b" l="l" r="r" t="t"/>
              <a:pathLst>
                <a:path extrusionOk="0" h="696" w="698">
                  <a:moveTo>
                    <a:pt x="68" y="0"/>
                  </a:moveTo>
                  <a:lnTo>
                    <a:pt x="0" y="73"/>
                  </a:lnTo>
                  <a:lnTo>
                    <a:pt x="630" y="696"/>
                  </a:lnTo>
                  <a:lnTo>
                    <a:pt x="697" y="63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6130614" y="3121410"/>
              <a:ext cx="87212" cy="87105"/>
            </a:xfrm>
            <a:custGeom>
              <a:rect b="b" l="l" r="r" t="t"/>
              <a:pathLst>
                <a:path extrusionOk="0" h="815" w="816">
                  <a:moveTo>
                    <a:pt x="415" y="110"/>
                  </a:moveTo>
                  <a:lnTo>
                    <a:pt x="705" y="400"/>
                  </a:lnTo>
                  <a:lnTo>
                    <a:pt x="401" y="704"/>
                  </a:lnTo>
                  <a:lnTo>
                    <a:pt x="111" y="414"/>
                  </a:lnTo>
                  <a:lnTo>
                    <a:pt x="415" y="110"/>
                  </a:lnTo>
                  <a:close/>
                  <a:moveTo>
                    <a:pt x="415" y="0"/>
                  </a:moveTo>
                  <a:lnTo>
                    <a:pt x="1" y="414"/>
                  </a:lnTo>
                  <a:lnTo>
                    <a:pt x="401" y="815"/>
                  </a:lnTo>
                  <a:lnTo>
                    <a:pt x="815" y="400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6169410" y="3077056"/>
              <a:ext cx="86464" cy="92663"/>
            </a:xfrm>
            <a:custGeom>
              <a:rect b="b" l="l" r="r" t="t"/>
              <a:pathLst>
                <a:path extrusionOk="0" h="867" w="809">
                  <a:moveTo>
                    <a:pt x="356" y="118"/>
                  </a:moveTo>
                  <a:lnTo>
                    <a:pt x="698" y="459"/>
                  </a:lnTo>
                  <a:lnTo>
                    <a:pt x="401" y="756"/>
                  </a:lnTo>
                  <a:lnTo>
                    <a:pt x="104" y="467"/>
                  </a:lnTo>
                  <a:lnTo>
                    <a:pt x="356" y="118"/>
                  </a:lnTo>
                  <a:close/>
                  <a:moveTo>
                    <a:pt x="342" y="1"/>
                  </a:moveTo>
                  <a:lnTo>
                    <a:pt x="1" y="474"/>
                  </a:lnTo>
                  <a:lnTo>
                    <a:pt x="401" y="867"/>
                  </a:lnTo>
                  <a:lnTo>
                    <a:pt x="808" y="459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6202649" y="3031847"/>
              <a:ext cx="91915" cy="99075"/>
            </a:xfrm>
            <a:custGeom>
              <a:rect b="b" l="l" r="r" t="t"/>
              <a:pathLst>
                <a:path extrusionOk="0" h="927" w="860">
                  <a:moveTo>
                    <a:pt x="350" y="127"/>
                  </a:moveTo>
                  <a:lnTo>
                    <a:pt x="750" y="520"/>
                  </a:lnTo>
                  <a:lnTo>
                    <a:pt x="453" y="815"/>
                  </a:lnTo>
                  <a:lnTo>
                    <a:pt x="104" y="468"/>
                  </a:lnTo>
                  <a:lnTo>
                    <a:pt x="350" y="127"/>
                  </a:lnTo>
                  <a:close/>
                  <a:moveTo>
                    <a:pt x="342" y="0"/>
                  </a:moveTo>
                  <a:lnTo>
                    <a:pt x="1" y="475"/>
                  </a:lnTo>
                  <a:lnTo>
                    <a:pt x="453" y="927"/>
                  </a:lnTo>
                  <a:lnTo>
                    <a:pt x="860" y="52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6200191" y="3076094"/>
              <a:ext cx="56431" cy="56431"/>
            </a:xfrm>
            <a:custGeom>
              <a:rect b="b" l="l" r="r" t="t"/>
              <a:pathLst>
                <a:path extrusionOk="0" h="528" w="528">
                  <a:moveTo>
                    <a:pt x="76" y="1"/>
                  </a:moveTo>
                  <a:lnTo>
                    <a:pt x="1" y="68"/>
                  </a:lnTo>
                  <a:lnTo>
                    <a:pt x="461" y="527"/>
                  </a:lnTo>
                  <a:lnTo>
                    <a:pt x="527" y="461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6235246" y="2985889"/>
              <a:ext cx="99075" cy="106343"/>
            </a:xfrm>
            <a:custGeom>
              <a:rect b="b" l="l" r="r" t="t"/>
              <a:pathLst>
                <a:path extrusionOk="0" h="995" w="927">
                  <a:moveTo>
                    <a:pt x="363" y="119"/>
                  </a:moveTo>
                  <a:lnTo>
                    <a:pt x="815" y="578"/>
                  </a:lnTo>
                  <a:lnTo>
                    <a:pt x="510" y="882"/>
                  </a:lnTo>
                  <a:lnTo>
                    <a:pt x="103" y="475"/>
                  </a:lnTo>
                  <a:lnTo>
                    <a:pt x="363" y="119"/>
                  </a:lnTo>
                  <a:close/>
                  <a:moveTo>
                    <a:pt x="349" y="0"/>
                  </a:moveTo>
                  <a:lnTo>
                    <a:pt x="0" y="482"/>
                  </a:lnTo>
                  <a:lnTo>
                    <a:pt x="510" y="994"/>
                  </a:lnTo>
                  <a:lnTo>
                    <a:pt x="927" y="5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6267737" y="2942283"/>
              <a:ext cx="104633" cy="111153"/>
            </a:xfrm>
            <a:custGeom>
              <a:rect b="b" l="l" r="r" t="t"/>
              <a:pathLst>
                <a:path extrusionOk="0" h="1040" w="979">
                  <a:moveTo>
                    <a:pt x="347" y="120"/>
                  </a:moveTo>
                  <a:lnTo>
                    <a:pt x="859" y="630"/>
                  </a:lnTo>
                  <a:lnTo>
                    <a:pt x="569" y="927"/>
                  </a:lnTo>
                  <a:lnTo>
                    <a:pt x="103" y="468"/>
                  </a:lnTo>
                  <a:lnTo>
                    <a:pt x="347" y="120"/>
                  </a:lnTo>
                  <a:close/>
                  <a:moveTo>
                    <a:pt x="340" y="1"/>
                  </a:moveTo>
                  <a:lnTo>
                    <a:pt x="0" y="476"/>
                  </a:lnTo>
                  <a:lnTo>
                    <a:pt x="569" y="1039"/>
                  </a:lnTo>
                  <a:lnTo>
                    <a:pt x="978" y="63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6300014" y="2897287"/>
              <a:ext cx="111153" cy="117138"/>
            </a:xfrm>
            <a:custGeom>
              <a:rect b="b" l="l" r="r" t="t"/>
              <a:pathLst>
                <a:path extrusionOk="0" h="1096" w="1040">
                  <a:moveTo>
                    <a:pt x="356" y="127"/>
                  </a:moveTo>
                  <a:lnTo>
                    <a:pt x="920" y="689"/>
                  </a:lnTo>
                  <a:lnTo>
                    <a:pt x="632" y="986"/>
                  </a:lnTo>
                  <a:lnTo>
                    <a:pt x="105" y="466"/>
                  </a:lnTo>
                  <a:lnTo>
                    <a:pt x="356" y="127"/>
                  </a:lnTo>
                  <a:close/>
                  <a:moveTo>
                    <a:pt x="342" y="0"/>
                  </a:moveTo>
                  <a:lnTo>
                    <a:pt x="0" y="473"/>
                  </a:lnTo>
                  <a:lnTo>
                    <a:pt x="632" y="1096"/>
                  </a:lnTo>
                  <a:lnTo>
                    <a:pt x="1039" y="689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6298518" y="2941535"/>
              <a:ext cx="74600" cy="74600"/>
            </a:xfrm>
            <a:custGeom>
              <a:rect b="b" l="l" r="r" t="t"/>
              <a:pathLst>
                <a:path extrusionOk="0" h="698" w="698">
                  <a:moveTo>
                    <a:pt x="68" y="1"/>
                  </a:moveTo>
                  <a:lnTo>
                    <a:pt x="0" y="68"/>
                  </a:lnTo>
                  <a:lnTo>
                    <a:pt x="630" y="698"/>
                  </a:lnTo>
                  <a:lnTo>
                    <a:pt x="697" y="630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5885865" y="3378665"/>
              <a:ext cx="112649" cy="110191"/>
            </a:xfrm>
            <a:custGeom>
              <a:rect b="b" l="l" r="r" t="t"/>
              <a:pathLst>
                <a:path extrusionOk="0" h="1031" w="1054">
                  <a:moveTo>
                    <a:pt x="75" y="1"/>
                  </a:moveTo>
                  <a:lnTo>
                    <a:pt x="0" y="69"/>
                  </a:lnTo>
                  <a:lnTo>
                    <a:pt x="520" y="579"/>
                  </a:lnTo>
                  <a:lnTo>
                    <a:pt x="527" y="572"/>
                  </a:lnTo>
                  <a:lnTo>
                    <a:pt x="979" y="1031"/>
                  </a:lnTo>
                  <a:lnTo>
                    <a:pt x="1053" y="965"/>
                  </a:lnTo>
                  <a:lnTo>
                    <a:pt x="534" y="453"/>
                  </a:lnTo>
                  <a:lnTo>
                    <a:pt x="527" y="453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5976176" y="3275742"/>
              <a:ext cx="87319" cy="87319"/>
            </a:xfrm>
            <a:custGeom>
              <a:rect b="b" l="l" r="r" t="t"/>
              <a:pathLst>
                <a:path extrusionOk="0" h="817" w="817">
                  <a:moveTo>
                    <a:pt x="416" y="112"/>
                  </a:moveTo>
                  <a:lnTo>
                    <a:pt x="704" y="400"/>
                  </a:lnTo>
                  <a:lnTo>
                    <a:pt x="400" y="704"/>
                  </a:lnTo>
                  <a:lnTo>
                    <a:pt x="112" y="416"/>
                  </a:lnTo>
                  <a:lnTo>
                    <a:pt x="416" y="112"/>
                  </a:lnTo>
                  <a:close/>
                  <a:moveTo>
                    <a:pt x="416" y="0"/>
                  </a:moveTo>
                  <a:lnTo>
                    <a:pt x="0" y="416"/>
                  </a:lnTo>
                  <a:lnTo>
                    <a:pt x="400" y="816"/>
                  </a:lnTo>
                  <a:lnTo>
                    <a:pt x="816" y="400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5931822" y="3314645"/>
              <a:ext cx="92663" cy="86357"/>
            </a:xfrm>
            <a:custGeom>
              <a:rect b="b" l="l" r="r" t="t"/>
              <a:pathLst>
                <a:path extrusionOk="0" h="808" w="867">
                  <a:moveTo>
                    <a:pt x="467" y="104"/>
                  </a:moveTo>
                  <a:lnTo>
                    <a:pt x="757" y="401"/>
                  </a:lnTo>
                  <a:lnTo>
                    <a:pt x="460" y="689"/>
                  </a:lnTo>
                  <a:lnTo>
                    <a:pt x="127" y="356"/>
                  </a:lnTo>
                  <a:lnTo>
                    <a:pt x="467" y="104"/>
                  </a:lnTo>
                  <a:close/>
                  <a:moveTo>
                    <a:pt x="476" y="1"/>
                  </a:moveTo>
                  <a:lnTo>
                    <a:pt x="1" y="340"/>
                  </a:lnTo>
                  <a:lnTo>
                    <a:pt x="460" y="808"/>
                  </a:lnTo>
                  <a:lnTo>
                    <a:pt x="867" y="401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5886613" y="3347884"/>
              <a:ext cx="99182" cy="91915"/>
            </a:xfrm>
            <a:custGeom>
              <a:rect b="b" l="l" r="r" t="t"/>
              <a:pathLst>
                <a:path extrusionOk="0" h="860" w="928">
                  <a:moveTo>
                    <a:pt x="468" y="104"/>
                  </a:moveTo>
                  <a:lnTo>
                    <a:pt x="817" y="453"/>
                  </a:lnTo>
                  <a:lnTo>
                    <a:pt x="520" y="741"/>
                  </a:lnTo>
                  <a:lnTo>
                    <a:pt x="127" y="348"/>
                  </a:lnTo>
                  <a:lnTo>
                    <a:pt x="468" y="104"/>
                  </a:lnTo>
                  <a:close/>
                  <a:moveTo>
                    <a:pt x="475" y="1"/>
                  </a:moveTo>
                  <a:lnTo>
                    <a:pt x="1" y="333"/>
                  </a:lnTo>
                  <a:lnTo>
                    <a:pt x="520" y="860"/>
                  </a:lnTo>
                  <a:lnTo>
                    <a:pt x="927" y="453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5931074" y="3345426"/>
              <a:ext cx="56431" cy="56431"/>
            </a:xfrm>
            <a:custGeom>
              <a:rect b="b" l="l" r="r" t="t"/>
              <a:pathLst>
                <a:path extrusionOk="0" h="528" w="528">
                  <a:moveTo>
                    <a:pt x="66" y="1"/>
                  </a:moveTo>
                  <a:lnTo>
                    <a:pt x="1" y="75"/>
                  </a:lnTo>
                  <a:lnTo>
                    <a:pt x="459" y="527"/>
                  </a:lnTo>
                  <a:lnTo>
                    <a:pt x="527" y="46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5840763" y="3380268"/>
              <a:ext cx="106236" cy="99075"/>
            </a:xfrm>
            <a:custGeom>
              <a:rect b="b" l="l" r="r" t="t"/>
              <a:pathLst>
                <a:path extrusionOk="0" h="927" w="994">
                  <a:moveTo>
                    <a:pt x="474" y="105"/>
                  </a:moveTo>
                  <a:lnTo>
                    <a:pt x="883" y="512"/>
                  </a:lnTo>
                  <a:lnTo>
                    <a:pt x="579" y="816"/>
                  </a:lnTo>
                  <a:lnTo>
                    <a:pt x="127" y="365"/>
                  </a:lnTo>
                  <a:lnTo>
                    <a:pt x="474" y="105"/>
                  </a:lnTo>
                  <a:close/>
                  <a:moveTo>
                    <a:pt x="490" y="0"/>
                  </a:moveTo>
                  <a:lnTo>
                    <a:pt x="1" y="349"/>
                  </a:lnTo>
                  <a:lnTo>
                    <a:pt x="579" y="927"/>
                  </a:lnTo>
                  <a:lnTo>
                    <a:pt x="993" y="512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5797264" y="3412759"/>
              <a:ext cx="110939" cy="103885"/>
            </a:xfrm>
            <a:custGeom>
              <a:rect b="b" l="l" r="r" t="t"/>
              <a:pathLst>
                <a:path extrusionOk="0" h="972" w="1038">
                  <a:moveTo>
                    <a:pt x="467" y="105"/>
                  </a:moveTo>
                  <a:lnTo>
                    <a:pt x="925" y="571"/>
                  </a:lnTo>
                  <a:lnTo>
                    <a:pt x="637" y="861"/>
                  </a:lnTo>
                  <a:lnTo>
                    <a:pt x="125" y="349"/>
                  </a:lnTo>
                  <a:lnTo>
                    <a:pt x="467" y="105"/>
                  </a:lnTo>
                  <a:close/>
                  <a:moveTo>
                    <a:pt x="474" y="0"/>
                  </a:moveTo>
                  <a:lnTo>
                    <a:pt x="1" y="342"/>
                  </a:lnTo>
                  <a:lnTo>
                    <a:pt x="637" y="971"/>
                  </a:lnTo>
                  <a:lnTo>
                    <a:pt x="1037" y="571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5752054" y="3445250"/>
              <a:ext cx="117351" cy="110191"/>
            </a:xfrm>
            <a:custGeom>
              <a:rect b="b" l="l" r="r" t="t"/>
              <a:pathLst>
                <a:path extrusionOk="0" h="1031" w="1098">
                  <a:moveTo>
                    <a:pt x="468" y="103"/>
                  </a:moveTo>
                  <a:lnTo>
                    <a:pt x="986" y="630"/>
                  </a:lnTo>
                  <a:lnTo>
                    <a:pt x="698" y="920"/>
                  </a:lnTo>
                  <a:lnTo>
                    <a:pt x="127" y="356"/>
                  </a:lnTo>
                  <a:lnTo>
                    <a:pt x="468" y="103"/>
                  </a:lnTo>
                  <a:close/>
                  <a:moveTo>
                    <a:pt x="475" y="0"/>
                  </a:moveTo>
                  <a:lnTo>
                    <a:pt x="0" y="342"/>
                  </a:lnTo>
                  <a:lnTo>
                    <a:pt x="698" y="1030"/>
                  </a:lnTo>
                  <a:lnTo>
                    <a:pt x="1098" y="630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5796302" y="3443754"/>
              <a:ext cx="74600" cy="74387"/>
            </a:xfrm>
            <a:custGeom>
              <a:rect b="b" l="l" r="r" t="t"/>
              <a:pathLst>
                <a:path extrusionOk="0" h="696" w="698">
                  <a:moveTo>
                    <a:pt x="68" y="0"/>
                  </a:moveTo>
                  <a:lnTo>
                    <a:pt x="1" y="66"/>
                  </a:lnTo>
                  <a:lnTo>
                    <a:pt x="632" y="695"/>
                  </a:lnTo>
                  <a:lnTo>
                    <a:pt x="698" y="63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6013369" y="3311439"/>
              <a:ext cx="88174" cy="87853"/>
            </a:xfrm>
            <a:custGeom>
              <a:rect b="b" l="l" r="r" t="t"/>
              <a:pathLst>
                <a:path extrusionOk="0" h="822" w="825">
                  <a:moveTo>
                    <a:pt x="424" y="111"/>
                  </a:moveTo>
                  <a:lnTo>
                    <a:pt x="705" y="401"/>
                  </a:lnTo>
                  <a:lnTo>
                    <a:pt x="401" y="712"/>
                  </a:lnTo>
                  <a:lnTo>
                    <a:pt x="113" y="422"/>
                  </a:lnTo>
                  <a:lnTo>
                    <a:pt x="424" y="111"/>
                  </a:lnTo>
                  <a:close/>
                  <a:moveTo>
                    <a:pt x="424" y="0"/>
                  </a:moveTo>
                  <a:lnTo>
                    <a:pt x="1" y="422"/>
                  </a:lnTo>
                  <a:lnTo>
                    <a:pt x="401" y="822"/>
                  </a:lnTo>
                  <a:lnTo>
                    <a:pt x="824" y="401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5976176" y="3350236"/>
              <a:ext cx="85609" cy="93625"/>
            </a:xfrm>
            <a:custGeom>
              <a:rect b="b" l="l" r="r" t="t"/>
              <a:pathLst>
                <a:path extrusionOk="0" h="876" w="801">
                  <a:moveTo>
                    <a:pt x="407" y="112"/>
                  </a:moveTo>
                  <a:lnTo>
                    <a:pt x="697" y="407"/>
                  </a:lnTo>
                  <a:lnTo>
                    <a:pt x="452" y="749"/>
                  </a:lnTo>
                  <a:lnTo>
                    <a:pt x="112" y="407"/>
                  </a:lnTo>
                  <a:lnTo>
                    <a:pt x="407" y="112"/>
                  </a:lnTo>
                  <a:close/>
                  <a:moveTo>
                    <a:pt x="407" y="0"/>
                  </a:moveTo>
                  <a:lnTo>
                    <a:pt x="0" y="407"/>
                  </a:lnTo>
                  <a:lnTo>
                    <a:pt x="461" y="875"/>
                  </a:lnTo>
                  <a:lnTo>
                    <a:pt x="800" y="40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5937380" y="3388925"/>
              <a:ext cx="91915" cy="99182"/>
            </a:xfrm>
            <a:custGeom>
              <a:rect b="b" l="l" r="r" t="t"/>
              <a:pathLst>
                <a:path extrusionOk="0" h="928" w="860">
                  <a:moveTo>
                    <a:pt x="408" y="113"/>
                  </a:moveTo>
                  <a:lnTo>
                    <a:pt x="756" y="469"/>
                  </a:lnTo>
                  <a:lnTo>
                    <a:pt x="504" y="808"/>
                  </a:lnTo>
                  <a:lnTo>
                    <a:pt x="112" y="408"/>
                  </a:lnTo>
                  <a:lnTo>
                    <a:pt x="408" y="113"/>
                  </a:lnTo>
                  <a:close/>
                  <a:moveTo>
                    <a:pt x="408" y="1"/>
                  </a:moveTo>
                  <a:lnTo>
                    <a:pt x="0" y="408"/>
                  </a:lnTo>
                  <a:lnTo>
                    <a:pt x="520" y="927"/>
                  </a:lnTo>
                  <a:lnTo>
                    <a:pt x="859" y="453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5974573" y="3388177"/>
              <a:ext cx="56431" cy="56431"/>
            </a:xfrm>
            <a:custGeom>
              <a:rect b="b" l="l" r="r" t="t"/>
              <a:pathLst>
                <a:path extrusionOk="0" h="528" w="528">
                  <a:moveTo>
                    <a:pt x="67" y="1"/>
                  </a:moveTo>
                  <a:lnTo>
                    <a:pt x="1" y="68"/>
                  </a:lnTo>
                  <a:lnTo>
                    <a:pt x="460" y="527"/>
                  </a:lnTo>
                  <a:lnTo>
                    <a:pt x="527" y="453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5897087" y="3427722"/>
              <a:ext cx="98969" cy="106343"/>
            </a:xfrm>
            <a:custGeom>
              <a:rect b="b" l="l" r="r" t="t"/>
              <a:pathLst>
                <a:path extrusionOk="0" h="995" w="926">
                  <a:moveTo>
                    <a:pt x="422" y="113"/>
                  </a:moveTo>
                  <a:lnTo>
                    <a:pt x="822" y="520"/>
                  </a:lnTo>
                  <a:lnTo>
                    <a:pt x="569" y="876"/>
                  </a:lnTo>
                  <a:lnTo>
                    <a:pt x="111" y="424"/>
                  </a:lnTo>
                  <a:lnTo>
                    <a:pt x="422" y="113"/>
                  </a:lnTo>
                  <a:close/>
                  <a:moveTo>
                    <a:pt x="422" y="1"/>
                  </a:moveTo>
                  <a:lnTo>
                    <a:pt x="0" y="424"/>
                  </a:lnTo>
                  <a:lnTo>
                    <a:pt x="578" y="995"/>
                  </a:lnTo>
                  <a:lnTo>
                    <a:pt x="925" y="51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5859787" y="3466733"/>
              <a:ext cx="103885" cy="111687"/>
            </a:xfrm>
            <a:custGeom>
              <a:rect b="b" l="l" r="r" t="t"/>
              <a:pathLst>
                <a:path extrusionOk="0" h="1045" w="972">
                  <a:moveTo>
                    <a:pt x="408" y="111"/>
                  </a:moveTo>
                  <a:lnTo>
                    <a:pt x="867" y="578"/>
                  </a:lnTo>
                  <a:lnTo>
                    <a:pt x="623" y="918"/>
                  </a:lnTo>
                  <a:lnTo>
                    <a:pt x="111" y="408"/>
                  </a:lnTo>
                  <a:lnTo>
                    <a:pt x="408" y="111"/>
                  </a:lnTo>
                  <a:close/>
                  <a:moveTo>
                    <a:pt x="408" y="0"/>
                  </a:moveTo>
                  <a:lnTo>
                    <a:pt x="1" y="408"/>
                  </a:lnTo>
                  <a:lnTo>
                    <a:pt x="630" y="1044"/>
                  </a:lnTo>
                  <a:lnTo>
                    <a:pt x="972" y="569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5821097" y="3505529"/>
              <a:ext cx="110084" cy="117138"/>
            </a:xfrm>
            <a:custGeom>
              <a:rect b="b" l="l" r="r" t="t"/>
              <a:pathLst>
                <a:path extrusionOk="0" h="1096" w="1030">
                  <a:moveTo>
                    <a:pt x="407" y="110"/>
                  </a:moveTo>
                  <a:lnTo>
                    <a:pt x="925" y="637"/>
                  </a:lnTo>
                  <a:lnTo>
                    <a:pt x="681" y="978"/>
                  </a:lnTo>
                  <a:lnTo>
                    <a:pt x="110" y="407"/>
                  </a:lnTo>
                  <a:lnTo>
                    <a:pt x="407" y="110"/>
                  </a:lnTo>
                  <a:close/>
                  <a:moveTo>
                    <a:pt x="407" y="0"/>
                  </a:moveTo>
                  <a:lnTo>
                    <a:pt x="0" y="407"/>
                  </a:lnTo>
                  <a:lnTo>
                    <a:pt x="688" y="1096"/>
                  </a:lnTo>
                  <a:lnTo>
                    <a:pt x="1030" y="62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5858077" y="3504674"/>
              <a:ext cx="74600" cy="74494"/>
            </a:xfrm>
            <a:custGeom>
              <a:rect b="b" l="l" r="r" t="t"/>
              <a:pathLst>
                <a:path extrusionOk="0" h="697" w="698">
                  <a:moveTo>
                    <a:pt x="68" y="1"/>
                  </a:moveTo>
                  <a:lnTo>
                    <a:pt x="1" y="67"/>
                  </a:lnTo>
                  <a:lnTo>
                    <a:pt x="632" y="696"/>
                  </a:lnTo>
                  <a:lnTo>
                    <a:pt x="698" y="62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7" name="Google Shape;86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7"/>
          <p:cNvSpPr txBox="1"/>
          <p:nvPr>
            <p:ph type="title"/>
          </p:nvPr>
        </p:nvSpPr>
        <p:spPr>
          <a:xfrm>
            <a:off x="4742075" y="1745250"/>
            <a:ext cx="3442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0" name="Google Shape;870;p17"/>
          <p:cNvSpPr txBox="1"/>
          <p:nvPr>
            <p:ph idx="1" type="subTitle"/>
          </p:nvPr>
        </p:nvSpPr>
        <p:spPr>
          <a:xfrm>
            <a:off x="5553975" y="2317950"/>
            <a:ext cx="2630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1" name="Google Shape;871;p17"/>
          <p:cNvSpPr/>
          <p:nvPr/>
        </p:nvSpPr>
        <p:spPr>
          <a:xfrm>
            <a:off x="7233675" y="4938650"/>
            <a:ext cx="2030700" cy="461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2" name="Google Shape;872;p17"/>
          <p:cNvGrpSpPr/>
          <p:nvPr/>
        </p:nvGrpSpPr>
        <p:grpSpPr>
          <a:xfrm>
            <a:off x="4382899" y="4938638"/>
            <a:ext cx="2749703" cy="122913"/>
            <a:chOff x="5024149" y="4918613"/>
            <a:chExt cx="2749703" cy="122913"/>
          </a:xfrm>
        </p:grpSpPr>
        <p:sp>
          <p:nvSpPr>
            <p:cNvPr id="873" name="Google Shape;873;p17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17"/>
          <p:cNvGrpSpPr/>
          <p:nvPr/>
        </p:nvGrpSpPr>
        <p:grpSpPr>
          <a:xfrm>
            <a:off x="7513123" y="4476944"/>
            <a:ext cx="629337" cy="461701"/>
            <a:chOff x="4891675" y="2045050"/>
            <a:chExt cx="168200" cy="123400"/>
          </a:xfrm>
        </p:grpSpPr>
        <p:sp>
          <p:nvSpPr>
            <p:cNvPr id="904" name="Google Shape;904;p17"/>
            <p:cNvSpPr/>
            <p:nvPr/>
          </p:nvSpPr>
          <p:spPr>
            <a:xfrm>
              <a:off x="4949100" y="2045050"/>
              <a:ext cx="110775" cy="107675"/>
            </a:xfrm>
            <a:custGeom>
              <a:rect b="b" l="l" r="r" t="t"/>
              <a:pathLst>
                <a:path extrusionOk="0" h="4307" w="4431">
                  <a:moveTo>
                    <a:pt x="2149" y="0"/>
                  </a:moveTo>
                  <a:cubicBezTo>
                    <a:pt x="2071" y="0"/>
                    <a:pt x="1994" y="21"/>
                    <a:pt x="1927" y="61"/>
                  </a:cubicBezTo>
                  <a:cubicBezTo>
                    <a:pt x="1438" y="366"/>
                    <a:pt x="1" y="4306"/>
                    <a:pt x="2149" y="4306"/>
                  </a:cubicBezTo>
                  <a:cubicBezTo>
                    <a:pt x="4431" y="4306"/>
                    <a:pt x="2868" y="366"/>
                    <a:pt x="2371" y="61"/>
                  </a:cubicBezTo>
                  <a:cubicBezTo>
                    <a:pt x="2305" y="21"/>
                    <a:pt x="2227" y="0"/>
                    <a:pt x="214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4949100" y="2046550"/>
              <a:ext cx="53750" cy="106175"/>
            </a:xfrm>
            <a:custGeom>
              <a:rect b="b" l="l" r="r" t="t"/>
              <a:pathLst>
                <a:path extrusionOk="0" h="4247" w="2150">
                  <a:moveTo>
                    <a:pt x="1930" y="0"/>
                  </a:moveTo>
                  <a:lnTo>
                    <a:pt x="1930" y="0"/>
                  </a:lnTo>
                  <a:cubicBezTo>
                    <a:pt x="1929" y="0"/>
                    <a:pt x="1928" y="1"/>
                    <a:pt x="1927" y="1"/>
                  </a:cubicBezTo>
                  <a:cubicBezTo>
                    <a:pt x="1438" y="306"/>
                    <a:pt x="1" y="4246"/>
                    <a:pt x="2149" y="4246"/>
                  </a:cubicBezTo>
                  <a:cubicBezTo>
                    <a:pt x="2149" y="4246"/>
                    <a:pt x="1609" y="4202"/>
                    <a:pt x="1578" y="2662"/>
                  </a:cubicBezTo>
                  <a:cubicBezTo>
                    <a:pt x="1542" y="1142"/>
                    <a:pt x="1985" y="0"/>
                    <a:pt x="193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5001125" y="2093950"/>
              <a:ext cx="7800" cy="74500"/>
            </a:xfrm>
            <a:custGeom>
              <a:rect b="b" l="l" r="r" t="t"/>
              <a:pathLst>
                <a:path extrusionOk="0" h="2980" w="312">
                  <a:moveTo>
                    <a:pt x="159" y="1"/>
                  </a:moveTo>
                  <a:cubicBezTo>
                    <a:pt x="158" y="1"/>
                    <a:pt x="157" y="5"/>
                    <a:pt x="157" y="17"/>
                  </a:cubicBezTo>
                  <a:lnTo>
                    <a:pt x="1" y="2980"/>
                  </a:lnTo>
                  <a:lnTo>
                    <a:pt x="312" y="2980"/>
                  </a:lnTo>
                  <a:cubicBezTo>
                    <a:pt x="305" y="1714"/>
                    <a:pt x="187" y="17"/>
                    <a:pt x="164" y="17"/>
                  </a:cubicBezTo>
                  <a:cubicBezTo>
                    <a:pt x="164" y="17"/>
                    <a:pt x="161" y="1"/>
                    <a:pt x="1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4984100" y="2120275"/>
              <a:ext cx="20975" cy="17075"/>
            </a:xfrm>
            <a:custGeom>
              <a:rect b="b" l="l" r="r" t="t"/>
              <a:pathLst>
                <a:path extrusionOk="0" h="683" w="839">
                  <a:moveTo>
                    <a:pt x="0" y="1"/>
                  </a:moveTo>
                  <a:lnTo>
                    <a:pt x="0" y="1"/>
                  </a:lnTo>
                  <a:cubicBezTo>
                    <a:pt x="404" y="662"/>
                    <a:pt x="782" y="682"/>
                    <a:pt x="826" y="682"/>
                  </a:cubicBezTo>
                  <a:cubicBezTo>
                    <a:pt x="829" y="682"/>
                    <a:pt x="831" y="682"/>
                    <a:pt x="831" y="682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7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5005050" y="2115675"/>
              <a:ext cx="17975" cy="14475"/>
            </a:xfrm>
            <a:custGeom>
              <a:rect b="b" l="l" r="r" t="t"/>
              <a:pathLst>
                <a:path extrusionOk="0" h="579" w="719">
                  <a:moveTo>
                    <a:pt x="719" y="0"/>
                  </a:moveTo>
                  <a:lnTo>
                    <a:pt x="719" y="0"/>
                  </a:lnTo>
                  <a:cubicBezTo>
                    <a:pt x="718" y="0"/>
                    <a:pt x="578" y="192"/>
                    <a:pt x="393" y="325"/>
                  </a:cubicBezTo>
                  <a:cubicBezTo>
                    <a:pt x="185" y="471"/>
                    <a:pt x="81" y="496"/>
                    <a:pt x="34" y="496"/>
                  </a:cubicBezTo>
                  <a:cubicBezTo>
                    <a:pt x="9" y="496"/>
                    <a:pt x="0" y="489"/>
                    <a:pt x="0" y="489"/>
                  </a:cubicBezTo>
                  <a:lnTo>
                    <a:pt x="0" y="489"/>
                  </a:lnTo>
                  <a:lnTo>
                    <a:pt x="7" y="578"/>
                  </a:lnTo>
                  <a:cubicBezTo>
                    <a:pt x="7" y="578"/>
                    <a:pt x="8" y="578"/>
                    <a:pt x="9" y="578"/>
                  </a:cubicBezTo>
                  <a:cubicBezTo>
                    <a:pt x="39" y="578"/>
                    <a:pt x="366" y="565"/>
                    <a:pt x="71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4990600" y="2105300"/>
              <a:ext cx="14475" cy="11675"/>
            </a:xfrm>
            <a:custGeom>
              <a:rect b="b" l="l" r="r" t="t"/>
              <a:pathLst>
                <a:path extrusionOk="0" h="467" w="579">
                  <a:moveTo>
                    <a:pt x="0" y="1"/>
                  </a:moveTo>
                  <a:lnTo>
                    <a:pt x="0" y="1"/>
                  </a:lnTo>
                  <a:cubicBezTo>
                    <a:pt x="295" y="460"/>
                    <a:pt x="562" y="467"/>
                    <a:pt x="577" y="467"/>
                  </a:cubicBezTo>
                  <a:cubicBezTo>
                    <a:pt x="578" y="467"/>
                    <a:pt x="578" y="467"/>
                    <a:pt x="578" y="467"/>
                  </a:cubicBezTo>
                  <a:lnTo>
                    <a:pt x="578" y="392"/>
                  </a:lnTo>
                  <a:cubicBezTo>
                    <a:pt x="578" y="392"/>
                    <a:pt x="572" y="397"/>
                    <a:pt x="555" y="397"/>
                  </a:cubicBezTo>
                  <a:cubicBezTo>
                    <a:pt x="521" y="397"/>
                    <a:pt x="440" y="377"/>
                    <a:pt x="267" y="259"/>
                  </a:cubicBezTo>
                  <a:cubicBezTo>
                    <a:pt x="119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4891675" y="2046750"/>
              <a:ext cx="64475" cy="81525"/>
            </a:xfrm>
            <a:custGeom>
              <a:rect b="b" l="l" r="r" t="t"/>
              <a:pathLst>
                <a:path extrusionOk="0" h="3261" w="2579">
                  <a:moveTo>
                    <a:pt x="1290" y="1"/>
                  </a:moveTo>
                  <a:cubicBezTo>
                    <a:pt x="726" y="1"/>
                    <a:pt x="274" y="452"/>
                    <a:pt x="274" y="1016"/>
                  </a:cubicBezTo>
                  <a:cubicBezTo>
                    <a:pt x="274" y="1068"/>
                    <a:pt x="281" y="1112"/>
                    <a:pt x="281" y="1157"/>
                  </a:cubicBezTo>
                  <a:cubicBezTo>
                    <a:pt x="103" y="1379"/>
                    <a:pt x="0" y="1660"/>
                    <a:pt x="0" y="1964"/>
                  </a:cubicBezTo>
                  <a:cubicBezTo>
                    <a:pt x="0" y="2682"/>
                    <a:pt x="578" y="3260"/>
                    <a:pt x="1290" y="3260"/>
                  </a:cubicBezTo>
                  <a:cubicBezTo>
                    <a:pt x="2001" y="3260"/>
                    <a:pt x="2579" y="2682"/>
                    <a:pt x="2579" y="1964"/>
                  </a:cubicBezTo>
                  <a:cubicBezTo>
                    <a:pt x="2579" y="1660"/>
                    <a:pt x="2476" y="1379"/>
                    <a:pt x="2298" y="1157"/>
                  </a:cubicBezTo>
                  <a:cubicBezTo>
                    <a:pt x="2305" y="1112"/>
                    <a:pt x="2305" y="1068"/>
                    <a:pt x="2305" y="1016"/>
                  </a:cubicBezTo>
                  <a:cubicBezTo>
                    <a:pt x="2305" y="452"/>
                    <a:pt x="1853" y="1"/>
                    <a:pt x="129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4923900" y="2071625"/>
              <a:ext cx="3000" cy="96825"/>
            </a:xfrm>
            <a:custGeom>
              <a:rect b="b" l="l" r="r" t="t"/>
              <a:pathLst>
                <a:path extrusionOk="0" h="3873" w="12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1" y="3821"/>
                  </a:lnTo>
                  <a:cubicBezTo>
                    <a:pt x="1" y="3852"/>
                    <a:pt x="22" y="3873"/>
                    <a:pt x="52" y="3873"/>
                  </a:cubicBezTo>
                  <a:lnTo>
                    <a:pt x="59" y="3873"/>
                  </a:lnTo>
                  <a:cubicBezTo>
                    <a:pt x="89" y="3873"/>
                    <a:pt x="120" y="3852"/>
                    <a:pt x="120" y="3821"/>
                  </a:cubicBezTo>
                  <a:cubicBezTo>
                    <a:pt x="120" y="3821"/>
                    <a:pt x="89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4907050" y="2095075"/>
              <a:ext cx="18350" cy="15050"/>
            </a:xfrm>
            <a:custGeom>
              <a:rect b="b" l="l" r="r" t="t"/>
              <a:pathLst>
                <a:path extrusionOk="0" h="602" w="734">
                  <a:moveTo>
                    <a:pt x="1" y="1"/>
                  </a:moveTo>
                  <a:lnTo>
                    <a:pt x="1" y="1"/>
                  </a:lnTo>
                  <a:cubicBezTo>
                    <a:pt x="353" y="583"/>
                    <a:pt x="681" y="602"/>
                    <a:pt x="722" y="602"/>
                  </a:cubicBezTo>
                  <a:cubicBezTo>
                    <a:pt x="725" y="602"/>
                    <a:pt x="726" y="602"/>
                    <a:pt x="726" y="602"/>
                  </a:cubicBezTo>
                  <a:lnTo>
                    <a:pt x="733" y="513"/>
                  </a:lnTo>
                  <a:lnTo>
                    <a:pt x="733" y="513"/>
                  </a:lnTo>
                  <a:cubicBezTo>
                    <a:pt x="733" y="513"/>
                    <a:pt x="724" y="520"/>
                    <a:pt x="699" y="520"/>
                  </a:cubicBezTo>
                  <a:cubicBezTo>
                    <a:pt x="651" y="520"/>
                    <a:pt x="544" y="494"/>
                    <a:pt x="333" y="342"/>
                  </a:cubicBezTo>
                  <a:cubicBezTo>
                    <a:pt x="141" y="20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4925375" y="2090850"/>
              <a:ext cx="15575" cy="12800"/>
            </a:xfrm>
            <a:custGeom>
              <a:rect b="b" l="l" r="r" t="t"/>
              <a:pathLst>
                <a:path extrusionOk="0" h="512" w="623">
                  <a:moveTo>
                    <a:pt x="623" y="1"/>
                  </a:moveTo>
                  <a:cubicBezTo>
                    <a:pt x="622" y="1"/>
                    <a:pt x="496" y="179"/>
                    <a:pt x="335" y="289"/>
                  </a:cubicBezTo>
                  <a:cubicBezTo>
                    <a:pt x="156" y="420"/>
                    <a:pt x="68" y="443"/>
                    <a:pt x="28" y="443"/>
                  </a:cubicBezTo>
                  <a:cubicBezTo>
                    <a:pt x="7" y="443"/>
                    <a:pt x="0" y="436"/>
                    <a:pt x="0" y="436"/>
                  </a:cubicBezTo>
                  <a:lnTo>
                    <a:pt x="0" y="511"/>
                  </a:lnTo>
                  <a:cubicBezTo>
                    <a:pt x="0" y="511"/>
                    <a:pt x="1" y="511"/>
                    <a:pt x="3" y="511"/>
                  </a:cubicBezTo>
                  <a:cubicBezTo>
                    <a:pt x="31" y="511"/>
                    <a:pt x="314" y="498"/>
                    <a:pt x="6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4912775" y="2081750"/>
              <a:ext cx="12625" cy="10250"/>
            </a:xfrm>
            <a:custGeom>
              <a:rect b="b" l="l" r="r" t="t"/>
              <a:pathLst>
                <a:path extrusionOk="0" h="410" w="505">
                  <a:moveTo>
                    <a:pt x="1" y="0"/>
                  </a:moveTo>
                  <a:lnTo>
                    <a:pt x="1" y="0"/>
                  </a:lnTo>
                  <a:cubicBezTo>
                    <a:pt x="244" y="397"/>
                    <a:pt x="467" y="409"/>
                    <a:pt x="494" y="409"/>
                  </a:cubicBezTo>
                  <a:cubicBezTo>
                    <a:pt x="496" y="409"/>
                    <a:pt x="497" y="409"/>
                    <a:pt x="497" y="409"/>
                  </a:cubicBezTo>
                  <a:lnTo>
                    <a:pt x="504" y="349"/>
                  </a:lnTo>
                  <a:lnTo>
                    <a:pt x="504" y="349"/>
                  </a:lnTo>
                  <a:cubicBezTo>
                    <a:pt x="504" y="349"/>
                    <a:pt x="498" y="354"/>
                    <a:pt x="479" y="354"/>
                  </a:cubicBezTo>
                  <a:cubicBezTo>
                    <a:pt x="446" y="354"/>
                    <a:pt x="374" y="336"/>
                    <a:pt x="230" y="231"/>
                  </a:cubicBezTo>
                  <a:cubicBezTo>
                    <a:pt x="97" y="1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5" name="Google Shape;915;p17"/>
          <p:cNvSpPr/>
          <p:nvPr/>
        </p:nvSpPr>
        <p:spPr>
          <a:xfrm>
            <a:off x="8081200" y="4775225"/>
            <a:ext cx="628785" cy="171475"/>
          </a:xfrm>
          <a:custGeom>
            <a:rect b="b" l="l" r="r" t="t"/>
            <a:pathLst>
              <a:path extrusionOk="0" h="2607" w="9560">
                <a:moveTo>
                  <a:pt x="6988" y="1"/>
                </a:moveTo>
                <a:cubicBezTo>
                  <a:pt x="6936" y="1"/>
                  <a:pt x="6884" y="17"/>
                  <a:pt x="6840" y="51"/>
                </a:cubicBezTo>
                <a:cubicBezTo>
                  <a:pt x="6758" y="110"/>
                  <a:pt x="6639" y="370"/>
                  <a:pt x="6522" y="718"/>
                </a:cubicBezTo>
                <a:cubicBezTo>
                  <a:pt x="6461" y="592"/>
                  <a:pt x="6403" y="503"/>
                  <a:pt x="6358" y="466"/>
                </a:cubicBezTo>
                <a:cubicBezTo>
                  <a:pt x="6314" y="432"/>
                  <a:pt x="6262" y="415"/>
                  <a:pt x="6210" y="415"/>
                </a:cubicBezTo>
                <a:cubicBezTo>
                  <a:pt x="6158" y="415"/>
                  <a:pt x="6106" y="432"/>
                  <a:pt x="6061" y="466"/>
                </a:cubicBezTo>
                <a:cubicBezTo>
                  <a:pt x="5965" y="547"/>
                  <a:pt x="5810" y="896"/>
                  <a:pt x="5677" y="1355"/>
                </a:cubicBezTo>
                <a:cubicBezTo>
                  <a:pt x="5640" y="1303"/>
                  <a:pt x="5609" y="1266"/>
                  <a:pt x="5581" y="1252"/>
                </a:cubicBezTo>
                <a:cubicBezTo>
                  <a:pt x="5536" y="1225"/>
                  <a:pt x="5484" y="1212"/>
                  <a:pt x="5432" y="1212"/>
                </a:cubicBezTo>
                <a:cubicBezTo>
                  <a:pt x="5380" y="1212"/>
                  <a:pt x="5328" y="1225"/>
                  <a:pt x="5284" y="1252"/>
                </a:cubicBezTo>
                <a:cubicBezTo>
                  <a:pt x="5209" y="1296"/>
                  <a:pt x="5106" y="1474"/>
                  <a:pt x="5003" y="1710"/>
                </a:cubicBezTo>
                <a:cubicBezTo>
                  <a:pt x="4928" y="1570"/>
                  <a:pt x="4854" y="1474"/>
                  <a:pt x="4802" y="1444"/>
                </a:cubicBezTo>
                <a:cubicBezTo>
                  <a:pt x="4758" y="1414"/>
                  <a:pt x="4706" y="1400"/>
                  <a:pt x="4653" y="1400"/>
                </a:cubicBezTo>
                <a:cubicBezTo>
                  <a:pt x="4601" y="1400"/>
                  <a:pt x="4549" y="1414"/>
                  <a:pt x="4505" y="1444"/>
                </a:cubicBezTo>
                <a:cubicBezTo>
                  <a:pt x="4402" y="1509"/>
                  <a:pt x="4217" y="1865"/>
                  <a:pt x="4076" y="2295"/>
                </a:cubicBezTo>
                <a:cubicBezTo>
                  <a:pt x="4039" y="2237"/>
                  <a:pt x="4009" y="2199"/>
                  <a:pt x="3987" y="2176"/>
                </a:cubicBezTo>
                <a:cubicBezTo>
                  <a:pt x="3957" y="2159"/>
                  <a:pt x="3922" y="2150"/>
                  <a:pt x="3887" y="2150"/>
                </a:cubicBezTo>
                <a:cubicBezTo>
                  <a:pt x="3852" y="2150"/>
                  <a:pt x="3817" y="2159"/>
                  <a:pt x="3787" y="2176"/>
                </a:cubicBezTo>
                <a:cubicBezTo>
                  <a:pt x="3749" y="2199"/>
                  <a:pt x="3714" y="2265"/>
                  <a:pt x="3669" y="2347"/>
                </a:cubicBezTo>
                <a:cubicBezTo>
                  <a:pt x="3616" y="1814"/>
                  <a:pt x="3358" y="1214"/>
                  <a:pt x="3239" y="1132"/>
                </a:cubicBezTo>
                <a:cubicBezTo>
                  <a:pt x="3209" y="1110"/>
                  <a:pt x="3174" y="1099"/>
                  <a:pt x="3139" y="1099"/>
                </a:cubicBezTo>
                <a:cubicBezTo>
                  <a:pt x="3104" y="1099"/>
                  <a:pt x="3068" y="1110"/>
                  <a:pt x="3038" y="1132"/>
                </a:cubicBezTo>
                <a:cubicBezTo>
                  <a:pt x="2972" y="1177"/>
                  <a:pt x="2869" y="1392"/>
                  <a:pt x="2780" y="1659"/>
                </a:cubicBezTo>
                <a:cubicBezTo>
                  <a:pt x="2623" y="1044"/>
                  <a:pt x="2364" y="496"/>
                  <a:pt x="2223" y="398"/>
                </a:cubicBezTo>
                <a:cubicBezTo>
                  <a:pt x="2175" y="365"/>
                  <a:pt x="2120" y="349"/>
                  <a:pt x="2065" y="349"/>
                </a:cubicBezTo>
                <a:cubicBezTo>
                  <a:pt x="2010" y="349"/>
                  <a:pt x="1957" y="365"/>
                  <a:pt x="1912" y="398"/>
                </a:cubicBezTo>
                <a:cubicBezTo>
                  <a:pt x="1779" y="487"/>
                  <a:pt x="1556" y="962"/>
                  <a:pt x="1409" y="1533"/>
                </a:cubicBezTo>
                <a:cubicBezTo>
                  <a:pt x="1409" y="1525"/>
                  <a:pt x="1402" y="1525"/>
                  <a:pt x="1402" y="1525"/>
                </a:cubicBezTo>
                <a:cubicBezTo>
                  <a:pt x="1353" y="1495"/>
                  <a:pt x="1297" y="1480"/>
                  <a:pt x="1242" y="1480"/>
                </a:cubicBezTo>
                <a:cubicBezTo>
                  <a:pt x="1186" y="1480"/>
                  <a:pt x="1131" y="1495"/>
                  <a:pt x="1082" y="1525"/>
                </a:cubicBezTo>
                <a:cubicBezTo>
                  <a:pt x="957" y="1591"/>
                  <a:pt x="749" y="1954"/>
                  <a:pt x="601" y="2392"/>
                </a:cubicBezTo>
                <a:cubicBezTo>
                  <a:pt x="548" y="2288"/>
                  <a:pt x="497" y="2214"/>
                  <a:pt x="459" y="2185"/>
                </a:cubicBezTo>
                <a:cubicBezTo>
                  <a:pt x="426" y="2163"/>
                  <a:pt x="386" y="2152"/>
                  <a:pt x="345" y="2152"/>
                </a:cubicBezTo>
                <a:cubicBezTo>
                  <a:pt x="304" y="2152"/>
                  <a:pt x="264" y="2163"/>
                  <a:pt x="230" y="2185"/>
                </a:cubicBezTo>
                <a:cubicBezTo>
                  <a:pt x="171" y="2230"/>
                  <a:pt x="82" y="2384"/>
                  <a:pt x="0" y="2607"/>
                </a:cubicBezTo>
                <a:lnTo>
                  <a:pt x="9559" y="2607"/>
                </a:lnTo>
                <a:lnTo>
                  <a:pt x="9559" y="1954"/>
                </a:lnTo>
                <a:cubicBezTo>
                  <a:pt x="9419" y="1465"/>
                  <a:pt x="9241" y="1074"/>
                  <a:pt x="9138" y="992"/>
                </a:cubicBezTo>
                <a:cubicBezTo>
                  <a:pt x="9093" y="958"/>
                  <a:pt x="9041" y="941"/>
                  <a:pt x="8989" y="941"/>
                </a:cubicBezTo>
                <a:cubicBezTo>
                  <a:pt x="8937" y="941"/>
                  <a:pt x="8885" y="958"/>
                  <a:pt x="8841" y="992"/>
                </a:cubicBezTo>
                <a:cubicBezTo>
                  <a:pt x="8752" y="1058"/>
                  <a:pt x="8618" y="1341"/>
                  <a:pt x="8499" y="1710"/>
                </a:cubicBezTo>
                <a:cubicBezTo>
                  <a:pt x="8441" y="1570"/>
                  <a:pt x="8382" y="1474"/>
                  <a:pt x="8337" y="1444"/>
                </a:cubicBezTo>
                <a:cubicBezTo>
                  <a:pt x="8300" y="1414"/>
                  <a:pt x="8256" y="1400"/>
                  <a:pt x="8211" y="1400"/>
                </a:cubicBezTo>
                <a:cubicBezTo>
                  <a:pt x="8167" y="1400"/>
                  <a:pt x="8122" y="1414"/>
                  <a:pt x="8085" y="1444"/>
                </a:cubicBezTo>
                <a:cubicBezTo>
                  <a:pt x="8055" y="1465"/>
                  <a:pt x="8026" y="1509"/>
                  <a:pt x="7989" y="1577"/>
                </a:cubicBezTo>
                <a:cubicBezTo>
                  <a:pt x="7877" y="1273"/>
                  <a:pt x="7759" y="1051"/>
                  <a:pt x="7685" y="992"/>
                </a:cubicBezTo>
                <a:cubicBezTo>
                  <a:pt x="7647" y="962"/>
                  <a:pt x="7596" y="947"/>
                  <a:pt x="7544" y="947"/>
                </a:cubicBezTo>
                <a:cubicBezTo>
                  <a:pt x="7411" y="487"/>
                  <a:pt x="7240" y="124"/>
                  <a:pt x="7137" y="51"/>
                </a:cubicBezTo>
                <a:cubicBezTo>
                  <a:pt x="7093" y="17"/>
                  <a:pt x="7041" y="1"/>
                  <a:pt x="6988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17"/>
          <p:cNvSpPr/>
          <p:nvPr/>
        </p:nvSpPr>
        <p:spPr>
          <a:xfrm>
            <a:off x="382103" y="291163"/>
            <a:ext cx="248263" cy="248333"/>
          </a:xfrm>
          <a:custGeom>
            <a:rect b="b" l="l" r="r" t="t"/>
            <a:pathLst>
              <a:path extrusionOk="0" h="3536" w="3535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rgbClr val="FFD6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17"/>
          <p:cNvSpPr/>
          <p:nvPr/>
        </p:nvSpPr>
        <p:spPr>
          <a:xfrm>
            <a:off x="678137" y="594675"/>
            <a:ext cx="662243" cy="178361"/>
          </a:xfrm>
          <a:custGeom>
            <a:rect b="b" l="l" r="r" t="t"/>
            <a:pathLst>
              <a:path extrusionOk="0" h="2104" w="7812">
                <a:moveTo>
                  <a:pt x="4136" y="0"/>
                </a:moveTo>
                <a:cubicBezTo>
                  <a:pt x="3424" y="0"/>
                  <a:pt x="2846" y="571"/>
                  <a:pt x="2846" y="1282"/>
                </a:cubicBezTo>
                <a:lnTo>
                  <a:pt x="2846" y="1304"/>
                </a:lnTo>
                <a:cubicBezTo>
                  <a:pt x="2765" y="1273"/>
                  <a:pt x="2676" y="1252"/>
                  <a:pt x="2580" y="1252"/>
                </a:cubicBezTo>
                <a:cubicBezTo>
                  <a:pt x="2380" y="1252"/>
                  <a:pt x="2194" y="1327"/>
                  <a:pt x="2046" y="1444"/>
                </a:cubicBezTo>
                <a:cubicBezTo>
                  <a:pt x="1906" y="1259"/>
                  <a:pt x="1683" y="1140"/>
                  <a:pt x="1438" y="1140"/>
                </a:cubicBezTo>
                <a:cubicBezTo>
                  <a:pt x="1082" y="1140"/>
                  <a:pt x="794" y="1371"/>
                  <a:pt x="691" y="1690"/>
                </a:cubicBezTo>
                <a:cubicBezTo>
                  <a:pt x="675" y="1690"/>
                  <a:pt x="654" y="1682"/>
                  <a:pt x="638" y="1682"/>
                </a:cubicBezTo>
                <a:cubicBezTo>
                  <a:pt x="350" y="1682"/>
                  <a:pt x="104" y="1860"/>
                  <a:pt x="1" y="2104"/>
                </a:cubicBezTo>
                <a:lnTo>
                  <a:pt x="7796" y="2104"/>
                </a:lnTo>
                <a:cubicBezTo>
                  <a:pt x="7812" y="2052"/>
                  <a:pt x="7812" y="1994"/>
                  <a:pt x="7812" y="1933"/>
                </a:cubicBezTo>
                <a:cubicBezTo>
                  <a:pt x="7812" y="1467"/>
                  <a:pt x="7433" y="1081"/>
                  <a:pt x="6967" y="1081"/>
                </a:cubicBezTo>
                <a:cubicBezTo>
                  <a:pt x="6714" y="1081"/>
                  <a:pt x="6499" y="1193"/>
                  <a:pt x="6344" y="1355"/>
                </a:cubicBezTo>
                <a:cubicBezTo>
                  <a:pt x="6181" y="1185"/>
                  <a:pt x="5958" y="1074"/>
                  <a:pt x="5706" y="1074"/>
                </a:cubicBezTo>
                <a:cubicBezTo>
                  <a:pt x="5603" y="1074"/>
                  <a:pt x="5500" y="1096"/>
                  <a:pt x="5411" y="1126"/>
                </a:cubicBezTo>
                <a:cubicBezTo>
                  <a:pt x="5329" y="489"/>
                  <a:pt x="4795" y="0"/>
                  <a:pt x="4136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7"/>
          <p:cNvSpPr/>
          <p:nvPr/>
        </p:nvSpPr>
        <p:spPr>
          <a:xfrm>
            <a:off x="530744" y="330929"/>
            <a:ext cx="364946" cy="108763"/>
          </a:xfrm>
          <a:custGeom>
            <a:rect b="b" l="l" r="r" t="t"/>
            <a:pathLst>
              <a:path extrusionOk="0" h="1283" w="4305">
                <a:moveTo>
                  <a:pt x="2179" y="0"/>
                </a:moveTo>
                <a:cubicBezTo>
                  <a:pt x="1690" y="0"/>
                  <a:pt x="1297" y="400"/>
                  <a:pt x="1297" y="882"/>
                </a:cubicBezTo>
                <a:lnTo>
                  <a:pt x="1297" y="912"/>
                </a:lnTo>
                <a:cubicBezTo>
                  <a:pt x="1223" y="889"/>
                  <a:pt x="1148" y="882"/>
                  <a:pt x="1068" y="882"/>
                </a:cubicBezTo>
                <a:cubicBezTo>
                  <a:pt x="904" y="896"/>
                  <a:pt x="764" y="971"/>
                  <a:pt x="659" y="1074"/>
                </a:cubicBezTo>
                <a:cubicBezTo>
                  <a:pt x="593" y="1053"/>
                  <a:pt x="518" y="1046"/>
                  <a:pt x="445" y="1046"/>
                </a:cubicBezTo>
                <a:cubicBezTo>
                  <a:pt x="259" y="1060"/>
                  <a:pt x="104" y="1149"/>
                  <a:pt x="1" y="1282"/>
                </a:cubicBezTo>
                <a:lnTo>
                  <a:pt x="4297" y="1282"/>
                </a:lnTo>
                <a:cubicBezTo>
                  <a:pt x="4297" y="1268"/>
                  <a:pt x="4304" y="1261"/>
                  <a:pt x="4304" y="1245"/>
                </a:cubicBezTo>
                <a:cubicBezTo>
                  <a:pt x="4277" y="910"/>
                  <a:pt x="4002" y="659"/>
                  <a:pt x="3677" y="659"/>
                </a:cubicBezTo>
                <a:cubicBezTo>
                  <a:pt x="3664" y="659"/>
                  <a:pt x="3651" y="659"/>
                  <a:pt x="3638" y="660"/>
                </a:cubicBezTo>
                <a:cubicBezTo>
                  <a:pt x="3453" y="674"/>
                  <a:pt x="3298" y="772"/>
                  <a:pt x="3193" y="905"/>
                </a:cubicBezTo>
                <a:cubicBezTo>
                  <a:pt x="3149" y="889"/>
                  <a:pt x="3104" y="889"/>
                  <a:pt x="3060" y="889"/>
                </a:cubicBezTo>
                <a:lnTo>
                  <a:pt x="3060" y="882"/>
                </a:lnTo>
                <a:cubicBezTo>
                  <a:pt x="3060" y="400"/>
                  <a:pt x="2660" y="0"/>
                  <a:pt x="2179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17"/>
          <p:cNvSpPr/>
          <p:nvPr/>
        </p:nvSpPr>
        <p:spPr>
          <a:xfrm>
            <a:off x="1002600" y="245571"/>
            <a:ext cx="94149" cy="45600"/>
          </a:xfrm>
          <a:custGeom>
            <a:rect b="b" l="l" r="r" t="t"/>
            <a:pathLst>
              <a:path extrusionOk="0" h="481" w="993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7"/>
          <p:cNvSpPr/>
          <p:nvPr/>
        </p:nvSpPr>
        <p:spPr>
          <a:xfrm>
            <a:off x="1014250" y="406050"/>
            <a:ext cx="152274" cy="73751"/>
          </a:xfrm>
          <a:custGeom>
            <a:rect b="b" l="l" r="r" t="t"/>
            <a:pathLst>
              <a:path extrusionOk="0" h="481" w="993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17"/>
          <p:cNvSpPr/>
          <p:nvPr/>
        </p:nvSpPr>
        <p:spPr>
          <a:xfrm>
            <a:off x="1285075" y="378463"/>
            <a:ext cx="152274" cy="73751"/>
          </a:xfrm>
          <a:custGeom>
            <a:rect b="b" l="l" r="r" t="t"/>
            <a:pathLst>
              <a:path extrusionOk="0" h="481" w="993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8"/>
          <p:cNvSpPr txBox="1"/>
          <p:nvPr>
            <p:ph type="title"/>
          </p:nvPr>
        </p:nvSpPr>
        <p:spPr>
          <a:xfrm>
            <a:off x="1849650" y="445025"/>
            <a:ext cx="54447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5" name="Google Shape;925;p18"/>
          <p:cNvSpPr txBox="1"/>
          <p:nvPr>
            <p:ph idx="1" type="subTitle"/>
          </p:nvPr>
        </p:nvSpPr>
        <p:spPr>
          <a:xfrm>
            <a:off x="4804334" y="3090472"/>
            <a:ext cx="2743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9pPr>
          </a:lstStyle>
          <a:p/>
        </p:txBody>
      </p:sp>
      <p:sp>
        <p:nvSpPr>
          <p:cNvPr id="926" name="Google Shape;926;p18"/>
          <p:cNvSpPr txBox="1"/>
          <p:nvPr>
            <p:ph idx="2" type="subTitle"/>
          </p:nvPr>
        </p:nvSpPr>
        <p:spPr>
          <a:xfrm>
            <a:off x="1596462" y="3090472"/>
            <a:ext cx="2743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9pPr>
          </a:lstStyle>
          <a:p/>
        </p:txBody>
      </p:sp>
      <p:sp>
        <p:nvSpPr>
          <p:cNvPr id="927" name="Google Shape;927;p18"/>
          <p:cNvSpPr txBox="1"/>
          <p:nvPr>
            <p:ph idx="3" type="subTitle"/>
          </p:nvPr>
        </p:nvSpPr>
        <p:spPr>
          <a:xfrm>
            <a:off x="1596462" y="2845375"/>
            <a:ext cx="27432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8" name="Google Shape;928;p18"/>
          <p:cNvSpPr txBox="1"/>
          <p:nvPr>
            <p:ph idx="4" type="subTitle"/>
          </p:nvPr>
        </p:nvSpPr>
        <p:spPr>
          <a:xfrm>
            <a:off x="4804338" y="2845375"/>
            <a:ext cx="27432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9" name="Google Shape;929;p18"/>
          <p:cNvSpPr/>
          <p:nvPr/>
        </p:nvSpPr>
        <p:spPr>
          <a:xfrm>
            <a:off x="905149" y="632337"/>
            <a:ext cx="339138" cy="94318"/>
          </a:xfrm>
          <a:custGeom>
            <a:rect b="b" l="l" r="r" t="t"/>
            <a:pathLst>
              <a:path extrusionOk="0" h="1482" w="5329">
                <a:moveTo>
                  <a:pt x="2818" y="0"/>
                </a:moveTo>
                <a:cubicBezTo>
                  <a:pt x="2336" y="0"/>
                  <a:pt x="1943" y="408"/>
                  <a:pt x="1943" y="904"/>
                </a:cubicBezTo>
                <a:lnTo>
                  <a:pt x="1943" y="918"/>
                </a:lnTo>
                <a:cubicBezTo>
                  <a:pt x="1884" y="897"/>
                  <a:pt x="1824" y="882"/>
                  <a:pt x="1758" y="882"/>
                </a:cubicBezTo>
                <a:cubicBezTo>
                  <a:pt x="1617" y="882"/>
                  <a:pt x="1498" y="934"/>
                  <a:pt x="1395" y="1016"/>
                </a:cubicBezTo>
                <a:cubicBezTo>
                  <a:pt x="1297" y="890"/>
                  <a:pt x="1150" y="801"/>
                  <a:pt x="979" y="801"/>
                </a:cubicBezTo>
                <a:cubicBezTo>
                  <a:pt x="735" y="801"/>
                  <a:pt x="534" y="971"/>
                  <a:pt x="469" y="1194"/>
                </a:cubicBezTo>
                <a:cubicBezTo>
                  <a:pt x="461" y="1194"/>
                  <a:pt x="445" y="1185"/>
                  <a:pt x="431" y="1185"/>
                </a:cubicBezTo>
                <a:cubicBezTo>
                  <a:pt x="239" y="1185"/>
                  <a:pt x="68" y="1311"/>
                  <a:pt x="1" y="1482"/>
                </a:cubicBezTo>
                <a:lnTo>
                  <a:pt x="5315" y="1482"/>
                </a:lnTo>
                <a:cubicBezTo>
                  <a:pt x="5322" y="1444"/>
                  <a:pt x="5329" y="1407"/>
                  <a:pt x="5329" y="1363"/>
                </a:cubicBezTo>
                <a:cubicBezTo>
                  <a:pt x="5329" y="1030"/>
                  <a:pt x="5069" y="763"/>
                  <a:pt x="4751" y="763"/>
                </a:cubicBezTo>
                <a:cubicBezTo>
                  <a:pt x="4580" y="763"/>
                  <a:pt x="4433" y="838"/>
                  <a:pt x="4321" y="955"/>
                </a:cubicBezTo>
                <a:cubicBezTo>
                  <a:pt x="4217" y="838"/>
                  <a:pt x="4063" y="756"/>
                  <a:pt x="3892" y="756"/>
                </a:cubicBezTo>
                <a:cubicBezTo>
                  <a:pt x="3817" y="756"/>
                  <a:pt x="3751" y="770"/>
                  <a:pt x="3684" y="794"/>
                </a:cubicBezTo>
                <a:cubicBezTo>
                  <a:pt x="3632" y="349"/>
                  <a:pt x="3270" y="0"/>
                  <a:pt x="2818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0" name="Google Shape;930;p18"/>
          <p:cNvGrpSpPr/>
          <p:nvPr/>
        </p:nvGrpSpPr>
        <p:grpSpPr>
          <a:xfrm>
            <a:off x="451920" y="275758"/>
            <a:ext cx="398840" cy="527488"/>
            <a:chOff x="1266370" y="3942170"/>
            <a:chExt cx="398840" cy="527488"/>
          </a:xfrm>
        </p:grpSpPr>
        <p:sp>
          <p:nvSpPr>
            <p:cNvPr id="931" name="Google Shape;931;p18"/>
            <p:cNvSpPr/>
            <p:nvPr/>
          </p:nvSpPr>
          <p:spPr>
            <a:xfrm>
              <a:off x="1266370" y="3942170"/>
              <a:ext cx="398840" cy="407925"/>
            </a:xfrm>
            <a:custGeom>
              <a:rect b="b" l="l" r="r" t="t"/>
              <a:pathLst>
                <a:path extrusionOk="0" h="5261" w="5144">
                  <a:moveTo>
                    <a:pt x="2572" y="0"/>
                  </a:moveTo>
                  <a:cubicBezTo>
                    <a:pt x="1157" y="0"/>
                    <a:pt x="1" y="697"/>
                    <a:pt x="1" y="2148"/>
                  </a:cubicBezTo>
                  <a:cubicBezTo>
                    <a:pt x="1" y="3601"/>
                    <a:pt x="1157" y="5261"/>
                    <a:pt x="2572" y="5261"/>
                  </a:cubicBezTo>
                  <a:cubicBezTo>
                    <a:pt x="3988" y="5261"/>
                    <a:pt x="5144" y="3601"/>
                    <a:pt x="5144" y="2148"/>
                  </a:cubicBezTo>
                  <a:cubicBezTo>
                    <a:pt x="5144" y="697"/>
                    <a:pt x="3988" y="0"/>
                    <a:pt x="2572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1307231" y="3942170"/>
              <a:ext cx="317196" cy="407925"/>
            </a:xfrm>
            <a:custGeom>
              <a:rect b="b" l="l" r="r" t="t"/>
              <a:pathLst>
                <a:path extrusionOk="0" h="5261" w="4091">
                  <a:moveTo>
                    <a:pt x="2045" y="0"/>
                  </a:moveTo>
                  <a:cubicBezTo>
                    <a:pt x="920" y="0"/>
                    <a:pt x="0" y="697"/>
                    <a:pt x="0" y="2148"/>
                  </a:cubicBezTo>
                  <a:cubicBezTo>
                    <a:pt x="0" y="3601"/>
                    <a:pt x="920" y="5261"/>
                    <a:pt x="2045" y="5261"/>
                  </a:cubicBezTo>
                  <a:cubicBezTo>
                    <a:pt x="3171" y="5261"/>
                    <a:pt x="4091" y="3601"/>
                    <a:pt x="4091" y="2148"/>
                  </a:cubicBezTo>
                  <a:cubicBezTo>
                    <a:pt x="4091" y="697"/>
                    <a:pt x="3171" y="0"/>
                    <a:pt x="204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1383060" y="3942170"/>
              <a:ext cx="165537" cy="407925"/>
            </a:xfrm>
            <a:custGeom>
              <a:rect b="b" l="l" r="r" t="t"/>
              <a:pathLst>
                <a:path extrusionOk="0" h="5261" w="2135">
                  <a:moveTo>
                    <a:pt x="1067" y="0"/>
                  </a:moveTo>
                  <a:cubicBezTo>
                    <a:pt x="475" y="0"/>
                    <a:pt x="0" y="697"/>
                    <a:pt x="0" y="2148"/>
                  </a:cubicBezTo>
                  <a:cubicBezTo>
                    <a:pt x="0" y="3601"/>
                    <a:pt x="475" y="5261"/>
                    <a:pt x="1067" y="5261"/>
                  </a:cubicBezTo>
                  <a:cubicBezTo>
                    <a:pt x="1660" y="5261"/>
                    <a:pt x="2135" y="3601"/>
                    <a:pt x="2135" y="2148"/>
                  </a:cubicBezTo>
                  <a:cubicBezTo>
                    <a:pt x="2135" y="697"/>
                    <a:pt x="1660" y="0"/>
                    <a:pt x="106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1349100" y="4301169"/>
              <a:ext cx="233380" cy="93743"/>
            </a:xfrm>
            <a:custGeom>
              <a:rect b="b" l="l" r="r" t="t"/>
              <a:pathLst>
                <a:path extrusionOk="0" h="1209" w="3010">
                  <a:moveTo>
                    <a:pt x="2935" y="45"/>
                  </a:moveTo>
                  <a:lnTo>
                    <a:pt x="2313" y="1164"/>
                  </a:lnTo>
                  <a:lnTo>
                    <a:pt x="698" y="1164"/>
                  </a:lnTo>
                  <a:lnTo>
                    <a:pt x="76" y="45"/>
                  </a:lnTo>
                  <a:close/>
                  <a:moveTo>
                    <a:pt x="1" y="1"/>
                  </a:moveTo>
                  <a:lnTo>
                    <a:pt x="668" y="1208"/>
                  </a:lnTo>
                  <a:lnTo>
                    <a:pt x="2343" y="1208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1381975" y="4301169"/>
              <a:ext cx="167708" cy="93743"/>
            </a:xfrm>
            <a:custGeom>
              <a:rect b="b" l="l" r="r" t="t"/>
              <a:pathLst>
                <a:path extrusionOk="0" h="1209" w="2163">
                  <a:moveTo>
                    <a:pt x="2104" y="45"/>
                  </a:moveTo>
                  <a:lnTo>
                    <a:pt x="1652" y="1164"/>
                  </a:lnTo>
                  <a:lnTo>
                    <a:pt x="511" y="1164"/>
                  </a:lnTo>
                  <a:lnTo>
                    <a:pt x="59" y="45"/>
                  </a:lnTo>
                  <a:close/>
                  <a:moveTo>
                    <a:pt x="0" y="1"/>
                  </a:moveTo>
                  <a:lnTo>
                    <a:pt x="480" y="1208"/>
                  </a:lnTo>
                  <a:lnTo>
                    <a:pt x="1681" y="1208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1420975" y="4301169"/>
              <a:ext cx="89708" cy="93743"/>
            </a:xfrm>
            <a:custGeom>
              <a:rect b="b" l="l" r="r" t="t"/>
              <a:pathLst>
                <a:path extrusionOk="0" h="1209" w="1157">
                  <a:moveTo>
                    <a:pt x="1105" y="45"/>
                  </a:moveTo>
                  <a:lnTo>
                    <a:pt x="867" y="1164"/>
                  </a:lnTo>
                  <a:lnTo>
                    <a:pt x="289" y="1164"/>
                  </a:lnTo>
                  <a:lnTo>
                    <a:pt x="52" y="45"/>
                  </a:lnTo>
                  <a:close/>
                  <a:moveTo>
                    <a:pt x="1" y="1"/>
                  </a:moveTo>
                  <a:lnTo>
                    <a:pt x="253" y="1208"/>
                  </a:lnTo>
                  <a:lnTo>
                    <a:pt x="904" y="1208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1400273" y="4385762"/>
              <a:ext cx="131112" cy="83896"/>
            </a:xfrm>
            <a:custGeom>
              <a:rect b="b" l="l" r="r" t="t"/>
              <a:pathLst>
                <a:path extrusionOk="0" h="1082" w="1691">
                  <a:moveTo>
                    <a:pt x="155" y="0"/>
                  </a:moveTo>
                  <a:cubicBezTo>
                    <a:pt x="67" y="0"/>
                    <a:pt x="1" y="73"/>
                    <a:pt x="1" y="155"/>
                  </a:cubicBezTo>
                  <a:lnTo>
                    <a:pt x="1" y="918"/>
                  </a:lnTo>
                  <a:cubicBezTo>
                    <a:pt x="1" y="1007"/>
                    <a:pt x="67" y="1081"/>
                    <a:pt x="155" y="1081"/>
                  </a:cubicBezTo>
                  <a:lnTo>
                    <a:pt x="1534" y="1081"/>
                  </a:lnTo>
                  <a:cubicBezTo>
                    <a:pt x="1623" y="1081"/>
                    <a:pt x="1690" y="1007"/>
                    <a:pt x="1690" y="918"/>
                  </a:cubicBezTo>
                  <a:lnTo>
                    <a:pt x="1690" y="155"/>
                  </a:lnTo>
                  <a:cubicBezTo>
                    <a:pt x="1690" y="73"/>
                    <a:pt x="1623" y="0"/>
                    <a:pt x="1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18"/>
          <p:cNvGrpSpPr/>
          <p:nvPr/>
        </p:nvGrpSpPr>
        <p:grpSpPr>
          <a:xfrm>
            <a:off x="7717666" y="4138691"/>
            <a:ext cx="1102495" cy="799972"/>
            <a:chOff x="713235" y="4265114"/>
            <a:chExt cx="1002450" cy="727379"/>
          </a:xfrm>
        </p:grpSpPr>
        <p:sp>
          <p:nvSpPr>
            <p:cNvPr id="939" name="Google Shape;939;p18"/>
            <p:cNvSpPr/>
            <p:nvPr/>
          </p:nvSpPr>
          <p:spPr>
            <a:xfrm>
              <a:off x="764253" y="4779808"/>
              <a:ext cx="113279" cy="212143"/>
            </a:xfrm>
            <a:custGeom>
              <a:rect b="b" l="l" r="r" t="t"/>
              <a:pathLst>
                <a:path extrusionOk="0" h="2736" w="1461">
                  <a:moveTo>
                    <a:pt x="0" y="1"/>
                  </a:moveTo>
                  <a:lnTo>
                    <a:pt x="0" y="2736"/>
                  </a:lnTo>
                  <a:lnTo>
                    <a:pt x="1460" y="2736"/>
                  </a:lnTo>
                  <a:lnTo>
                    <a:pt x="1460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1340571" y="4663191"/>
              <a:ext cx="372401" cy="162596"/>
            </a:xfrm>
            <a:custGeom>
              <a:rect b="b" l="l" r="r" t="t"/>
              <a:pathLst>
                <a:path extrusionOk="0" h="2097" w="4803">
                  <a:moveTo>
                    <a:pt x="2240" y="0"/>
                  </a:moveTo>
                  <a:cubicBezTo>
                    <a:pt x="2234" y="0"/>
                    <a:pt x="2229" y="0"/>
                    <a:pt x="2224" y="0"/>
                  </a:cubicBezTo>
                  <a:cubicBezTo>
                    <a:pt x="1838" y="7"/>
                    <a:pt x="1519" y="297"/>
                    <a:pt x="1459" y="667"/>
                  </a:cubicBezTo>
                  <a:cubicBezTo>
                    <a:pt x="1431" y="660"/>
                    <a:pt x="1407" y="660"/>
                    <a:pt x="1379" y="660"/>
                  </a:cubicBezTo>
                  <a:cubicBezTo>
                    <a:pt x="1045" y="667"/>
                    <a:pt x="778" y="941"/>
                    <a:pt x="771" y="1268"/>
                  </a:cubicBezTo>
                  <a:cubicBezTo>
                    <a:pt x="385" y="1386"/>
                    <a:pt x="90" y="1706"/>
                    <a:pt x="1" y="2097"/>
                  </a:cubicBezTo>
                  <a:lnTo>
                    <a:pt x="4802" y="2008"/>
                  </a:lnTo>
                  <a:cubicBezTo>
                    <a:pt x="4671" y="1525"/>
                    <a:pt x="4386" y="1172"/>
                    <a:pt x="3872" y="1172"/>
                  </a:cubicBezTo>
                  <a:cubicBezTo>
                    <a:pt x="3866" y="1172"/>
                    <a:pt x="3859" y="1172"/>
                    <a:pt x="3853" y="1172"/>
                  </a:cubicBezTo>
                  <a:lnTo>
                    <a:pt x="3808" y="1172"/>
                  </a:lnTo>
                  <a:cubicBezTo>
                    <a:pt x="3801" y="805"/>
                    <a:pt x="3504" y="512"/>
                    <a:pt x="3140" y="512"/>
                  </a:cubicBezTo>
                  <a:cubicBezTo>
                    <a:pt x="3136" y="512"/>
                    <a:pt x="3131" y="512"/>
                    <a:pt x="3127" y="512"/>
                  </a:cubicBezTo>
                  <a:cubicBezTo>
                    <a:pt x="3076" y="512"/>
                    <a:pt x="3031" y="519"/>
                    <a:pt x="2987" y="527"/>
                  </a:cubicBezTo>
                  <a:cubicBezTo>
                    <a:pt x="2876" y="220"/>
                    <a:pt x="2580" y="0"/>
                    <a:pt x="2240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1340571" y="4662571"/>
              <a:ext cx="375114" cy="161045"/>
            </a:xfrm>
            <a:custGeom>
              <a:rect b="b" l="l" r="r" t="t"/>
              <a:pathLst>
                <a:path extrusionOk="0" h="2077" w="4838">
                  <a:moveTo>
                    <a:pt x="2254" y="1"/>
                  </a:moveTo>
                  <a:cubicBezTo>
                    <a:pt x="2249" y="1"/>
                    <a:pt x="2243" y="1"/>
                    <a:pt x="2238" y="1"/>
                  </a:cubicBezTo>
                  <a:cubicBezTo>
                    <a:pt x="1852" y="1"/>
                    <a:pt x="1534" y="291"/>
                    <a:pt x="1468" y="661"/>
                  </a:cubicBezTo>
                  <a:cubicBezTo>
                    <a:pt x="1445" y="654"/>
                    <a:pt x="1415" y="654"/>
                    <a:pt x="1386" y="654"/>
                  </a:cubicBezTo>
                  <a:cubicBezTo>
                    <a:pt x="1052" y="661"/>
                    <a:pt x="785" y="928"/>
                    <a:pt x="778" y="1260"/>
                  </a:cubicBezTo>
                  <a:cubicBezTo>
                    <a:pt x="392" y="1372"/>
                    <a:pt x="90" y="1683"/>
                    <a:pt x="1" y="2076"/>
                  </a:cubicBezTo>
                  <a:lnTo>
                    <a:pt x="4838" y="2025"/>
                  </a:lnTo>
                  <a:cubicBezTo>
                    <a:pt x="4715" y="1542"/>
                    <a:pt x="4394" y="1180"/>
                    <a:pt x="3879" y="1180"/>
                  </a:cubicBezTo>
                  <a:cubicBezTo>
                    <a:pt x="3872" y="1180"/>
                    <a:pt x="3866" y="1180"/>
                    <a:pt x="3860" y="1180"/>
                  </a:cubicBezTo>
                  <a:lnTo>
                    <a:pt x="3815" y="1180"/>
                  </a:lnTo>
                  <a:cubicBezTo>
                    <a:pt x="3815" y="808"/>
                    <a:pt x="3504" y="513"/>
                    <a:pt x="3134" y="513"/>
                  </a:cubicBezTo>
                  <a:cubicBezTo>
                    <a:pt x="3090" y="520"/>
                    <a:pt x="3038" y="520"/>
                    <a:pt x="2994" y="535"/>
                  </a:cubicBezTo>
                  <a:cubicBezTo>
                    <a:pt x="2883" y="221"/>
                    <a:pt x="2596" y="1"/>
                    <a:pt x="2254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1448577" y="4713203"/>
              <a:ext cx="40861" cy="81569"/>
            </a:xfrm>
            <a:custGeom>
              <a:rect b="b" l="l" r="r" t="t"/>
              <a:pathLst>
                <a:path extrusionOk="0" h="1052" w="527">
                  <a:moveTo>
                    <a:pt x="0" y="1"/>
                  </a:moveTo>
                  <a:cubicBezTo>
                    <a:pt x="0" y="1"/>
                    <a:pt x="422" y="134"/>
                    <a:pt x="400" y="527"/>
                  </a:cubicBezTo>
                  <a:cubicBezTo>
                    <a:pt x="377" y="956"/>
                    <a:pt x="0" y="1052"/>
                    <a:pt x="0" y="1052"/>
                  </a:cubicBezTo>
                  <a:cubicBezTo>
                    <a:pt x="288" y="1052"/>
                    <a:pt x="527" y="815"/>
                    <a:pt x="527" y="527"/>
                  </a:cubicBezTo>
                  <a:cubicBezTo>
                    <a:pt x="527" y="230"/>
                    <a:pt x="288" y="1"/>
                    <a:pt x="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1589303" y="4753988"/>
              <a:ext cx="121342" cy="61487"/>
            </a:xfrm>
            <a:custGeom>
              <a:rect b="b" l="l" r="r" t="t"/>
              <a:pathLst>
                <a:path extrusionOk="0" h="793" w="1565">
                  <a:moveTo>
                    <a:pt x="778" y="1"/>
                  </a:moveTo>
                  <a:cubicBezTo>
                    <a:pt x="355" y="1"/>
                    <a:pt x="8" y="339"/>
                    <a:pt x="1" y="764"/>
                  </a:cubicBezTo>
                  <a:cubicBezTo>
                    <a:pt x="1" y="764"/>
                    <a:pt x="196" y="147"/>
                    <a:pt x="738" y="147"/>
                  </a:cubicBezTo>
                  <a:cubicBezTo>
                    <a:pt x="753" y="147"/>
                    <a:pt x="769" y="148"/>
                    <a:pt x="785" y="149"/>
                  </a:cubicBezTo>
                  <a:cubicBezTo>
                    <a:pt x="1424" y="193"/>
                    <a:pt x="1564" y="793"/>
                    <a:pt x="1564" y="793"/>
                  </a:cubicBezTo>
                  <a:cubicBezTo>
                    <a:pt x="1564" y="357"/>
                    <a:pt x="1223" y="8"/>
                    <a:pt x="794" y="1"/>
                  </a:cubicBezTo>
                  <a:cubicBezTo>
                    <a:pt x="789" y="1"/>
                    <a:pt x="783" y="1"/>
                    <a:pt x="778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789607" y="4431664"/>
              <a:ext cx="69006" cy="69551"/>
            </a:xfrm>
            <a:custGeom>
              <a:rect b="b" l="l" r="r" t="t"/>
              <a:pathLst>
                <a:path extrusionOk="0" h="897" w="890">
                  <a:moveTo>
                    <a:pt x="445" y="0"/>
                  </a:moveTo>
                  <a:cubicBezTo>
                    <a:pt x="200" y="0"/>
                    <a:pt x="0" y="201"/>
                    <a:pt x="0" y="452"/>
                  </a:cubicBezTo>
                  <a:cubicBezTo>
                    <a:pt x="0" y="697"/>
                    <a:pt x="200" y="897"/>
                    <a:pt x="445" y="897"/>
                  </a:cubicBezTo>
                  <a:cubicBezTo>
                    <a:pt x="689" y="897"/>
                    <a:pt x="890" y="697"/>
                    <a:pt x="890" y="452"/>
                  </a:cubicBezTo>
                  <a:cubicBezTo>
                    <a:pt x="890" y="201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889007" y="4365602"/>
              <a:ext cx="133825" cy="70637"/>
            </a:xfrm>
            <a:custGeom>
              <a:rect b="b" l="l" r="r" t="t"/>
              <a:pathLst>
                <a:path extrusionOk="0" h="911" w="1726">
                  <a:moveTo>
                    <a:pt x="459" y="0"/>
                  </a:moveTo>
                  <a:cubicBezTo>
                    <a:pt x="207" y="0"/>
                    <a:pt x="1" y="209"/>
                    <a:pt x="1" y="452"/>
                  </a:cubicBezTo>
                  <a:cubicBezTo>
                    <a:pt x="1" y="705"/>
                    <a:pt x="207" y="911"/>
                    <a:pt x="459" y="911"/>
                  </a:cubicBezTo>
                  <a:lnTo>
                    <a:pt x="1274" y="911"/>
                  </a:lnTo>
                  <a:cubicBezTo>
                    <a:pt x="1526" y="911"/>
                    <a:pt x="1726" y="705"/>
                    <a:pt x="1726" y="452"/>
                  </a:cubicBezTo>
                  <a:cubicBezTo>
                    <a:pt x="1726" y="209"/>
                    <a:pt x="1526" y="0"/>
                    <a:pt x="1274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969411" y="4265114"/>
              <a:ext cx="233380" cy="70094"/>
            </a:xfrm>
            <a:custGeom>
              <a:rect b="b" l="l" r="r" t="t"/>
              <a:pathLst>
                <a:path extrusionOk="0" h="904" w="3010">
                  <a:moveTo>
                    <a:pt x="452" y="0"/>
                  </a:moveTo>
                  <a:cubicBezTo>
                    <a:pt x="208" y="0"/>
                    <a:pt x="0" y="199"/>
                    <a:pt x="0" y="452"/>
                  </a:cubicBezTo>
                  <a:cubicBezTo>
                    <a:pt x="0" y="704"/>
                    <a:pt x="208" y="903"/>
                    <a:pt x="452" y="903"/>
                  </a:cubicBezTo>
                  <a:lnTo>
                    <a:pt x="2549" y="903"/>
                  </a:lnTo>
                  <a:cubicBezTo>
                    <a:pt x="2801" y="903"/>
                    <a:pt x="3009" y="704"/>
                    <a:pt x="3009" y="452"/>
                  </a:cubicBezTo>
                  <a:cubicBezTo>
                    <a:pt x="3009" y="199"/>
                    <a:pt x="2801" y="0"/>
                    <a:pt x="254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713235" y="4509279"/>
              <a:ext cx="79861" cy="483214"/>
            </a:xfrm>
            <a:custGeom>
              <a:rect b="b" l="l" r="r" t="t"/>
              <a:pathLst>
                <a:path extrusionOk="0" h="6232" w="1030">
                  <a:moveTo>
                    <a:pt x="274" y="1"/>
                  </a:moveTo>
                  <a:lnTo>
                    <a:pt x="0" y="6216"/>
                  </a:lnTo>
                  <a:lnTo>
                    <a:pt x="1030" y="6232"/>
                  </a:lnTo>
                  <a:lnTo>
                    <a:pt x="896" y="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713235" y="4991175"/>
              <a:ext cx="39620" cy="1318"/>
            </a:xfrm>
            <a:custGeom>
              <a:rect b="b" l="l" r="r" t="t"/>
              <a:pathLst>
                <a:path extrusionOk="0" h="17" w="511">
                  <a:moveTo>
                    <a:pt x="0" y="1"/>
                  </a:moveTo>
                  <a:lnTo>
                    <a:pt x="0" y="10"/>
                  </a:lnTo>
                  <a:lnTo>
                    <a:pt x="511" y="17"/>
                  </a:lnTo>
                  <a:lnTo>
                    <a:pt x="511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A58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713235" y="4509279"/>
              <a:ext cx="45436" cy="482671"/>
            </a:xfrm>
            <a:custGeom>
              <a:rect b="b" l="l" r="r" t="t"/>
              <a:pathLst>
                <a:path extrusionOk="0" h="6225" w="586">
                  <a:moveTo>
                    <a:pt x="274" y="1"/>
                  </a:moveTo>
                  <a:lnTo>
                    <a:pt x="0" y="6216"/>
                  </a:lnTo>
                  <a:lnTo>
                    <a:pt x="511" y="6225"/>
                  </a:lnTo>
                  <a:lnTo>
                    <a:pt x="585" y="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728122" y="4625275"/>
              <a:ext cx="57531" cy="28844"/>
            </a:xfrm>
            <a:custGeom>
              <a:rect b="b" l="l" r="r" t="t"/>
              <a:pathLst>
                <a:path extrusionOk="0" h="372" w="742">
                  <a:moveTo>
                    <a:pt x="22" y="0"/>
                  </a:moveTo>
                  <a:lnTo>
                    <a:pt x="0" y="363"/>
                  </a:lnTo>
                  <a:lnTo>
                    <a:pt x="370" y="372"/>
                  </a:lnTo>
                  <a:lnTo>
                    <a:pt x="742" y="372"/>
                  </a:lnTo>
                  <a:lnTo>
                    <a:pt x="733" y="7"/>
                  </a:lnTo>
                  <a:lnTo>
                    <a:pt x="377" y="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724633" y="4690717"/>
              <a:ext cx="62726" cy="42025"/>
            </a:xfrm>
            <a:custGeom>
              <a:rect b="b" l="l" r="r" t="t"/>
              <a:pathLst>
                <a:path extrusionOk="0" h="542" w="809">
                  <a:moveTo>
                    <a:pt x="22" y="1"/>
                  </a:moveTo>
                  <a:lnTo>
                    <a:pt x="1" y="527"/>
                  </a:lnTo>
                  <a:lnTo>
                    <a:pt x="408" y="534"/>
                  </a:lnTo>
                  <a:lnTo>
                    <a:pt x="808" y="541"/>
                  </a:lnTo>
                  <a:lnTo>
                    <a:pt x="794" y="8"/>
                  </a:lnTo>
                  <a:lnTo>
                    <a:pt x="408" y="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877454" y="4677536"/>
              <a:ext cx="339138" cy="314415"/>
            </a:xfrm>
            <a:custGeom>
              <a:rect b="b" l="l" r="r" t="t"/>
              <a:pathLst>
                <a:path extrusionOk="0" h="4055" w="4374">
                  <a:moveTo>
                    <a:pt x="0" y="0"/>
                  </a:moveTo>
                  <a:lnTo>
                    <a:pt x="0" y="4055"/>
                  </a:lnTo>
                  <a:lnTo>
                    <a:pt x="4373" y="4055"/>
                  </a:lnTo>
                  <a:lnTo>
                    <a:pt x="437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1132545" y="4678233"/>
              <a:ext cx="84591" cy="314259"/>
            </a:xfrm>
            <a:custGeom>
              <a:rect b="b" l="l" r="r" t="t"/>
              <a:pathLst>
                <a:path extrusionOk="0" h="4053" w="1091">
                  <a:moveTo>
                    <a:pt x="0" y="0"/>
                  </a:moveTo>
                  <a:lnTo>
                    <a:pt x="0" y="4053"/>
                  </a:lnTo>
                  <a:lnTo>
                    <a:pt x="1090" y="4053"/>
                  </a:lnTo>
                  <a:lnTo>
                    <a:pt x="1090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863110" y="4670635"/>
              <a:ext cx="367283" cy="13259"/>
            </a:xfrm>
            <a:custGeom>
              <a:rect b="b" l="l" r="r" t="t"/>
              <a:pathLst>
                <a:path extrusionOk="0" h="171" w="4737">
                  <a:moveTo>
                    <a:pt x="89" y="0"/>
                  </a:moveTo>
                  <a:cubicBezTo>
                    <a:pt x="45" y="0"/>
                    <a:pt x="0" y="38"/>
                    <a:pt x="0" y="89"/>
                  </a:cubicBezTo>
                  <a:cubicBezTo>
                    <a:pt x="0" y="134"/>
                    <a:pt x="45" y="171"/>
                    <a:pt x="89" y="171"/>
                  </a:cubicBezTo>
                  <a:lnTo>
                    <a:pt x="4647" y="171"/>
                  </a:lnTo>
                  <a:cubicBezTo>
                    <a:pt x="4699" y="171"/>
                    <a:pt x="4736" y="134"/>
                    <a:pt x="4736" y="89"/>
                  </a:cubicBezTo>
                  <a:cubicBezTo>
                    <a:pt x="4736" y="38"/>
                    <a:pt x="4699" y="0"/>
                    <a:pt x="464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1172242" y="4737937"/>
              <a:ext cx="21322" cy="31635"/>
            </a:xfrm>
            <a:custGeom>
              <a:rect b="b" l="l" r="r" t="t"/>
              <a:pathLst>
                <a:path extrusionOk="0" h="408" w="275">
                  <a:moveTo>
                    <a:pt x="0" y="0"/>
                  </a:moveTo>
                  <a:lnTo>
                    <a:pt x="0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8"/>
            <p:cNvSpPr/>
            <p:nvPr/>
          </p:nvSpPr>
          <p:spPr>
            <a:xfrm>
              <a:off x="1133785" y="4737937"/>
              <a:ext cx="21322" cy="31635"/>
            </a:xfrm>
            <a:custGeom>
              <a:rect b="b" l="l" r="r" t="t"/>
              <a:pathLst>
                <a:path extrusionOk="0" h="408" w="275">
                  <a:moveTo>
                    <a:pt x="0" y="0"/>
                  </a:moveTo>
                  <a:lnTo>
                    <a:pt x="0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8"/>
            <p:cNvSpPr/>
            <p:nvPr/>
          </p:nvSpPr>
          <p:spPr>
            <a:xfrm>
              <a:off x="1094630" y="4737937"/>
              <a:ext cx="21245" cy="31635"/>
            </a:xfrm>
            <a:custGeom>
              <a:rect b="b" l="l" r="r" t="t"/>
              <a:pathLst>
                <a:path extrusionOk="0" h="408" w="274">
                  <a:moveTo>
                    <a:pt x="0" y="0"/>
                  </a:moveTo>
                  <a:lnTo>
                    <a:pt x="0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8"/>
            <p:cNvSpPr/>
            <p:nvPr/>
          </p:nvSpPr>
          <p:spPr>
            <a:xfrm>
              <a:off x="1056095" y="4737937"/>
              <a:ext cx="21322" cy="31635"/>
            </a:xfrm>
            <a:custGeom>
              <a:rect b="b" l="l" r="r" t="t"/>
              <a:pathLst>
                <a:path extrusionOk="0" h="408" w="275">
                  <a:moveTo>
                    <a:pt x="1" y="0"/>
                  </a:moveTo>
                  <a:lnTo>
                    <a:pt x="1" y="407"/>
                  </a:lnTo>
                  <a:lnTo>
                    <a:pt x="275" y="407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8"/>
            <p:cNvSpPr/>
            <p:nvPr/>
          </p:nvSpPr>
          <p:spPr>
            <a:xfrm>
              <a:off x="1017095" y="4737937"/>
              <a:ext cx="21322" cy="31635"/>
            </a:xfrm>
            <a:custGeom>
              <a:rect b="b" l="l" r="r" t="t"/>
              <a:pathLst>
                <a:path extrusionOk="0" h="408" w="275">
                  <a:moveTo>
                    <a:pt x="1" y="0"/>
                  </a:moveTo>
                  <a:lnTo>
                    <a:pt x="1" y="407"/>
                  </a:lnTo>
                  <a:lnTo>
                    <a:pt x="275" y="407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8"/>
            <p:cNvSpPr/>
            <p:nvPr/>
          </p:nvSpPr>
          <p:spPr>
            <a:xfrm>
              <a:off x="978638" y="4737937"/>
              <a:ext cx="21322" cy="31635"/>
            </a:xfrm>
            <a:custGeom>
              <a:rect b="b" l="l" r="r" t="t"/>
              <a:pathLst>
                <a:path extrusionOk="0" h="408" w="275">
                  <a:moveTo>
                    <a:pt x="1" y="0"/>
                  </a:moveTo>
                  <a:lnTo>
                    <a:pt x="1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8"/>
            <p:cNvSpPr/>
            <p:nvPr/>
          </p:nvSpPr>
          <p:spPr>
            <a:xfrm>
              <a:off x="940025" y="4737937"/>
              <a:ext cx="21477" cy="31635"/>
            </a:xfrm>
            <a:custGeom>
              <a:rect b="b" l="l" r="r" t="t"/>
              <a:pathLst>
                <a:path extrusionOk="0" h="408" w="277">
                  <a:moveTo>
                    <a:pt x="1" y="0"/>
                  </a:moveTo>
                  <a:lnTo>
                    <a:pt x="1" y="407"/>
                  </a:lnTo>
                  <a:lnTo>
                    <a:pt x="276" y="407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8"/>
            <p:cNvSpPr/>
            <p:nvPr/>
          </p:nvSpPr>
          <p:spPr>
            <a:xfrm>
              <a:off x="901025" y="4737937"/>
              <a:ext cx="21322" cy="31635"/>
            </a:xfrm>
            <a:custGeom>
              <a:rect b="b" l="l" r="r" t="t"/>
              <a:pathLst>
                <a:path extrusionOk="0" h="408" w="275">
                  <a:moveTo>
                    <a:pt x="0" y="0"/>
                  </a:moveTo>
                  <a:lnTo>
                    <a:pt x="0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8"/>
            <p:cNvSpPr/>
            <p:nvPr/>
          </p:nvSpPr>
          <p:spPr>
            <a:xfrm>
              <a:off x="1172242" y="4798882"/>
              <a:ext cx="21322" cy="31635"/>
            </a:xfrm>
            <a:custGeom>
              <a:rect b="b" l="l" r="r" t="t"/>
              <a:pathLst>
                <a:path extrusionOk="0" h="408" w="275">
                  <a:moveTo>
                    <a:pt x="0" y="0"/>
                  </a:moveTo>
                  <a:lnTo>
                    <a:pt x="0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8"/>
            <p:cNvSpPr/>
            <p:nvPr/>
          </p:nvSpPr>
          <p:spPr>
            <a:xfrm>
              <a:off x="1133785" y="4798882"/>
              <a:ext cx="21322" cy="31635"/>
            </a:xfrm>
            <a:custGeom>
              <a:rect b="b" l="l" r="r" t="t"/>
              <a:pathLst>
                <a:path extrusionOk="0" h="408" w="275">
                  <a:moveTo>
                    <a:pt x="0" y="0"/>
                  </a:moveTo>
                  <a:lnTo>
                    <a:pt x="0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1094630" y="4798882"/>
              <a:ext cx="21245" cy="31635"/>
            </a:xfrm>
            <a:custGeom>
              <a:rect b="b" l="l" r="r" t="t"/>
              <a:pathLst>
                <a:path extrusionOk="0" h="408" w="274">
                  <a:moveTo>
                    <a:pt x="0" y="0"/>
                  </a:moveTo>
                  <a:lnTo>
                    <a:pt x="0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1056095" y="4798882"/>
              <a:ext cx="21322" cy="31635"/>
            </a:xfrm>
            <a:custGeom>
              <a:rect b="b" l="l" r="r" t="t"/>
              <a:pathLst>
                <a:path extrusionOk="0" h="408" w="275">
                  <a:moveTo>
                    <a:pt x="1" y="0"/>
                  </a:moveTo>
                  <a:lnTo>
                    <a:pt x="1" y="407"/>
                  </a:lnTo>
                  <a:lnTo>
                    <a:pt x="275" y="407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1017095" y="4798882"/>
              <a:ext cx="21322" cy="31635"/>
            </a:xfrm>
            <a:custGeom>
              <a:rect b="b" l="l" r="r" t="t"/>
              <a:pathLst>
                <a:path extrusionOk="0" h="408" w="275">
                  <a:moveTo>
                    <a:pt x="1" y="0"/>
                  </a:moveTo>
                  <a:lnTo>
                    <a:pt x="1" y="407"/>
                  </a:lnTo>
                  <a:lnTo>
                    <a:pt x="275" y="407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978638" y="4798882"/>
              <a:ext cx="21322" cy="31635"/>
            </a:xfrm>
            <a:custGeom>
              <a:rect b="b" l="l" r="r" t="t"/>
              <a:pathLst>
                <a:path extrusionOk="0" h="408" w="275">
                  <a:moveTo>
                    <a:pt x="1" y="0"/>
                  </a:moveTo>
                  <a:lnTo>
                    <a:pt x="1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940025" y="4798882"/>
              <a:ext cx="21477" cy="31635"/>
            </a:xfrm>
            <a:custGeom>
              <a:rect b="b" l="l" r="r" t="t"/>
              <a:pathLst>
                <a:path extrusionOk="0" h="408" w="277">
                  <a:moveTo>
                    <a:pt x="1" y="0"/>
                  </a:moveTo>
                  <a:lnTo>
                    <a:pt x="1" y="407"/>
                  </a:lnTo>
                  <a:lnTo>
                    <a:pt x="276" y="407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901025" y="4798882"/>
              <a:ext cx="21322" cy="31635"/>
            </a:xfrm>
            <a:custGeom>
              <a:rect b="b" l="l" r="r" t="t"/>
              <a:pathLst>
                <a:path extrusionOk="0" h="408" w="275">
                  <a:moveTo>
                    <a:pt x="0" y="0"/>
                  </a:moveTo>
                  <a:lnTo>
                    <a:pt x="0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1172242" y="4859128"/>
              <a:ext cx="21322" cy="31635"/>
            </a:xfrm>
            <a:custGeom>
              <a:rect b="b" l="l" r="r" t="t"/>
              <a:pathLst>
                <a:path extrusionOk="0" h="408" w="275">
                  <a:moveTo>
                    <a:pt x="0" y="0"/>
                  </a:moveTo>
                  <a:lnTo>
                    <a:pt x="0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1133785" y="4859128"/>
              <a:ext cx="21322" cy="31635"/>
            </a:xfrm>
            <a:custGeom>
              <a:rect b="b" l="l" r="r" t="t"/>
              <a:pathLst>
                <a:path extrusionOk="0" h="408" w="275">
                  <a:moveTo>
                    <a:pt x="0" y="0"/>
                  </a:moveTo>
                  <a:lnTo>
                    <a:pt x="0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1094630" y="4859128"/>
              <a:ext cx="21245" cy="31635"/>
            </a:xfrm>
            <a:custGeom>
              <a:rect b="b" l="l" r="r" t="t"/>
              <a:pathLst>
                <a:path extrusionOk="0" h="408" w="274">
                  <a:moveTo>
                    <a:pt x="0" y="0"/>
                  </a:moveTo>
                  <a:lnTo>
                    <a:pt x="0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1056095" y="4859128"/>
              <a:ext cx="21322" cy="31635"/>
            </a:xfrm>
            <a:custGeom>
              <a:rect b="b" l="l" r="r" t="t"/>
              <a:pathLst>
                <a:path extrusionOk="0" h="408" w="275">
                  <a:moveTo>
                    <a:pt x="1" y="0"/>
                  </a:moveTo>
                  <a:lnTo>
                    <a:pt x="1" y="407"/>
                  </a:lnTo>
                  <a:lnTo>
                    <a:pt x="275" y="407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8"/>
            <p:cNvSpPr/>
            <p:nvPr/>
          </p:nvSpPr>
          <p:spPr>
            <a:xfrm>
              <a:off x="1017095" y="4859128"/>
              <a:ext cx="21322" cy="31635"/>
            </a:xfrm>
            <a:custGeom>
              <a:rect b="b" l="l" r="r" t="t"/>
              <a:pathLst>
                <a:path extrusionOk="0" h="408" w="275">
                  <a:moveTo>
                    <a:pt x="1" y="0"/>
                  </a:moveTo>
                  <a:lnTo>
                    <a:pt x="1" y="407"/>
                  </a:lnTo>
                  <a:lnTo>
                    <a:pt x="275" y="407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8"/>
            <p:cNvSpPr/>
            <p:nvPr/>
          </p:nvSpPr>
          <p:spPr>
            <a:xfrm>
              <a:off x="978638" y="4859128"/>
              <a:ext cx="21322" cy="31635"/>
            </a:xfrm>
            <a:custGeom>
              <a:rect b="b" l="l" r="r" t="t"/>
              <a:pathLst>
                <a:path extrusionOk="0" h="408" w="275">
                  <a:moveTo>
                    <a:pt x="1" y="0"/>
                  </a:moveTo>
                  <a:lnTo>
                    <a:pt x="1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940025" y="4859128"/>
              <a:ext cx="21477" cy="31635"/>
            </a:xfrm>
            <a:custGeom>
              <a:rect b="b" l="l" r="r" t="t"/>
              <a:pathLst>
                <a:path extrusionOk="0" h="408" w="277">
                  <a:moveTo>
                    <a:pt x="1" y="0"/>
                  </a:moveTo>
                  <a:lnTo>
                    <a:pt x="1" y="407"/>
                  </a:lnTo>
                  <a:lnTo>
                    <a:pt x="276" y="407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8"/>
            <p:cNvSpPr/>
            <p:nvPr/>
          </p:nvSpPr>
          <p:spPr>
            <a:xfrm>
              <a:off x="901025" y="4859128"/>
              <a:ext cx="21322" cy="31635"/>
            </a:xfrm>
            <a:custGeom>
              <a:rect b="b" l="l" r="r" t="t"/>
              <a:pathLst>
                <a:path extrusionOk="0" h="408" w="275">
                  <a:moveTo>
                    <a:pt x="0" y="0"/>
                  </a:moveTo>
                  <a:lnTo>
                    <a:pt x="0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9" name="Google Shape;979;p18"/>
          <p:cNvSpPr/>
          <p:nvPr/>
        </p:nvSpPr>
        <p:spPr>
          <a:xfrm>
            <a:off x="974105" y="445027"/>
            <a:ext cx="201223" cy="55949"/>
          </a:xfrm>
          <a:custGeom>
            <a:rect b="b" l="l" r="r" t="t"/>
            <a:pathLst>
              <a:path extrusionOk="0" h="1482" w="5329">
                <a:moveTo>
                  <a:pt x="2818" y="0"/>
                </a:moveTo>
                <a:cubicBezTo>
                  <a:pt x="2336" y="0"/>
                  <a:pt x="1943" y="408"/>
                  <a:pt x="1943" y="904"/>
                </a:cubicBezTo>
                <a:lnTo>
                  <a:pt x="1943" y="918"/>
                </a:lnTo>
                <a:cubicBezTo>
                  <a:pt x="1884" y="897"/>
                  <a:pt x="1824" y="882"/>
                  <a:pt x="1758" y="882"/>
                </a:cubicBezTo>
                <a:cubicBezTo>
                  <a:pt x="1617" y="882"/>
                  <a:pt x="1498" y="934"/>
                  <a:pt x="1395" y="1016"/>
                </a:cubicBezTo>
                <a:cubicBezTo>
                  <a:pt x="1297" y="890"/>
                  <a:pt x="1150" y="801"/>
                  <a:pt x="979" y="801"/>
                </a:cubicBezTo>
                <a:cubicBezTo>
                  <a:pt x="735" y="801"/>
                  <a:pt x="534" y="971"/>
                  <a:pt x="469" y="1194"/>
                </a:cubicBezTo>
                <a:cubicBezTo>
                  <a:pt x="461" y="1194"/>
                  <a:pt x="445" y="1185"/>
                  <a:pt x="431" y="1185"/>
                </a:cubicBezTo>
                <a:cubicBezTo>
                  <a:pt x="239" y="1185"/>
                  <a:pt x="68" y="1311"/>
                  <a:pt x="1" y="1482"/>
                </a:cubicBezTo>
                <a:lnTo>
                  <a:pt x="5315" y="1482"/>
                </a:lnTo>
                <a:cubicBezTo>
                  <a:pt x="5322" y="1444"/>
                  <a:pt x="5329" y="1407"/>
                  <a:pt x="5329" y="1363"/>
                </a:cubicBezTo>
                <a:cubicBezTo>
                  <a:pt x="5329" y="1030"/>
                  <a:pt x="5069" y="763"/>
                  <a:pt x="4751" y="763"/>
                </a:cubicBezTo>
                <a:cubicBezTo>
                  <a:pt x="4580" y="763"/>
                  <a:pt x="4433" y="838"/>
                  <a:pt x="4321" y="955"/>
                </a:cubicBezTo>
                <a:cubicBezTo>
                  <a:pt x="4217" y="838"/>
                  <a:pt x="4063" y="756"/>
                  <a:pt x="3892" y="756"/>
                </a:cubicBezTo>
                <a:cubicBezTo>
                  <a:pt x="3817" y="756"/>
                  <a:pt x="3751" y="770"/>
                  <a:pt x="3684" y="794"/>
                </a:cubicBezTo>
                <a:cubicBezTo>
                  <a:pt x="3632" y="349"/>
                  <a:pt x="3270" y="0"/>
                  <a:pt x="2818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18"/>
          <p:cNvSpPr/>
          <p:nvPr/>
        </p:nvSpPr>
        <p:spPr>
          <a:xfrm>
            <a:off x="7233675" y="4938650"/>
            <a:ext cx="2030700" cy="461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1" name="Google Shape;981;p18"/>
          <p:cNvGrpSpPr/>
          <p:nvPr/>
        </p:nvGrpSpPr>
        <p:grpSpPr>
          <a:xfrm>
            <a:off x="4382899" y="4938638"/>
            <a:ext cx="2749703" cy="122913"/>
            <a:chOff x="5024149" y="4918613"/>
            <a:chExt cx="2749703" cy="122913"/>
          </a:xfrm>
        </p:grpSpPr>
        <p:sp>
          <p:nvSpPr>
            <p:cNvPr id="982" name="Google Shape;982;p18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8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8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2" name="Google Shape;101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5" name="Google Shape;1015;p19"/>
          <p:cNvSpPr txBox="1"/>
          <p:nvPr>
            <p:ph idx="1" type="subTitle"/>
          </p:nvPr>
        </p:nvSpPr>
        <p:spPr>
          <a:xfrm>
            <a:off x="4677249" y="1621688"/>
            <a:ext cx="3715800" cy="22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6" name="Google Shape;1016;p19"/>
          <p:cNvSpPr txBox="1"/>
          <p:nvPr>
            <p:ph idx="2" type="subTitle"/>
          </p:nvPr>
        </p:nvSpPr>
        <p:spPr>
          <a:xfrm>
            <a:off x="750951" y="1621688"/>
            <a:ext cx="3715800" cy="22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7" name="Google Shape;1017;p19"/>
          <p:cNvSpPr/>
          <p:nvPr/>
        </p:nvSpPr>
        <p:spPr>
          <a:xfrm>
            <a:off x="329928" y="411308"/>
            <a:ext cx="230824" cy="68683"/>
          </a:xfrm>
          <a:custGeom>
            <a:rect b="b" l="l" r="r" t="t"/>
            <a:pathLst>
              <a:path extrusionOk="0" h="876" w="2944">
                <a:moveTo>
                  <a:pt x="1490" y="1"/>
                </a:moveTo>
                <a:cubicBezTo>
                  <a:pt x="1156" y="1"/>
                  <a:pt x="889" y="275"/>
                  <a:pt x="889" y="600"/>
                </a:cubicBezTo>
                <a:lnTo>
                  <a:pt x="889" y="623"/>
                </a:lnTo>
                <a:cubicBezTo>
                  <a:pt x="852" y="613"/>
                  <a:pt x="815" y="606"/>
                  <a:pt x="775" y="606"/>
                </a:cubicBezTo>
                <a:cubicBezTo>
                  <a:pt x="759" y="606"/>
                  <a:pt x="744" y="607"/>
                  <a:pt x="727" y="609"/>
                </a:cubicBezTo>
                <a:cubicBezTo>
                  <a:pt x="623" y="616"/>
                  <a:pt x="526" y="661"/>
                  <a:pt x="454" y="734"/>
                </a:cubicBezTo>
                <a:cubicBezTo>
                  <a:pt x="421" y="723"/>
                  <a:pt x="384" y="717"/>
                  <a:pt x="346" y="717"/>
                </a:cubicBezTo>
                <a:cubicBezTo>
                  <a:pt x="332" y="717"/>
                  <a:pt x="318" y="718"/>
                  <a:pt x="304" y="719"/>
                </a:cubicBezTo>
                <a:cubicBezTo>
                  <a:pt x="178" y="727"/>
                  <a:pt x="75" y="787"/>
                  <a:pt x="0" y="876"/>
                </a:cubicBezTo>
                <a:lnTo>
                  <a:pt x="2934" y="876"/>
                </a:lnTo>
                <a:cubicBezTo>
                  <a:pt x="2934" y="867"/>
                  <a:pt x="2943" y="860"/>
                  <a:pt x="2943" y="846"/>
                </a:cubicBezTo>
                <a:cubicBezTo>
                  <a:pt x="2921" y="625"/>
                  <a:pt x="2736" y="452"/>
                  <a:pt x="2509" y="452"/>
                </a:cubicBezTo>
                <a:cubicBezTo>
                  <a:pt x="2501" y="452"/>
                  <a:pt x="2492" y="452"/>
                  <a:pt x="2483" y="453"/>
                </a:cubicBezTo>
                <a:cubicBezTo>
                  <a:pt x="2365" y="460"/>
                  <a:pt x="2253" y="527"/>
                  <a:pt x="2179" y="616"/>
                </a:cubicBezTo>
                <a:cubicBezTo>
                  <a:pt x="2150" y="609"/>
                  <a:pt x="2120" y="609"/>
                  <a:pt x="2090" y="609"/>
                </a:cubicBezTo>
                <a:lnTo>
                  <a:pt x="2090" y="600"/>
                </a:lnTo>
                <a:cubicBezTo>
                  <a:pt x="2090" y="275"/>
                  <a:pt x="1823" y="1"/>
                  <a:pt x="1490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8" name="Google Shape;1018;p19"/>
          <p:cNvGrpSpPr/>
          <p:nvPr/>
        </p:nvGrpSpPr>
        <p:grpSpPr>
          <a:xfrm>
            <a:off x="7615505" y="4138690"/>
            <a:ext cx="1189160" cy="799971"/>
            <a:chOff x="7584680" y="4192527"/>
            <a:chExt cx="1189160" cy="799971"/>
          </a:xfrm>
        </p:grpSpPr>
        <p:grpSp>
          <p:nvGrpSpPr>
            <p:cNvPr id="1019" name="Google Shape;1019;p19"/>
            <p:cNvGrpSpPr/>
            <p:nvPr/>
          </p:nvGrpSpPr>
          <p:grpSpPr>
            <a:xfrm>
              <a:off x="7584680" y="4192527"/>
              <a:ext cx="533390" cy="795972"/>
              <a:chOff x="5752054" y="2896539"/>
              <a:chExt cx="727086" cy="1085021"/>
            </a:xfrm>
          </p:grpSpPr>
          <p:sp>
            <p:nvSpPr>
              <p:cNvPr id="1020" name="Google Shape;1020;p19"/>
              <p:cNvSpPr/>
              <p:nvPr/>
            </p:nvSpPr>
            <p:spPr>
              <a:xfrm>
                <a:off x="5955656" y="3243358"/>
                <a:ext cx="312937" cy="738203"/>
              </a:xfrm>
              <a:custGeom>
                <a:rect b="b" l="l" r="r" t="t"/>
                <a:pathLst>
                  <a:path extrusionOk="0" h="6907" w="2928">
                    <a:moveTo>
                      <a:pt x="644" y="1"/>
                    </a:moveTo>
                    <a:lnTo>
                      <a:pt x="0" y="6906"/>
                    </a:lnTo>
                    <a:lnTo>
                      <a:pt x="2927" y="6906"/>
                    </a:lnTo>
                    <a:lnTo>
                      <a:pt x="2282" y="1"/>
                    </a:lnTo>
                    <a:close/>
                  </a:path>
                </a:pathLst>
              </a:custGeom>
              <a:solidFill>
                <a:srgbClr val="B376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6199442" y="3243358"/>
                <a:ext cx="76204" cy="738203"/>
              </a:xfrm>
              <a:custGeom>
                <a:rect b="b" l="l" r="r" t="t"/>
                <a:pathLst>
                  <a:path extrusionOk="0" h="6907" w="713">
                    <a:moveTo>
                      <a:pt x="1" y="1"/>
                    </a:moveTo>
                    <a:lnTo>
                      <a:pt x="646" y="6906"/>
                    </a:lnTo>
                    <a:lnTo>
                      <a:pt x="712" y="690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674F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6109238" y="3243358"/>
                <a:ext cx="159354" cy="738203"/>
              </a:xfrm>
              <a:custGeom>
                <a:rect b="b" l="l" r="r" t="t"/>
                <a:pathLst>
                  <a:path extrusionOk="0" h="6907" w="1491">
                    <a:moveTo>
                      <a:pt x="82" y="1"/>
                    </a:moveTo>
                    <a:lnTo>
                      <a:pt x="0" y="6906"/>
                    </a:lnTo>
                    <a:lnTo>
                      <a:pt x="1490" y="6906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rgbClr val="AA66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6090962" y="3513331"/>
                <a:ext cx="49271" cy="49271"/>
              </a:xfrm>
              <a:custGeom>
                <a:rect b="b" l="l" r="r" t="t"/>
                <a:pathLst>
                  <a:path extrusionOk="0" h="461" w="461">
                    <a:moveTo>
                      <a:pt x="0" y="0"/>
                    </a:moveTo>
                    <a:lnTo>
                      <a:pt x="0" y="461"/>
                    </a:lnTo>
                    <a:lnTo>
                      <a:pt x="461" y="46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6087114" y="3508522"/>
                <a:ext cx="57928" cy="58034"/>
              </a:xfrm>
              <a:custGeom>
                <a:rect b="b" l="l" r="r" t="t"/>
                <a:pathLst>
                  <a:path extrusionOk="0" h="543" w="542">
                    <a:moveTo>
                      <a:pt x="460" y="82"/>
                    </a:moveTo>
                    <a:lnTo>
                      <a:pt x="460" y="468"/>
                    </a:lnTo>
                    <a:lnTo>
                      <a:pt x="74" y="468"/>
                    </a:lnTo>
                    <a:lnTo>
                      <a:pt x="74" y="82"/>
                    </a:lnTo>
                    <a:close/>
                    <a:moveTo>
                      <a:pt x="1" y="1"/>
                    </a:moveTo>
                    <a:lnTo>
                      <a:pt x="1" y="543"/>
                    </a:lnTo>
                    <a:lnTo>
                      <a:pt x="541" y="543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6090962" y="3634531"/>
                <a:ext cx="49271" cy="49164"/>
              </a:xfrm>
              <a:custGeom>
                <a:rect b="b" l="l" r="r" t="t"/>
                <a:pathLst>
                  <a:path extrusionOk="0" h="460" w="461">
                    <a:moveTo>
                      <a:pt x="0" y="1"/>
                    </a:moveTo>
                    <a:lnTo>
                      <a:pt x="0" y="459"/>
                    </a:lnTo>
                    <a:lnTo>
                      <a:pt x="461" y="459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>
                <a:off x="6087114" y="3630576"/>
                <a:ext cx="57928" cy="57821"/>
              </a:xfrm>
              <a:custGeom>
                <a:rect b="b" l="l" r="r" t="t"/>
                <a:pathLst>
                  <a:path extrusionOk="0" h="541" w="542">
                    <a:moveTo>
                      <a:pt x="460" y="75"/>
                    </a:moveTo>
                    <a:lnTo>
                      <a:pt x="460" y="459"/>
                    </a:lnTo>
                    <a:lnTo>
                      <a:pt x="74" y="459"/>
                    </a:lnTo>
                    <a:lnTo>
                      <a:pt x="74" y="75"/>
                    </a:lnTo>
                    <a:close/>
                    <a:moveTo>
                      <a:pt x="1" y="0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6090962" y="3755623"/>
                <a:ext cx="49271" cy="50126"/>
              </a:xfrm>
              <a:custGeom>
                <a:rect b="b" l="l" r="r" t="t"/>
                <a:pathLst>
                  <a:path extrusionOk="0" h="469" w="461">
                    <a:moveTo>
                      <a:pt x="0" y="0"/>
                    </a:moveTo>
                    <a:lnTo>
                      <a:pt x="0" y="468"/>
                    </a:lnTo>
                    <a:lnTo>
                      <a:pt x="461" y="468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6087114" y="3751776"/>
                <a:ext cx="57928" cy="57928"/>
              </a:xfrm>
              <a:custGeom>
                <a:rect b="b" l="l" r="r" t="t"/>
                <a:pathLst>
                  <a:path extrusionOk="0" h="542" w="542">
                    <a:moveTo>
                      <a:pt x="460" y="74"/>
                    </a:moveTo>
                    <a:lnTo>
                      <a:pt x="460" y="460"/>
                    </a:lnTo>
                    <a:lnTo>
                      <a:pt x="74" y="460"/>
                    </a:lnTo>
                    <a:lnTo>
                      <a:pt x="74" y="74"/>
                    </a:lnTo>
                    <a:close/>
                    <a:moveTo>
                      <a:pt x="1" y="1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6090962" y="3876930"/>
                <a:ext cx="49271" cy="49805"/>
              </a:xfrm>
              <a:custGeom>
                <a:rect b="b" l="l" r="r" t="t"/>
                <a:pathLst>
                  <a:path extrusionOk="0" h="466" w="461">
                    <a:moveTo>
                      <a:pt x="0" y="0"/>
                    </a:moveTo>
                    <a:lnTo>
                      <a:pt x="0" y="466"/>
                    </a:lnTo>
                    <a:lnTo>
                      <a:pt x="461" y="466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6087114" y="3872868"/>
                <a:ext cx="57928" cy="57928"/>
              </a:xfrm>
              <a:custGeom>
                <a:rect b="b" l="l" r="r" t="t"/>
                <a:pathLst>
                  <a:path extrusionOk="0" h="542" w="542">
                    <a:moveTo>
                      <a:pt x="460" y="82"/>
                    </a:moveTo>
                    <a:lnTo>
                      <a:pt x="460" y="468"/>
                    </a:lnTo>
                    <a:lnTo>
                      <a:pt x="74" y="468"/>
                    </a:lnTo>
                    <a:lnTo>
                      <a:pt x="74" y="82"/>
                    </a:lnTo>
                    <a:close/>
                    <a:moveTo>
                      <a:pt x="1" y="1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6090962" y="3391491"/>
                <a:ext cx="49271" cy="49805"/>
              </a:xfrm>
              <a:custGeom>
                <a:rect b="b" l="l" r="r" t="t"/>
                <a:pathLst>
                  <a:path extrusionOk="0" h="466" w="461">
                    <a:moveTo>
                      <a:pt x="0" y="0"/>
                    </a:moveTo>
                    <a:lnTo>
                      <a:pt x="0" y="466"/>
                    </a:lnTo>
                    <a:lnTo>
                      <a:pt x="461" y="466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6087114" y="3387429"/>
                <a:ext cx="57928" cy="57928"/>
              </a:xfrm>
              <a:custGeom>
                <a:rect b="b" l="l" r="r" t="t"/>
                <a:pathLst>
                  <a:path extrusionOk="0" h="542" w="542">
                    <a:moveTo>
                      <a:pt x="460" y="83"/>
                    </a:moveTo>
                    <a:lnTo>
                      <a:pt x="460" y="467"/>
                    </a:lnTo>
                    <a:lnTo>
                      <a:pt x="74" y="467"/>
                    </a:lnTo>
                    <a:lnTo>
                      <a:pt x="74" y="83"/>
                    </a:lnTo>
                    <a:close/>
                    <a:moveTo>
                      <a:pt x="1" y="1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6057723" y="3202103"/>
                <a:ext cx="118848" cy="118955"/>
              </a:xfrm>
              <a:custGeom>
                <a:rect b="b" l="l" r="r" t="t"/>
                <a:pathLst>
                  <a:path extrusionOk="0" h="1113" w="1112">
                    <a:moveTo>
                      <a:pt x="53" y="1"/>
                    </a:moveTo>
                    <a:lnTo>
                      <a:pt x="0" y="52"/>
                    </a:lnTo>
                    <a:lnTo>
                      <a:pt x="1053" y="1112"/>
                    </a:lnTo>
                    <a:lnTo>
                      <a:pt x="1112" y="1054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5886613" y="3031098"/>
                <a:ext cx="111153" cy="111687"/>
              </a:xfrm>
              <a:custGeom>
                <a:rect b="b" l="l" r="r" t="t"/>
                <a:pathLst>
                  <a:path extrusionOk="0" h="1045" w="1040">
                    <a:moveTo>
                      <a:pt x="972" y="0"/>
                    </a:moveTo>
                    <a:lnTo>
                      <a:pt x="454" y="511"/>
                    </a:lnTo>
                    <a:lnTo>
                      <a:pt x="461" y="520"/>
                    </a:lnTo>
                    <a:lnTo>
                      <a:pt x="1" y="978"/>
                    </a:lnTo>
                    <a:lnTo>
                      <a:pt x="68" y="1044"/>
                    </a:lnTo>
                    <a:lnTo>
                      <a:pt x="587" y="527"/>
                    </a:lnTo>
                    <a:lnTo>
                      <a:pt x="579" y="527"/>
                    </a:lnTo>
                    <a:lnTo>
                      <a:pt x="1039" y="66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6012621" y="3120555"/>
                <a:ext cx="87960" cy="87212"/>
              </a:xfrm>
              <a:custGeom>
                <a:rect b="b" l="l" r="r" t="t"/>
                <a:pathLst>
                  <a:path extrusionOk="0" h="816" w="823">
                    <a:moveTo>
                      <a:pt x="401" y="111"/>
                    </a:moveTo>
                    <a:lnTo>
                      <a:pt x="712" y="415"/>
                    </a:lnTo>
                    <a:lnTo>
                      <a:pt x="422" y="705"/>
                    </a:lnTo>
                    <a:lnTo>
                      <a:pt x="111" y="401"/>
                    </a:lnTo>
                    <a:lnTo>
                      <a:pt x="401" y="111"/>
                    </a:lnTo>
                    <a:close/>
                    <a:moveTo>
                      <a:pt x="401" y="1"/>
                    </a:moveTo>
                    <a:lnTo>
                      <a:pt x="1" y="401"/>
                    </a:lnTo>
                    <a:lnTo>
                      <a:pt x="422" y="815"/>
                    </a:lnTo>
                    <a:lnTo>
                      <a:pt x="822" y="415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9"/>
              <p:cNvSpPr/>
              <p:nvPr/>
            </p:nvSpPr>
            <p:spPr>
              <a:xfrm>
                <a:off x="5975428" y="3076094"/>
                <a:ext cx="85609" cy="92877"/>
              </a:xfrm>
              <a:custGeom>
                <a:rect b="b" l="l" r="r" t="t"/>
                <a:pathLst>
                  <a:path extrusionOk="0" h="869" w="801">
                    <a:moveTo>
                      <a:pt x="452" y="127"/>
                    </a:moveTo>
                    <a:lnTo>
                      <a:pt x="697" y="468"/>
                    </a:lnTo>
                    <a:lnTo>
                      <a:pt x="407" y="757"/>
                    </a:lnTo>
                    <a:lnTo>
                      <a:pt x="112" y="461"/>
                    </a:lnTo>
                    <a:lnTo>
                      <a:pt x="452" y="127"/>
                    </a:lnTo>
                    <a:close/>
                    <a:moveTo>
                      <a:pt x="459" y="1"/>
                    </a:moveTo>
                    <a:lnTo>
                      <a:pt x="0" y="461"/>
                    </a:lnTo>
                    <a:lnTo>
                      <a:pt x="407" y="869"/>
                    </a:lnTo>
                    <a:lnTo>
                      <a:pt x="800" y="476"/>
                    </a:lnTo>
                    <a:lnTo>
                      <a:pt x="459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9"/>
              <p:cNvSpPr/>
              <p:nvPr/>
            </p:nvSpPr>
            <p:spPr>
              <a:xfrm>
                <a:off x="5936631" y="3031098"/>
                <a:ext cx="91915" cy="99075"/>
              </a:xfrm>
              <a:custGeom>
                <a:rect b="b" l="l" r="r" t="t"/>
                <a:pathLst>
                  <a:path extrusionOk="0" h="927" w="860">
                    <a:moveTo>
                      <a:pt x="511" y="127"/>
                    </a:moveTo>
                    <a:lnTo>
                      <a:pt x="756" y="466"/>
                    </a:lnTo>
                    <a:lnTo>
                      <a:pt x="407" y="815"/>
                    </a:lnTo>
                    <a:lnTo>
                      <a:pt x="111" y="527"/>
                    </a:lnTo>
                    <a:lnTo>
                      <a:pt x="511" y="127"/>
                    </a:lnTo>
                    <a:close/>
                    <a:moveTo>
                      <a:pt x="520" y="0"/>
                    </a:moveTo>
                    <a:lnTo>
                      <a:pt x="0" y="527"/>
                    </a:lnTo>
                    <a:lnTo>
                      <a:pt x="407" y="927"/>
                    </a:lnTo>
                    <a:lnTo>
                      <a:pt x="859" y="475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9"/>
              <p:cNvSpPr/>
              <p:nvPr/>
            </p:nvSpPr>
            <p:spPr>
              <a:xfrm>
                <a:off x="5973825" y="3075346"/>
                <a:ext cx="56431" cy="56431"/>
              </a:xfrm>
              <a:custGeom>
                <a:rect b="b" l="l" r="r" t="t"/>
                <a:pathLst>
                  <a:path extrusionOk="0" h="528" w="528">
                    <a:moveTo>
                      <a:pt x="460" y="1"/>
                    </a:moveTo>
                    <a:lnTo>
                      <a:pt x="1" y="461"/>
                    </a:lnTo>
                    <a:lnTo>
                      <a:pt x="67" y="527"/>
                    </a:lnTo>
                    <a:lnTo>
                      <a:pt x="527" y="68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19"/>
              <p:cNvSpPr/>
              <p:nvPr/>
            </p:nvSpPr>
            <p:spPr>
              <a:xfrm>
                <a:off x="5896125" y="2985034"/>
                <a:ext cx="99930" cy="107198"/>
              </a:xfrm>
              <a:custGeom>
                <a:rect b="b" l="l" r="r" t="t"/>
                <a:pathLst>
                  <a:path extrusionOk="0" h="1003" w="935">
                    <a:moveTo>
                      <a:pt x="571" y="127"/>
                    </a:moveTo>
                    <a:lnTo>
                      <a:pt x="831" y="483"/>
                    </a:lnTo>
                    <a:lnTo>
                      <a:pt x="424" y="883"/>
                    </a:lnTo>
                    <a:lnTo>
                      <a:pt x="112" y="579"/>
                    </a:lnTo>
                    <a:lnTo>
                      <a:pt x="571" y="127"/>
                    </a:lnTo>
                    <a:close/>
                    <a:moveTo>
                      <a:pt x="578" y="1"/>
                    </a:moveTo>
                    <a:lnTo>
                      <a:pt x="0" y="579"/>
                    </a:lnTo>
                    <a:lnTo>
                      <a:pt x="424" y="1002"/>
                    </a:lnTo>
                    <a:lnTo>
                      <a:pt x="934" y="490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19"/>
              <p:cNvSpPr/>
              <p:nvPr/>
            </p:nvSpPr>
            <p:spPr>
              <a:xfrm>
                <a:off x="5859039" y="2941535"/>
                <a:ext cx="103671" cy="111901"/>
              </a:xfrm>
              <a:custGeom>
                <a:rect b="b" l="l" r="r" t="t"/>
                <a:pathLst>
                  <a:path extrusionOk="0" h="1047" w="970">
                    <a:moveTo>
                      <a:pt x="623" y="127"/>
                    </a:moveTo>
                    <a:lnTo>
                      <a:pt x="867" y="468"/>
                    </a:lnTo>
                    <a:lnTo>
                      <a:pt x="408" y="927"/>
                    </a:lnTo>
                    <a:lnTo>
                      <a:pt x="111" y="637"/>
                    </a:lnTo>
                    <a:lnTo>
                      <a:pt x="623" y="127"/>
                    </a:lnTo>
                    <a:close/>
                    <a:moveTo>
                      <a:pt x="630" y="1"/>
                    </a:moveTo>
                    <a:lnTo>
                      <a:pt x="1" y="637"/>
                    </a:lnTo>
                    <a:lnTo>
                      <a:pt x="408" y="1046"/>
                    </a:lnTo>
                    <a:lnTo>
                      <a:pt x="970" y="475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5820135" y="2896539"/>
                <a:ext cx="110298" cy="117886"/>
              </a:xfrm>
              <a:custGeom>
                <a:rect b="b" l="l" r="r" t="t"/>
                <a:pathLst>
                  <a:path extrusionOk="0" h="1103" w="1032">
                    <a:moveTo>
                      <a:pt x="683" y="125"/>
                    </a:moveTo>
                    <a:lnTo>
                      <a:pt x="927" y="466"/>
                    </a:lnTo>
                    <a:lnTo>
                      <a:pt x="409" y="985"/>
                    </a:lnTo>
                    <a:lnTo>
                      <a:pt x="112" y="696"/>
                    </a:lnTo>
                    <a:lnTo>
                      <a:pt x="683" y="125"/>
                    </a:lnTo>
                    <a:close/>
                    <a:moveTo>
                      <a:pt x="690" y="0"/>
                    </a:moveTo>
                    <a:lnTo>
                      <a:pt x="0" y="696"/>
                    </a:lnTo>
                    <a:lnTo>
                      <a:pt x="409" y="1103"/>
                    </a:lnTo>
                    <a:lnTo>
                      <a:pt x="1032" y="473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5857329" y="2940787"/>
                <a:ext cx="74600" cy="74600"/>
              </a:xfrm>
              <a:custGeom>
                <a:rect b="b" l="l" r="r" t="t"/>
                <a:pathLst>
                  <a:path extrusionOk="0" h="698" w="698">
                    <a:moveTo>
                      <a:pt x="630" y="1"/>
                    </a:moveTo>
                    <a:lnTo>
                      <a:pt x="1" y="630"/>
                    </a:lnTo>
                    <a:lnTo>
                      <a:pt x="75" y="698"/>
                    </a:lnTo>
                    <a:lnTo>
                      <a:pt x="698" y="66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5976924" y="3157856"/>
                <a:ext cx="87319" cy="87960"/>
              </a:xfrm>
              <a:custGeom>
                <a:rect b="b" l="l" r="r" t="t"/>
                <a:pathLst>
                  <a:path extrusionOk="0" h="823" w="817">
                    <a:moveTo>
                      <a:pt x="400" y="111"/>
                    </a:moveTo>
                    <a:lnTo>
                      <a:pt x="704" y="422"/>
                    </a:lnTo>
                    <a:lnTo>
                      <a:pt x="416" y="703"/>
                    </a:lnTo>
                    <a:lnTo>
                      <a:pt x="112" y="401"/>
                    </a:lnTo>
                    <a:lnTo>
                      <a:pt x="400" y="111"/>
                    </a:lnTo>
                    <a:close/>
                    <a:moveTo>
                      <a:pt x="400" y="0"/>
                    </a:moveTo>
                    <a:lnTo>
                      <a:pt x="0" y="401"/>
                    </a:lnTo>
                    <a:lnTo>
                      <a:pt x="416" y="822"/>
                    </a:lnTo>
                    <a:lnTo>
                      <a:pt x="817" y="42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5932570" y="3120555"/>
                <a:ext cx="92877" cy="85716"/>
              </a:xfrm>
              <a:custGeom>
                <a:rect b="b" l="l" r="r" t="t"/>
                <a:pathLst>
                  <a:path extrusionOk="0" h="802" w="869">
                    <a:moveTo>
                      <a:pt x="460" y="111"/>
                    </a:moveTo>
                    <a:lnTo>
                      <a:pt x="757" y="408"/>
                    </a:lnTo>
                    <a:lnTo>
                      <a:pt x="469" y="696"/>
                    </a:lnTo>
                    <a:lnTo>
                      <a:pt x="120" y="453"/>
                    </a:lnTo>
                    <a:lnTo>
                      <a:pt x="460" y="111"/>
                    </a:lnTo>
                    <a:close/>
                    <a:moveTo>
                      <a:pt x="460" y="1"/>
                    </a:moveTo>
                    <a:lnTo>
                      <a:pt x="1" y="460"/>
                    </a:lnTo>
                    <a:lnTo>
                      <a:pt x="476" y="801"/>
                    </a:lnTo>
                    <a:lnTo>
                      <a:pt x="869" y="408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5887575" y="3081865"/>
                <a:ext cx="98969" cy="91915"/>
              </a:xfrm>
              <a:custGeom>
                <a:rect b="b" l="l" r="r" t="t"/>
                <a:pathLst>
                  <a:path extrusionOk="0" h="860" w="926">
                    <a:moveTo>
                      <a:pt x="518" y="110"/>
                    </a:moveTo>
                    <a:lnTo>
                      <a:pt x="815" y="407"/>
                    </a:lnTo>
                    <a:lnTo>
                      <a:pt x="466" y="756"/>
                    </a:lnTo>
                    <a:lnTo>
                      <a:pt x="125" y="503"/>
                    </a:lnTo>
                    <a:lnTo>
                      <a:pt x="518" y="110"/>
                    </a:lnTo>
                    <a:close/>
                    <a:moveTo>
                      <a:pt x="518" y="0"/>
                    </a:moveTo>
                    <a:lnTo>
                      <a:pt x="0" y="518"/>
                    </a:lnTo>
                    <a:lnTo>
                      <a:pt x="473" y="859"/>
                    </a:lnTo>
                    <a:lnTo>
                      <a:pt x="925" y="407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5931822" y="3118845"/>
                <a:ext cx="56431" cy="56431"/>
              </a:xfrm>
              <a:custGeom>
                <a:rect b="b" l="l" r="r" t="t"/>
                <a:pathLst>
                  <a:path extrusionOk="0" h="528" w="528">
                    <a:moveTo>
                      <a:pt x="460" y="1"/>
                    </a:moveTo>
                    <a:lnTo>
                      <a:pt x="1" y="461"/>
                    </a:lnTo>
                    <a:lnTo>
                      <a:pt x="67" y="527"/>
                    </a:lnTo>
                    <a:lnTo>
                      <a:pt x="527" y="68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5841618" y="3041359"/>
                <a:ext cx="106129" cy="99824"/>
              </a:xfrm>
              <a:custGeom>
                <a:rect b="b" l="l" r="r" t="t"/>
                <a:pathLst>
                  <a:path extrusionOk="0" h="934" w="993">
                    <a:moveTo>
                      <a:pt x="578" y="112"/>
                    </a:moveTo>
                    <a:lnTo>
                      <a:pt x="882" y="424"/>
                    </a:lnTo>
                    <a:lnTo>
                      <a:pt x="475" y="831"/>
                    </a:lnTo>
                    <a:lnTo>
                      <a:pt x="119" y="571"/>
                    </a:lnTo>
                    <a:lnTo>
                      <a:pt x="578" y="112"/>
                    </a:lnTo>
                    <a:close/>
                    <a:moveTo>
                      <a:pt x="578" y="0"/>
                    </a:moveTo>
                    <a:lnTo>
                      <a:pt x="0" y="578"/>
                    </a:lnTo>
                    <a:lnTo>
                      <a:pt x="482" y="934"/>
                    </a:lnTo>
                    <a:lnTo>
                      <a:pt x="992" y="424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5798012" y="3004058"/>
                <a:ext cx="110939" cy="103885"/>
              </a:xfrm>
              <a:custGeom>
                <a:rect b="b" l="l" r="r" t="t"/>
                <a:pathLst>
                  <a:path extrusionOk="0" h="972" w="1038">
                    <a:moveTo>
                      <a:pt x="630" y="113"/>
                    </a:moveTo>
                    <a:lnTo>
                      <a:pt x="927" y="408"/>
                    </a:lnTo>
                    <a:lnTo>
                      <a:pt x="467" y="869"/>
                    </a:lnTo>
                    <a:lnTo>
                      <a:pt x="118" y="623"/>
                    </a:lnTo>
                    <a:lnTo>
                      <a:pt x="630" y="113"/>
                    </a:lnTo>
                    <a:close/>
                    <a:moveTo>
                      <a:pt x="630" y="1"/>
                    </a:moveTo>
                    <a:lnTo>
                      <a:pt x="1" y="630"/>
                    </a:lnTo>
                    <a:lnTo>
                      <a:pt x="474" y="972"/>
                    </a:lnTo>
                    <a:lnTo>
                      <a:pt x="1038" y="40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5752803" y="2965262"/>
                <a:ext cx="117351" cy="110191"/>
              </a:xfrm>
              <a:custGeom>
                <a:rect b="b" l="l" r="r" t="t"/>
                <a:pathLst>
                  <a:path extrusionOk="0" h="1031" w="1098">
                    <a:moveTo>
                      <a:pt x="691" y="113"/>
                    </a:moveTo>
                    <a:lnTo>
                      <a:pt x="986" y="408"/>
                    </a:lnTo>
                    <a:lnTo>
                      <a:pt x="468" y="928"/>
                    </a:lnTo>
                    <a:lnTo>
                      <a:pt x="127" y="682"/>
                    </a:lnTo>
                    <a:lnTo>
                      <a:pt x="691" y="113"/>
                    </a:lnTo>
                    <a:close/>
                    <a:moveTo>
                      <a:pt x="691" y="1"/>
                    </a:moveTo>
                    <a:lnTo>
                      <a:pt x="1" y="691"/>
                    </a:lnTo>
                    <a:lnTo>
                      <a:pt x="475" y="1031"/>
                    </a:lnTo>
                    <a:lnTo>
                      <a:pt x="1098" y="40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5797264" y="3002562"/>
                <a:ext cx="74494" cy="74600"/>
              </a:xfrm>
              <a:custGeom>
                <a:rect b="b" l="l" r="r" t="t"/>
                <a:pathLst>
                  <a:path extrusionOk="0" h="698" w="697">
                    <a:moveTo>
                      <a:pt x="630" y="1"/>
                    </a:moveTo>
                    <a:lnTo>
                      <a:pt x="1" y="630"/>
                    </a:lnTo>
                    <a:lnTo>
                      <a:pt x="67" y="698"/>
                    </a:lnTo>
                    <a:lnTo>
                      <a:pt x="696" y="66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6234391" y="3377917"/>
                <a:ext cx="110191" cy="111687"/>
              </a:xfrm>
              <a:custGeom>
                <a:rect b="b" l="l" r="r" t="t"/>
                <a:pathLst>
                  <a:path extrusionOk="0" h="1045" w="1031">
                    <a:moveTo>
                      <a:pt x="963" y="1"/>
                    </a:moveTo>
                    <a:lnTo>
                      <a:pt x="453" y="511"/>
                    </a:lnTo>
                    <a:lnTo>
                      <a:pt x="453" y="520"/>
                    </a:lnTo>
                    <a:lnTo>
                      <a:pt x="1" y="979"/>
                    </a:lnTo>
                    <a:lnTo>
                      <a:pt x="67" y="1045"/>
                    </a:lnTo>
                    <a:lnTo>
                      <a:pt x="579" y="534"/>
                    </a:lnTo>
                    <a:lnTo>
                      <a:pt x="570" y="527"/>
                    </a:lnTo>
                    <a:lnTo>
                      <a:pt x="1031" y="67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6131469" y="3312187"/>
                <a:ext cx="87105" cy="88067"/>
              </a:xfrm>
              <a:custGeom>
                <a:rect b="b" l="l" r="r" t="t"/>
                <a:pathLst>
                  <a:path extrusionOk="0" h="824" w="815">
                    <a:moveTo>
                      <a:pt x="400" y="113"/>
                    </a:moveTo>
                    <a:lnTo>
                      <a:pt x="704" y="424"/>
                    </a:lnTo>
                    <a:lnTo>
                      <a:pt x="414" y="705"/>
                    </a:lnTo>
                    <a:lnTo>
                      <a:pt x="110" y="401"/>
                    </a:lnTo>
                    <a:lnTo>
                      <a:pt x="400" y="113"/>
                    </a:lnTo>
                    <a:close/>
                    <a:moveTo>
                      <a:pt x="400" y="0"/>
                    </a:moveTo>
                    <a:lnTo>
                      <a:pt x="0" y="401"/>
                    </a:lnTo>
                    <a:lnTo>
                      <a:pt x="414" y="824"/>
                    </a:lnTo>
                    <a:lnTo>
                      <a:pt x="815" y="424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6170158" y="3350984"/>
                <a:ext cx="85716" cy="92877"/>
              </a:xfrm>
              <a:custGeom>
                <a:rect b="b" l="l" r="r" t="t"/>
                <a:pathLst>
                  <a:path extrusionOk="0" h="869" w="802">
                    <a:moveTo>
                      <a:pt x="401" y="112"/>
                    </a:moveTo>
                    <a:lnTo>
                      <a:pt x="691" y="408"/>
                    </a:lnTo>
                    <a:lnTo>
                      <a:pt x="349" y="749"/>
                    </a:lnTo>
                    <a:lnTo>
                      <a:pt x="104" y="408"/>
                    </a:lnTo>
                    <a:lnTo>
                      <a:pt x="401" y="112"/>
                    </a:lnTo>
                    <a:close/>
                    <a:moveTo>
                      <a:pt x="401" y="0"/>
                    </a:moveTo>
                    <a:lnTo>
                      <a:pt x="1" y="393"/>
                    </a:lnTo>
                    <a:lnTo>
                      <a:pt x="342" y="868"/>
                    </a:lnTo>
                    <a:lnTo>
                      <a:pt x="801" y="408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6202649" y="3389780"/>
                <a:ext cx="91915" cy="99075"/>
              </a:xfrm>
              <a:custGeom>
                <a:rect b="b" l="l" r="r" t="t"/>
                <a:pathLst>
                  <a:path extrusionOk="0" h="927" w="860">
                    <a:moveTo>
                      <a:pt x="460" y="112"/>
                    </a:moveTo>
                    <a:lnTo>
                      <a:pt x="750" y="409"/>
                    </a:lnTo>
                    <a:lnTo>
                      <a:pt x="357" y="809"/>
                    </a:lnTo>
                    <a:lnTo>
                      <a:pt x="104" y="461"/>
                    </a:lnTo>
                    <a:lnTo>
                      <a:pt x="460" y="112"/>
                    </a:lnTo>
                    <a:close/>
                    <a:moveTo>
                      <a:pt x="460" y="0"/>
                    </a:moveTo>
                    <a:lnTo>
                      <a:pt x="1" y="454"/>
                    </a:lnTo>
                    <a:lnTo>
                      <a:pt x="342" y="927"/>
                    </a:lnTo>
                    <a:lnTo>
                      <a:pt x="860" y="40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6201152" y="3388177"/>
                <a:ext cx="56218" cy="56431"/>
              </a:xfrm>
              <a:custGeom>
                <a:rect b="b" l="l" r="r" t="t"/>
                <a:pathLst>
                  <a:path extrusionOk="0" h="528" w="526">
                    <a:moveTo>
                      <a:pt x="460" y="1"/>
                    </a:moveTo>
                    <a:lnTo>
                      <a:pt x="1" y="460"/>
                    </a:lnTo>
                    <a:lnTo>
                      <a:pt x="67" y="527"/>
                    </a:lnTo>
                    <a:lnTo>
                      <a:pt x="525" y="76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6235994" y="3428684"/>
                <a:ext cx="99075" cy="106129"/>
              </a:xfrm>
              <a:custGeom>
                <a:rect b="b" l="l" r="r" t="t"/>
                <a:pathLst>
                  <a:path extrusionOk="0" h="993" w="927">
                    <a:moveTo>
                      <a:pt x="503" y="111"/>
                    </a:moveTo>
                    <a:lnTo>
                      <a:pt x="815" y="422"/>
                    </a:lnTo>
                    <a:lnTo>
                      <a:pt x="363" y="874"/>
                    </a:lnTo>
                    <a:lnTo>
                      <a:pt x="103" y="518"/>
                    </a:lnTo>
                    <a:lnTo>
                      <a:pt x="503" y="111"/>
                    </a:lnTo>
                    <a:close/>
                    <a:moveTo>
                      <a:pt x="503" y="1"/>
                    </a:moveTo>
                    <a:lnTo>
                      <a:pt x="0" y="511"/>
                    </a:lnTo>
                    <a:lnTo>
                      <a:pt x="349" y="993"/>
                    </a:lnTo>
                    <a:lnTo>
                      <a:pt x="927" y="422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6268485" y="3467481"/>
                <a:ext cx="103885" cy="110939"/>
              </a:xfrm>
              <a:custGeom>
                <a:rect b="b" l="l" r="r" t="t"/>
                <a:pathLst>
                  <a:path extrusionOk="0" h="1038" w="972">
                    <a:moveTo>
                      <a:pt x="562" y="111"/>
                    </a:moveTo>
                    <a:lnTo>
                      <a:pt x="859" y="408"/>
                    </a:lnTo>
                    <a:lnTo>
                      <a:pt x="349" y="918"/>
                    </a:lnTo>
                    <a:lnTo>
                      <a:pt x="103" y="578"/>
                    </a:lnTo>
                    <a:lnTo>
                      <a:pt x="562" y="111"/>
                    </a:lnTo>
                    <a:close/>
                    <a:moveTo>
                      <a:pt x="562" y="0"/>
                    </a:moveTo>
                    <a:lnTo>
                      <a:pt x="0" y="562"/>
                    </a:lnTo>
                    <a:lnTo>
                      <a:pt x="340" y="1037"/>
                    </a:lnTo>
                    <a:lnTo>
                      <a:pt x="971" y="408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6300976" y="3506277"/>
                <a:ext cx="110191" cy="117351"/>
              </a:xfrm>
              <a:custGeom>
                <a:rect b="b" l="l" r="r" t="t"/>
                <a:pathLst>
                  <a:path extrusionOk="0" h="1098" w="1031">
                    <a:moveTo>
                      <a:pt x="623" y="110"/>
                    </a:moveTo>
                    <a:lnTo>
                      <a:pt x="918" y="407"/>
                    </a:lnTo>
                    <a:lnTo>
                      <a:pt x="356" y="978"/>
                    </a:lnTo>
                    <a:lnTo>
                      <a:pt x="104" y="630"/>
                    </a:lnTo>
                    <a:lnTo>
                      <a:pt x="623" y="110"/>
                    </a:lnTo>
                    <a:close/>
                    <a:moveTo>
                      <a:pt x="623" y="0"/>
                    </a:moveTo>
                    <a:lnTo>
                      <a:pt x="0" y="623"/>
                    </a:lnTo>
                    <a:lnTo>
                      <a:pt x="340" y="1097"/>
                    </a:lnTo>
                    <a:lnTo>
                      <a:pt x="1030" y="407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>
                <a:off x="6299266" y="3504674"/>
                <a:ext cx="74600" cy="74494"/>
              </a:xfrm>
              <a:custGeom>
                <a:rect b="b" l="l" r="r" t="t"/>
                <a:pathLst>
                  <a:path extrusionOk="0" h="697" w="698">
                    <a:moveTo>
                      <a:pt x="630" y="1"/>
                    </a:moveTo>
                    <a:lnTo>
                      <a:pt x="0" y="631"/>
                    </a:lnTo>
                    <a:lnTo>
                      <a:pt x="68" y="696"/>
                    </a:lnTo>
                    <a:lnTo>
                      <a:pt x="697" y="74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>
                <a:off x="6166952" y="3274887"/>
                <a:ext cx="88174" cy="87426"/>
              </a:xfrm>
              <a:custGeom>
                <a:rect b="b" l="l" r="r" t="t"/>
                <a:pathLst>
                  <a:path extrusionOk="0" h="818" w="825">
                    <a:moveTo>
                      <a:pt x="401" y="113"/>
                    </a:moveTo>
                    <a:lnTo>
                      <a:pt x="712" y="417"/>
                    </a:lnTo>
                    <a:lnTo>
                      <a:pt x="424" y="705"/>
                    </a:lnTo>
                    <a:lnTo>
                      <a:pt x="113" y="401"/>
                    </a:lnTo>
                    <a:lnTo>
                      <a:pt x="401" y="113"/>
                    </a:lnTo>
                    <a:close/>
                    <a:moveTo>
                      <a:pt x="401" y="1"/>
                    </a:moveTo>
                    <a:lnTo>
                      <a:pt x="1" y="401"/>
                    </a:lnTo>
                    <a:lnTo>
                      <a:pt x="424" y="817"/>
                    </a:lnTo>
                    <a:lnTo>
                      <a:pt x="824" y="417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>
                <a:off x="6205962" y="3313683"/>
                <a:ext cx="92663" cy="86571"/>
              </a:xfrm>
              <a:custGeom>
                <a:rect b="b" l="l" r="r" t="t"/>
                <a:pathLst>
                  <a:path extrusionOk="0" h="810" w="867">
                    <a:moveTo>
                      <a:pt x="407" y="106"/>
                    </a:moveTo>
                    <a:lnTo>
                      <a:pt x="747" y="356"/>
                    </a:lnTo>
                    <a:lnTo>
                      <a:pt x="407" y="698"/>
                    </a:lnTo>
                    <a:lnTo>
                      <a:pt x="110" y="401"/>
                    </a:lnTo>
                    <a:lnTo>
                      <a:pt x="407" y="106"/>
                    </a:lnTo>
                    <a:close/>
                    <a:moveTo>
                      <a:pt x="400" y="1"/>
                    </a:moveTo>
                    <a:lnTo>
                      <a:pt x="0" y="401"/>
                    </a:lnTo>
                    <a:lnTo>
                      <a:pt x="407" y="810"/>
                    </a:lnTo>
                    <a:lnTo>
                      <a:pt x="866" y="342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>
                <a:off x="6244651" y="3346922"/>
                <a:ext cx="99182" cy="92128"/>
              </a:xfrm>
              <a:custGeom>
                <a:rect b="b" l="l" r="r" t="t"/>
                <a:pathLst>
                  <a:path extrusionOk="0" h="862" w="928">
                    <a:moveTo>
                      <a:pt x="460" y="106"/>
                    </a:moveTo>
                    <a:lnTo>
                      <a:pt x="808" y="349"/>
                    </a:lnTo>
                    <a:lnTo>
                      <a:pt x="408" y="750"/>
                    </a:lnTo>
                    <a:lnTo>
                      <a:pt x="111" y="454"/>
                    </a:lnTo>
                    <a:lnTo>
                      <a:pt x="460" y="106"/>
                    </a:lnTo>
                    <a:close/>
                    <a:moveTo>
                      <a:pt x="453" y="1"/>
                    </a:moveTo>
                    <a:lnTo>
                      <a:pt x="1" y="454"/>
                    </a:lnTo>
                    <a:lnTo>
                      <a:pt x="408" y="862"/>
                    </a:lnTo>
                    <a:lnTo>
                      <a:pt x="928" y="342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6243903" y="3345426"/>
                <a:ext cx="55469" cy="55576"/>
              </a:xfrm>
              <a:custGeom>
                <a:rect b="b" l="l" r="r" t="t"/>
                <a:pathLst>
                  <a:path extrusionOk="0" h="520" w="519">
                    <a:moveTo>
                      <a:pt x="453" y="1"/>
                    </a:moveTo>
                    <a:lnTo>
                      <a:pt x="1" y="452"/>
                    </a:lnTo>
                    <a:lnTo>
                      <a:pt x="67" y="520"/>
                    </a:lnTo>
                    <a:lnTo>
                      <a:pt x="518" y="68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>
                <a:off x="6283448" y="3379520"/>
                <a:ext cx="106236" cy="99075"/>
              </a:xfrm>
              <a:custGeom>
                <a:rect b="b" l="l" r="r" t="t"/>
                <a:pathLst>
                  <a:path extrusionOk="0" h="927" w="994">
                    <a:moveTo>
                      <a:pt x="520" y="105"/>
                    </a:moveTo>
                    <a:lnTo>
                      <a:pt x="876" y="363"/>
                    </a:lnTo>
                    <a:lnTo>
                      <a:pt x="422" y="816"/>
                    </a:lnTo>
                    <a:lnTo>
                      <a:pt x="111" y="512"/>
                    </a:lnTo>
                    <a:lnTo>
                      <a:pt x="520" y="105"/>
                    </a:lnTo>
                    <a:close/>
                    <a:moveTo>
                      <a:pt x="511" y="0"/>
                    </a:moveTo>
                    <a:lnTo>
                      <a:pt x="1" y="512"/>
                    </a:lnTo>
                    <a:lnTo>
                      <a:pt x="422" y="927"/>
                    </a:lnTo>
                    <a:lnTo>
                      <a:pt x="993" y="356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>
                <a:off x="6322244" y="3412011"/>
                <a:ext cx="110939" cy="104633"/>
              </a:xfrm>
              <a:custGeom>
                <a:rect b="b" l="l" r="r" t="t"/>
                <a:pathLst>
                  <a:path extrusionOk="0" h="979" w="1038">
                    <a:moveTo>
                      <a:pt x="579" y="103"/>
                    </a:moveTo>
                    <a:lnTo>
                      <a:pt x="920" y="356"/>
                    </a:lnTo>
                    <a:lnTo>
                      <a:pt x="408" y="868"/>
                    </a:lnTo>
                    <a:lnTo>
                      <a:pt x="113" y="571"/>
                    </a:lnTo>
                    <a:lnTo>
                      <a:pt x="579" y="103"/>
                    </a:lnTo>
                    <a:close/>
                    <a:moveTo>
                      <a:pt x="571" y="0"/>
                    </a:moveTo>
                    <a:lnTo>
                      <a:pt x="1" y="571"/>
                    </a:lnTo>
                    <a:lnTo>
                      <a:pt x="408" y="978"/>
                    </a:lnTo>
                    <a:lnTo>
                      <a:pt x="1037" y="342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>
                <a:off x="6361041" y="3445250"/>
                <a:ext cx="117351" cy="110191"/>
              </a:xfrm>
              <a:custGeom>
                <a:rect b="b" l="l" r="r" t="t"/>
                <a:pathLst>
                  <a:path extrusionOk="0" h="1031" w="1098">
                    <a:moveTo>
                      <a:pt x="630" y="96"/>
                    </a:moveTo>
                    <a:lnTo>
                      <a:pt x="978" y="349"/>
                    </a:lnTo>
                    <a:lnTo>
                      <a:pt x="408" y="920"/>
                    </a:lnTo>
                    <a:lnTo>
                      <a:pt x="112" y="623"/>
                    </a:lnTo>
                    <a:lnTo>
                      <a:pt x="630" y="96"/>
                    </a:lnTo>
                    <a:close/>
                    <a:moveTo>
                      <a:pt x="623" y="0"/>
                    </a:moveTo>
                    <a:lnTo>
                      <a:pt x="0" y="623"/>
                    </a:lnTo>
                    <a:lnTo>
                      <a:pt x="408" y="1030"/>
                    </a:lnTo>
                    <a:lnTo>
                      <a:pt x="1098" y="335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>
                <a:off x="6359544" y="3443006"/>
                <a:ext cx="74600" cy="74387"/>
              </a:xfrm>
              <a:custGeom>
                <a:rect b="b" l="l" r="r" t="t"/>
                <a:pathLst>
                  <a:path extrusionOk="0" h="696" w="698">
                    <a:moveTo>
                      <a:pt x="630" y="0"/>
                    </a:moveTo>
                    <a:lnTo>
                      <a:pt x="0" y="630"/>
                    </a:lnTo>
                    <a:lnTo>
                      <a:pt x="75" y="695"/>
                    </a:lnTo>
                    <a:lnTo>
                      <a:pt x="697" y="66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>
                <a:off x="6056120" y="3200607"/>
                <a:ext cx="118955" cy="118955"/>
              </a:xfrm>
              <a:custGeom>
                <a:rect b="b" l="l" r="r" t="t"/>
                <a:pathLst>
                  <a:path extrusionOk="0" h="1113" w="1113">
                    <a:moveTo>
                      <a:pt x="1054" y="1"/>
                    </a:moveTo>
                    <a:lnTo>
                      <a:pt x="1" y="1059"/>
                    </a:lnTo>
                    <a:lnTo>
                      <a:pt x="60" y="1112"/>
                    </a:lnTo>
                    <a:lnTo>
                      <a:pt x="1112" y="59"/>
                    </a:lnTo>
                    <a:lnTo>
                      <a:pt x="1054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>
                <a:off x="6233536" y="3031098"/>
                <a:ext cx="111794" cy="110939"/>
              </a:xfrm>
              <a:custGeom>
                <a:rect b="b" l="l" r="r" t="t"/>
                <a:pathLst>
                  <a:path extrusionOk="0" h="1038" w="1046">
                    <a:moveTo>
                      <a:pt x="68" y="0"/>
                    </a:moveTo>
                    <a:lnTo>
                      <a:pt x="0" y="66"/>
                    </a:lnTo>
                    <a:lnTo>
                      <a:pt x="512" y="585"/>
                    </a:lnTo>
                    <a:lnTo>
                      <a:pt x="519" y="578"/>
                    </a:lnTo>
                    <a:lnTo>
                      <a:pt x="978" y="1037"/>
                    </a:lnTo>
                    <a:lnTo>
                      <a:pt x="1046" y="971"/>
                    </a:lnTo>
                    <a:lnTo>
                      <a:pt x="526" y="452"/>
                    </a:lnTo>
                    <a:lnTo>
                      <a:pt x="526" y="459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>
                <a:off x="6167914" y="3156894"/>
                <a:ext cx="87960" cy="88067"/>
              </a:xfrm>
              <a:custGeom>
                <a:rect b="b" l="l" r="r" t="t"/>
                <a:pathLst>
                  <a:path extrusionOk="0" h="824" w="823">
                    <a:moveTo>
                      <a:pt x="422" y="113"/>
                    </a:moveTo>
                    <a:lnTo>
                      <a:pt x="703" y="401"/>
                    </a:lnTo>
                    <a:lnTo>
                      <a:pt x="401" y="712"/>
                    </a:lnTo>
                    <a:lnTo>
                      <a:pt x="111" y="424"/>
                    </a:lnTo>
                    <a:lnTo>
                      <a:pt x="422" y="113"/>
                    </a:lnTo>
                    <a:close/>
                    <a:moveTo>
                      <a:pt x="422" y="1"/>
                    </a:moveTo>
                    <a:lnTo>
                      <a:pt x="1" y="424"/>
                    </a:lnTo>
                    <a:lnTo>
                      <a:pt x="401" y="824"/>
                    </a:lnTo>
                    <a:lnTo>
                      <a:pt x="822" y="401"/>
                    </a:lnTo>
                    <a:lnTo>
                      <a:pt x="422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>
                <a:off x="6206710" y="3119807"/>
                <a:ext cx="92663" cy="85716"/>
              </a:xfrm>
              <a:custGeom>
                <a:rect b="b" l="l" r="r" t="t"/>
                <a:pathLst>
                  <a:path extrusionOk="0" h="802" w="867">
                    <a:moveTo>
                      <a:pt x="408" y="111"/>
                    </a:moveTo>
                    <a:lnTo>
                      <a:pt x="749" y="452"/>
                    </a:lnTo>
                    <a:lnTo>
                      <a:pt x="408" y="696"/>
                    </a:lnTo>
                    <a:lnTo>
                      <a:pt x="111" y="408"/>
                    </a:lnTo>
                    <a:lnTo>
                      <a:pt x="408" y="111"/>
                    </a:lnTo>
                    <a:close/>
                    <a:moveTo>
                      <a:pt x="408" y="1"/>
                    </a:moveTo>
                    <a:lnTo>
                      <a:pt x="0" y="408"/>
                    </a:lnTo>
                    <a:lnTo>
                      <a:pt x="393" y="801"/>
                    </a:lnTo>
                    <a:lnTo>
                      <a:pt x="866" y="460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>
                <a:off x="6245506" y="3080904"/>
                <a:ext cx="99075" cy="92022"/>
              </a:xfrm>
              <a:custGeom>
                <a:rect b="b" l="l" r="r" t="t"/>
                <a:pathLst>
                  <a:path extrusionOk="0" h="861" w="927">
                    <a:moveTo>
                      <a:pt x="407" y="112"/>
                    </a:moveTo>
                    <a:lnTo>
                      <a:pt x="807" y="512"/>
                    </a:lnTo>
                    <a:lnTo>
                      <a:pt x="459" y="756"/>
                    </a:lnTo>
                    <a:lnTo>
                      <a:pt x="110" y="409"/>
                    </a:lnTo>
                    <a:lnTo>
                      <a:pt x="407" y="112"/>
                    </a:lnTo>
                    <a:close/>
                    <a:moveTo>
                      <a:pt x="407" y="0"/>
                    </a:moveTo>
                    <a:lnTo>
                      <a:pt x="0" y="409"/>
                    </a:lnTo>
                    <a:lnTo>
                      <a:pt x="452" y="861"/>
                    </a:lnTo>
                    <a:lnTo>
                      <a:pt x="927" y="520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>
                <a:off x="6243903" y="3118097"/>
                <a:ext cx="56218" cy="56431"/>
              </a:xfrm>
              <a:custGeom>
                <a:rect b="b" l="l" r="r" t="t"/>
                <a:pathLst>
                  <a:path extrusionOk="0" h="528" w="526">
                    <a:moveTo>
                      <a:pt x="74" y="1"/>
                    </a:moveTo>
                    <a:lnTo>
                      <a:pt x="1" y="68"/>
                    </a:lnTo>
                    <a:lnTo>
                      <a:pt x="460" y="527"/>
                    </a:lnTo>
                    <a:lnTo>
                      <a:pt x="525" y="461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19"/>
              <p:cNvSpPr/>
              <p:nvPr/>
            </p:nvSpPr>
            <p:spPr>
              <a:xfrm>
                <a:off x="6284196" y="3040611"/>
                <a:ext cx="106236" cy="99824"/>
              </a:xfrm>
              <a:custGeom>
                <a:rect b="b" l="l" r="r" t="t"/>
                <a:pathLst>
                  <a:path extrusionOk="0" h="934" w="994">
                    <a:moveTo>
                      <a:pt x="415" y="119"/>
                    </a:moveTo>
                    <a:lnTo>
                      <a:pt x="876" y="571"/>
                    </a:lnTo>
                    <a:lnTo>
                      <a:pt x="520" y="831"/>
                    </a:lnTo>
                    <a:lnTo>
                      <a:pt x="113" y="422"/>
                    </a:lnTo>
                    <a:lnTo>
                      <a:pt x="415" y="119"/>
                    </a:lnTo>
                    <a:close/>
                    <a:moveTo>
                      <a:pt x="415" y="0"/>
                    </a:moveTo>
                    <a:lnTo>
                      <a:pt x="1" y="422"/>
                    </a:lnTo>
                    <a:lnTo>
                      <a:pt x="513" y="934"/>
                    </a:lnTo>
                    <a:lnTo>
                      <a:pt x="993" y="578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9"/>
              <p:cNvSpPr/>
              <p:nvPr/>
            </p:nvSpPr>
            <p:spPr>
              <a:xfrm>
                <a:off x="6322992" y="3003310"/>
                <a:ext cx="111153" cy="103885"/>
              </a:xfrm>
              <a:custGeom>
                <a:rect b="b" l="l" r="r" t="t"/>
                <a:pathLst>
                  <a:path extrusionOk="0" h="972" w="1040">
                    <a:moveTo>
                      <a:pt x="408" y="113"/>
                    </a:moveTo>
                    <a:lnTo>
                      <a:pt x="920" y="623"/>
                    </a:lnTo>
                    <a:lnTo>
                      <a:pt x="579" y="876"/>
                    </a:lnTo>
                    <a:lnTo>
                      <a:pt x="113" y="408"/>
                    </a:lnTo>
                    <a:lnTo>
                      <a:pt x="408" y="113"/>
                    </a:lnTo>
                    <a:close/>
                    <a:moveTo>
                      <a:pt x="408" y="1"/>
                    </a:moveTo>
                    <a:lnTo>
                      <a:pt x="1" y="408"/>
                    </a:lnTo>
                    <a:lnTo>
                      <a:pt x="564" y="972"/>
                    </a:lnTo>
                    <a:lnTo>
                      <a:pt x="1039" y="637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6361789" y="2964514"/>
                <a:ext cx="117351" cy="110191"/>
              </a:xfrm>
              <a:custGeom>
                <a:rect b="b" l="l" r="r" t="t"/>
                <a:pathLst>
                  <a:path extrusionOk="0" h="1031" w="1098">
                    <a:moveTo>
                      <a:pt x="409" y="111"/>
                    </a:moveTo>
                    <a:lnTo>
                      <a:pt x="979" y="682"/>
                    </a:lnTo>
                    <a:lnTo>
                      <a:pt x="632" y="927"/>
                    </a:lnTo>
                    <a:lnTo>
                      <a:pt x="112" y="408"/>
                    </a:lnTo>
                    <a:lnTo>
                      <a:pt x="409" y="111"/>
                    </a:lnTo>
                    <a:close/>
                    <a:moveTo>
                      <a:pt x="409" y="1"/>
                    </a:moveTo>
                    <a:lnTo>
                      <a:pt x="0" y="408"/>
                    </a:lnTo>
                    <a:lnTo>
                      <a:pt x="623" y="1031"/>
                    </a:lnTo>
                    <a:lnTo>
                      <a:pt x="1098" y="689"/>
                    </a:lnTo>
                    <a:lnTo>
                      <a:pt x="409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19"/>
              <p:cNvSpPr/>
              <p:nvPr/>
            </p:nvSpPr>
            <p:spPr>
              <a:xfrm>
                <a:off x="6360293" y="3001814"/>
                <a:ext cx="74600" cy="74387"/>
              </a:xfrm>
              <a:custGeom>
                <a:rect b="b" l="l" r="r" t="t"/>
                <a:pathLst>
                  <a:path extrusionOk="0" h="696" w="698">
                    <a:moveTo>
                      <a:pt x="68" y="0"/>
                    </a:moveTo>
                    <a:lnTo>
                      <a:pt x="0" y="73"/>
                    </a:lnTo>
                    <a:lnTo>
                      <a:pt x="630" y="696"/>
                    </a:lnTo>
                    <a:lnTo>
                      <a:pt x="697" y="6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19"/>
              <p:cNvSpPr/>
              <p:nvPr/>
            </p:nvSpPr>
            <p:spPr>
              <a:xfrm>
                <a:off x="6130614" y="3121410"/>
                <a:ext cx="87212" cy="87105"/>
              </a:xfrm>
              <a:custGeom>
                <a:rect b="b" l="l" r="r" t="t"/>
                <a:pathLst>
                  <a:path extrusionOk="0" h="815" w="816">
                    <a:moveTo>
                      <a:pt x="415" y="110"/>
                    </a:moveTo>
                    <a:lnTo>
                      <a:pt x="705" y="400"/>
                    </a:lnTo>
                    <a:lnTo>
                      <a:pt x="401" y="704"/>
                    </a:lnTo>
                    <a:lnTo>
                      <a:pt x="111" y="414"/>
                    </a:lnTo>
                    <a:lnTo>
                      <a:pt x="415" y="110"/>
                    </a:lnTo>
                    <a:close/>
                    <a:moveTo>
                      <a:pt x="415" y="0"/>
                    </a:moveTo>
                    <a:lnTo>
                      <a:pt x="1" y="414"/>
                    </a:lnTo>
                    <a:lnTo>
                      <a:pt x="401" y="815"/>
                    </a:lnTo>
                    <a:lnTo>
                      <a:pt x="815" y="400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19"/>
              <p:cNvSpPr/>
              <p:nvPr/>
            </p:nvSpPr>
            <p:spPr>
              <a:xfrm>
                <a:off x="6169410" y="3077056"/>
                <a:ext cx="86464" cy="92663"/>
              </a:xfrm>
              <a:custGeom>
                <a:rect b="b" l="l" r="r" t="t"/>
                <a:pathLst>
                  <a:path extrusionOk="0" h="867" w="809">
                    <a:moveTo>
                      <a:pt x="356" y="118"/>
                    </a:moveTo>
                    <a:lnTo>
                      <a:pt x="698" y="459"/>
                    </a:lnTo>
                    <a:lnTo>
                      <a:pt x="401" y="756"/>
                    </a:lnTo>
                    <a:lnTo>
                      <a:pt x="104" y="467"/>
                    </a:lnTo>
                    <a:lnTo>
                      <a:pt x="356" y="118"/>
                    </a:lnTo>
                    <a:close/>
                    <a:moveTo>
                      <a:pt x="342" y="1"/>
                    </a:moveTo>
                    <a:lnTo>
                      <a:pt x="1" y="474"/>
                    </a:lnTo>
                    <a:lnTo>
                      <a:pt x="401" y="867"/>
                    </a:lnTo>
                    <a:lnTo>
                      <a:pt x="808" y="459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19"/>
              <p:cNvSpPr/>
              <p:nvPr/>
            </p:nvSpPr>
            <p:spPr>
              <a:xfrm>
                <a:off x="6202649" y="3031847"/>
                <a:ext cx="91915" cy="99075"/>
              </a:xfrm>
              <a:custGeom>
                <a:rect b="b" l="l" r="r" t="t"/>
                <a:pathLst>
                  <a:path extrusionOk="0" h="927" w="860">
                    <a:moveTo>
                      <a:pt x="350" y="127"/>
                    </a:moveTo>
                    <a:lnTo>
                      <a:pt x="750" y="520"/>
                    </a:lnTo>
                    <a:lnTo>
                      <a:pt x="453" y="815"/>
                    </a:lnTo>
                    <a:lnTo>
                      <a:pt x="104" y="468"/>
                    </a:lnTo>
                    <a:lnTo>
                      <a:pt x="350" y="127"/>
                    </a:lnTo>
                    <a:close/>
                    <a:moveTo>
                      <a:pt x="342" y="0"/>
                    </a:moveTo>
                    <a:lnTo>
                      <a:pt x="1" y="475"/>
                    </a:lnTo>
                    <a:lnTo>
                      <a:pt x="453" y="927"/>
                    </a:lnTo>
                    <a:lnTo>
                      <a:pt x="860" y="520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19"/>
              <p:cNvSpPr/>
              <p:nvPr/>
            </p:nvSpPr>
            <p:spPr>
              <a:xfrm>
                <a:off x="6200191" y="3076094"/>
                <a:ext cx="56431" cy="56431"/>
              </a:xfrm>
              <a:custGeom>
                <a:rect b="b" l="l" r="r" t="t"/>
                <a:pathLst>
                  <a:path extrusionOk="0" h="528" w="528">
                    <a:moveTo>
                      <a:pt x="76" y="1"/>
                    </a:moveTo>
                    <a:lnTo>
                      <a:pt x="1" y="68"/>
                    </a:lnTo>
                    <a:lnTo>
                      <a:pt x="461" y="527"/>
                    </a:lnTo>
                    <a:lnTo>
                      <a:pt x="527" y="461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9"/>
              <p:cNvSpPr/>
              <p:nvPr/>
            </p:nvSpPr>
            <p:spPr>
              <a:xfrm>
                <a:off x="6235246" y="2985889"/>
                <a:ext cx="99075" cy="106343"/>
              </a:xfrm>
              <a:custGeom>
                <a:rect b="b" l="l" r="r" t="t"/>
                <a:pathLst>
                  <a:path extrusionOk="0" h="995" w="927">
                    <a:moveTo>
                      <a:pt x="363" y="119"/>
                    </a:moveTo>
                    <a:lnTo>
                      <a:pt x="815" y="578"/>
                    </a:lnTo>
                    <a:lnTo>
                      <a:pt x="510" y="882"/>
                    </a:lnTo>
                    <a:lnTo>
                      <a:pt x="103" y="475"/>
                    </a:lnTo>
                    <a:lnTo>
                      <a:pt x="363" y="119"/>
                    </a:lnTo>
                    <a:close/>
                    <a:moveTo>
                      <a:pt x="349" y="0"/>
                    </a:moveTo>
                    <a:lnTo>
                      <a:pt x="0" y="482"/>
                    </a:lnTo>
                    <a:lnTo>
                      <a:pt x="510" y="994"/>
                    </a:lnTo>
                    <a:lnTo>
                      <a:pt x="927" y="57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19"/>
              <p:cNvSpPr/>
              <p:nvPr/>
            </p:nvSpPr>
            <p:spPr>
              <a:xfrm>
                <a:off x="6267737" y="2942283"/>
                <a:ext cx="104633" cy="111153"/>
              </a:xfrm>
              <a:custGeom>
                <a:rect b="b" l="l" r="r" t="t"/>
                <a:pathLst>
                  <a:path extrusionOk="0" h="1040" w="979">
                    <a:moveTo>
                      <a:pt x="347" y="120"/>
                    </a:moveTo>
                    <a:lnTo>
                      <a:pt x="859" y="630"/>
                    </a:lnTo>
                    <a:lnTo>
                      <a:pt x="569" y="927"/>
                    </a:lnTo>
                    <a:lnTo>
                      <a:pt x="103" y="468"/>
                    </a:lnTo>
                    <a:lnTo>
                      <a:pt x="347" y="120"/>
                    </a:lnTo>
                    <a:close/>
                    <a:moveTo>
                      <a:pt x="340" y="1"/>
                    </a:moveTo>
                    <a:lnTo>
                      <a:pt x="0" y="476"/>
                    </a:lnTo>
                    <a:lnTo>
                      <a:pt x="569" y="1039"/>
                    </a:lnTo>
                    <a:lnTo>
                      <a:pt x="978" y="630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19"/>
              <p:cNvSpPr/>
              <p:nvPr/>
            </p:nvSpPr>
            <p:spPr>
              <a:xfrm>
                <a:off x="6300014" y="2897287"/>
                <a:ext cx="111153" cy="117138"/>
              </a:xfrm>
              <a:custGeom>
                <a:rect b="b" l="l" r="r" t="t"/>
                <a:pathLst>
                  <a:path extrusionOk="0" h="1096" w="1040">
                    <a:moveTo>
                      <a:pt x="356" y="127"/>
                    </a:moveTo>
                    <a:lnTo>
                      <a:pt x="920" y="689"/>
                    </a:lnTo>
                    <a:lnTo>
                      <a:pt x="632" y="986"/>
                    </a:lnTo>
                    <a:lnTo>
                      <a:pt x="105" y="466"/>
                    </a:lnTo>
                    <a:lnTo>
                      <a:pt x="356" y="127"/>
                    </a:lnTo>
                    <a:close/>
                    <a:moveTo>
                      <a:pt x="342" y="0"/>
                    </a:moveTo>
                    <a:lnTo>
                      <a:pt x="0" y="473"/>
                    </a:lnTo>
                    <a:lnTo>
                      <a:pt x="632" y="1096"/>
                    </a:lnTo>
                    <a:lnTo>
                      <a:pt x="1039" y="689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19"/>
              <p:cNvSpPr/>
              <p:nvPr/>
            </p:nvSpPr>
            <p:spPr>
              <a:xfrm>
                <a:off x="6298518" y="2941535"/>
                <a:ext cx="74600" cy="74600"/>
              </a:xfrm>
              <a:custGeom>
                <a:rect b="b" l="l" r="r" t="t"/>
                <a:pathLst>
                  <a:path extrusionOk="0" h="698" w="698">
                    <a:moveTo>
                      <a:pt x="68" y="1"/>
                    </a:moveTo>
                    <a:lnTo>
                      <a:pt x="0" y="68"/>
                    </a:lnTo>
                    <a:lnTo>
                      <a:pt x="630" y="698"/>
                    </a:lnTo>
                    <a:lnTo>
                      <a:pt x="697" y="630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19"/>
              <p:cNvSpPr/>
              <p:nvPr/>
            </p:nvSpPr>
            <p:spPr>
              <a:xfrm>
                <a:off x="5885865" y="3378665"/>
                <a:ext cx="112649" cy="110191"/>
              </a:xfrm>
              <a:custGeom>
                <a:rect b="b" l="l" r="r" t="t"/>
                <a:pathLst>
                  <a:path extrusionOk="0" h="1031" w="1054">
                    <a:moveTo>
                      <a:pt x="75" y="1"/>
                    </a:moveTo>
                    <a:lnTo>
                      <a:pt x="0" y="69"/>
                    </a:lnTo>
                    <a:lnTo>
                      <a:pt x="520" y="579"/>
                    </a:lnTo>
                    <a:lnTo>
                      <a:pt x="527" y="572"/>
                    </a:lnTo>
                    <a:lnTo>
                      <a:pt x="979" y="1031"/>
                    </a:lnTo>
                    <a:lnTo>
                      <a:pt x="1053" y="965"/>
                    </a:lnTo>
                    <a:lnTo>
                      <a:pt x="534" y="453"/>
                    </a:lnTo>
                    <a:lnTo>
                      <a:pt x="527" y="453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19"/>
              <p:cNvSpPr/>
              <p:nvPr/>
            </p:nvSpPr>
            <p:spPr>
              <a:xfrm>
                <a:off x="5976176" y="3275742"/>
                <a:ext cx="87319" cy="87319"/>
              </a:xfrm>
              <a:custGeom>
                <a:rect b="b" l="l" r="r" t="t"/>
                <a:pathLst>
                  <a:path extrusionOk="0" h="817" w="817">
                    <a:moveTo>
                      <a:pt x="416" y="112"/>
                    </a:moveTo>
                    <a:lnTo>
                      <a:pt x="704" y="400"/>
                    </a:lnTo>
                    <a:lnTo>
                      <a:pt x="400" y="704"/>
                    </a:lnTo>
                    <a:lnTo>
                      <a:pt x="112" y="416"/>
                    </a:lnTo>
                    <a:lnTo>
                      <a:pt x="416" y="112"/>
                    </a:lnTo>
                    <a:close/>
                    <a:moveTo>
                      <a:pt x="416" y="0"/>
                    </a:moveTo>
                    <a:lnTo>
                      <a:pt x="0" y="416"/>
                    </a:lnTo>
                    <a:lnTo>
                      <a:pt x="400" y="816"/>
                    </a:lnTo>
                    <a:lnTo>
                      <a:pt x="816" y="400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>
                <a:off x="5931822" y="3314645"/>
                <a:ext cx="92663" cy="86357"/>
              </a:xfrm>
              <a:custGeom>
                <a:rect b="b" l="l" r="r" t="t"/>
                <a:pathLst>
                  <a:path extrusionOk="0" h="808" w="867">
                    <a:moveTo>
                      <a:pt x="467" y="104"/>
                    </a:moveTo>
                    <a:lnTo>
                      <a:pt x="757" y="401"/>
                    </a:lnTo>
                    <a:lnTo>
                      <a:pt x="460" y="689"/>
                    </a:lnTo>
                    <a:lnTo>
                      <a:pt x="127" y="356"/>
                    </a:lnTo>
                    <a:lnTo>
                      <a:pt x="467" y="104"/>
                    </a:lnTo>
                    <a:close/>
                    <a:moveTo>
                      <a:pt x="476" y="1"/>
                    </a:moveTo>
                    <a:lnTo>
                      <a:pt x="1" y="340"/>
                    </a:lnTo>
                    <a:lnTo>
                      <a:pt x="460" y="808"/>
                    </a:lnTo>
                    <a:lnTo>
                      <a:pt x="867" y="401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>
                <a:off x="5886613" y="3347884"/>
                <a:ext cx="99182" cy="91915"/>
              </a:xfrm>
              <a:custGeom>
                <a:rect b="b" l="l" r="r" t="t"/>
                <a:pathLst>
                  <a:path extrusionOk="0" h="860" w="928">
                    <a:moveTo>
                      <a:pt x="468" y="104"/>
                    </a:moveTo>
                    <a:lnTo>
                      <a:pt x="817" y="453"/>
                    </a:lnTo>
                    <a:lnTo>
                      <a:pt x="520" y="741"/>
                    </a:lnTo>
                    <a:lnTo>
                      <a:pt x="127" y="348"/>
                    </a:lnTo>
                    <a:lnTo>
                      <a:pt x="468" y="104"/>
                    </a:lnTo>
                    <a:close/>
                    <a:moveTo>
                      <a:pt x="475" y="1"/>
                    </a:moveTo>
                    <a:lnTo>
                      <a:pt x="1" y="333"/>
                    </a:lnTo>
                    <a:lnTo>
                      <a:pt x="520" y="860"/>
                    </a:lnTo>
                    <a:lnTo>
                      <a:pt x="927" y="453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19"/>
              <p:cNvSpPr/>
              <p:nvPr/>
            </p:nvSpPr>
            <p:spPr>
              <a:xfrm>
                <a:off x="5931074" y="3345426"/>
                <a:ext cx="56431" cy="56431"/>
              </a:xfrm>
              <a:custGeom>
                <a:rect b="b" l="l" r="r" t="t"/>
                <a:pathLst>
                  <a:path extrusionOk="0" h="528" w="528">
                    <a:moveTo>
                      <a:pt x="66" y="1"/>
                    </a:moveTo>
                    <a:lnTo>
                      <a:pt x="1" y="75"/>
                    </a:lnTo>
                    <a:lnTo>
                      <a:pt x="459" y="527"/>
                    </a:lnTo>
                    <a:lnTo>
                      <a:pt x="527" y="460"/>
                    </a:lnTo>
                    <a:lnTo>
                      <a:pt x="66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19"/>
              <p:cNvSpPr/>
              <p:nvPr/>
            </p:nvSpPr>
            <p:spPr>
              <a:xfrm>
                <a:off x="5840763" y="3380268"/>
                <a:ext cx="106236" cy="99075"/>
              </a:xfrm>
              <a:custGeom>
                <a:rect b="b" l="l" r="r" t="t"/>
                <a:pathLst>
                  <a:path extrusionOk="0" h="927" w="994">
                    <a:moveTo>
                      <a:pt x="474" y="105"/>
                    </a:moveTo>
                    <a:lnTo>
                      <a:pt x="883" y="512"/>
                    </a:lnTo>
                    <a:lnTo>
                      <a:pt x="579" y="816"/>
                    </a:lnTo>
                    <a:lnTo>
                      <a:pt x="127" y="365"/>
                    </a:lnTo>
                    <a:lnTo>
                      <a:pt x="474" y="105"/>
                    </a:lnTo>
                    <a:close/>
                    <a:moveTo>
                      <a:pt x="490" y="0"/>
                    </a:moveTo>
                    <a:lnTo>
                      <a:pt x="1" y="349"/>
                    </a:lnTo>
                    <a:lnTo>
                      <a:pt x="579" y="927"/>
                    </a:lnTo>
                    <a:lnTo>
                      <a:pt x="993" y="512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>
                <a:off x="5797264" y="3412759"/>
                <a:ext cx="110939" cy="103885"/>
              </a:xfrm>
              <a:custGeom>
                <a:rect b="b" l="l" r="r" t="t"/>
                <a:pathLst>
                  <a:path extrusionOk="0" h="972" w="1038">
                    <a:moveTo>
                      <a:pt x="467" y="105"/>
                    </a:moveTo>
                    <a:lnTo>
                      <a:pt x="925" y="571"/>
                    </a:lnTo>
                    <a:lnTo>
                      <a:pt x="637" y="861"/>
                    </a:lnTo>
                    <a:lnTo>
                      <a:pt x="125" y="349"/>
                    </a:lnTo>
                    <a:lnTo>
                      <a:pt x="467" y="105"/>
                    </a:lnTo>
                    <a:close/>
                    <a:moveTo>
                      <a:pt x="474" y="0"/>
                    </a:moveTo>
                    <a:lnTo>
                      <a:pt x="1" y="342"/>
                    </a:lnTo>
                    <a:lnTo>
                      <a:pt x="637" y="971"/>
                    </a:lnTo>
                    <a:lnTo>
                      <a:pt x="1037" y="571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>
                <a:off x="5752054" y="3445250"/>
                <a:ext cx="117351" cy="110191"/>
              </a:xfrm>
              <a:custGeom>
                <a:rect b="b" l="l" r="r" t="t"/>
                <a:pathLst>
                  <a:path extrusionOk="0" h="1031" w="1098">
                    <a:moveTo>
                      <a:pt x="468" y="103"/>
                    </a:moveTo>
                    <a:lnTo>
                      <a:pt x="986" y="630"/>
                    </a:lnTo>
                    <a:lnTo>
                      <a:pt x="698" y="920"/>
                    </a:lnTo>
                    <a:lnTo>
                      <a:pt x="127" y="356"/>
                    </a:lnTo>
                    <a:lnTo>
                      <a:pt x="468" y="103"/>
                    </a:lnTo>
                    <a:close/>
                    <a:moveTo>
                      <a:pt x="475" y="0"/>
                    </a:moveTo>
                    <a:lnTo>
                      <a:pt x="0" y="342"/>
                    </a:lnTo>
                    <a:lnTo>
                      <a:pt x="698" y="1030"/>
                    </a:lnTo>
                    <a:lnTo>
                      <a:pt x="1098" y="630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>
                <a:off x="5796302" y="3443754"/>
                <a:ext cx="74600" cy="74387"/>
              </a:xfrm>
              <a:custGeom>
                <a:rect b="b" l="l" r="r" t="t"/>
                <a:pathLst>
                  <a:path extrusionOk="0" h="696" w="698">
                    <a:moveTo>
                      <a:pt x="68" y="0"/>
                    </a:moveTo>
                    <a:lnTo>
                      <a:pt x="1" y="66"/>
                    </a:lnTo>
                    <a:lnTo>
                      <a:pt x="632" y="695"/>
                    </a:lnTo>
                    <a:lnTo>
                      <a:pt x="698" y="6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19"/>
              <p:cNvSpPr/>
              <p:nvPr/>
            </p:nvSpPr>
            <p:spPr>
              <a:xfrm>
                <a:off x="6013369" y="3311439"/>
                <a:ext cx="88174" cy="87853"/>
              </a:xfrm>
              <a:custGeom>
                <a:rect b="b" l="l" r="r" t="t"/>
                <a:pathLst>
                  <a:path extrusionOk="0" h="822" w="825">
                    <a:moveTo>
                      <a:pt x="424" y="111"/>
                    </a:moveTo>
                    <a:lnTo>
                      <a:pt x="705" y="401"/>
                    </a:lnTo>
                    <a:lnTo>
                      <a:pt x="401" y="712"/>
                    </a:lnTo>
                    <a:lnTo>
                      <a:pt x="113" y="422"/>
                    </a:lnTo>
                    <a:lnTo>
                      <a:pt x="424" y="111"/>
                    </a:lnTo>
                    <a:close/>
                    <a:moveTo>
                      <a:pt x="424" y="0"/>
                    </a:moveTo>
                    <a:lnTo>
                      <a:pt x="1" y="422"/>
                    </a:lnTo>
                    <a:lnTo>
                      <a:pt x="401" y="822"/>
                    </a:lnTo>
                    <a:lnTo>
                      <a:pt x="824" y="401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19"/>
              <p:cNvSpPr/>
              <p:nvPr/>
            </p:nvSpPr>
            <p:spPr>
              <a:xfrm>
                <a:off x="5976176" y="3350236"/>
                <a:ext cx="85609" cy="93625"/>
              </a:xfrm>
              <a:custGeom>
                <a:rect b="b" l="l" r="r" t="t"/>
                <a:pathLst>
                  <a:path extrusionOk="0" h="876" w="801">
                    <a:moveTo>
                      <a:pt x="407" y="112"/>
                    </a:moveTo>
                    <a:lnTo>
                      <a:pt x="697" y="407"/>
                    </a:lnTo>
                    <a:lnTo>
                      <a:pt x="452" y="749"/>
                    </a:lnTo>
                    <a:lnTo>
                      <a:pt x="112" y="407"/>
                    </a:lnTo>
                    <a:lnTo>
                      <a:pt x="407" y="112"/>
                    </a:lnTo>
                    <a:close/>
                    <a:moveTo>
                      <a:pt x="407" y="0"/>
                    </a:moveTo>
                    <a:lnTo>
                      <a:pt x="0" y="407"/>
                    </a:lnTo>
                    <a:lnTo>
                      <a:pt x="461" y="875"/>
                    </a:lnTo>
                    <a:lnTo>
                      <a:pt x="800" y="400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19"/>
              <p:cNvSpPr/>
              <p:nvPr/>
            </p:nvSpPr>
            <p:spPr>
              <a:xfrm>
                <a:off x="5937380" y="3388925"/>
                <a:ext cx="91915" cy="99182"/>
              </a:xfrm>
              <a:custGeom>
                <a:rect b="b" l="l" r="r" t="t"/>
                <a:pathLst>
                  <a:path extrusionOk="0" h="928" w="860">
                    <a:moveTo>
                      <a:pt x="408" y="113"/>
                    </a:moveTo>
                    <a:lnTo>
                      <a:pt x="756" y="469"/>
                    </a:lnTo>
                    <a:lnTo>
                      <a:pt x="504" y="808"/>
                    </a:lnTo>
                    <a:lnTo>
                      <a:pt x="112" y="408"/>
                    </a:lnTo>
                    <a:lnTo>
                      <a:pt x="408" y="113"/>
                    </a:lnTo>
                    <a:close/>
                    <a:moveTo>
                      <a:pt x="408" y="1"/>
                    </a:moveTo>
                    <a:lnTo>
                      <a:pt x="0" y="408"/>
                    </a:lnTo>
                    <a:lnTo>
                      <a:pt x="520" y="927"/>
                    </a:lnTo>
                    <a:lnTo>
                      <a:pt x="859" y="453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5974573" y="3388177"/>
                <a:ext cx="56431" cy="56431"/>
              </a:xfrm>
              <a:custGeom>
                <a:rect b="b" l="l" r="r" t="t"/>
                <a:pathLst>
                  <a:path extrusionOk="0" h="528" w="528">
                    <a:moveTo>
                      <a:pt x="67" y="1"/>
                    </a:moveTo>
                    <a:lnTo>
                      <a:pt x="1" y="68"/>
                    </a:lnTo>
                    <a:lnTo>
                      <a:pt x="460" y="527"/>
                    </a:lnTo>
                    <a:lnTo>
                      <a:pt x="527" y="453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19"/>
              <p:cNvSpPr/>
              <p:nvPr/>
            </p:nvSpPr>
            <p:spPr>
              <a:xfrm>
                <a:off x="5897087" y="3427722"/>
                <a:ext cx="98969" cy="106343"/>
              </a:xfrm>
              <a:custGeom>
                <a:rect b="b" l="l" r="r" t="t"/>
                <a:pathLst>
                  <a:path extrusionOk="0" h="995" w="926">
                    <a:moveTo>
                      <a:pt x="422" y="113"/>
                    </a:moveTo>
                    <a:lnTo>
                      <a:pt x="822" y="520"/>
                    </a:lnTo>
                    <a:lnTo>
                      <a:pt x="569" y="876"/>
                    </a:lnTo>
                    <a:lnTo>
                      <a:pt x="111" y="424"/>
                    </a:lnTo>
                    <a:lnTo>
                      <a:pt x="422" y="113"/>
                    </a:lnTo>
                    <a:close/>
                    <a:moveTo>
                      <a:pt x="422" y="1"/>
                    </a:moveTo>
                    <a:lnTo>
                      <a:pt x="0" y="424"/>
                    </a:lnTo>
                    <a:lnTo>
                      <a:pt x="578" y="995"/>
                    </a:lnTo>
                    <a:lnTo>
                      <a:pt x="925" y="513"/>
                    </a:lnTo>
                    <a:lnTo>
                      <a:pt x="422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5859787" y="3466733"/>
                <a:ext cx="103885" cy="111687"/>
              </a:xfrm>
              <a:custGeom>
                <a:rect b="b" l="l" r="r" t="t"/>
                <a:pathLst>
                  <a:path extrusionOk="0" h="1045" w="972">
                    <a:moveTo>
                      <a:pt x="408" y="111"/>
                    </a:moveTo>
                    <a:lnTo>
                      <a:pt x="867" y="578"/>
                    </a:lnTo>
                    <a:lnTo>
                      <a:pt x="623" y="918"/>
                    </a:lnTo>
                    <a:lnTo>
                      <a:pt x="111" y="408"/>
                    </a:lnTo>
                    <a:lnTo>
                      <a:pt x="408" y="111"/>
                    </a:lnTo>
                    <a:close/>
                    <a:moveTo>
                      <a:pt x="408" y="0"/>
                    </a:moveTo>
                    <a:lnTo>
                      <a:pt x="1" y="408"/>
                    </a:lnTo>
                    <a:lnTo>
                      <a:pt x="630" y="1044"/>
                    </a:lnTo>
                    <a:lnTo>
                      <a:pt x="972" y="569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5821097" y="3505529"/>
                <a:ext cx="110084" cy="117138"/>
              </a:xfrm>
              <a:custGeom>
                <a:rect b="b" l="l" r="r" t="t"/>
                <a:pathLst>
                  <a:path extrusionOk="0" h="1096" w="1030">
                    <a:moveTo>
                      <a:pt x="407" y="110"/>
                    </a:moveTo>
                    <a:lnTo>
                      <a:pt x="925" y="637"/>
                    </a:lnTo>
                    <a:lnTo>
                      <a:pt x="681" y="978"/>
                    </a:lnTo>
                    <a:lnTo>
                      <a:pt x="110" y="407"/>
                    </a:lnTo>
                    <a:lnTo>
                      <a:pt x="407" y="110"/>
                    </a:lnTo>
                    <a:close/>
                    <a:moveTo>
                      <a:pt x="407" y="0"/>
                    </a:moveTo>
                    <a:lnTo>
                      <a:pt x="0" y="407"/>
                    </a:lnTo>
                    <a:lnTo>
                      <a:pt x="688" y="1096"/>
                    </a:lnTo>
                    <a:lnTo>
                      <a:pt x="1030" y="623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5858077" y="3504674"/>
                <a:ext cx="74600" cy="74494"/>
              </a:xfrm>
              <a:custGeom>
                <a:rect b="b" l="l" r="r" t="t"/>
                <a:pathLst>
                  <a:path extrusionOk="0" h="697" w="698">
                    <a:moveTo>
                      <a:pt x="68" y="1"/>
                    </a:moveTo>
                    <a:lnTo>
                      <a:pt x="1" y="67"/>
                    </a:lnTo>
                    <a:lnTo>
                      <a:pt x="632" y="696"/>
                    </a:lnTo>
                    <a:lnTo>
                      <a:pt x="698" y="623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3" name="Google Shape;1103;p19"/>
            <p:cNvSpPr/>
            <p:nvPr/>
          </p:nvSpPr>
          <p:spPr>
            <a:xfrm>
              <a:off x="8024288" y="4784080"/>
              <a:ext cx="749552" cy="204402"/>
            </a:xfrm>
            <a:custGeom>
              <a:rect b="b" l="l" r="r" t="t"/>
              <a:pathLst>
                <a:path extrusionOk="0" h="2607" w="9560">
                  <a:moveTo>
                    <a:pt x="6988" y="1"/>
                  </a:moveTo>
                  <a:cubicBezTo>
                    <a:pt x="6936" y="1"/>
                    <a:pt x="6884" y="17"/>
                    <a:pt x="6840" y="51"/>
                  </a:cubicBezTo>
                  <a:cubicBezTo>
                    <a:pt x="6758" y="110"/>
                    <a:pt x="6639" y="370"/>
                    <a:pt x="6522" y="718"/>
                  </a:cubicBezTo>
                  <a:cubicBezTo>
                    <a:pt x="6461" y="592"/>
                    <a:pt x="6403" y="503"/>
                    <a:pt x="6358" y="466"/>
                  </a:cubicBezTo>
                  <a:cubicBezTo>
                    <a:pt x="6314" y="432"/>
                    <a:pt x="6262" y="415"/>
                    <a:pt x="6210" y="415"/>
                  </a:cubicBezTo>
                  <a:cubicBezTo>
                    <a:pt x="6158" y="415"/>
                    <a:pt x="6106" y="432"/>
                    <a:pt x="6061" y="466"/>
                  </a:cubicBezTo>
                  <a:cubicBezTo>
                    <a:pt x="5965" y="547"/>
                    <a:pt x="5810" y="896"/>
                    <a:pt x="5677" y="1355"/>
                  </a:cubicBezTo>
                  <a:cubicBezTo>
                    <a:pt x="5640" y="1303"/>
                    <a:pt x="5609" y="1266"/>
                    <a:pt x="5581" y="1252"/>
                  </a:cubicBezTo>
                  <a:cubicBezTo>
                    <a:pt x="5536" y="1225"/>
                    <a:pt x="5484" y="1212"/>
                    <a:pt x="5432" y="1212"/>
                  </a:cubicBezTo>
                  <a:cubicBezTo>
                    <a:pt x="5380" y="1212"/>
                    <a:pt x="5328" y="1225"/>
                    <a:pt x="5284" y="1252"/>
                  </a:cubicBezTo>
                  <a:cubicBezTo>
                    <a:pt x="5209" y="1296"/>
                    <a:pt x="5106" y="1474"/>
                    <a:pt x="5003" y="1710"/>
                  </a:cubicBezTo>
                  <a:cubicBezTo>
                    <a:pt x="4928" y="1570"/>
                    <a:pt x="4854" y="1474"/>
                    <a:pt x="4802" y="1444"/>
                  </a:cubicBezTo>
                  <a:cubicBezTo>
                    <a:pt x="4758" y="1414"/>
                    <a:pt x="4706" y="1400"/>
                    <a:pt x="4653" y="1400"/>
                  </a:cubicBezTo>
                  <a:cubicBezTo>
                    <a:pt x="4601" y="1400"/>
                    <a:pt x="4549" y="1414"/>
                    <a:pt x="4505" y="1444"/>
                  </a:cubicBezTo>
                  <a:cubicBezTo>
                    <a:pt x="4402" y="1509"/>
                    <a:pt x="4217" y="1865"/>
                    <a:pt x="4076" y="2295"/>
                  </a:cubicBezTo>
                  <a:cubicBezTo>
                    <a:pt x="4039" y="2237"/>
                    <a:pt x="4009" y="2199"/>
                    <a:pt x="3987" y="2176"/>
                  </a:cubicBezTo>
                  <a:cubicBezTo>
                    <a:pt x="3957" y="2159"/>
                    <a:pt x="3922" y="2150"/>
                    <a:pt x="3887" y="2150"/>
                  </a:cubicBezTo>
                  <a:cubicBezTo>
                    <a:pt x="3852" y="2150"/>
                    <a:pt x="3817" y="2159"/>
                    <a:pt x="3787" y="2176"/>
                  </a:cubicBezTo>
                  <a:cubicBezTo>
                    <a:pt x="3749" y="2199"/>
                    <a:pt x="3714" y="2265"/>
                    <a:pt x="3669" y="2347"/>
                  </a:cubicBezTo>
                  <a:cubicBezTo>
                    <a:pt x="3616" y="1814"/>
                    <a:pt x="3358" y="1214"/>
                    <a:pt x="3239" y="1132"/>
                  </a:cubicBezTo>
                  <a:cubicBezTo>
                    <a:pt x="3209" y="1110"/>
                    <a:pt x="3174" y="1099"/>
                    <a:pt x="3139" y="1099"/>
                  </a:cubicBezTo>
                  <a:cubicBezTo>
                    <a:pt x="3104" y="1099"/>
                    <a:pt x="3068" y="1110"/>
                    <a:pt x="3038" y="1132"/>
                  </a:cubicBezTo>
                  <a:cubicBezTo>
                    <a:pt x="2972" y="1177"/>
                    <a:pt x="2869" y="1392"/>
                    <a:pt x="2780" y="1659"/>
                  </a:cubicBezTo>
                  <a:cubicBezTo>
                    <a:pt x="2623" y="1044"/>
                    <a:pt x="2364" y="496"/>
                    <a:pt x="2223" y="398"/>
                  </a:cubicBezTo>
                  <a:cubicBezTo>
                    <a:pt x="2175" y="365"/>
                    <a:pt x="2120" y="349"/>
                    <a:pt x="2065" y="349"/>
                  </a:cubicBezTo>
                  <a:cubicBezTo>
                    <a:pt x="2010" y="349"/>
                    <a:pt x="1957" y="365"/>
                    <a:pt x="1912" y="398"/>
                  </a:cubicBezTo>
                  <a:cubicBezTo>
                    <a:pt x="1779" y="487"/>
                    <a:pt x="1556" y="962"/>
                    <a:pt x="1409" y="1533"/>
                  </a:cubicBezTo>
                  <a:cubicBezTo>
                    <a:pt x="1409" y="1525"/>
                    <a:pt x="1402" y="1525"/>
                    <a:pt x="1402" y="1525"/>
                  </a:cubicBezTo>
                  <a:cubicBezTo>
                    <a:pt x="1353" y="1495"/>
                    <a:pt x="1297" y="1480"/>
                    <a:pt x="1242" y="1480"/>
                  </a:cubicBezTo>
                  <a:cubicBezTo>
                    <a:pt x="1186" y="1480"/>
                    <a:pt x="1131" y="1495"/>
                    <a:pt x="1082" y="1525"/>
                  </a:cubicBezTo>
                  <a:cubicBezTo>
                    <a:pt x="957" y="1591"/>
                    <a:pt x="749" y="1954"/>
                    <a:pt x="601" y="2392"/>
                  </a:cubicBezTo>
                  <a:cubicBezTo>
                    <a:pt x="548" y="2288"/>
                    <a:pt x="497" y="2214"/>
                    <a:pt x="459" y="2185"/>
                  </a:cubicBezTo>
                  <a:cubicBezTo>
                    <a:pt x="426" y="2163"/>
                    <a:pt x="386" y="2152"/>
                    <a:pt x="345" y="2152"/>
                  </a:cubicBezTo>
                  <a:cubicBezTo>
                    <a:pt x="304" y="2152"/>
                    <a:pt x="264" y="2163"/>
                    <a:pt x="230" y="2185"/>
                  </a:cubicBezTo>
                  <a:cubicBezTo>
                    <a:pt x="171" y="2230"/>
                    <a:pt x="82" y="2384"/>
                    <a:pt x="0" y="2607"/>
                  </a:cubicBezTo>
                  <a:lnTo>
                    <a:pt x="9559" y="2607"/>
                  </a:lnTo>
                  <a:lnTo>
                    <a:pt x="9559" y="1954"/>
                  </a:lnTo>
                  <a:cubicBezTo>
                    <a:pt x="9419" y="1465"/>
                    <a:pt x="9241" y="1074"/>
                    <a:pt x="9138" y="992"/>
                  </a:cubicBezTo>
                  <a:cubicBezTo>
                    <a:pt x="9093" y="958"/>
                    <a:pt x="9041" y="941"/>
                    <a:pt x="8989" y="941"/>
                  </a:cubicBezTo>
                  <a:cubicBezTo>
                    <a:pt x="8937" y="941"/>
                    <a:pt x="8885" y="958"/>
                    <a:pt x="8841" y="992"/>
                  </a:cubicBezTo>
                  <a:cubicBezTo>
                    <a:pt x="8752" y="1058"/>
                    <a:pt x="8618" y="1341"/>
                    <a:pt x="8499" y="1710"/>
                  </a:cubicBezTo>
                  <a:cubicBezTo>
                    <a:pt x="8441" y="1570"/>
                    <a:pt x="8382" y="1474"/>
                    <a:pt x="8337" y="1444"/>
                  </a:cubicBezTo>
                  <a:cubicBezTo>
                    <a:pt x="8300" y="1414"/>
                    <a:pt x="8256" y="1400"/>
                    <a:pt x="8211" y="1400"/>
                  </a:cubicBezTo>
                  <a:cubicBezTo>
                    <a:pt x="8167" y="1400"/>
                    <a:pt x="8122" y="1414"/>
                    <a:pt x="8085" y="1444"/>
                  </a:cubicBezTo>
                  <a:cubicBezTo>
                    <a:pt x="8055" y="1465"/>
                    <a:pt x="8026" y="1509"/>
                    <a:pt x="7989" y="1577"/>
                  </a:cubicBezTo>
                  <a:cubicBezTo>
                    <a:pt x="7877" y="1273"/>
                    <a:pt x="7759" y="1051"/>
                    <a:pt x="7685" y="992"/>
                  </a:cubicBezTo>
                  <a:cubicBezTo>
                    <a:pt x="7647" y="962"/>
                    <a:pt x="7596" y="947"/>
                    <a:pt x="7544" y="947"/>
                  </a:cubicBezTo>
                  <a:cubicBezTo>
                    <a:pt x="7411" y="487"/>
                    <a:pt x="7240" y="124"/>
                    <a:pt x="7137" y="51"/>
                  </a:cubicBezTo>
                  <a:cubicBezTo>
                    <a:pt x="7093" y="17"/>
                    <a:pt x="7041" y="1"/>
                    <a:pt x="698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4" name="Google Shape;1104;p19"/>
            <p:cNvGrpSpPr/>
            <p:nvPr/>
          </p:nvGrpSpPr>
          <p:grpSpPr>
            <a:xfrm>
              <a:off x="8144564" y="4593964"/>
              <a:ext cx="360977" cy="398535"/>
              <a:chOff x="5115280" y="3443754"/>
              <a:chExt cx="492063" cy="543259"/>
            </a:xfrm>
          </p:grpSpPr>
          <p:sp>
            <p:nvSpPr>
              <p:cNvPr id="1105" name="Google Shape;1105;p19"/>
              <p:cNvSpPr/>
              <p:nvPr/>
            </p:nvSpPr>
            <p:spPr>
              <a:xfrm>
                <a:off x="5375954" y="3655799"/>
                <a:ext cx="12825" cy="331213"/>
              </a:xfrm>
              <a:custGeom>
                <a:rect b="b" l="l" r="r" t="t"/>
                <a:pathLst>
                  <a:path extrusionOk="0" h="3099" w="120">
                    <a:moveTo>
                      <a:pt x="0" y="1"/>
                    </a:moveTo>
                    <a:lnTo>
                      <a:pt x="66" y="3099"/>
                    </a:lnTo>
                    <a:lnTo>
                      <a:pt x="119" y="3099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19"/>
              <p:cNvSpPr/>
              <p:nvPr/>
            </p:nvSpPr>
            <p:spPr>
              <a:xfrm>
                <a:off x="5379908" y="3666273"/>
                <a:ext cx="145674" cy="78448"/>
              </a:xfrm>
              <a:custGeom>
                <a:rect b="b" l="l" r="r" t="t"/>
                <a:pathLst>
                  <a:path extrusionOk="0" h="734" w="1363">
                    <a:moveTo>
                      <a:pt x="1311" y="1"/>
                    </a:moveTo>
                    <a:lnTo>
                      <a:pt x="1311" y="548"/>
                    </a:lnTo>
                    <a:cubicBezTo>
                      <a:pt x="1311" y="623"/>
                      <a:pt x="1208" y="682"/>
                      <a:pt x="1089" y="682"/>
                    </a:cubicBezTo>
                    <a:lnTo>
                      <a:pt x="0" y="682"/>
                    </a:lnTo>
                    <a:lnTo>
                      <a:pt x="0" y="733"/>
                    </a:lnTo>
                    <a:lnTo>
                      <a:pt x="1089" y="733"/>
                    </a:lnTo>
                    <a:cubicBezTo>
                      <a:pt x="1238" y="733"/>
                      <a:pt x="1363" y="651"/>
                      <a:pt x="1363" y="548"/>
                    </a:cubicBezTo>
                    <a:lnTo>
                      <a:pt x="1363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19"/>
              <p:cNvSpPr/>
              <p:nvPr/>
            </p:nvSpPr>
            <p:spPr>
              <a:xfrm>
                <a:off x="5377450" y="3764387"/>
                <a:ext cx="84113" cy="95121"/>
              </a:xfrm>
              <a:custGeom>
                <a:rect b="b" l="l" r="r" t="t"/>
                <a:pathLst>
                  <a:path extrusionOk="0" h="890" w="787">
                    <a:moveTo>
                      <a:pt x="728" y="0"/>
                    </a:moveTo>
                    <a:lnTo>
                      <a:pt x="697" y="534"/>
                    </a:lnTo>
                    <a:cubicBezTo>
                      <a:pt x="690" y="704"/>
                      <a:pt x="550" y="838"/>
                      <a:pt x="379" y="838"/>
                    </a:cubicBezTo>
                    <a:lnTo>
                      <a:pt x="363" y="838"/>
                    </a:lnTo>
                    <a:cubicBezTo>
                      <a:pt x="274" y="831"/>
                      <a:pt x="201" y="793"/>
                      <a:pt x="141" y="728"/>
                    </a:cubicBezTo>
                    <a:cubicBezTo>
                      <a:pt x="82" y="667"/>
                      <a:pt x="52" y="585"/>
                      <a:pt x="61" y="496"/>
                    </a:cubicBezTo>
                    <a:lnTo>
                      <a:pt x="0" y="496"/>
                    </a:lnTo>
                    <a:cubicBezTo>
                      <a:pt x="0" y="594"/>
                      <a:pt x="31" y="690"/>
                      <a:pt x="96" y="763"/>
                    </a:cubicBezTo>
                    <a:cubicBezTo>
                      <a:pt x="164" y="838"/>
                      <a:pt x="260" y="882"/>
                      <a:pt x="356" y="889"/>
                    </a:cubicBezTo>
                    <a:lnTo>
                      <a:pt x="379" y="889"/>
                    </a:lnTo>
                    <a:cubicBezTo>
                      <a:pt x="578" y="889"/>
                      <a:pt x="742" y="735"/>
                      <a:pt x="756" y="534"/>
                    </a:cubicBezTo>
                    <a:lnTo>
                      <a:pt x="786" y="7"/>
                    </a:lnTo>
                    <a:lnTo>
                      <a:pt x="728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19"/>
              <p:cNvSpPr/>
              <p:nvPr/>
            </p:nvSpPr>
            <p:spPr>
              <a:xfrm>
                <a:off x="5250800" y="3681343"/>
                <a:ext cx="126757" cy="124405"/>
              </a:xfrm>
              <a:custGeom>
                <a:rect b="b" l="l" r="r" t="t"/>
                <a:pathLst>
                  <a:path extrusionOk="0" h="1164" w="1186">
                    <a:moveTo>
                      <a:pt x="1" y="0"/>
                    </a:moveTo>
                    <a:lnTo>
                      <a:pt x="1" y="695"/>
                    </a:lnTo>
                    <a:cubicBezTo>
                      <a:pt x="1" y="955"/>
                      <a:pt x="207" y="1163"/>
                      <a:pt x="467" y="1163"/>
                    </a:cubicBezTo>
                    <a:lnTo>
                      <a:pt x="1185" y="1163"/>
                    </a:lnTo>
                    <a:lnTo>
                      <a:pt x="1185" y="1112"/>
                    </a:lnTo>
                    <a:lnTo>
                      <a:pt x="467" y="1112"/>
                    </a:lnTo>
                    <a:cubicBezTo>
                      <a:pt x="237" y="1112"/>
                      <a:pt x="60" y="927"/>
                      <a:pt x="60" y="695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19"/>
              <p:cNvSpPr/>
              <p:nvPr/>
            </p:nvSpPr>
            <p:spPr>
              <a:xfrm>
                <a:off x="5393375" y="3682840"/>
                <a:ext cx="124405" cy="93625"/>
              </a:xfrm>
              <a:custGeom>
                <a:rect b="b" l="l" r="r" t="t"/>
                <a:pathLst>
                  <a:path extrusionOk="0" h="876" w="1164">
                    <a:moveTo>
                      <a:pt x="586" y="0"/>
                    </a:moveTo>
                    <a:cubicBezTo>
                      <a:pt x="259" y="0"/>
                      <a:pt x="1" y="192"/>
                      <a:pt x="1" y="438"/>
                    </a:cubicBezTo>
                    <a:cubicBezTo>
                      <a:pt x="1" y="674"/>
                      <a:pt x="259" y="875"/>
                      <a:pt x="586" y="875"/>
                    </a:cubicBezTo>
                    <a:cubicBezTo>
                      <a:pt x="904" y="875"/>
                      <a:pt x="1164" y="674"/>
                      <a:pt x="1164" y="438"/>
                    </a:cubicBezTo>
                    <a:cubicBezTo>
                      <a:pt x="1164" y="192"/>
                      <a:pt x="904" y="0"/>
                      <a:pt x="586" y="0"/>
                    </a:cubicBezTo>
                    <a:close/>
                  </a:path>
                </a:pathLst>
              </a:custGeom>
              <a:solidFill>
                <a:srgbClr val="00B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9"/>
              <p:cNvSpPr/>
              <p:nvPr/>
            </p:nvSpPr>
            <p:spPr>
              <a:xfrm>
                <a:off x="5237334" y="3443754"/>
                <a:ext cx="263774" cy="223374"/>
              </a:xfrm>
              <a:custGeom>
                <a:rect b="b" l="l" r="r" t="t"/>
                <a:pathLst>
                  <a:path extrusionOk="0" h="2090" w="2468">
                    <a:moveTo>
                      <a:pt x="1238" y="0"/>
                    </a:moveTo>
                    <a:cubicBezTo>
                      <a:pt x="555" y="0"/>
                      <a:pt x="1" y="473"/>
                      <a:pt x="1" y="1044"/>
                    </a:cubicBezTo>
                    <a:cubicBezTo>
                      <a:pt x="1" y="1622"/>
                      <a:pt x="555" y="2090"/>
                      <a:pt x="1238" y="2090"/>
                    </a:cubicBezTo>
                    <a:cubicBezTo>
                      <a:pt x="1912" y="2090"/>
                      <a:pt x="2467" y="1622"/>
                      <a:pt x="2467" y="1044"/>
                    </a:cubicBezTo>
                    <a:cubicBezTo>
                      <a:pt x="2467" y="473"/>
                      <a:pt x="1912" y="0"/>
                      <a:pt x="1238" y="0"/>
                    </a:cubicBezTo>
                    <a:close/>
                  </a:path>
                </a:pathLst>
              </a:custGeom>
              <a:solidFill>
                <a:srgbClr val="00B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9"/>
              <p:cNvSpPr/>
              <p:nvPr/>
            </p:nvSpPr>
            <p:spPr>
              <a:xfrm>
                <a:off x="5115280" y="3566450"/>
                <a:ext cx="284508" cy="129963"/>
              </a:xfrm>
              <a:custGeom>
                <a:rect b="b" l="l" r="r" t="t"/>
                <a:pathLst>
                  <a:path extrusionOk="0" h="1216" w="2662">
                    <a:moveTo>
                      <a:pt x="609" y="1"/>
                    </a:moveTo>
                    <a:cubicBezTo>
                      <a:pt x="275" y="1"/>
                      <a:pt x="1" y="275"/>
                      <a:pt x="1" y="607"/>
                    </a:cubicBezTo>
                    <a:cubicBezTo>
                      <a:pt x="1" y="949"/>
                      <a:pt x="275" y="1216"/>
                      <a:pt x="609" y="1216"/>
                    </a:cubicBezTo>
                    <a:lnTo>
                      <a:pt x="2053" y="1216"/>
                    </a:lnTo>
                    <a:cubicBezTo>
                      <a:pt x="2395" y="1216"/>
                      <a:pt x="2661" y="949"/>
                      <a:pt x="2661" y="607"/>
                    </a:cubicBezTo>
                    <a:cubicBezTo>
                      <a:pt x="2661" y="275"/>
                      <a:pt x="2395" y="1"/>
                      <a:pt x="2053" y="1"/>
                    </a:cubicBezTo>
                    <a:close/>
                  </a:path>
                </a:pathLst>
              </a:custGeom>
              <a:solidFill>
                <a:srgbClr val="00B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9"/>
              <p:cNvSpPr/>
              <p:nvPr/>
            </p:nvSpPr>
            <p:spPr>
              <a:xfrm>
                <a:off x="5440935" y="3574252"/>
                <a:ext cx="166408" cy="100679"/>
              </a:xfrm>
              <a:custGeom>
                <a:rect b="b" l="l" r="r" t="t"/>
                <a:pathLst>
                  <a:path extrusionOk="0" h="942" w="1557">
                    <a:moveTo>
                      <a:pt x="466" y="1"/>
                    </a:moveTo>
                    <a:cubicBezTo>
                      <a:pt x="207" y="1"/>
                      <a:pt x="0" y="216"/>
                      <a:pt x="0" y="476"/>
                    </a:cubicBezTo>
                    <a:cubicBezTo>
                      <a:pt x="0" y="728"/>
                      <a:pt x="207" y="942"/>
                      <a:pt x="466" y="942"/>
                    </a:cubicBezTo>
                    <a:lnTo>
                      <a:pt x="1082" y="942"/>
                    </a:lnTo>
                    <a:cubicBezTo>
                      <a:pt x="1341" y="942"/>
                      <a:pt x="1556" y="728"/>
                      <a:pt x="1556" y="476"/>
                    </a:cubicBezTo>
                    <a:cubicBezTo>
                      <a:pt x="1556" y="216"/>
                      <a:pt x="1341" y="1"/>
                      <a:pt x="1082" y="1"/>
                    </a:cubicBezTo>
                    <a:close/>
                  </a:path>
                </a:pathLst>
              </a:custGeom>
              <a:solidFill>
                <a:srgbClr val="00B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13" name="Google Shape;1113;p19"/>
          <p:cNvSpPr/>
          <p:nvPr/>
        </p:nvSpPr>
        <p:spPr>
          <a:xfrm>
            <a:off x="7233675" y="4938650"/>
            <a:ext cx="2030700" cy="461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4" name="Google Shape;1114;p19"/>
          <p:cNvGrpSpPr/>
          <p:nvPr/>
        </p:nvGrpSpPr>
        <p:grpSpPr>
          <a:xfrm>
            <a:off x="4382899" y="4938638"/>
            <a:ext cx="2749703" cy="122913"/>
            <a:chOff x="5024149" y="4918613"/>
            <a:chExt cx="2749703" cy="122913"/>
          </a:xfrm>
        </p:grpSpPr>
        <p:sp>
          <p:nvSpPr>
            <p:cNvPr id="1115" name="Google Shape;1115;p19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9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9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9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9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9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9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9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9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9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9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9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9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9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9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9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9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9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9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9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9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9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9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5" name="Google Shape;1145;p19"/>
          <p:cNvSpPr/>
          <p:nvPr/>
        </p:nvSpPr>
        <p:spPr>
          <a:xfrm>
            <a:off x="607435" y="241279"/>
            <a:ext cx="246884" cy="246892"/>
          </a:xfrm>
          <a:custGeom>
            <a:rect b="b" l="l" r="r" t="t"/>
            <a:pathLst>
              <a:path extrusionOk="0" h="3536" w="3535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rgbClr val="FFD6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19"/>
          <p:cNvSpPr/>
          <p:nvPr/>
        </p:nvSpPr>
        <p:spPr>
          <a:xfrm>
            <a:off x="720010" y="241279"/>
            <a:ext cx="535741" cy="149440"/>
          </a:xfrm>
          <a:custGeom>
            <a:rect b="b" l="l" r="r" t="t"/>
            <a:pathLst>
              <a:path extrusionOk="0" h="1906" w="6833">
                <a:moveTo>
                  <a:pt x="3617" y="1"/>
                </a:moveTo>
                <a:cubicBezTo>
                  <a:pt x="2995" y="1"/>
                  <a:pt x="2490" y="518"/>
                  <a:pt x="2490" y="1164"/>
                </a:cubicBezTo>
                <a:lnTo>
                  <a:pt x="2490" y="1178"/>
                </a:lnTo>
                <a:cubicBezTo>
                  <a:pt x="2417" y="1157"/>
                  <a:pt x="2342" y="1134"/>
                  <a:pt x="2253" y="1134"/>
                </a:cubicBezTo>
                <a:cubicBezTo>
                  <a:pt x="2083" y="1134"/>
                  <a:pt x="1919" y="1201"/>
                  <a:pt x="1794" y="1304"/>
                </a:cubicBezTo>
                <a:cubicBezTo>
                  <a:pt x="1668" y="1141"/>
                  <a:pt x="1474" y="1030"/>
                  <a:pt x="1261" y="1030"/>
                </a:cubicBezTo>
                <a:cubicBezTo>
                  <a:pt x="950" y="1030"/>
                  <a:pt x="697" y="1246"/>
                  <a:pt x="608" y="1527"/>
                </a:cubicBezTo>
                <a:lnTo>
                  <a:pt x="557" y="1527"/>
                </a:lnTo>
                <a:cubicBezTo>
                  <a:pt x="311" y="1527"/>
                  <a:pt x="96" y="1683"/>
                  <a:pt x="0" y="1905"/>
                </a:cubicBezTo>
                <a:lnTo>
                  <a:pt x="6818" y="1905"/>
                </a:lnTo>
                <a:cubicBezTo>
                  <a:pt x="6825" y="1852"/>
                  <a:pt x="6833" y="1801"/>
                  <a:pt x="6833" y="1749"/>
                </a:cubicBezTo>
                <a:cubicBezTo>
                  <a:pt x="6833" y="1327"/>
                  <a:pt x="6498" y="986"/>
                  <a:pt x="6091" y="986"/>
                </a:cubicBezTo>
                <a:cubicBezTo>
                  <a:pt x="5876" y="986"/>
                  <a:pt x="5684" y="1075"/>
                  <a:pt x="5543" y="1230"/>
                </a:cubicBezTo>
                <a:cubicBezTo>
                  <a:pt x="5410" y="1075"/>
                  <a:pt x="5209" y="972"/>
                  <a:pt x="4987" y="972"/>
                </a:cubicBezTo>
                <a:cubicBezTo>
                  <a:pt x="4898" y="972"/>
                  <a:pt x="4809" y="993"/>
                  <a:pt x="4729" y="1023"/>
                </a:cubicBezTo>
                <a:cubicBezTo>
                  <a:pt x="4661" y="445"/>
                  <a:pt x="4195" y="1"/>
                  <a:pt x="3617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0" name="Google Shape;1150;p20"/>
          <p:cNvSpPr txBox="1"/>
          <p:nvPr>
            <p:ph idx="1" type="subTitle"/>
          </p:nvPr>
        </p:nvSpPr>
        <p:spPr>
          <a:xfrm>
            <a:off x="5189623" y="1884525"/>
            <a:ext cx="3227700" cy="26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151" name="Google Shape;1151;p20"/>
          <p:cNvSpPr txBox="1"/>
          <p:nvPr>
            <p:ph idx="2" type="subTitle"/>
          </p:nvPr>
        </p:nvSpPr>
        <p:spPr>
          <a:xfrm>
            <a:off x="713225" y="1884525"/>
            <a:ext cx="4195800" cy="26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152" name="Google Shape;1152;p20"/>
          <p:cNvSpPr txBox="1"/>
          <p:nvPr>
            <p:ph idx="3" type="subTitle"/>
          </p:nvPr>
        </p:nvSpPr>
        <p:spPr>
          <a:xfrm>
            <a:off x="720000" y="977650"/>
            <a:ext cx="7710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 Light"/>
              <a:buChar char="●"/>
              <a:defRPr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Kumbh Sans Light"/>
              <a:buChar char="○"/>
              <a:defRPr sz="1200">
                <a:latin typeface="Kumbh Sans"/>
                <a:ea typeface="Kumbh Sans"/>
                <a:cs typeface="Kumbh Sans"/>
                <a:sym typeface="Kumbh San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300"/>
              <a:buFont typeface="Kumbh Sans Light"/>
              <a:buChar char="■"/>
              <a:defRPr sz="1200">
                <a:latin typeface="Kumbh Sans"/>
                <a:ea typeface="Kumbh Sans"/>
                <a:cs typeface="Kumbh Sans"/>
                <a:sym typeface="Kumbh San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300"/>
              <a:buFont typeface="Kumbh Sans Light"/>
              <a:buChar char="●"/>
              <a:defRPr sz="1200">
                <a:latin typeface="Kumbh Sans"/>
                <a:ea typeface="Kumbh Sans"/>
                <a:cs typeface="Kumbh Sans"/>
                <a:sym typeface="Kumbh San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Kumbh Sans Light"/>
              <a:buChar char="○"/>
              <a:defRPr sz="1200">
                <a:latin typeface="Kumbh Sans"/>
                <a:ea typeface="Kumbh Sans"/>
                <a:cs typeface="Kumbh Sans"/>
                <a:sym typeface="Kumbh San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Kumbh Sans Light"/>
              <a:buChar char="■"/>
              <a:defRPr sz="1200">
                <a:latin typeface="Kumbh Sans"/>
                <a:ea typeface="Kumbh Sans"/>
                <a:cs typeface="Kumbh Sans"/>
                <a:sym typeface="Kumbh San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Kumbh Sans Light"/>
              <a:buChar char="●"/>
              <a:defRPr sz="1200">
                <a:latin typeface="Kumbh Sans"/>
                <a:ea typeface="Kumbh Sans"/>
                <a:cs typeface="Kumbh Sans"/>
                <a:sym typeface="Kumbh San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Kumbh Sans Light"/>
              <a:buChar char="○"/>
              <a:defRPr sz="1200">
                <a:latin typeface="Kumbh Sans"/>
                <a:ea typeface="Kumbh Sans"/>
                <a:cs typeface="Kumbh Sans"/>
                <a:sym typeface="Kumbh San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Kumbh Sans Light"/>
              <a:buChar char="■"/>
              <a:defRPr sz="1200">
                <a:latin typeface="Kumbh Sans"/>
                <a:ea typeface="Kumbh Sans"/>
                <a:cs typeface="Kumbh Sans"/>
                <a:sym typeface="Kumbh Sans"/>
              </a:defRPr>
            </a:lvl9pPr>
          </a:lstStyle>
          <a:p/>
        </p:txBody>
      </p:sp>
      <p:sp>
        <p:nvSpPr>
          <p:cNvPr id="1153" name="Google Shape;1153;p20"/>
          <p:cNvSpPr/>
          <p:nvPr/>
        </p:nvSpPr>
        <p:spPr>
          <a:xfrm>
            <a:off x="7691225" y="4938650"/>
            <a:ext cx="2030700" cy="461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4" name="Google Shape;1154;p20"/>
          <p:cNvGrpSpPr/>
          <p:nvPr/>
        </p:nvGrpSpPr>
        <p:grpSpPr>
          <a:xfrm>
            <a:off x="4786599" y="4938638"/>
            <a:ext cx="2749703" cy="122913"/>
            <a:chOff x="5024149" y="4918613"/>
            <a:chExt cx="2749703" cy="122913"/>
          </a:xfrm>
        </p:grpSpPr>
        <p:sp>
          <p:nvSpPr>
            <p:cNvPr id="1155" name="Google Shape;1155;p20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0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0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0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0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0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0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0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0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0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0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0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0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5" name="Google Shape;1185;p20"/>
          <p:cNvGrpSpPr/>
          <p:nvPr/>
        </p:nvGrpSpPr>
        <p:grpSpPr>
          <a:xfrm>
            <a:off x="7727735" y="4476944"/>
            <a:ext cx="629337" cy="461701"/>
            <a:chOff x="4891675" y="2045050"/>
            <a:chExt cx="168200" cy="123400"/>
          </a:xfrm>
        </p:grpSpPr>
        <p:sp>
          <p:nvSpPr>
            <p:cNvPr id="1186" name="Google Shape;1186;p20"/>
            <p:cNvSpPr/>
            <p:nvPr/>
          </p:nvSpPr>
          <p:spPr>
            <a:xfrm>
              <a:off x="4949100" y="2045050"/>
              <a:ext cx="110775" cy="107675"/>
            </a:xfrm>
            <a:custGeom>
              <a:rect b="b" l="l" r="r" t="t"/>
              <a:pathLst>
                <a:path extrusionOk="0" h="4307" w="4431">
                  <a:moveTo>
                    <a:pt x="2149" y="0"/>
                  </a:moveTo>
                  <a:cubicBezTo>
                    <a:pt x="2071" y="0"/>
                    <a:pt x="1994" y="21"/>
                    <a:pt x="1927" y="61"/>
                  </a:cubicBezTo>
                  <a:cubicBezTo>
                    <a:pt x="1438" y="366"/>
                    <a:pt x="1" y="4306"/>
                    <a:pt x="2149" y="4306"/>
                  </a:cubicBezTo>
                  <a:cubicBezTo>
                    <a:pt x="4431" y="4306"/>
                    <a:pt x="2868" y="366"/>
                    <a:pt x="2371" y="61"/>
                  </a:cubicBezTo>
                  <a:cubicBezTo>
                    <a:pt x="2305" y="21"/>
                    <a:pt x="2227" y="0"/>
                    <a:pt x="214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0"/>
            <p:cNvSpPr/>
            <p:nvPr/>
          </p:nvSpPr>
          <p:spPr>
            <a:xfrm>
              <a:off x="4949100" y="2046550"/>
              <a:ext cx="53750" cy="106175"/>
            </a:xfrm>
            <a:custGeom>
              <a:rect b="b" l="l" r="r" t="t"/>
              <a:pathLst>
                <a:path extrusionOk="0" h="4247" w="2150">
                  <a:moveTo>
                    <a:pt x="1930" y="0"/>
                  </a:moveTo>
                  <a:lnTo>
                    <a:pt x="1930" y="0"/>
                  </a:lnTo>
                  <a:cubicBezTo>
                    <a:pt x="1929" y="0"/>
                    <a:pt x="1928" y="1"/>
                    <a:pt x="1927" y="1"/>
                  </a:cubicBezTo>
                  <a:cubicBezTo>
                    <a:pt x="1438" y="306"/>
                    <a:pt x="1" y="4246"/>
                    <a:pt x="2149" y="4246"/>
                  </a:cubicBezTo>
                  <a:cubicBezTo>
                    <a:pt x="2149" y="4246"/>
                    <a:pt x="1609" y="4202"/>
                    <a:pt x="1578" y="2662"/>
                  </a:cubicBezTo>
                  <a:cubicBezTo>
                    <a:pt x="1542" y="1142"/>
                    <a:pt x="1985" y="0"/>
                    <a:pt x="193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>
              <a:off x="5001125" y="2093950"/>
              <a:ext cx="7800" cy="74500"/>
            </a:xfrm>
            <a:custGeom>
              <a:rect b="b" l="l" r="r" t="t"/>
              <a:pathLst>
                <a:path extrusionOk="0" h="2980" w="312">
                  <a:moveTo>
                    <a:pt x="159" y="1"/>
                  </a:moveTo>
                  <a:cubicBezTo>
                    <a:pt x="158" y="1"/>
                    <a:pt x="157" y="5"/>
                    <a:pt x="157" y="17"/>
                  </a:cubicBezTo>
                  <a:lnTo>
                    <a:pt x="1" y="2980"/>
                  </a:lnTo>
                  <a:lnTo>
                    <a:pt x="312" y="2980"/>
                  </a:lnTo>
                  <a:cubicBezTo>
                    <a:pt x="305" y="1714"/>
                    <a:pt x="187" y="17"/>
                    <a:pt x="164" y="17"/>
                  </a:cubicBezTo>
                  <a:cubicBezTo>
                    <a:pt x="164" y="17"/>
                    <a:pt x="161" y="1"/>
                    <a:pt x="1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>
              <a:off x="4984100" y="2120275"/>
              <a:ext cx="20975" cy="17075"/>
            </a:xfrm>
            <a:custGeom>
              <a:rect b="b" l="l" r="r" t="t"/>
              <a:pathLst>
                <a:path extrusionOk="0" h="683" w="839">
                  <a:moveTo>
                    <a:pt x="0" y="1"/>
                  </a:moveTo>
                  <a:lnTo>
                    <a:pt x="0" y="1"/>
                  </a:lnTo>
                  <a:cubicBezTo>
                    <a:pt x="404" y="662"/>
                    <a:pt x="782" y="682"/>
                    <a:pt x="826" y="682"/>
                  </a:cubicBezTo>
                  <a:cubicBezTo>
                    <a:pt x="829" y="682"/>
                    <a:pt x="831" y="682"/>
                    <a:pt x="831" y="682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7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0"/>
            <p:cNvSpPr/>
            <p:nvPr/>
          </p:nvSpPr>
          <p:spPr>
            <a:xfrm>
              <a:off x="5005050" y="2115675"/>
              <a:ext cx="17975" cy="14475"/>
            </a:xfrm>
            <a:custGeom>
              <a:rect b="b" l="l" r="r" t="t"/>
              <a:pathLst>
                <a:path extrusionOk="0" h="579" w="719">
                  <a:moveTo>
                    <a:pt x="719" y="0"/>
                  </a:moveTo>
                  <a:lnTo>
                    <a:pt x="719" y="0"/>
                  </a:lnTo>
                  <a:cubicBezTo>
                    <a:pt x="718" y="0"/>
                    <a:pt x="578" y="192"/>
                    <a:pt x="393" y="325"/>
                  </a:cubicBezTo>
                  <a:cubicBezTo>
                    <a:pt x="185" y="471"/>
                    <a:pt x="81" y="496"/>
                    <a:pt x="34" y="496"/>
                  </a:cubicBezTo>
                  <a:cubicBezTo>
                    <a:pt x="9" y="496"/>
                    <a:pt x="0" y="489"/>
                    <a:pt x="0" y="489"/>
                  </a:cubicBezTo>
                  <a:lnTo>
                    <a:pt x="0" y="489"/>
                  </a:lnTo>
                  <a:lnTo>
                    <a:pt x="7" y="578"/>
                  </a:lnTo>
                  <a:cubicBezTo>
                    <a:pt x="7" y="578"/>
                    <a:pt x="8" y="578"/>
                    <a:pt x="9" y="578"/>
                  </a:cubicBezTo>
                  <a:cubicBezTo>
                    <a:pt x="39" y="578"/>
                    <a:pt x="366" y="565"/>
                    <a:pt x="71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0"/>
            <p:cNvSpPr/>
            <p:nvPr/>
          </p:nvSpPr>
          <p:spPr>
            <a:xfrm>
              <a:off x="4990600" y="2105300"/>
              <a:ext cx="14475" cy="11675"/>
            </a:xfrm>
            <a:custGeom>
              <a:rect b="b" l="l" r="r" t="t"/>
              <a:pathLst>
                <a:path extrusionOk="0" h="467" w="579">
                  <a:moveTo>
                    <a:pt x="0" y="1"/>
                  </a:moveTo>
                  <a:lnTo>
                    <a:pt x="0" y="1"/>
                  </a:lnTo>
                  <a:cubicBezTo>
                    <a:pt x="295" y="460"/>
                    <a:pt x="562" y="467"/>
                    <a:pt x="577" y="467"/>
                  </a:cubicBezTo>
                  <a:cubicBezTo>
                    <a:pt x="578" y="467"/>
                    <a:pt x="578" y="467"/>
                    <a:pt x="578" y="467"/>
                  </a:cubicBezTo>
                  <a:lnTo>
                    <a:pt x="578" y="392"/>
                  </a:lnTo>
                  <a:cubicBezTo>
                    <a:pt x="578" y="392"/>
                    <a:pt x="572" y="397"/>
                    <a:pt x="555" y="397"/>
                  </a:cubicBezTo>
                  <a:cubicBezTo>
                    <a:pt x="521" y="397"/>
                    <a:pt x="440" y="377"/>
                    <a:pt x="267" y="259"/>
                  </a:cubicBezTo>
                  <a:cubicBezTo>
                    <a:pt x="119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>
              <a:off x="4891675" y="2046750"/>
              <a:ext cx="64475" cy="81525"/>
            </a:xfrm>
            <a:custGeom>
              <a:rect b="b" l="l" r="r" t="t"/>
              <a:pathLst>
                <a:path extrusionOk="0" h="3261" w="2579">
                  <a:moveTo>
                    <a:pt x="1290" y="1"/>
                  </a:moveTo>
                  <a:cubicBezTo>
                    <a:pt x="726" y="1"/>
                    <a:pt x="274" y="452"/>
                    <a:pt x="274" y="1016"/>
                  </a:cubicBezTo>
                  <a:cubicBezTo>
                    <a:pt x="274" y="1068"/>
                    <a:pt x="281" y="1112"/>
                    <a:pt x="281" y="1157"/>
                  </a:cubicBezTo>
                  <a:cubicBezTo>
                    <a:pt x="103" y="1379"/>
                    <a:pt x="0" y="1660"/>
                    <a:pt x="0" y="1964"/>
                  </a:cubicBezTo>
                  <a:cubicBezTo>
                    <a:pt x="0" y="2682"/>
                    <a:pt x="578" y="3260"/>
                    <a:pt x="1290" y="3260"/>
                  </a:cubicBezTo>
                  <a:cubicBezTo>
                    <a:pt x="2001" y="3260"/>
                    <a:pt x="2579" y="2682"/>
                    <a:pt x="2579" y="1964"/>
                  </a:cubicBezTo>
                  <a:cubicBezTo>
                    <a:pt x="2579" y="1660"/>
                    <a:pt x="2476" y="1379"/>
                    <a:pt x="2298" y="1157"/>
                  </a:cubicBezTo>
                  <a:cubicBezTo>
                    <a:pt x="2305" y="1112"/>
                    <a:pt x="2305" y="1068"/>
                    <a:pt x="2305" y="1016"/>
                  </a:cubicBezTo>
                  <a:cubicBezTo>
                    <a:pt x="2305" y="452"/>
                    <a:pt x="1853" y="1"/>
                    <a:pt x="129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0"/>
            <p:cNvSpPr/>
            <p:nvPr/>
          </p:nvSpPr>
          <p:spPr>
            <a:xfrm>
              <a:off x="4923900" y="2071625"/>
              <a:ext cx="3000" cy="96825"/>
            </a:xfrm>
            <a:custGeom>
              <a:rect b="b" l="l" r="r" t="t"/>
              <a:pathLst>
                <a:path extrusionOk="0" h="3873" w="12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1" y="3821"/>
                  </a:lnTo>
                  <a:cubicBezTo>
                    <a:pt x="1" y="3852"/>
                    <a:pt x="22" y="3873"/>
                    <a:pt x="52" y="3873"/>
                  </a:cubicBezTo>
                  <a:lnTo>
                    <a:pt x="59" y="3873"/>
                  </a:lnTo>
                  <a:cubicBezTo>
                    <a:pt x="89" y="3873"/>
                    <a:pt x="120" y="3852"/>
                    <a:pt x="120" y="3821"/>
                  </a:cubicBezTo>
                  <a:cubicBezTo>
                    <a:pt x="120" y="3821"/>
                    <a:pt x="89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0"/>
            <p:cNvSpPr/>
            <p:nvPr/>
          </p:nvSpPr>
          <p:spPr>
            <a:xfrm>
              <a:off x="4907050" y="2095075"/>
              <a:ext cx="18350" cy="15050"/>
            </a:xfrm>
            <a:custGeom>
              <a:rect b="b" l="l" r="r" t="t"/>
              <a:pathLst>
                <a:path extrusionOk="0" h="602" w="734">
                  <a:moveTo>
                    <a:pt x="1" y="1"/>
                  </a:moveTo>
                  <a:lnTo>
                    <a:pt x="1" y="1"/>
                  </a:lnTo>
                  <a:cubicBezTo>
                    <a:pt x="353" y="583"/>
                    <a:pt x="681" y="602"/>
                    <a:pt x="722" y="602"/>
                  </a:cubicBezTo>
                  <a:cubicBezTo>
                    <a:pt x="725" y="602"/>
                    <a:pt x="726" y="602"/>
                    <a:pt x="726" y="602"/>
                  </a:cubicBezTo>
                  <a:lnTo>
                    <a:pt x="733" y="513"/>
                  </a:lnTo>
                  <a:lnTo>
                    <a:pt x="733" y="513"/>
                  </a:lnTo>
                  <a:cubicBezTo>
                    <a:pt x="733" y="513"/>
                    <a:pt x="724" y="520"/>
                    <a:pt x="699" y="520"/>
                  </a:cubicBezTo>
                  <a:cubicBezTo>
                    <a:pt x="651" y="520"/>
                    <a:pt x="544" y="494"/>
                    <a:pt x="333" y="342"/>
                  </a:cubicBezTo>
                  <a:cubicBezTo>
                    <a:pt x="141" y="20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0"/>
            <p:cNvSpPr/>
            <p:nvPr/>
          </p:nvSpPr>
          <p:spPr>
            <a:xfrm>
              <a:off x="4925375" y="2090850"/>
              <a:ext cx="15575" cy="12800"/>
            </a:xfrm>
            <a:custGeom>
              <a:rect b="b" l="l" r="r" t="t"/>
              <a:pathLst>
                <a:path extrusionOk="0" h="512" w="623">
                  <a:moveTo>
                    <a:pt x="623" y="1"/>
                  </a:moveTo>
                  <a:cubicBezTo>
                    <a:pt x="622" y="1"/>
                    <a:pt x="496" y="179"/>
                    <a:pt x="335" y="289"/>
                  </a:cubicBezTo>
                  <a:cubicBezTo>
                    <a:pt x="156" y="420"/>
                    <a:pt x="68" y="443"/>
                    <a:pt x="28" y="443"/>
                  </a:cubicBezTo>
                  <a:cubicBezTo>
                    <a:pt x="7" y="443"/>
                    <a:pt x="0" y="436"/>
                    <a:pt x="0" y="436"/>
                  </a:cubicBezTo>
                  <a:lnTo>
                    <a:pt x="0" y="511"/>
                  </a:lnTo>
                  <a:cubicBezTo>
                    <a:pt x="0" y="511"/>
                    <a:pt x="1" y="511"/>
                    <a:pt x="3" y="511"/>
                  </a:cubicBezTo>
                  <a:cubicBezTo>
                    <a:pt x="31" y="511"/>
                    <a:pt x="314" y="498"/>
                    <a:pt x="6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0"/>
            <p:cNvSpPr/>
            <p:nvPr/>
          </p:nvSpPr>
          <p:spPr>
            <a:xfrm>
              <a:off x="4912775" y="2081750"/>
              <a:ext cx="12625" cy="10250"/>
            </a:xfrm>
            <a:custGeom>
              <a:rect b="b" l="l" r="r" t="t"/>
              <a:pathLst>
                <a:path extrusionOk="0" h="410" w="505">
                  <a:moveTo>
                    <a:pt x="1" y="0"/>
                  </a:moveTo>
                  <a:lnTo>
                    <a:pt x="1" y="0"/>
                  </a:lnTo>
                  <a:cubicBezTo>
                    <a:pt x="244" y="397"/>
                    <a:pt x="467" y="409"/>
                    <a:pt x="494" y="409"/>
                  </a:cubicBezTo>
                  <a:cubicBezTo>
                    <a:pt x="496" y="409"/>
                    <a:pt x="497" y="409"/>
                    <a:pt x="497" y="409"/>
                  </a:cubicBezTo>
                  <a:lnTo>
                    <a:pt x="504" y="349"/>
                  </a:lnTo>
                  <a:lnTo>
                    <a:pt x="504" y="349"/>
                  </a:lnTo>
                  <a:cubicBezTo>
                    <a:pt x="504" y="349"/>
                    <a:pt x="498" y="354"/>
                    <a:pt x="479" y="354"/>
                  </a:cubicBezTo>
                  <a:cubicBezTo>
                    <a:pt x="446" y="354"/>
                    <a:pt x="374" y="336"/>
                    <a:pt x="230" y="231"/>
                  </a:cubicBezTo>
                  <a:cubicBezTo>
                    <a:pt x="97" y="1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20"/>
          <p:cNvSpPr/>
          <p:nvPr/>
        </p:nvSpPr>
        <p:spPr>
          <a:xfrm>
            <a:off x="8357075" y="4775225"/>
            <a:ext cx="628785" cy="171475"/>
          </a:xfrm>
          <a:custGeom>
            <a:rect b="b" l="l" r="r" t="t"/>
            <a:pathLst>
              <a:path extrusionOk="0" h="2607" w="9560">
                <a:moveTo>
                  <a:pt x="6988" y="1"/>
                </a:moveTo>
                <a:cubicBezTo>
                  <a:pt x="6936" y="1"/>
                  <a:pt x="6884" y="17"/>
                  <a:pt x="6840" y="51"/>
                </a:cubicBezTo>
                <a:cubicBezTo>
                  <a:pt x="6758" y="110"/>
                  <a:pt x="6639" y="370"/>
                  <a:pt x="6522" y="718"/>
                </a:cubicBezTo>
                <a:cubicBezTo>
                  <a:pt x="6461" y="592"/>
                  <a:pt x="6403" y="503"/>
                  <a:pt x="6358" y="466"/>
                </a:cubicBezTo>
                <a:cubicBezTo>
                  <a:pt x="6314" y="432"/>
                  <a:pt x="6262" y="415"/>
                  <a:pt x="6210" y="415"/>
                </a:cubicBezTo>
                <a:cubicBezTo>
                  <a:pt x="6158" y="415"/>
                  <a:pt x="6106" y="432"/>
                  <a:pt x="6061" y="466"/>
                </a:cubicBezTo>
                <a:cubicBezTo>
                  <a:pt x="5965" y="547"/>
                  <a:pt x="5810" y="896"/>
                  <a:pt x="5677" y="1355"/>
                </a:cubicBezTo>
                <a:cubicBezTo>
                  <a:pt x="5640" y="1303"/>
                  <a:pt x="5609" y="1266"/>
                  <a:pt x="5581" y="1252"/>
                </a:cubicBezTo>
                <a:cubicBezTo>
                  <a:pt x="5536" y="1225"/>
                  <a:pt x="5484" y="1212"/>
                  <a:pt x="5432" y="1212"/>
                </a:cubicBezTo>
                <a:cubicBezTo>
                  <a:pt x="5380" y="1212"/>
                  <a:pt x="5328" y="1225"/>
                  <a:pt x="5284" y="1252"/>
                </a:cubicBezTo>
                <a:cubicBezTo>
                  <a:pt x="5209" y="1296"/>
                  <a:pt x="5106" y="1474"/>
                  <a:pt x="5003" y="1710"/>
                </a:cubicBezTo>
                <a:cubicBezTo>
                  <a:pt x="4928" y="1570"/>
                  <a:pt x="4854" y="1474"/>
                  <a:pt x="4802" y="1444"/>
                </a:cubicBezTo>
                <a:cubicBezTo>
                  <a:pt x="4758" y="1414"/>
                  <a:pt x="4706" y="1400"/>
                  <a:pt x="4653" y="1400"/>
                </a:cubicBezTo>
                <a:cubicBezTo>
                  <a:pt x="4601" y="1400"/>
                  <a:pt x="4549" y="1414"/>
                  <a:pt x="4505" y="1444"/>
                </a:cubicBezTo>
                <a:cubicBezTo>
                  <a:pt x="4402" y="1509"/>
                  <a:pt x="4217" y="1865"/>
                  <a:pt x="4076" y="2295"/>
                </a:cubicBezTo>
                <a:cubicBezTo>
                  <a:pt x="4039" y="2237"/>
                  <a:pt x="4009" y="2199"/>
                  <a:pt x="3987" y="2176"/>
                </a:cubicBezTo>
                <a:cubicBezTo>
                  <a:pt x="3957" y="2159"/>
                  <a:pt x="3922" y="2150"/>
                  <a:pt x="3887" y="2150"/>
                </a:cubicBezTo>
                <a:cubicBezTo>
                  <a:pt x="3852" y="2150"/>
                  <a:pt x="3817" y="2159"/>
                  <a:pt x="3787" y="2176"/>
                </a:cubicBezTo>
                <a:cubicBezTo>
                  <a:pt x="3749" y="2199"/>
                  <a:pt x="3714" y="2265"/>
                  <a:pt x="3669" y="2347"/>
                </a:cubicBezTo>
                <a:cubicBezTo>
                  <a:pt x="3616" y="1814"/>
                  <a:pt x="3358" y="1214"/>
                  <a:pt x="3239" y="1132"/>
                </a:cubicBezTo>
                <a:cubicBezTo>
                  <a:pt x="3209" y="1110"/>
                  <a:pt x="3174" y="1099"/>
                  <a:pt x="3139" y="1099"/>
                </a:cubicBezTo>
                <a:cubicBezTo>
                  <a:pt x="3104" y="1099"/>
                  <a:pt x="3068" y="1110"/>
                  <a:pt x="3038" y="1132"/>
                </a:cubicBezTo>
                <a:cubicBezTo>
                  <a:pt x="2972" y="1177"/>
                  <a:pt x="2869" y="1392"/>
                  <a:pt x="2780" y="1659"/>
                </a:cubicBezTo>
                <a:cubicBezTo>
                  <a:pt x="2623" y="1044"/>
                  <a:pt x="2364" y="496"/>
                  <a:pt x="2223" y="398"/>
                </a:cubicBezTo>
                <a:cubicBezTo>
                  <a:pt x="2175" y="365"/>
                  <a:pt x="2120" y="349"/>
                  <a:pt x="2065" y="349"/>
                </a:cubicBezTo>
                <a:cubicBezTo>
                  <a:pt x="2010" y="349"/>
                  <a:pt x="1957" y="365"/>
                  <a:pt x="1912" y="398"/>
                </a:cubicBezTo>
                <a:cubicBezTo>
                  <a:pt x="1779" y="487"/>
                  <a:pt x="1556" y="962"/>
                  <a:pt x="1409" y="1533"/>
                </a:cubicBezTo>
                <a:cubicBezTo>
                  <a:pt x="1409" y="1525"/>
                  <a:pt x="1402" y="1525"/>
                  <a:pt x="1402" y="1525"/>
                </a:cubicBezTo>
                <a:cubicBezTo>
                  <a:pt x="1353" y="1495"/>
                  <a:pt x="1297" y="1480"/>
                  <a:pt x="1242" y="1480"/>
                </a:cubicBezTo>
                <a:cubicBezTo>
                  <a:pt x="1186" y="1480"/>
                  <a:pt x="1131" y="1495"/>
                  <a:pt x="1082" y="1525"/>
                </a:cubicBezTo>
                <a:cubicBezTo>
                  <a:pt x="957" y="1591"/>
                  <a:pt x="749" y="1954"/>
                  <a:pt x="601" y="2392"/>
                </a:cubicBezTo>
                <a:cubicBezTo>
                  <a:pt x="548" y="2288"/>
                  <a:pt x="497" y="2214"/>
                  <a:pt x="459" y="2185"/>
                </a:cubicBezTo>
                <a:cubicBezTo>
                  <a:pt x="426" y="2163"/>
                  <a:pt x="386" y="2152"/>
                  <a:pt x="345" y="2152"/>
                </a:cubicBezTo>
                <a:cubicBezTo>
                  <a:pt x="304" y="2152"/>
                  <a:pt x="264" y="2163"/>
                  <a:pt x="230" y="2185"/>
                </a:cubicBezTo>
                <a:cubicBezTo>
                  <a:pt x="171" y="2230"/>
                  <a:pt x="82" y="2384"/>
                  <a:pt x="0" y="2607"/>
                </a:cubicBezTo>
                <a:lnTo>
                  <a:pt x="9559" y="2607"/>
                </a:lnTo>
                <a:lnTo>
                  <a:pt x="9559" y="1954"/>
                </a:lnTo>
                <a:cubicBezTo>
                  <a:pt x="9419" y="1465"/>
                  <a:pt x="9241" y="1074"/>
                  <a:pt x="9138" y="992"/>
                </a:cubicBezTo>
                <a:cubicBezTo>
                  <a:pt x="9093" y="958"/>
                  <a:pt x="9041" y="941"/>
                  <a:pt x="8989" y="941"/>
                </a:cubicBezTo>
                <a:cubicBezTo>
                  <a:pt x="8937" y="941"/>
                  <a:pt x="8885" y="958"/>
                  <a:pt x="8841" y="992"/>
                </a:cubicBezTo>
                <a:cubicBezTo>
                  <a:pt x="8752" y="1058"/>
                  <a:pt x="8618" y="1341"/>
                  <a:pt x="8499" y="1710"/>
                </a:cubicBezTo>
                <a:cubicBezTo>
                  <a:pt x="8441" y="1570"/>
                  <a:pt x="8382" y="1474"/>
                  <a:pt x="8337" y="1444"/>
                </a:cubicBezTo>
                <a:cubicBezTo>
                  <a:pt x="8300" y="1414"/>
                  <a:pt x="8256" y="1400"/>
                  <a:pt x="8211" y="1400"/>
                </a:cubicBezTo>
                <a:cubicBezTo>
                  <a:pt x="8167" y="1400"/>
                  <a:pt x="8122" y="1414"/>
                  <a:pt x="8085" y="1444"/>
                </a:cubicBezTo>
                <a:cubicBezTo>
                  <a:pt x="8055" y="1465"/>
                  <a:pt x="8026" y="1509"/>
                  <a:pt x="7989" y="1577"/>
                </a:cubicBezTo>
                <a:cubicBezTo>
                  <a:pt x="7877" y="1273"/>
                  <a:pt x="7759" y="1051"/>
                  <a:pt x="7685" y="992"/>
                </a:cubicBezTo>
                <a:cubicBezTo>
                  <a:pt x="7647" y="962"/>
                  <a:pt x="7596" y="947"/>
                  <a:pt x="7544" y="947"/>
                </a:cubicBezTo>
                <a:cubicBezTo>
                  <a:pt x="7411" y="487"/>
                  <a:pt x="7240" y="124"/>
                  <a:pt x="7137" y="51"/>
                </a:cubicBezTo>
                <a:cubicBezTo>
                  <a:pt x="7093" y="17"/>
                  <a:pt x="7041" y="1"/>
                  <a:pt x="6988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20"/>
          <p:cNvSpPr/>
          <p:nvPr/>
        </p:nvSpPr>
        <p:spPr>
          <a:xfrm>
            <a:off x="382103" y="291163"/>
            <a:ext cx="248263" cy="248333"/>
          </a:xfrm>
          <a:custGeom>
            <a:rect b="b" l="l" r="r" t="t"/>
            <a:pathLst>
              <a:path extrusionOk="0" h="3536" w="3535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rgbClr val="FFD6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20"/>
          <p:cNvSpPr/>
          <p:nvPr/>
        </p:nvSpPr>
        <p:spPr>
          <a:xfrm>
            <a:off x="678137" y="594675"/>
            <a:ext cx="662243" cy="178361"/>
          </a:xfrm>
          <a:custGeom>
            <a:rect b="b" l="l" r="r" t="t"/>
            <a:pathLst>
              <a:path extrusionOk="0" h="2104" w="7812">
                <a:moveTo>
                  <a:pt x="4136" y="0"/>
                </a:moveTo>
                <a:cubicBezTo>
                  <a:pt x="3424" y="0"/>
                  <a:pt x="2846" y="571"/>
                  <a:pt x="2846" y="1282"/>
                </a:cubicBezTo>
                <a:lnTo>
                  <a:pt x="2846" y="1304"/>
                </a:lnTo>
                <a:cubicBezTo>
                  <a:pt x="2765" y="1273"/>
                  <a:pt x="2676" y="1252"/>
                  <a:pt x="2580" y="1252"/>
                </a:cubicBezTo>
                <a:cubicBezTo>
                  <a:pt x="2380" y="1252"/>
                  <a:pt x="2194" y="1327"/>
                  <a:pt x="2046" y="1444"/>
                </a:cubicBezTo>
                <a:cubicBezTo>
                  <a:pt x="1906" y="1259"/>
                  <a:pt x="1683" y="1140"/>
                  <a:pt x="1438" y="1140"/>
                </a:cubicBezTo>
                <a:cubicBezTo>
                  <a:pt x="1082" y="1140"/>
                  <a:pt x="794" y="1371"/>
                  <a:pt x="691" y="1690"/>
                </a:cubicBezTo>
                <a:cubicBezTo>
                  <a:pt x="675" y="1690"/>
                  <a:pt x="654" y="1682"/>
                  <a:pt x="638" y="1682"/>
                </a:cubicBezTo>
                <a:cubicBezTo>
                  <a:pt x="350" y="1682"/>
                  <a:pt x="104" y="1860"/>
                  <a:pt x="1" y="2104"/>
                </a:cubicBezTo>
                <a:lnTo>
                  <a:pt x="7796" y="2104"/>
                </a:lnTo>
                <a:cubicBezTo>
                  <a:pt x="7812" y="2052"/>
                  <a:pt x="7812" y="1994"/>
                  <a:pt x="7812" y="1933"/>
                </a:cubicBezTo>
                <a:cubicBezTo>
                  <a:pt x="7812" y="1467"/>
                  <a:pt x="7433" y="1081"/>
                  <a:pt x="6967" y="1081"/>
                </a:cubicBezTo>
                <a:cubicBezTo>
                  <a:pt x="6714" y="1081"/>
                  <a:pt x="6499" y="1193"/>
                  <a:pt x="6344" y="1355"/>
                </a:cubicBezTo>
                <a:cubicBezTo>
                  <a:pt x="6181" y="1185"/>
                  <a:pt x="5958" y="1074"/>
                  <a:pt x="5706" y="1074"/>
                </a:cubicBezTo>
                <a:cubicBezTo>
                  <a:pt x="5603" y="1074"/>
                  <a:pt x="5500" y="1096"/>
                  <a:pt x="5411" y="1126"/>
                </a:cubicBezTo>
                <a:cubicBezTo>
                  <a:pt x="5329" y="489"/>
                  <a:pt x="4795" y="0"/>
                  <a:pt x="4136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20"/>
          <p:cNvSpPr/>
          <p:nvPr/>
        </p:nvSpPr>
        <p:spPr>
          <a:xfrm>
            <a:off x="530744" y="330929"/>
            <a:ext cx="364946" cy="108763"/>
          </a:xfrm>
          <a:custGeom>
            <a:rect b="b" l="l" r="r" t="t"/>
            <a:pathLst>
              <a:path extrusionOk="0" h="1283" w="4305">
                <a:moveTo>
                  <a:pt x="2179" y="0"/>
                </a:moveTo>
                <a:cubicBezTo>
                  <a:pt x="1690" y="0"/>
                  <a:pt x="1297" y="400"/>
                  <a:pt x="1297" y="882"/>
                </a:cubicBezTo>
                <a:lnTo>
                  <a:pt x="1297" y="912"/>
                </a:lnTo>
                <a:cubicBezTo>
                  <a:pt x="1223" y="889"/>
                  <a:pt x="1148" y="882"/>
                  <a:pt x="1068" y="882"/>
                </a:cubicBezTo>
                <a:cubicBezTo>
                  <a:pt x="904" y="896"/>
                  <a:pt x="764" y="971"/>
                  <a:pt x="659" y="1074"/>
                </a:cubicBezTo>
                <a:cubicBezTo>
                  <a:pt x="593" y="1053"/>
                  <a:pt x="518" y="1046"/>
                  <a:pt x="445" y="1046"/>
                </a:cubicBezTo>
                <a:cubicBezTo>
                  <a:pt x="259" y="1060"/>
                  <a:pt x="104" y="1149"/>
                  <a:pt x="1" y="1282"/>
                </a:cubicBezTo>
                <a:lnTo>
                  <a:pt x="4297" y="1282"/>
                </a:lnTo>
                <a:cubicBezTo>
                  <a:pt x="4297" y="1268"/>
                  <a:pt x="4304" y="1261"/>
                  <a:pt x="4304" y="1245"/>
                </a:cubicBezTo>
                <a:cubicBezTo>
                  <a:pt x="4277" y="910"/>
                  <a:pt x="4002" y="659"/>
                  <a:pt x="3677" y="659"/>
                </a:cubicBezTo>
                <a:cubicBezTo>
                  <a:pt x="3664" y="659"/>
                  <a:pt x="3651" y="659"/>
                  <a:pt x="3638" y="660"/>
                </a:cubicBezTo>
                <a:cubicBezTo>
                  <a:pt x="3453" y="674"/>
                  <a:pt x="3298" y="772"/>
                  <a:pt x="3193" y="905"/>
                </a:cubicBezTo>
                <a:cubicBezTo>
                  <a:pt x="3149" y="889"/>
                  <a:pt x="3104" y="889"/>
                  <a:pt x="3060" y="889"/>
                </a:cubicBezTo>
                <a:lnTo>
                  <a:pt x="3060" y="882"/>
                </a:lnTo>
                <a:cubicBezTo>
                  <a:pt x="3060" y="400"/>
                  <a:pt x="2660" y="0"/>
                  <a:pt x="2179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20"/>
          <p:cNvSpPr/>
          <p:nvPr/>
        </p:nvSpPr>
        <p:spPr>
          <a:xfrm>
            <a:off x="1002600" y="245571"/>
            <a:ext cx="94149" cy="45600"/>
          </a:xfrm>
          <a:custGeom>
            <a:rect b="b" l="l" r="r" t="t"/>
            <a:pathLst>
              <a:path extrusionOk="0" h="481" w="993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20"/>
          <p:cNvSpPr/>
          <p:nvPr/>
        </p:nvSpPr>
        <p:spPr>
          <a:xfrm>
            <a:off x="1014250" y="406050"/>
            <a:ext cx="152274" cy="73751"/>
          </a:xfrm>
          <a:custGeom>
            <a:rect b="b" l="l" r="r" t="t"/>
            <a:pathLst>
              <a:path extrusionOk="0" h="481" w="993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20"/>
          <p:cNvSpPr/>
          <p:nvPr/>
        </p:nvSpPr>
        <p:spPr>
          <a:xfrm>
            <a:off x="1285075" y="378463"/>
            <a:ext cx="152274" cy="73751"/>
          </a:xfrm>
          <a:custGeom>
            <a:rect b="b" l="l" r="r" t="t"/>
            <a:pathLst>
              <a:path extrusionOk="0" h="481" w="993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4" name="Google Shape;1204;p20"/>
          <p:cNvGrpSpPr/>
          <p:nvPr/>
        </p:nvGrpSpPr>
        <p:grpSpPr>
          <a:xfrm>
            <a:off x="8219788" y="4673082"/>
            <a:ext cx="292041" cy="265579"/>
            <a:chOff x="2902325" y="2072636"/>
            <a:chExt cx="187941" cy="170900"/>
          </a:xfrm>
        </p:grpSpPr>
        <p:sp>
          <p:nvSpPr>
            <p:cNvPr id="1205" name="Google Shape;1205;p20"/>
            <p:cNvSpPr/>
            <p:nvPr/>
          </p:nvSpPr>
          <p:spPr>
            <a:xfrm>
              <a:off x="2902325" y="2072636"/>
              <a:ext cx="187941" cy="84772"/>
            </a:xfrm>
            <a:custGeom>
              <a:rect b="b" l="l" r="r" t="t"/>
              <a:pathLst>
                <a:path extrusionOk="0" h="1000" w="2217">
                  <a:moveTo>
                    <a:pt x="157" y="0"/>
                  </a:moveTo>
                  <a:lnTo>
                    <a:pt x="0" y="1000"/>
                  </a:lnTo>
                  <a:lnTo>
                    <a:pt x="2216" y="100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0"/>
            <p:cNvSpPr/>
            <p:nvPr/>
          </p:nvSpPr>
          <p:spPr>
            <a:xfrm>
              <a:off x="2902325" y="2157322"/>
              <a:ext cx="187347" cy="86214"/>
            </a:xfrm>
            <a:custGeom>
              <a:rect b="b" l="l" r="r" t="t"/>
              <a:pathLst>
                <a:path extrusionOk="0" h="1017" w="2210">
                  <a:moveTo>
                    <a:pt x="0" y="1"/>
                  </a:moveTo>
                  <a:lnTo>
                    <a:pt x="0" y="1016"/>
                  </a:lnTo>
                  <a:lnTo>
                    <a:pt x="2209" y="1016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0"/>
            <p:cNvSpPr/>
            <p:nvPr/>
          </p:nvSpPr>
          <p:spPr>
            <a:xfrm>
              <a:off x="2936827" y="2187501"/>
              <a:ext cx="18904" cy="28399"/>
            </a:xfrm>
            <a:custGeom>
              <a:rect b="b" l="l" r="r" t="t"/>
              <a:pathLst>
                <a:path extrusionOk="0" h="335" w="223">
                  <a:moveTo>
                    <a:pt x="8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0"/>
            <p:cNvSpPr/>
            <p:nvPr/>
          </p:nvSpPr>
          <p:spPr>
            <a:xfrm>
              <a:off x="2936827" y="2187501"/>
              <a:ext cx="18904" cy="28399"/>
            </a:xfrm>
            <a:custGeom>
              <a:rect b="b" l="l" r="r" t="t"/>
              <a:pathLst>
                <a:path extrusionOk="0" h="335" w="223">
                  <a:moveTo>
                    <a:pt x="216" y="0"/>
                  </a:moveTo>
                  <a:lnTo>
                    <a:pt x="1" y="320"/>
                  </a:lnTo>
                  <a:lnTo>
                    <a:pt x="8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0"/>
            <p:cNvSpPr/>
            <p:nvPr/>
          </p:nvSpPr>
          <p:spPr>
            <a:xfrm>
              <a:off x="2936827" y="2187501"/>
              <a:ext cx="18904" cy="28399"/>
            </a:xfrm>
            <a:custGeom>
              <a:rect b="b" l="l" r="r" t="t"/>
              <a:pathLst>
                <a:path extrusionOk="0" h="335" w="223">
                  <a:moveTo>
                    <a:pt x="209" y="16"/>
                  </a:moveTo>
                  <a:lnTo>
                    <a:pt x="209" y="320"/>
                  </a:lnTo>
                  <a:lnTo>
                    <a:pt x="17" y="320"/>
                  </a:lnTo>
                  <a:lnTo>
                    <a:pt x="17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23" y="3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0"/>
            <p:cNvSpPr/>
            <p:nvPr/>
          </p:nvSpPr>
          <p:spPr>
            <a:xfrm>
              <a:off x="2936827" y="2214628"/>
              <a:ext cx="18904" cy="28229"/>
            </a:xfrm>
            <a:custGeom>
              <a:rect b="b" l="l" r="r" t="t"/>
              <a:pathLst>
                <a:path extrusionOk="0" h="333" w="223">
                  <a:moveTo>
                    <a:pt x="8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0"/>
            <p:cNvSpPr/>
            <p:nvPr/>
          </p:nvSpPr>
          <p:spPr>
            <a:xfrm>
              <a:off x="2936827" y="2214628"/>
              <a:ext cx="18904" cy="28229"/>
            </a:xfrm>
            <a:custGeom>
              <a:rect b="b" l="l" r="r" t="t"/>
              <a:pathLst>
                <a:path extrusionOk="0" h="333" w="223">
                  <a:moveTo>
                    <a:pt x="216" y="0"/>
                  </a:moveTo>
                  <a:lnTo>
                    <a:pt x="1" y="319"/>
                  </a:lnTo>
                  <a:lnTo>
                    <a:pt x="8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0"/>
            <p:cNvSpPr/>
            <p:nvPr/>
          </p:nvSpPr>
          <p:spPr>
            <a:xfrm>
              <a:off x="2936827" y="2214628"/>
              <a:ext cx="18904" cy="28229"/>
            </a:xfrm>
            <a:custGeom>
              <a:rect b="b" l="l" r="r" t="t"/>
              <a:pathLst>
                <a:path extrusionOk="0" h="333" w="223">
                  <a:moveTo>
                    <a:pt x="209" y="15"/>
                  </a:moveTo>
                  <a:lnTo>
                    <a:pt x="209" y="319"/>
                  </a:lnTo>
                  <a:lnTo>
                    <a:pt x="17" y="319"/>
                  </a:lnTo>
                  <a:lnTo>
                    <a:pt x="17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23" y="3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0"/>
            <p:cNvSpPr/>
            <p:nvPr/>
          </p:nvSpPr>
          <p:spPr>
            <a:xfrm>
              <a:off x="2954459" y="2187501"/>
              <a:ext cx="18989" cy="28399"/>
            </a:xfrm>
            <a:custGeom>
              <a:rect b="b" l="l" r="r" t="t"/>
              <a:pathLst>
                <a:path extrusionOk="0" h="335" w="224">
                  <a:moveTo>
                    <a:pt x="15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0"/>
            <p:cNvSpPr/>
            <p:nvPr/>
          </p:nvSpPr>
          <p:spPr>
            <a:xfrm>
              <a:off x="2954459" y="2187501"/>
              <a:ext cx="18989" cy="28399"/>
            </a:xfrm>
            <a:custGeom>
              <a:rect b="b" l="l" r="r" t="t"/>
              <a:pathLst>
                <a:path extrusionOk="0" h="335" w="224">
                  <a:moveTo>
                    <a:pt x="216" y="0"/>
                  </a:moveTo>
                  <a:lnTo>
                    <a:pt x="1" y="320"/>
                  </a:lnTo>
                  <a:lnTo>
                    <a:pt x="15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0"/>
            <p:cNvSpPr/>
            <p:nvPr/>
          </p:nvSpPr>
          <p:spPr>
            <a:xfrm>
              <a:off x="2954459" y="2187501"/>
              <a:ext cx="19582" cy="28399"/>
            </a:xfrm>
            <a:custGeom>
              <a:rect b="b" l="l" r="r" t="t"/>
              <a:pathLst>
                <a:path extrusionOk="0" h="335" w="231">
                  <a:moveTo>
                    <a:pt x="216" y="16"/>
                  </a:moveTo>
                  <a:lnTo>
                    <a:pt x="216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30" y="33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0"/>
            <p:cNvSpPr/>
            <p:nvPr/>
          </p:nvSpPr>
          <p:spPr>
            <a:xfrm>
              <a:off x="2954459" y="2214628"/>
              <a:ext cx="18989" cy="28229"/>
            </a:xfrm>
            <a:custGeom>
              <a:rect b="b" l="l" r="r" t="t"/>
              <a:pathLst>
                <a:path extrusionOk="0" h="333" w="224">
                  <a:moveTo>
                    <a:pt x="15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0"/>
            <p:cNvSpPr/>
            <p:nvPr/>
          </p:nvSpPr>
          <p:spPr>
            <a:xfrm>
              <a:off x="2954459" y="2214628"/>
              <a:ext cx="18989" cy="28229"/>
            </a:xfrm>
            <a:custGeom>
              <a:rect b="b" l="l" r="r" t="t"/>
              <a:pathLst>
                <a:path extrusionOk="0" h="333" w="224">
                  <a:moveTo>
                    <a:pt x="216" y="0"/>
                  </a:moveTo>
                  <a:lnTo>
                    <a:pt x="1" y="319"/>
                  </a:lnTo>
                  <a:lnTo>
                    <a:pt x="15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0"/>
            <p:cNvSpPr/>
            <p:nvPr/>
          </p:nvSpPr>
          <p:spPr>
            <a:xfrm>
              <a:off x="2954459" y="2214628"/>
              <a:ext cx="19582" cy="28229"/>
            </a:xfrm>
            <a:custGeom>
              <a:rect b="b" l="l" r="r" t="t"/>
              <a:pathLst>
                <a:path extrusionOk="0" h="333" w="231">
                  <a:moveTo>
                    <a:pt x="216" y="15"/>
                  </a:moveTo>
                  <a:lnTo>
                    <a:pt x="216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30" y="33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0"/>
            <p:cNvSpPr/>
            <p:nvPr/>
          </p:nvSpPr>
          <p:spPr>
            <a:xfrm>
              <a:off x="3018547" y="2187501"/>
              <a:ext cx="18904" cy="28399"/>
            </a:xfrm>
            <a:custGeom>
              <a:rect b="b" l="l" r="r" t="t"/>
              <a:pathLst>
                <a:path extrusionOk="0" h="335" w="223">
                  <a:moveTo>
                    <a:pt x="8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0"/>
            <p:cNvSpPr/>
            <p:nvPr/>
          </p:nvSpPr>
          <p:spPr>
            <a:xfrm>
              <a:off x="3018547" y="2187501"/>
              <a:ext cx="18904" cy="28399"/>
            </a:xfrm>
            <a:custGeom>
              <a:rect b="b" l="l" r="r" t="t"/>
              <a:pathLst>
                <a:path extrusionOk="0" h="335" w="223">
                  <a:moveTo>
                    <a:pt x="216" y="0"/>
                  </a:moveTo>
                  <a:lnTo>
                    <a:pt x="1" y="320"/>
                  </a:lnTo>
                  <a:lnTo>
                    <a:pt x="8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0"/>
            <p:cNvSpPr/>
            <p:nvPr/>
          </p:nvSpPr>
          <p:spPr>
            <a:xfrm>
              <a:off x="3018547" y="2187501"/>
              <a:ext cx="18904" cy="28399"/>
            </a:xfrm>
            <a:custGeom>
              <a:rect b="b" l="l" r="r" t="t"/>
              <a:pathLst>
                <a:path extrusionOk="0" h="335" w="223">
                  <a:moveTo>
                    <a:pt x="209" y="16"/>
                  </a:moveTo>
                  <a:lnTo>
                    <a:pt x="209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23" y="3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0"/>
            <p:cNvSpPr/>
            <p:nvPr/>
          </p:nvSpPr>
          <p:spPr>
            <a:xfrm>
              <a:off x="3018547" y="2214628"/>
              <a:ext cx="18904" cy="28229"/>
            </a:xfrm>
            <a:custGeom>
              <a:rect b="b" l="l" r="r" t="t"/>
              <a:pathLst>
                <a:path extrusionOk="0" h="333" w="223">
                  <a:moveTo>
                    <a:pt x="8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0"/>
            <p:cNvSpPr/>
            <p:nvPr/>
          </p:nvSpPr>
          <p:spPr>
            <a:xfrm>
              <a:off x="3018547" y="2214628"/>
              <a:ext cx="18904" cy="28229"/>
            </a:xfrm>
            <a:custGeom>
              <a:rect b="b" l="l" r="r" t="t"/>
              <a:pathLst>
                <a:path extrusionOk="0" h="333" w="223">
                  <a:moveTo>
                    <a:pt x="216" y="0"/>
                  </a:moveTo>
                  <a:lnTo>
                    <a:pt x="1" y="319"/>
                  </a:lnTo>
                  <a:lnTo>
                    <a:pt x="8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0"/>
            <p:cNvSpPr/>
            <p:nvPr/>
          </p:nvSpPr>
          <p:spPr>
            <a:xfrm>
              <a:off x="3018547" y="2214628"/>
              <a:ext cx="18904" cy="28229"/>
            </a:xfrm>
            <a:custGeom>
              <a:rect b="b" l="l" r="r" t="t"/>
              <a:pathLst>
                <a:path extrusionOk="0" h="333" w="223">
                  <a:moveTo>
                    <a:pt x="209" y="15"/>
                  </a:moveTo>
                  <a:lnTo>
                    <a:pt x="209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23" y="3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0"/>
            <p:cNvSpPr/>
            <p:nvPr/>
          </p:nvSpPr>
          <p:spPr>
            <a:xfrm>
              <a:off x="3036179" y="2187501"/>
              <a:ext cx="18904" cy="28399"/>
            </a:xfrm>
            <a:custGeom>
              <a:rect b="b" l="l" r="r" t="t"/>
              <a:pathLst>
                <a:path extrusionOk="0" h="335" w="223">
                  <a:moveTo>
                    <a:pt x="15" y="0"/>
                  </a:moveTo>
                  <a:lnTo>
                    <a:pt x="1" y="16"/>
                  </a:lnTo>
                  <a:lnTo>
                    <a:pt x="214" y="335"/>
                  </a:lnTo>
                  <a:lnTo>
                    <a:pt x="223" y="3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0"/>
            <p:cNvSpPr/>
            <p:nvPr/>
          </p:nvSpPr>
          <p:spPr>
            <a:xfrm>
              <a:off x="3036179" y="2187501"/>
              <a:ext cx="18904" cy="28399"/>
            </a:xfrm>
            <a:custGeom>
              <a:rect b="b" l="l" r="r" t="t"/>
              <a:pathLst>
                <a:path extrusionOk="0" h="335" w="223">
                  <a:moveTo>
                    <a:pt x="214" y="0"/>
                  </a:moveTo>
                  <a:lnTo>
                    <a:pt x="1" y="320"/>
                  </a:lnTo>
                  <a:lnTo>
                    <a:pt x="15" y="335"/>
                  </a:lnTo>
                  <a:lnTo>
                    <a:pt x="223" y="16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0"/>
            <p:cNvSpPr/>
            <p:nvPr/>
          </p:nvSpPr>
          <p:spPr>
            <a:xfrm>
              <a:off x="3036179" y="2187501"/>
              <a:ext cx="19498" cy="28399"/>
            </a:xfrm>
            <a:custGeom>
              <a:rect b="b" l="l" r="r" t="t"/>
              <a:pathLst>
                <a:path extrusionOk="0" h="335" w="230">
                  <a:moveTo>
                    <a:pt x="214" y="16"/>
                  </a:moveTo>
                  <a:lnTo>
                    <a:pt x="214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30" y="33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0"/>
            <p:cNvSpPr/>
            <p:nvPr/>
          </p:nvSpPr>
          <p:spPr>
            <a:xfrm>
              <a:off x="3036179" y="2214628"/>
              <a:ext cx="18904" cy="28229"/>
            </a:xfrm>
            <a:custGeom>
              <a:rect b="b" l="l" r="r" t="t"/>
              <a:pathLst>
                <a:path extrusionOk="0" h="333" w="223">
                  <a:moveTo>
                    <a:pt x="15" y="0"/>
                  </a:moveTo>
                  <a:lnTo>
                    <a:pt x="1" y="15"/>
                  </a:lnTo>
                  <a:lnTo>
                    <a:pt x="214" y="333"/>
                  </a:lnTo>
                  <a:lnTo>
                    <a:pt x="223" y="3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0"/>
            <p:cNvSpPr/>
            <p:nvPr/>
          </p:nvSpPr>
          <p:spPr>
            <a:xfrm>
              <a:off x="3036179" y="2214628"/>
              <a:ext cx="18904" cy="28229"/>
            </a:xfrm>
            <a:custGeom>
              <a:rect b="b" l="l" r="r" t="t"/>
              <a:pathLst>
                <a:path extrusionOk="0" h="333" w="223">
                  <a:moveTo>
                    <a:pt x="214" y="0"/>
                  </a:moveTo>
                  <a:lnTo>
                    <a:pt x="1" y="319"/>
                  </a:lnTo>
                  <a:lnTo>
                    <a:pt x="15" y="333"/>
                  </a:lnTo>
                  <a:lnTo>
                    <a:pt x="223" y="15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0"/>
            <p:cNvSpPr/>
            <p:nvPr/>
          </p:nvSpPr>
          <p:spPr>
            <a:xfrm>
              <a:off x="3036179" y="2214628"/>
              <a:ext cx="19498" cy="28229"/>
            </a:xfrm>
            <a:custGeom>
              <a:rect b="b" l="l" r="r" t="t"/>
              <a:pathLst>
                <a:path extrusionOk="0" h="333" w="230">
                  <a:moveTo>
                    <a:pt x="214" y="15"/>
                  </a:moveTo>
                  <a:lnTo>
                    <a:pt x="214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30" y="33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1" name="Google Shape;123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1709125"/>
            <a:ext cx="4098000" cy="16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20000" y="867325"/>
            <a:ext cx="14883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20000" y="3357625"/>
            <a:ext cx="26904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4" name="Google Shape;1234;p21"/>
          <p:cNvSpPr txBox="1"/>
          <p:nvPr>
            <p:ph idx="1" type="subTitle"/>
          </p:nvPr>
        </p:nvSpPr>
        <p:spPr>
          <a:xfrm>
            <a:off x="896113" y="3121328"/>
            <a:ext cx="22860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5" name="Google Shape;1235;p21"/>
          <p:cNvSpPr txBox="1"/>
          <p:nvPr>
            <p:ph idx="2" type="subTitle"/>
          </p:nvPr>
        </p:nvSpPr>
        <p:spPr>
          <a:xfrm>
            <a:off x="3429000" y="3121328"/>
            <a:ext cx="22860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6" name="Google Shape;1236;p21"/>
          <p:cNvSpPr txBox="1"/>
          <p:nvPr>
            <p:ph idx="3" type="subTitle"/>
          </p:nvPr>
        </p:nvSpPr>
        <p:spPr>
          <a:xfrm>
            <a:off x="5961887" y="3121328"/>
            <a:ext cx="22860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7" name="Google Shape;1237;p21"/>
          <p:cNvSpPr txBox="1"/>
          <p:nvPr>
            <p:ph idx="4" type="subTitle"/>
          </p:nvPr>
        </p:nvSpPr>
        <p:spPr>
          <a:xfrm>
            <a:off x="896113" y="2841126"/>
            <a:ext cx="2286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8" name="Google Shape;1238;p21"/>
          <p:cNvSpPr txBox="1"/>
          <p:nvPr>
            <p:ph idx="5" type="subTitle"/>
          </p:nvPr>
        </p:nvSpPr>
        <p:spPr>
          <a:xfrm>
            <a:off x="3429000" y="2841126"/>
            <a:ext cx="2286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9" name="Google Shape;1239;p21"/>
          <p:cNvSpPr txBox="1"/>
          <p:nvPr>
            <p:ph idx="6" type="subTitle"/>
          </p:nvPr>
        </p:nvSpPr>
        <p:spPr>
          <a:xfrm>
            <a:off x="5961887" y="2841126"/>
            <a:ext cx="2286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0" name="Google Shape;1240;p21"/>
          <p:cNvSpPr/>
          <p:nvPr/>
        </p:nvSpPr>
        <p:spPr>
          <a:xfrm flipH="1">
            <a:off x="-178050" y="4938645"/>
            <a:ext cx="1520100" cy="461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1" name="Google Shape;1241;p21"/>
          <p:cNvGrpSpPr/>
          <p:nvPr/>
        </p:nvGrpSpPr>
        <p:grpSpPr>
          <a:xfrm>
            <a:off x="1443774" y="4938638"/>
            <a:ext cx="2749703" cy="122913"/>
            <a:chOff x="5024149" y="4918613"/>
            <a:chExt cx="2749703" cy="122913"/>
          </a:xfrm>
        </p:grpSpPr>
        <p:sp>
          <p:nvSpPr>
            <p:cNvPr id="1242" name="Google Shape;1242;p21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1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1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1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1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1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1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1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1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1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1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1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1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1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1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1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1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1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1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1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1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1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1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1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1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1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1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1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2" name="Google Shape;1272;p21"/>
          <p:cNvSpPr/>
          <p:nvPr/>
        </p:nvSpPr>
        <p:spPr>
          <a:xfrm>
            <a:off x="160625" y="4640920"/>
            <a:ext cx="548665" cy="305245"/>
          </a:xfrm>
          <a:custGeom>
            <a:rect b="b" l="l" r="r" t="t"/>
            <a:pathLst>
              <a:path extrusionOk="0" h="8018" w="14412">
                <a:moveTo>
                  <a:pt x="8469" y="0"/>
                </a:moveTo>
                <a:cubicBezTo>
                  <a:pt x="8269" y="0"/>
                  <a:pt x="8106" y="171"/>
                  <a:pt x="8106" y="370"/>
                </a:cubicBezTo>
                <a:lnTo>
                  <a:pt x="8106" y="1675"/>
                </a:lnTo>
                <a:cubicBezTo>
                  <a:pt x="8106" y="1875"/>
                  <a:pt x="7935" y="2038"/>
                  <a:pt x="7736" y="2038"/>
                </a:cubicBezTo>
                <a:cubicBezTo>
                  <a:pt x="7542" y="2038"/>
                  <a:pt x="7387" y="1891"/>
                  <a:pt x="7371" y="1704"/>
                </a:cubicBezTo>
                <a:lnTo>
                  <a:pt x="7371" y="1037"/>
                </a:lnTo>
                <a:cubicBezTo>
                  <a:pt x="7371" y="838"/>
                  <a:pt x="7210" y="667"/>
                  <a:pt x="7009" y="667"/>
                </a:cubicBezTo>
                <a:cubicBezTo>
                  <a:pt x="6802" y="667"/>
                  <a:pt x="6639" y="838"/>
                  <a:pt x="6639" y="1037"/>
                </a:cubicBezTo>
                <a:lnTo>
                  <a:pt x="6639" y="1809"/>
                </a:lnTo>
                <a:cubicBezTo>
                  <a:pt x="6639" y="2015"/>
                  <a:pt x="6475" y="2179"/>
                  <a:pt x="6276" y="2179"/>
                </a:cubicBezTo>
                <a:cubicBezTo>
                  <a:pt x="6068" y="2179"/>
                  <a:pt x="5904" y="2015"/>
                  <a:pt x="5904" y="1809"/>
                </a:cubicBezTo>
                <a:lnTo>
                  <a:pt x="5904" y="601"/>
                </a:lnTo>
                <a:cubicBezTo>
                  <a:pt x="5904" y="393"/>
                  <a:pt x="5742" y="230"/>
                  <a:pt x="5534" y="230"/>
                </a:cubicBezTo>
                <a:cubicBezTo>
                  <a:pt x="5408" y="230"/>
                  <a:pt x="5298" y="297"/>
                  <a:pt x="5237" y="393"/>
                </a:cubicBezTo>
                <a:cubicBezTo>
                  <a:pt x="5193" y="452"/>
                  <a:pt x="5172" y="519"/>
                  <a:pt x="5172" y="601"/>
                </a:cubicBezTo>
                <a:lnTo>
                  <a:pt x="5172" y="993"/>
                </a:lnTo>
                <a:cubicBezTo>
                  <a:pt x="5172" y="1179"/>
                  <a:pt x="5015" y="1334"/>
                  <a:pt x="4830" y="1334"/>
                </a:cubicBezTo>
                <a:lnTo>
                  <a:pt x="4802" y="1334"/>
                </a:lnTo>
                <a:cubicBezTo>
                  <a:pt x="4631" y="1334"/>
                  <a:pt x="4490" y="1201"/>
                  <a:pt x="4467" y="1037"/>
                </a:cubicBezTo>
                <a:lnTo>
                  <a:pt x="288" y="6959"/>
                </a:lnTo>
                <a:cubicBezTo>
                  <a:pt x="0" y="7366"/>
                  <a:pt x="237" y="7982"/>
                  <a:pt x="711" y="8010"/>
                </a:cubicBezTo>
                <a:cubicBezTo>
                  <a:pt x="726" y="8017"/>
                  <a:pt x="740" y="8017"/>
                  <a:pt x="756" y="8017"/>
                </a:cubicBezTo>
                <a:lnTo>
                  <a:pt x="13656" y="8017"/>
                </a:lnTo>
                <a:cubicBezTo>
                  <a:pt x="13670" y="8017"/>
                  <a:pt x="13685" y="8017"/>
                  <a:pt x="13701" y="8010"/>
                </a:cubicBezTo>
                <a:cubicBezTo>
                  <a:pt x="14174" y="7982"/>
                  <a:pt x="14412" y="7366"/>
                  <a:pt x="14122" y="6959"/>
                </a:cubicBezTo>
                <a:lnTo>
                  <a:pt x="9550" y="527"/>
                </a:lnTo>
                <a:lnTo>
                  <a:pt x="9550" y="1341"/>
                </a:lnTo>
                <a:cubicBezTo>
                  <a:pt x="9550" y="1526"/>
                  <a:pt x="9395" y="1683"/>
                  <a:pt x="9210" y="1683"/>
                </a:cubicBezTo>
                <a:lnTo>
                  <a:pt x="9180" y="1683"/>
                </a:lnTo>
                <a:cubicBezTo>
                  <a:pt x="8988" y="1683"/>
                  <a:pt x="8839" y="1526"/>
                  <a:pt x="8839" y="1341"/>
                </a:cubicBezTo>
                <a:lnTo>
                  <a:pt x="8839" y="393"/>
                </a:lnTo>
                <a:lnTo>
                  <a:pt x="8839" y="370"/>
                </a:lnTo>
                <a:cubicBezTo>
                  <a:pt x="8839" y="171"/>
                  <a:pt x="8670" y="0"/>
                  <a:pt x="84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21"/>
          <p:cNvSpPr/>
          <p:nvPr/>
        </p:nvSpPr>
        <p:spPr>
          <a:xfrm>
            <a:off x="324436" y="4573766"/>
            <a:ext cx="199753" cy="150110"/>
          </a:xfrm>
          <a:custGeom>
            <a:rect b="b" l="l" r="r" t="t"/>
            <a:pathLst>
              <a:path extrusionOk="0" h="3943" w="5247">
                <a:moveTo>
                  <a:pt x="2891" y="0"/>
                </a:moveTo>
                <a:cubicBezTo>
                  <a:pt x="2418" y="0"/>
                  <a:pt x="1973" y="238"/>
                  <a:pt x="1683" y="646"/>
                </a:cubicBezTo>
                <a:lnTo>
                  <a:pt x="890" y="1771"/>
                </a:lnTo>
                <a:lnTo>
                  <a:pt x="890" y="1764"/>
                </a:lnTo>
                <a:lnTo>
                  <a:pt x="165" y="2804"/>
                </a:lnTo>
                <a:lnTo>
                  <a:pt x="165" y="2804"/>
                </a:lnTo>
                <a:cubicBezTo>
                  <a:pt x="165" y="2803"/>
                  <a:pt x="164" y="2802"/>
                  <a:pt x="164" y="2801"/>
                </a:cubicBezTo>
                <a:lnTo>
                  <a:pt x="1" y="3039"/>
                </a:lnTo>
                <a:lnTo>
                  <a:pt x="1" y="3039"/>
                </a:lnTo>
                <a:lnTo>
                  <a:pt x="165" y="2804"/>
                </a:lnTo>
                <a:lnTo>
                  <a:pt x="165" y="2804"/>
                </a:lnTo>
                <a:cubicBezTo>
                  <a:pt x="189" y="2966"/>
                  <a:pt x="329" y="3091"/>
                  <a:pt x="499" y="3091"/>
                </a:cubicBezTo>
                <a:lnTo>
                  <a:pt x="534" y="3091"/>
                </a:lnTo>
                <a:cubicBezTo>
                  <a:pt x="721" y="3091"/>
                  <a:pt x="876" y="2943"/>
                  <a:pt x="876" y="2749"/>
                </a:cubicBezTo>
                <a:lnTo>
                  <a:pt x="876" y="2356"/>
                </a:lnTo>
                <a:cubicBezTo>
                  <a:pt x="876" y="2283"/>
                  <a:pt x="899" y="2209"/>
                  <a:pt x="934" y="2157"/>
                </a:cubicBezTo>
                <a:cubicBezTo>
                  <a:pt x="943" y="2143"/>
                  <a:pt x="957" y="2127"/>
                  <a:pt x="965" y="2120"/>
                </a:cubicBezTo>
                <a:cubicBezTo>
                  <a:pt x="972" y="2113"/>
                  <a:pt x="972" y="2106"/>
                  <a:pt x="979" y="2099"/>
                </a:cubicBezTo>
                <a:cubicBezTo>
                  <a:pt x="988" y="2090"/>
                  <a:pt x="1002" y="2083"/>
                  <a:pt x="1009" y="2075"/>
                </a:cubicBezTo>
                <a:cubicBezTo>
                  <a:pt x="1023" y="2068"/>
                  <a:pt x="1032" y="2054"/>
                  <a:pt x="1046" y="2045"/>
                </a:cubicBezTo>
                <a:cubicBezTo>
                  <a:pt x="1053" y="2045"/>
                  <a:pt x="1061" y="2038"/>
                  <a:pt x="1068" y="2038"/>
                </a:cubicBezTo>
                <a:cubicBezTo>
                  <a:pt x="1091" y="2024"/>
                  <a:pt x="1121" y="2017"/>
                  <a:pt x="1142" y="2010"/>
                </a:cubicBezTo>
                <a:cubicBezTo>
                  <a:pt x="1173" y="2001"/>
                  <a:pt x="1201" y="1994"/>
                  <a:pt x="1231" y="1994"/>
                </a:cubicBezTo>
                <a:cubicBezTo>
                  <a:pt x="1439" y="1994"/>
                  <a:pt x="1601" y="2157"/>
                  <a:pt x="1601" y="2365"/>
                </a:cubicBezTo>
                <a:lnTo>
                  <a:pt x="1601" y="3573"/>
                </a:lnTo>
                <a:cubicBezTo>
                  <a:pt x="1601" y="3779"/>
                  <a:pt x="1765" y="3943"/>
                  <a:pt x="1973" y="3943"/>
                </a:cubicBezTo>
                <a:cubicBezTo>
                  <a:pt x="2172" y="3943"/>
                  <a:pt x="2336" y="3779"/>
                  <a:pt x="2336" y="3573"/>
                </a:cubicBezTo>
                <a:lnTo>
                  <a:pt x="2336" y="2801"/>
                </a:lnTo>
                <a:cubicBezTo>
                  <a:pt x="2336" y="2602"/>
                  <a:pt x="2499" y="2431"/>
                  <a:pt x="2706" y="2431"/>
                </a:cubicBezTo>
                <a:cubicBezTo>
                  <a:pt x="2907" y="2431"/>
                  <a:pt x="3068" y="2602"/>
                  <a:pt x="3068" y="2801"/>
                </a:cubicBezTo>
                <a:lnTo>
                  <a:pt x="3068" y="3468"/>
                </a:lnTo>
                <a:cubicBezTo>
                  <a:pt x="3084" y="3655"/>
                  <a:pt x="3239" y="3802"/>
                  <a:pt x="3433" y="3802"/>
                </a:cubicBezTo>
                <a:cubicBezTo>
                  <a:pt x="3632" y="3802"/>
                  <a:pt x="3803" y="3639"/>
                  <a:pt x="3803" y="3439"/>
                </a:cubicBezTo>
                <a:lnTo>
                  <a:pt x="3803" y="2134"/>
                </a:lnTo>
                <a:cubicBezTo>
                  <a:pt x="3803" y="1935"/>
                  <a:pt x="3966" y="1764"/>
                  <a:pt x="4166" y="1764"/>
                </a:cubicBezTo>
                <a:cubicBezTo>
                  <a:pt x="4367" y="1764"/>
                  <a:pt x="4536" y="1935"/>
                  <a:pt x="4536" y="2134"/>
                </a:cubicBezTo>
                <a:lnTo>
                  <a:pt x="4536" y="2157"/>
                </a:lnTo>
                <a:lnTo>
                  <a:pt x="4536" y="3105"/>
                </a:lnTo>
                <a:cubicBezTo>
                  <a:pt x="4536" y="3290"/>
                  <a:pt x="4685" y="3447"/>
                  <a:pt x="4870" y="3447"/>
                </a:cubicBezTo>
                <a:lnTo>
                  <a:pt x="4907" y="3447"/>
                </a:lnTo>
                <a:cubicBezTo>
                  <a:pt x="5092" y="3447"/>
                  <a:pt x="5247" y="3290"/>
                  <a:pt x="5247" y="3105"/>
                </a:cubicBezTo>
                <a:lnTo>
                  <a:pt x="5247" y="2291"/>
                </a:lnTo>
                <a:lnTo>
                  <a:pt x="4062" y="631"/>
                </a:lnTo>
                <a:cubicBezTo>
                  <a:pt x="3780" y="231"/>
                  <a:pt x="3351" y="0"/>
                  <a:pt x="289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4" name="Google Shape;1274;p21"/>
          <p:cNvGrpSpPr/>
          <p:nvPr/>
        </p:nvGrpSpPr>
        <p:grpSpPr>
          <a:xfrm>
            <a:off x="991815" y="4633387"/>
            <a:ext cx="274020" cy="305248"/>
            <a:chOff x="6354733" y="3914449"/>
            <a:chExt cx="375627" cy="418435"/>
          </a:xfrm>
        </p:grpSpPr>
        <p:sp>
          <p:nvSpPr>
            <p:cNvPr id="1275" name="Google Shape;1275;p21"/>
            <p:cNvSpPr/>
            <p:nvPr/>
          </p:nvSpPr>
          <p:spPr>
            <a:xfrm>
              <a:off x="6354733" y="3914449"/>
              <a:ext cx="375627" cy="365115"/>
            </a:xfrm>
            <a:custGeom>
              <a:rect b="b" l="l" r="r" t="t"/>
              <a:pathLst>
                <a:path extrusionOk="0" h="4307" w="4431">
                  <a:moveTo>
                    <a:pt x="2149" y="0"/>
                  </a:moveTo>
                  <a:cubicBezTo>
                    <a:pt x="2071" y="0"/>
                    <a:pt x="1994" y="21"/>
                    <a:pt x="1927" y="61"/>
                  </a:cubicBezTo>
                  <a:cubicBezTo>
                    <a:pt x="1438" y="366"/>
                    <a:pt x="1" y="4306"/>
                    <a:pt x="2149" y="4306"/>
                  </a:cubicBezTo>
                  <a:cubicBezTo>
                    <a:pt x="4431" y="4306"/>
                    <a:pt x="2868" y="366"/>
                    <a:pt x="2371" y="61"/>
                  </a:cubicBezTo>
                  <a:cubicBezTo>
                    <a:pt x="2305" y="21"/>
                    <a:pt x="2227" y="0"/>
                    <a:pt x="214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1"/>
            <p:cNvSpPr/>
            <p:nvPr/>
          </p:nvSpPr>
          <p:spPr>
            <a:xfrm>
              <a:off x="6354733" y="3919536"/>
              <a:ext cx="182261" cy="360029"/>
            </a:xfrm>
            <a:custGeom>
              <a:rect b="b" l="l" r="r" t="t"/>
              <a:pathLst>
                <a:path extrusionOk="0" h="4247" w="2150">
                  <a:moveTo>
                    <a:pt x="1930" y="0"/>
                  </a:moveTo>
                  <a:lnTo>
                    <a:pt x="1930" y="0"/>
                  </a:lnTo>
                  <a:cubicBezTo>
                    <a:pt x="1929" y="0"/>
                    <a:pt x="1928" y="1"/>
                    <a:pt x="1927" y="1"/>
                  </a:cubicBezTo>
                  <a:cubicBezTo>
                    <a:pt x="1438" y="306"/>
                    <a:pt x="1" y="4246"/>
                    <a:pt x="2149" y="4246"/>
                  </a:cubicBezTo>
                  <a:cubicBezTo>
                    <a:pt x="2149" y="4246"/>
                    <a:pt x="1609" y="4202"/>
                    <a:pt x="1578" y="2662"/>
                  </a:cubicBezTo>
                  <a:cubicBezTo>
                    <a:pt x="1542" y="1142"/>
                    <a:pt x="1985" y="0"/>
                    <a:pt x="193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1"/>
            <p:cNvSpPr/>
            <p:nvPr/>
          </p:nvSpPr>
          <p:spPr>
            <a:xfrm>
              <a:off x="6531143" y="4080262"/>
              <a:ext cx="26449" cy="252622"/>
            </a:xfrm>
            <a:custGeom>
              <a:rect b="b" l="l" r="r" t="t"/>
              <a:pathLst>
                <a:path extrusionOk="0" h="2980" w="312">
                  <a:moveTo>
                    <a:pt x="159" y="1"/>
                  </a:moveTo>
                  <a:cubicBezTo>
                    <a:pt x="158" y="1"/>
                    <a:pt x="157" y="5"/>
                    <a:pt x="157" y="17"/>
                  </a:cubicBezTo>
                  <a:lnTo>
                    <a:pt x="1" y="2980"/>
                  </a:lnTo>
                  <a:lnTo>
                    <a:pt x="312" y="2980"/>
                  </a:lnTo>
                  <a:cubicBezTo>
                    <a:pt x="305" y="1714"/>
                    <a:pt x="187" y="17"/>
                    <a:pt x="164" y="17"/>
                  </a:cubicBezTo>
                  <a:cubicBezTo>
                    <a:pt x="164" y="17"/>
                    <a:pt x="161" y="1"/>
                    <a:pt x="1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1"/>
            <p:cNvSpPr/>
            <p:nvPr/>
          </p:nvSpPr>
          <p:spPr>
            <a:xfrm>
              <a:off x="6473413" y="4169527"/>
              <a:ext cx="71124" cy="57900"/>
            </a:xfrm>
            <a:custGeom>
              <a:rect b="b" l="l" r="r" t="t"/>
              <a:pathLst>
                <a:path extrusionOk="0" h="683" w="839">
                  <a:moveTo>
                    <a:pt x="0" y="1"/>
                  </a:moveTo>
                  <a:lnTo>
                    <a:pt x="0" y="1"/>
                  </a:lnTo>
                  <a:cubicBezTo>
                    <a:pt x="404" y="662"/>
                    <a:pt x="782" y="682"/>
                    <a:pt x="826" y="682"/>
                  </a:cubicBezTo>
                  <a:cubicBezTo>
                    <a:pt x="829" y="682"/>
                    <a:pt x="831" y="682"/>
                    <a:pt x="831" y="682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7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1"/>
            <p:cNvSpPr/>
            <p:nvPr/>
          </p:nvSpPr>
          <p:spPr>
            <a:xfrm>
              <a:off x="6544452" y="4153929"/>
              <a:ext cx="60951" cy="49083"/>
            </a:xfrm>
            <a:custGeom>
              <a:rect b="b" l="l" r="r" t="t"/>
              <a:pathLst>
                <a:path extrusionOk="0" h="579" w="719">
                  <a:moveTo>
                    <a:pt x="719" y="0"/>
                  </a:moveTo>
                  <a:lnTo>
                    <a:pt x="719" y="0"/>
                  </a:lnTo>
                  <a:cubicBezTo>
                    <a:pt x="718" y="0"/>
                    <a:pt x="578" y="192"/>
                    <a:pt x="393" y="325"/>
                  </a:cubicBezTo>
                  <a:cubicBezTo>
                    <a:pt x="185" y="471"/>
                    <a:pt x="81" y="496"/>
                    <a:pt x="34" y="496"/>
                  </a:cubicBezTo>
                  <a:cubicBezTo>
                    <a:pt x="9" y="496"/>
                    <a:pt x="0" y="489"/>
                    <a:pt x="0" y="489"/>
                  </a:cubicBezTo>
                  <a:lnTo>
                    <a:pt x="0" y="489"/>
                  </a:lnTo>
                  <a:lnTo>
                    <a:pt x="7" y="578"/>
                  </a:lnTo>
                  <a:cubicBezTo>
                    <a:pt x="7" y="578"/>
                    <a:pt x="8" y="578"/>
                    <a:pt x="9" y="578"/>
                  </a:cubicBezTo>
                  <a:cubicBezTo>
                    <a:pt x="39" y="578"/>
                    <a:pt x="366" y="565"/>
                    <a:pt x="71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1"/>
            <p:cNvSpPr/>
            <p:nvPr/>
          </p:nvSpPr>
          <p:spPr>
            <a:xfrm>
              <a:off x="6495454" y="4118749"/>
              <a:ext cx="49083" cy="39589"/>
            </a:xfrm>
            <a:custGeom>
              <a:rect b="b" l="l" r="r" t="t"/>
              <a:pathLst>
                <a:path extrusionOk="0" h="467" w="579">
                  <a:moveTo>
                    <a:pt x="0" y="1"/>
                  </a:moveTo>
                  <a:lnTo>
                    <a:pt x="0" y="1"/>
                  </a:lnTo>
                  <a:cubicBezTo>
                    <a:pt x="295" y="460"/>
                    <a:pt x="562" y="467"/>
                    <a:pt x="577" y="467"/>
                  </a:cubicBezTo>
                  <a:cubicBezTo>
                    <a:pt x="578" y="467"/>
                    <a:pt x="578" y="467"/>
                    <a:pt x="578" y="467"/>
                  </a:cubicBezTo>
                  <a:lnTo>
                    <a:pt x="578" y="392"/>
                  </a:lnTo>
                  <a:cubicBezTo>
                    <a:pt x="578" y="392"/>
                    <a:pt x="572" y="397"/>
                    <a:pt x="555" y="397"/>
                  </a:cubicBezTo>
                  <a:cubicBezTo>
                    <a:pt x="521" y="397"/>
                    <a:pt x="440" y="377"/>
                    <a:pt x="267" y="259"/>
                  </a:cubicBezTo>
                  <a:cubicBezTo>
                    <a:pt x="119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21"/>
          <p:cNvGrpSpPr/>
          <p:nvPr/>
        </p:nvGrpSpPr>
        <p:grpSpPr>
          <a:xfrm>
            <a:off x="824815" y="4633387"/>
            <a:ext cx="274020" cy="305248"/>
            <a:chOff x="6354733" y="3914449"/>
            <a:chExt cx="375627" cy="418435"/>
          </a:xfrm>
        </p:grpSpPr>
        <p:sp>
          <p:nvSpPr>
            <p:cNvPr id="1282" name="Google Shape;1282;p21"/>
            <p:cNvSpPr/>
            <p:nvPr/>
          </p:nvSpPr>
          <p:spPr>
            <a:xfrm>
              <a:off x="6354733" y="3914449"/>
              <a:ext cx="375627" cy="365115"/>
            </a:xfrm>
            <a:custGeom>
              <a:rect b="b" l="l" r="r" t="t"/>
              <a:pathLst>
                <a:path extrusionOk="0" h="4307" w="4431">
                  <a:moveTo>
                    <a:pt x="2149" y="0"/>
                  </a:moveTo>
                  <a:cubicBezTo>
                    <a:pt x="2071" y="0"/>
                    <a:pt x="1994" y="21"/>
                    <a:pt x="1927" y="61"/>
                  </a:cubicBezTo>
                  <a:cubicBezTo>
                    <a:pt x="1438" y="366"/>
                    <a:pt x="1" y="4306"/>
                    <a:pt x="2149" y="4306"/>
                  </a:cubicBezTo>
                  <a:cubicBezTo>
                    <a:pt x="4431" y="4306"/>
                    <a:pt x="2868" y="366"/>
                    <a:pt x="2371" y="61"/>
                  </a:cubicBezTo>
                  <a:cubicBezTo>
                    <a:pt x="2305" y="21"/>
                    <a:pt x="2227" y="0"/>
                    <a:pt x="214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1"/>
            <p:cNvSpPr/>
            <p:nvPr/>
          </p:nvSpPr>
          <p:spPr>
            <a:xfrm>
              <a:off x="6354733" y="3919536"/>
              <a:ext cx="182261" cy="360029"/>
            </a:xfrm>
            <a:custGeom>
              <a:rect b="b" l="l" r="r" t="t"/>
              <a:pathLst>
                <a:path extrusionOk="0" h="4247" w="2150">
                  <a:moveTo>
                    <a:pt x="1930" y="0"/>
                  </a:moveTo>
                  <a:lnTo>
                    <a:pt x="1930" y="0"/>
                  </a:lnTo>
                  <a:cubicBezTo>
                    <a:pt x="1929" y="0"/>
                    <a:pt x="1928" y="1"/>
                    <a:pt x="1927" y="1"/>
                  </a:cubicBezTo>
                  <a:cubicBezTo>
                    <a:pt x="1438" y="306"/>
                    <a:pt x="1" y="4246"/>
                    <a:pt x="2149" y="4246"/>
                  </a:cubicBezTo>
                  <a:cubicBezTo>
                    <a:pt x="2149" y="4246"/>
                    <a:pt x="1609" y="4202"/>
                    <a:pt x="1578" y="2662"/>
                  </a:cubicBezTo>
                  <a:cubicBezTo>
                    <a:pt x="1542" y="1142"/>
                    <a:pt x="1985" y="0"/>
                    <a:pt x="193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1"/>
            <p:cNvSpPr/>
            <p:nvPr/>
          </p:nvSpPr>
          <p:spPr>
            <a:xfrm>
              <a:off x="6531143" y="4080262"/>
              <a:ext cx="26449" cy="252622"/>
            </a:xfrm>
            <a:custGeom>
              <a:rect b="b" l="l" r="r" t="t"/>
              <a:pathLst>
                <a:path extrusionOk="0" h="2980" w="312">
                  <a:moveTo>
                    <a:pt x="159" y="1"/>
                  </a:moveTo>
                  <a:cubicBezTo>
                    <a:pt x="158" y="1"/>
                    <a:pt x="157" y="5"/>
                    <a:pt x="157" y="17"/>
                  </a:cubicBezTo>
                  <a:lnTo>
                    <a:pt x="1" y="2980"/>
                  </a:lnTo>
                  <a:lnTo>
                    <a:pt x="312" y="2980"/>
                  </a:lnTo>
                  <a:cubicBezTo>
                    <a:pt x="305" y="1714"/>
                    <a:pt x="187" y="17"/>
                    <a:pt x="164" y="17"/>
                  </a:cubicBezTo>
                  <a:cubicBezTo>
                    <a:pt x="164" y="17"/>
                    <a:pt x="161" y="1"/>
                    <a:pt x="1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1"/>
            <p:cNvSpPr/>
            <p:nvPr/>
          </p:nvSpPr>
          <p:spPr>
            <a:xfrm>
              <a:off x="6473413" y="4169527"/>
              <a:ext cx="71124" cy="57900"/>
            </a:xfrm>
            <a:custGeom>
              <a:rect b="b" l="l" r="r" t="t"/>
              <a:pathLst>
                <a:path extrusionOk="0" h="683" w="839">
                  <a:moveTo>
                    <a:pt x="0" y="1"/>
                  </a:moveTo>
                  <a:lnTo>
                    <a:pt x="0" y="1"/>
                  </a:lnTo>
                  <a:cubicBezTo>
                    <a:pt x="404" y="662"/>
                    <a:pt x="782" y="682"/>
                    <a:pt x="826" y="682"/>
                  </a:cubicBezTo>
                  <a:cubicBezTo>
                    <a:pt x="829" y="682"/>
                    <a:pt x="831" y="682"/>
                    <a:pt x="831" y="682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7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1"/>
            <p:cNvSpPr/>
            <p:nvPr/>
          </p:nvSpPr>
          <p:spPr>
            <a:xfrm>
              <a:off x="6544452" y="4153929"/>
              <a:ext cx="60951" cy="49083"/>
            </a:xfrm>
            <a:custGeom>
              <a:rect b="b" l="l" r="r" t="t"/>
              <a:pathLst>
                <a:path extrusionOk="0" h="579" w="719">
                  <a:moveTo>
                    <a:pt x="719" y="0"/>
                  </a:moveTo>
                  <a:lnTo>
                    <a:pt x="719" y="0"/>
                  </a:lnTo>
                  <a:cubicBezTo>
                    <a:pt x="718" y="0"/>
                    <a:pt x="578" y="192"/>
                    <a:pt x="393" y="325"/>
                  </a:cubicBezTo>
                  <a:cubicBezTo>
                    <a:pt x="185" y="471"/>
                    <a:pt x="81" y="496"/>
                    <a:pt x="34" y="496"/>
                  </a:cubicBezTo>
                  <a:cubicBezTo>
                    <a:pt x="9" y="496"/>
                    <a:pt x="0" y="489"/>
                    <a:pt x="0" y="489"/>
                  </a:cubicBezTo>
                  <a:lnTo>
                    <a:pt x="0" y="489"/>
                  </a:lnTo>
                  <a:lnTo>
                    <a:pt x="7" y="578"/>
                  </a:lnTo>
                  <a:cubicBezTo>
                    <a:pt x="7" y="578"/>
                    <a:pt x="8" y="578"/>
                    <a:pt x="9" y="578"/>
                  </a:cubicBezTo>
                  <a:cubicBezTo>
                    <a:pt x="39" y="578"/>
                    <a:pt x="366" y="565"/>
                    <a:pt x="71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1"/>
            <p:cNvSpPr/>
            <p:nvPr/>
          </p:nvSpPr>
          <p:spPr>
            <a:xfrm>
              <a:off x="6495454" y="4118749"/>
              <a:ext cx="49083" cy="39589"/>
            </a:xfrm>
            <a:custGeom>
              <a:rect b="b" l="l" r="r" t="t"/>
              <a:pathLst>
                <a:path extrusionOk="0" h="467" w="579">
                  <a:moveTo>
                    <a:pt x="0" y="1"/>
                  </a:moveTo>
                  <a:lnTo>
                    <a:pt x="0" y="1"/>
                  </a:lnTo>
                  <a:cubicBezTo>
                    <a:pt x="295" y="460"/>
                    <a:pt x="562" y="467"/>
                    <a:pt x="577" y="467"/>
                  </a:cubicBezTo>
                  <a:cubicBezTo>
                    <a:pt x="578" y="467"/>
                    <a:pt x="578" y="467"/>
                    <a:pt x="578" y="467"/>
                  </a:cubicBezTo>
                  <a:lnTo>
                    <a:pt x="578" y="392"/>
                  </a:lnTo>
                  <a:cubicBezTo>
                    <a:pt x="578" y="392"/>
                    <a:pt x="572" y="397"/>
                    <a:pt x="555" y="397"/>
                  </a:cubicBezTo>
                  <a:cubicBezTo>
                    <a:pt x="521" y="397"/>
                    <a:pt x="440" y="377"/>
                    <a:pt x="267" y="259"/>
                  </a:cubicBezTo>
                  <a:cubicBezTo>
                    <a:pt x="119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8" name="Google Shape;1288;p21"/>
          <p:cNvSpPr/>
          <p:nvPr/>
        </p:nvSpPr>
        <p:spPr>
          <a:xfrm>
            <a:off x="8441453" y="235488"/>
            <a:ext cx="248263" cy="248333"/>
          </a:xfrm>
          <a:custGeom>
            <a:rect b="b" l="l" r="r" t="t"/>
            <a:pathLst>
              <a:path extrusionOk="0" h="3536" w="3535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rgbClr val="FFD6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21"/>
          <p:cNvSpPr/>
          <p:nvPr/>
        </p:nvSpPr>
        <p:spPr>
          <a:xfrm>
            <a:off x="7864437" y="183125"/>
            <a:ext cx="662243" cy="178361"/>
          </a:xfrm>
          <a:custGeom>
            <a:rect b="b" l="l" r="r" t="t"/>
            <a:pathLst>
              <a:path extrusionOk="0" h="2104" w="7812">
                <a:moveTo>
                  <a:pt x="4136" y="0"/>
                </a:moveTo>
                <a:cubicBezTo>
                  <a:pt x="3424" y="0"/>
                  <a:pt x="2846" y="571"/>
                  <a:pt x="2846" y="1282"/>
                </a:cubicBezTo>
                <a:lnTo>
                  <a:pt x="2846" y="1304"/>
                </a:lnTo>
                <a:cubicBezTo>
                  <a:pt x="2765" y="1273"/>
                  <a:pt x="2676" y="1252"/>
                  <a:pt x="2580" y="1252"/>
                </a:cubicBezTo>
                <a:cubicBezTo>
                  <a:pt x="2380" y="1252"/>
                  <a:pt x="2194" y="1327"/>
                  <a:pt x="2046" y="1444"/>
                </a:cubicBezTo>
                <a:cubicBezTo>
                  <a:pt x="1906" y="1259"/>
                  <a:pt x="1683" y="1140"/>
                  <a:pt x="1438" y="1140"/>
                </a:cubicBezTo>
                <a:cubicBezTo>
                  <a:pt x="1082" y="1140"/>
                  <a:pt x="794" y="1371"/>
                  <a:pt x="691" y="1690"/>
                </a:cubicBezTo>
                <a:cubicBezTo>
                  <a:pt x="675" y="1690"/>
                  <a:pt x="654" y="1682"/>
                  <a:pt x="638" y="1682"/>
                </a:cubicBezTo>
                <a:cubicBezTo>
                  <a:pt x="350" y="1682"/>
                  <a:pt x="104" y="1860"/>
                  <a:pt x="1" y="2104"/>
                </a:cubicBezTo>
                <a:lnTo>
                  <a:pt x="7796" y="2104"/>
                </a:lnTo>
                <a:cubicBezTo>
                  <a:pt x="7812" y="2052"/>
                  <a:pt x="7812" y="1994"/>
                  <a:pt x="7812" y="1933"/>
                </a:cubicBezTo>
                <a:cubicBezTo>
                  <a:pt x="7812" y="1467"/>
                  <a:pt x="7433" y="1081"/>
                  <a:pt x="6967" y="1081"/>
                </a:cubicBezTo>
                <a:cubicBezTo>
                  <a:pt x="6714" y="1081"/>
                  <a:pt x="6499" y="1193"/>
                  <a:pt x="6344" y="1355"/>
                </a:cubicBezTo>
                <a:cubicBezTo>
                  <a:pt x="6181" y="1185"/>
                  <a:pt x="5958" y="1074"/>
                  <a:pt x="5706" y="1074"/>
                </a:cubicBezTo>
                <a:cubicBezTo>
                  <a:pt x="5603" y="1074"/>
                  <a:pt x="5500" y="1096"/>
                  <a:pt x="5411" y="1126"/>
                </a:cubicBezTo>
                <a:cubicBezTo>
                  <a:pt x="5329" y="489"/>
                  <a:pt x="4795" y="0"/>
                  <a:pt x="4136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21"/>
          <p:cNvSpPr/>
          <p:nvPr/>
        </p:nvSpPr>
        <p:spPr>
          <a:xfrm>
            <a:off x="8499669" y="539504"/>
            <a:ext cx="364946" cy="108763"/>
          </a:xfrm>
          <a:custGeom>
            <a:rect b="b" l="l" r="r" t="t"/>
            <a:pathLst>
              <a:path extrusionOk="0" h="1283" w="4305">
                <a:moveTo>
                  <a:pt x="2179" y="0"/>
                </a:moveTo>
                <a:cubicBezTo>
                  <a:pt x="1690" y="0"/>
                  <a:pt x="1297" y="400"/>
                  <a:pt x="1297" y="882"/>
                </a:cubicBezTo>
                <a:lnTo>
                  <a:pt x="1297" y="912"/>
                </a:lnTo>
                <a:cubicBezTo>
                  <a:pt x="1223" y="889"/>
                  <a:pt x="1148" y="882"/>
                  <a:pt x="1068" y="882"/>
                </a:cubicBezTo>
                <a:cubicBezTo>
                  <a:pt x="904" y="896"/>
                  <a:pt x="764" y="971"/>
                  <a:pt x="659" y="1074"/>
                </a:cubicBezTo>
                <a:cubicBezTo>
                  <a:pt x="593" y="1053"/>
                  <a:pt x="518" y="1046"/>
                  <a:pt x="445" y="1046"/>
                </a:cubicBezTo>
                <a:cubicBezTo>
                  <a:pt x="259" y="1060"/>
                  <a:pt x="104" y="1149"/>
                  <a:pt x="1" y="1282"/>
                </a:cubicBezTo>
                <a:lnTo>
                  <a:pt x="4297" y="1282"/>
                </a:lnTo>
                <a:cubicBezTo>
                  <a:pt x="4297" y="1268"/>
                  <a:pt x="4304" y="1261"/>
                  <a:pt x="4304" y="1245"/>
                </a:cubicBezTo>
                <a:cubicBezTo>
                  <a:pt x="4277" y="910"/>
                  <a:pt x="4002" y="659"/>
                  <a:pt x="3677" y="659"/>
                </a:cubicBezTo>
                <a:cubicBezTo>
                  <a:pt x="3664" y="659"/>
                  <a:pt x="3651" y="659"/>
                  <a:pt x="3638" y="660"/>
                </a:cubicBezTo>
                <a:cubicBezTo>
                  <a:pt x="3453" y="674"/>
                  <a:pt x="3298" y="772"/>
                  <a:pt x="3193" y="905"/>
                </a:cubicBezTo>
                <a:cubicBezTo>
                  <a:pt x="3149" y="889"/>
                  <a:pt x="3104" y="889"/>
                  <a:pt x="3060" y="889"/>
                </a:cubicBezTo>
                <a:lnTo>
                  <a:pt x="3060" y="882"/>
                </a:lnTo>
                <a:cubicBezTo>
                  <a:pt x="3060" y="400"/>
                  <a:pt x="2660" y="0"/>
                  <a:pt x="2179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21"/>
          <p:cNvSpPr/>
          <p:nvPr/>
        </p:nvSpPr>
        <p:spPr>
          <a:xfrm>
            <a:off x="555488" y="4743138"/>
            <a:ext cx="364948" cy="203036"/>
          </a:xfrm>
          <a:custGeom>
            <a:rect b="b" l="l" r="r" t="t"/>
            <a:pathLst>
              <a:path extrusionOk="0" h="8018" w="14412">
                <a:moveTo>
                  <a:pt x="8469" y="0"/>
                </a:moveTo>
                <a:cubicBezTo>
                  <a:pt x="8269" y="0"/>
                  <a:pt x="8106" y="171"/>
                  <a:pt x="8106" y="370"/>
                </a:cubicBezTo>
                <a:lnTo>
                  <a:pt x="8106" y="1675"/>
                </a:lnTo>
                <a:cubicBezTo>
                  <a:pt x="8106" y="1875"/>
                  <a:pt x="7935" y="2038"/>
                  <a:pt x="7736" y="2038"/>
                </a:cubicBezTo>
                <a:cubicBezTo>
                  <a:pt x="7542" y="2038"/>
                  <a:pt x="7387" y="1891"/>
                  <a:pt x="7371" y="1704"/>
                </a:cubicBezTo>
                <a:lnTo>
                  <a:pt x="7371" y="1037"/>
                </a:lnTo>
                <a:cubicBezTo>
                  <a:pt x="7371" y="838"/>
                  <a:pt x="7210" y="667"/>
                  <a:pt x="7009" y="667"/>
                </a:cubicBezTo>
                <a:cubicBezTo>
                  <a:pt x="6802" y="667"/>
                  <a:pt x="6639" y="838"/>
                  <a:pt x="6639" y="1037"/>
                </a:cubicBezTo>
                <a:lnTo>
                  <a:pt x="6639" y="1809"/>
                </a:lnTo>
                <a:cubicBezTo>
                  <a:pt x="6639" y="2015"/>
                  <a:pt x="6475" y="2179"/>
                  <a:pt x="6276" y="2179"/>
                </a:cubicBezTo>
                <a:cubicBezTo>
                  <a:pt x="6068" y="2179"/>
                  <a:pt x="5904" y="2015"/>
                  <a:pt x="5904" y="1809"/>
                </a:cubicBezTo>
                <a:lnTo>
                  <a:pt x="5904" y="601"/>
                </a:lnTo>
                <a:cubicBezTo>
                  <a:pt x="5904" y="393"/>
                  <a:pt x="5742" y="230"/>
                  <a:pt x="5534" y="230"/>
                </a:cubicBezTo>
                <a:cubicBezTo>
                  <a:pt x="5408" y="230"/>
                  <a:pt x="5298" y="297"/>
                  <a:pt x="5237" y="393"/>
                </a:cubicBezTo>
                <a:cubicBezTo>
                  <a:pt x="5193" y="452"/>
                  <a:pt x="5172" y="519"/>
                  <a:pt x="5172" y="601"/>
                </a:cubicBezTo>
                <a:lnTo>
                  <a:pt x="5172" y="993"/>
                </a:lnTo>
                <a:cubicBezTo>
                  <a:pt x="5172" y="1179"/>
                  <a:pt x="5015" y="1334"/>
                  <a:pt x="4830" y="1334"/>
                </a:cubicBezTo>
                <a:lnTo>
                  <a:pt x="4802" y="1334"/>
                </a:lnTo>
                <a:cubicBezTo>
                  <a:pt x="4631" y="1334"/>
                  <a:pt x="4490" y="1201"/>
                  <a:pt x="4467" y="1037"/>
                </a:cubicBezTo>
                <a:lnTo>
                  <a:pt x="288" y="6959"/>
                </a:lnTo>
                <a:cubicBezTo>
                  <a:pt x="0" y="7366"/>
                  <a:pt x="237" y="7982"/>
                  <a:pt x="711" y="8010"/>
                </a:cubicBezTo>
                <a:cubicBezTo>
                  <a:pt x="726" y="8017"/>
                  <a:pt x="740" y="8017"/>
                  <a:pt x="756" y="8017"/>
                </a:cubicBezTo>
                <a:lnTo>
                  <a:pt x="13656" y="8017"/>
                </a:lnTo>
                <a:cubicBezTo>
                  <a:pt x="13670" y="8017"/>
                  <a:pt x="13685" y="8017"/>
                  <a:pt x="13701" y="8010"/>
                </a:cubicBezTo>
                <a:cubicBezTo>
                  <a:pt x="14174" y="7982"/>
                  <a:pt x="14412" y="7366"/>
                  <a:pt x="14122" y="6959"/>
                </a:cubicBezTo>
                <a:lnTo>
                  <a:pt x="9550" y="527"/>
                </a:lnTo>
                <a:lnTo>
                  <a:pt x="9550" y="1341"/>
                </a:lnTo>
                <a:cubicBezTo>
                  <a:pt x="9550" y="1526"/>
                  <a:pt x="9395" y="1683"/>
                  <a:pt x="9210" y="1683"/>
                </a:cubicBezTo>
                <a:lnTo>
                  <a:pt x="9180" y="1683"/>
                </a:lnTo>
                <a:cubicBezTo>
                  <a:pt x="8988" y="1683"/>
                  <a:pt x="8839" y="1526"/>
                  <a:pt x="8839" y="1341"/>
                </a:cubicBezTo>
                <a:lnTo>
                  <a:pt x="8839" y="393"/>
                </a:lnTo>
                <a:lnTo>
                  <a:pt x="8839" y="370"/>
                </a:lnTo>
                <a:cubicBezTo>
                  <a:pt x="8839" y="171"/>
                  <a:pt x="8670" y="0"/>
                  <a:pt x="84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21"/>
          <p:cNvSpPr/>
          <p:nvPr/>
        </p:nvSpPr>
        <p:spPr>
          <a:xfrm>
            <a:off x="664448" y="4698471"/>
            <a:ext cx="132867" cy="99847"/>
          </a:xfrm>
          <a:custGeom>
            <a:rect b="b" l="l" r="r" t="t"/>
            <a:pathLst>
              <a:path extrusionOk="0" h="3943" w="5247">
                <a:moveTo>
                  <a:pt x="2891" y="0"/>
                </a:moveTo>
                <a:cubicBezTo>
                  <a:pt x="2418" y="0"/>
                  <a:pt x="1973" y="238"/>
                  <a:pt x="1683" y="646"/>
                </a:cubicBezTo>
                <a:lnTo>
                  <a:pt x="890" y="1771"/>
                </a:lnTo>
                <a:lnTo>
                  <a:pt x="890" y="1764"/>
                </a:lnTo>
                <a:lnTo>
                  <a:pt x="165" y="2804"/>
                </a:lnTo>
                <a:lnTo>
                  <a:pt x="165" y="2804"/>
                </a:lnTo>
                <a:cubicBezTo>
                  <a:pt x="165" y="2803"/>
                  <a:pt x="164" y="2802"/>
                  <a:pt x="164" y="2801"/>
                </a:cubicBezTo>
                <a:lnTo>
                  <a:pt x="1" y="3039"/>
                </a:lnTo>
                <a:lnTo>
                  <a:pt x="1" y="3039"/>
                </a:lnTo>
                <a:lnTo>
                  <a:pt x="165" y="2804"/>
                </a:lnTo>
                <a:lnTo>
                  <a:pt x="165" y="2804"/>
                </a:lnTo>
                <a:cubicBezTo>
                  <a:pt x="189" y="2966"/>
                  <a:pt x="329" y="3091"/>
                  <a:pt x="499" y="3091"/>
                </a:cubicBezTo>
                <a:lnTo>
                  <a:pt x="534" y="3091"/>
                </a:lnTo>
                <a:cubicBezTo>
                  <a:pt x="721" y="3091"/>
                  <a:pt x="876" y="2943"/>
                  <a:pt x="876" y="2749"/>
                </a:cubicBezTo>
                <a:lnTo>
                  <a:pt x="876" y="2356"/>
                </a:lnTo>
                <a:cubicBezTo>
                  <a:pt x="876" y="2283"/>
                  <a:pt x="899" y="2209"/>
                  <a:pt x="934" y="2157"/>
                </a:cubicBezTo>
                <a:cubicBezTo>
                  <a:pt x="943" y="2143"/>
                  <a:pt x="957" y="2127"/>
                  <a:pt x="965" y="2120"/>
                </a:cubicBezTo>
                <a:cubicBezTo>
                  <a:pt x="972" y="2113"/>
                  <a:pt x="972" y="2106"/>
                  <a:pt x="979" y="2099"/>
                </a:cubicBezTo>
                <a:cubicBezTo>
                  <a:pt x="988" y="2090"/>
                  <a:pt x="1002" y="2083"/>
                  <a:pt x="1009" y="2075"/>
                </a:cubicBezTo>
                <a:cubicBezTo>
                  <a:pt x="1023" y="2068"/>
                  <a:pt x="1032" y="2054"/>
                  <a:pt x="1046" y="2045"/>
                </a:cubicBezTo>
                <a:cubicBezTo>
                  <a:pt x="1053" y="2045"/>
                  <a:pt x="1061" y="2038"/>
                  <a:pt x="1068" y="2038"/>
                </a:cubicBezTo>
                <a:cubicBezTo>
                  <a:pt x="1091" y="2024"/>
                  <a:pt x="1121" y="2017"/>
                  <a:pt x="1142" y="2010"/>
                </a:cubicBezTo>
                <a:cubicBezTo>
                  <a:pt x="1173" y="2001"/>
                  <a:pt x="1201" y="1994"/>
                  <a:pt x="1231" y="1994"/>
                </a:cubicBezTo>
                <a:cubicBezTo>
                  <a:pt x="1439" y="1994"/>
                  <a:pt x="1601" y="2157"/>
                  <a:pt x="1601" y="2365"/>
                </a:cubicBezTo>
                <a:lnTo>
                  <a:pt x="1601" y="3573"/>
                </a:lnTo>
                <a:cubicBezTo>
                  <a:pt x="1601" y="3779"/>
                  <a:pt x="1765" y="3943"/>
                  <a:pt x="1973" y="3943"/>
                </a:cubicBezTo>
                <a:cubicBezTo>
                  <a:pt x="2172" y="3943"/>
                  <a:pt x="2336" y="3779"/>
                  <a:pt x="2336" y="3573"/>
                </a:cubicBezTo>
                <a:lnTo>
                  <a:pt x="2336" y="2801"/>
                </a:lnTo>
                <a:cubicBezTo>
                  <a:pt x="2336" y="2602"/>
                  <a:pt x="2499" y="2431"/>
                  <a:pt x="2706" y="2431"/>
                </a:cubicBezTo>
                <a:cubicBezTo>
                  <a:pt x="2907" y="2431"/>
                  <a:pt x="3068" y="2602"/>
                  <a:pt x="3068" y="2801"/>
                </a:cubicBezTo>
                <a:lnTo>
                  <a:pt x="3068" y="3468"/>
                </a:lnTo>
                <a:cubicBezTo>
                  <a:pt x="3084" y="3655"/>
                  <a:pt x="3239" y="3802"/>
                  <a:pt x="3433" y="3802"/>
                </a:cubicBezTo>
                <a:cubicBezTo>
                  <a:pt x="3632" y="3802"/>
                  <a:pt x="3803" y="3639"/>
                  <a:pt x="3803" y="3439"/>
                </a:cubicBezTo>
                <a:lnTo>
                  <a:pt x="3803" y="2134"/>
                </a:lnTo>
                <a:cubicBezTo>
                  <a:pt x="3803" y="1935"/>
                  <a:pt x="3966" y="1764"/>
                  <a:pt x="4166" y="1764"/>
                </a:cubicBezTo>
                <a:cubicBezTo>
                  <a:pt x="4367" y="1764"/>
                  <a:pt x="4536" y="1935"/>
                  <a:pt x="4536" y="2134"/>
                </a:cubicBezTo>
                <a:lnTo>
                  <a:pt x="4536" y="2157"/>
                </a:lnTo>
                <a:lnTo>
                  <a:pt x="4536" y="3105"/>
                </a:lnTo>
                <a:cubicBezTo>
                  <a:pt x="4536" y="3290"/>
                  <a:pt x="4685" y="3447"/>
                  <a:pt x="4870" y="3447"/>
                </a:cubicBezTo>
                <a:lnTo>
                  <a:pt x="4907" y="3447"/>
                </a:lnTo>
                <a:cubicBezTo>
                  <a:pt x="5092" y="3447"/>
                  <a:pt x="5247" y="3290"/>
                  <a:pt x="5247" y="3105"/>
                </a:cubicBezTo>
                <a:lnTo>
                  <a:pt x="5247" y="2291"/>
                </a:lnTo>
                <a:lnTo>
                  <a:pt x="4062" y="631"/>
                </a:lnTo>
                <a:cubicBezTo>
                  <a:pt x="3780" y="231"/>
                  <a:pt x="3351" y="0"/>
                  <a:pt x="289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6">
    <p:bg>
      <p:bgPr>
        <a:solidFill>
          <a:schemeClr val="lt1"/>
        </a:solidFill>
      </p:bgPr>
    </p:bg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22"/>
          <p:cNvSpPr txBox="1"/>
          <p:nvPr>
            <p:ph idx="1" type="subTitle"/>
          </p:nvPr>
        </p:nvSpPr>
        <p:spPr>
          <a:xfrm>
            <a:off x="896125" y="3595725"/>
            <a:ext cx="22860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6" name="Google Shape;1296;p22"/>
          <p:cNvSpPr txBox="1"/>
          <p:nvPr>
            <p:ph idx="2" type="subTitle"/>
          </p:nvPr>
        </p:nvSpPr>
        <p:spPr>
          <a:xfrm>
            <a:off x="3429001" y="3595725"/>
            <a:ext cx="22860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7" name="Google Shape;1297;p22"/>
          <p:cNvSpPr txBox="1"/>
          <p:nvPr>
            <p:ph idx="3" type="subTitle"/>
          </p:nvPr>
        </p:nvSpPr>
        <p:spPr>
          <a:xfrm>
            <a:off x="5961877" y="3595725"/>
            <a:ext cx="22860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8" name="Google Shape;1298;p22"/>
          <p:cNvSpPr txBox="1"/>
          <p:nvPr>
            <p:ph idx="4" type="subTitle"/>
          </p:nvPr>
        </p:nvSpPr>
        <p:spPr>
          <a:xfrm>
            <a:off x="896113" y="3341026"/>
            <a:ext cx="2286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9" name="Google Shape;1299;p22"/>
          <p:cNvSpPr txBox="1"/>
          <p:nvPr>
            <p:ph idx="5" type="subTitle"/>
          </p:nvPr>
        </p:nvSpPr>
        <p:spPr>
          <a:xfrm>
            <a:off x="3429000" y="3341026"/>
            <a:ext cx="2286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0" name="Google Shape;1300;p22"/>
          <p:cNvSpPr txBox="1"/>
          <p:nvPr>
            <p:ph idx="6" type="subTitle"/>
          </p:nvPr>
        </p:nvSpPr>
        <p:spPr>
          <a:xfrm>
            <a:off x="5961887" y="3341026"/>
            <a:ext cx="2286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1" name="Google Shape;130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2" name="Google Shape;1302;p22"/>
          <p:cNvSpPr/>
          <p:nvPr/>
        </p:nvSpPr>
        <p:spPr>
          <a:xfrm flipH="1">
            <a:off x="-178050" y="4938645"/>
            <a:ext cx="1520100" cy="461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3" name="Google Shape;1303;p22"/>
          <p:cNvGrpSpPr/>
          <p:nvPr/>
        </p:nvGrpSpPr>
        <p:grpSpPr>
          <a:xfrm>
            <a:off x="1443774" y="4938638"/>
            <a:ext cx="2749703" cy="122913"/>
            <a:chOff x="5024149" y="4918613"/>
            <a:chExt cx="2749703" cy="122913"/>
          </a:xfrm>
        </p:grpSpPr>
        <p:sp>
          <p:nvSpPr>
            <p:cNvPr id="1304" name="Google Shape;1304;p22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2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2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2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2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2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2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2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2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2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2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2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2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2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2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2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2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2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2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2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2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4" name="Google Shape;1334;p22"/>
          <p:cNvSpPr/>
          <p:nvPr/>
        </p:nvSpPr>
        <p:spPr>
          <a:xfrm>
            <a:off x="114425" y="4640920"/>
            <a:ext cx="548665" cy="305245"/>
          </a:xfrm>
          <a:custGeom>
            <a:rect b="b" l="l" r="r" t="t"/>
            <a:pathLst>
              <a:path extrusionOk="0" h="8018" w="14412">
                <a:moveTo>
                  <a:pt x="8469" y="0"/>
                </a:moveTo>
                <a:cubicBezTo>
                  <a:pt x="8269" y="0"/>
                  <a:pt x="8106" y="171"/>
                  <a:pt x="8106" y="370"/>
                </a:cubicBezTo>
                <a:lnTo>
                  <a:pt x="8106" y="1675"/>
                </a:lnTo>
                <a:cubicBezTo>
                  <a:pt x="8106" y="1875"/>
                  <a:pt x="7935" y="2038"/>
                  <a:pt x="7736" y="2038"/>
                </a:cubicBezTo>
                <a:cubicBezTo>
                  <a:pt x="7542" y="2038"/>
                  <a:pt x="7387" y="1891"/>
                  <a:pt x="7371" y="1704"/>
                </a:cubicBezTo>
                <a:lnTo>
                  <a:pt x="7371" y="1037"/>
                </a:lnTo>
                <a:cubicBezTo>
                  <a:pt x="7371" y="838"/>
                  <a:pt x="7210" y="667"/>
                  <a:pt x="7009" y="667"/>
                </a:cubicBezTo>
                <a:cubicBezTo>
                  <a:pt x="6802" y="667"/>
                  <a:pt x="6639" y="838"/>
                  <a:pt x="6639" y="1037"/>
                </a:cubicBezTo>
                <a:lnTo>
                  <a:pt x="6639" y="1809"/>
                </a:lnTo>
                <a:cubicBezTo>
                  <a:pt x="6639" y="2015"/>
                  <a:pt x="6475" y="2179"/>
                  <a:pt x="6276" y="2179"/>
                </a:cubicBezTo>
                <a:cubicBezTo>
                  <a:pt x="6068" y="2179"/>
                  <a:pt x="5904" y="2015"/>
                  <a:pt x="5904" y="1809"/>
                </a:cubicBezTo>
                <a:lnTo>
                  <a:pt x="5904" y="601"/>
                </a:lnTo>
                <a:cubicBezTo>
                  <a:pt x="5904" y="393"/>
                  <a:pt x="5742" y="230"/>
                  <a:pt x="5534" y="230"/>
                </a:cubicBezTo>
                <a:cubicBezTo>
                  <a:pt x="5408" y="230"/>
                  <a:pt x="5298" y="297"/>
                  <a:pt x="5237" y="393"/>
                </a:cubicBezTo>
                <a:cubicBezTo>
                  <a:pt x="5193" y="452"/>
                  <a:pt x="5172" y="519"/>
                  <a:pt x="5172" y="601"/>
                </a:cubicBezTo>
                <a:lnTo>
                  <a:pt x="5172" y="993"/>
                </a:lnTo>
                <a:cubicBezTo>
                  <a:pt x="5172" y="1179"/>
                  <a:pt x="5015" y="1334"/>
                  <a:pt x="4830" y="1334"/>
                </a:cubicBezTo>
                <a:lnTo>
                  <a:pt x="4802" y="1334"/>
                </a:lnTo>
                <a:cubicBezTo>
                  <a:pt x="4631" y="1334"/>
                  <a:pt x="4490" y="1201"/>
                  <a:pt x="4467" y="1037"/>
                </a:cubicBezTo>
                <a:lnTo>
                  <a:pt x="288" y="6959"/>
                </a:lnTo>
                <a:cubicBezTo>
                  <a:pt x="0" y="7366"/>
                  <a:pt x="237" y="7982"/>
                  <a:pt x="711" y="8010"/>
                </a:cubicBezTo>
                <a:cubicBezTo>
                  <a:pt x="726" y="8017"/>
                  <a:pt x="740" y="8017"/>
                  <a:pt x="756" y="8017"/>
                </a:cubicBezTo>
                <a:lnTo>
                  <a:pt x="13656" y="8017"/>
                </a:lnTo>
                <a:cubicBezTo>
                  <a:pt x="13670" y="8017"/>
                  <a:pt x="13685" y="8017"/>
                  <a:pt x="13701" y="8010"/>
                </a:cubicBezTo>
                <a:cubicBezTo>
                  <a:pt x="14174" y="7982"/>
                  <a:pt x="14412" y="7366"/>
                  <a:pt x="14122" y="6959"/>
                </a:cubicBezTo>
                <a:lnTo>
                  <a:pt x="9550" y="527"/>
                </a:lnTo>
                <a:lnTo>
                  <a:pt x="9550" y="1341"/>
                </a:lnTo>
                <a:cubicBezTo>
                  <a:pt x="9550" y="1526"/>
                  <a:pt x="9395" y="1683"/>
                  <a:pt x="9210" y="1683"/>
                </a:cubicBezTo>
                <a:lnTo>
                  <a:pt x="9180" y="1683"/>
                </a:lnTo>
                <a:cubicBezTo>
                  <a:pt x="8988" y="1683"/>
                  <a:pt x="8839" y="1526"/>
                  <a:pt x="8839" y="1341"/>
                </a:cubicBezTo>
                <a:lnTo>
                  <a:pt x="8839" y="393"/>
                </a:lnTo>
                <a:lnTo>
                  <a:pt x="8839" y="370"/>
                </a:lnTo>
                <a:cubicBezTo>
                  <a:pt x="8839" y="171"/>
                  <a:pt x="8670" y="0"/>
                  <a:pt x="84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22"/>
          <p:cNvSpPr/>
          <p:nvPr/>
        </p:nvSpPr>
        <p:spPr>
          <a:xfrm>
            <a:off x="278236" y="4573766"/>
            <a:ext cx="199753" cy="150110"/>
          </a:xfrm>
          <a:custGeom>
            <a:rect b="b" l="l" r="r" t="t"/>
            <a:pathLst>
              <a:path extrusionOk="0" h="3943" w="5247">
                <a:moveTo>
                  <a:pt x="2891" y="0"/>
                </a:moveTo>
                <a:cubicBezTo>
                  <a:pt x="2418" y="0"/>
                  <a:pt x="1973" y="238"/>
                  <a:pt x="1683" y="646"/>
                </a:cubicBezTo>
                <a:lnTo>
                  <a:pt x="890" y="1771"/>
                </a:lnTo>
                <a:lnTo>
                  <a:pt x="890" y="1764"/>
                </a:lnTo>
                <a:lnTo>
                  <a:pt x="165" y="2804"/>
                </a:lnTo>
                <a:lnTo>
                  <a:pt x="165" y="2804"/>
                </a:lnTo>
                <a:cubicBezTo>
                  <a:pt x="165" y="2803"/>
                  <a:pt x="164" y="2802"/>
                  <a:pt x="164" y="2801"/>
                </a:cubicBezTo>
                <a:lnTo>
                  <a:pt x="1" y="3039"/>
                </a:lnTo>
                <a:lnTo>
                  <a:pt x="1" y="3039"/>
                </a:lnTo>
                <a:lnTo>
                  <a:pt x="165" y="2804"/>
                </a:lnTo>
                <a:lnTo>
                  <a:pt x="165" y="2804"/>
                </a:lnTo>
                <a:cubicBezTo>
                  <a:pt x="189" y="2966"/>
                  <a:pt x="329" y="3091"/>
                  <a:pt x="499" y="3091"/>
                </a:cubicBezTo>
                <a:lnTo>
                  <a:pt x="534" y="3091"/>
                </a:lnTo>
                <a:cubicBezTo>
                  <a:pt x="721" y="3091"/>
                  <a:pt x="876" y="2943"/>
                  <a:pt x="876" y="2749"/>
                </a:cubicBezTo>
                <a:lnTo>
                  <a:pt x="876" y="2356"/>
                </a:lnTo>
                <a:cubicBezTo>
                  <a:pt x="876" y="2283"/>
                  <a:pt x="899" y="2209"/>
                  <a:pt x="934" y="2157"/>
                </a:cubicBezTo>
                <a:cubicBezTo>
                  <a:pt x="943" y="2143"/>
                  <a:pt x="957" y="2127"/>
                  <a:pt x="965" y="2120"/>
                </a:cubicBezTo>
                <a:cubicBezTo>
                  <a:pt x="972" y="2113"/>
                  <a:pt x="972" y="2106"/>
                  <a:pt x="979" y="2099"/>
                </a:cubicBezTo>
                <a:cubicBezTo>
                  <a:pt x="988" y="2090"/>
                  <a:pt x="1002" y="2083"/>
                  <a:pt x="1009" y="2075"/>
                </a:cubicBezTo>
                <a:cubicBezTo>
                  <a:pt x="1023" y="2068"/>
                  <a:pt x="1032" y="2054"/>
                  <a:pt x="1046" y="2045"/>
                </a:cubicBezTo>
                <a:cubicBezTo>
                  <a:pt x="1053" y="2045"/>
                  <a:pt x="1061" y="2038"/>
                  <a:pt x="1068" y="2038"/>
                </a:cubicBezTo>
                <a:cubicBezTo>
                  <a:pt x="1091" y="2024"/>
                  <a:pt x="1121" y="2017"/>
                  <a:pt x="1142" y="2010"/>
                </a:cubicBezTo>
                <a:cubicBezTo>
                  <a:pt x="1173" y="2001"/>
                  <a:pt x="1201" y="1994"/>
                  <a:pt x="1231" y="1994"/>
                </a:cubicBezTo>
                <a:cubicBezTo>
                  <a:pt x="1439" y="1994"/>
                  <a:pt x="1601" y="2157"/>
                  <a:pt x="1601" y="2365"/>
                </a:cubicBezTo>
                <a:lnTo>
                  <a:pt x="1601" y="3573"/>
                </a:lnTo>
                <a:cubicBezTo>
                  <a:pt x="1601" y="3779"/>
                  <a:pt x="1765" y="3943"/>
                  <a:pt x="1973" y="3943"/>
                </a:cubicBezTo>
                <a:cubicBezTo>
                  <a:pt x="2172" y="3943"/>
                  <a:pt x="2336" y="3779"/>
                  <a:pt x="2336" y="3573"/>
                </a:cubicBezTo>
                <a:lnTo>
                  <a:pt x="2336" y="2801"/>
                </a:lnTo>
                <a:cubicBezTo>
                  <a:pt x="2336" y="2602"/>
                  <a:pt x="2499" y="2431"/>
                  <a:pt x="2706" y="2431"/>
                </a:cubicBezTo>
                <a:cubicBezTo>
                  <a:pt x="2907" y="2431"/>
                  <a:pt x="3068" y="2602"/>
                  <a:pt x="3068" y="2801"/>
                </a:cubicBezTo>
                <a:lnTo>
                  <a:pt x="3068" y="3468"/>
                </a:lnTo>
                <a:cubicBezTo>
                  <a:pt x="3084" y="3655"/>
                  <a:pt x="3239" y="3802"/>
                  <a:pt x="3433" y="3802"/>
                </a:cubicBezTo>
                <a:cubicBezTo>
                  <a:pt x="3632" y="3802"/>
                  <a:pt x="3803" y="3639"/>
                  <a:pt x="3803" y="3439"/>
                </a:cubicBezTo>
                <a:lnTo>
                  <a:pt x="3803" y="2134"/>
                </a:lnTo>
                <a:cubicBezTo>
                  <a:pt x="3803" y="1935"/>
                  <a:pt x="3966" y="1764"/>
                  <a:pt x="4166" y="1764"/>
                </a:cubicBezTo>
                <a:cubicBezTo>
                  <a:pt x="4367" y="1764"/>
                  <a:pt x="4536" y="1935"/>
                  <a:pt x="4536" y="2134"/>
                </a:cubicBezTo>
                <a:lnTo>
                  <a:pt x="4536" y="2157"/>
                </a:lnTo>
                <a:lnTo>
                  <a:pt x="4536" y="3105"/>
                </a:lnTo>
                <a:cubicBezTo>
                  <a:pt x="4536" y="3290"/>
                  <a:pt x="4685" y="3447"/>
                  <a:pt x="4870" y="3447"/>
                </a:cubicBezTo>
                <a:lnTo>
                  <a:pt x="4907" y="3447"/>
                </a:lnTo>
                <a:cubicBezTo>
                  <a:pt x="5092" y="3447"/>
                  <a:pt x="5247" y="3290"/>
                  <a:pt x="5247" y="3105"/>
                </a:cubicBezTo>
                <a:lnTo>
                  <a:pt x="5247" y="2291"/>
                </a:lnTo>
                <a:lnTo>
                  <a:pt x="4062" y="631"/>
                </a:lnTo>
                <a:cubicBezTo>
                  <a:pt x="3780" y="231"/>
                  <a:pt x="3351" y="0"/>
                  <a:pt x="28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6" name="Google Shape;1336;p22"/>
          <p:cNvGrpSpPr/>
          <p:nvPr/>
        </p:nvGrpSpPr>
        <p:grpSpPr>
          <a:xfrm>
            <a:off x="760204" y="4366034"/>
            <a:ext cx="280222" cy="572731"/>
            <a:chOff x="684763" y="4011150"/>
            <a:chExt cx="453875" cy="927500"/>
          </a:xfrm>
        </p:grpSpPr>
        <p:sp>
          <p:nvSpPr>
            <p:cNvPr id="1337" name="Google Shape;1337;p22"/>
            <p:cNvSpPr/>
            <p:nvPr/>
          </p:nvSpPr>
          <p:spPr>
            <a:xfrm>
              <a:off x="900663" y="4285675"/>
              <a:ext cx="44150" cy="652975"/>
            </a:xfrm>
            <a:custGeom>
              <a:rect b="b" l="l" r="r" t="t"/>
              <a:pathLst>
                <a:path extrusionOk="0" h="26119" w="1766">
                  <a:moveTo>
                    <a:pt x="217" y="0"/>
                  </a:moveTo>
                  <a:lnTo>
                    <a:pt x="0" y="26118"/>
                  </a:lnTo>
                  <a:lnTo>
                    <a:pt x="1765" y="26118"/>
                  </a:lnTo>
                  <a:lnTo>
                    <a:pt x="1298" y="9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2"/>
            <p:cNvSpPr/>
            <p:nvPr/>
          </p:nvSpPr>
          <p:spPr>
            <a:xfrm>
              <a:off x="913313" y="4011150"/>
              <a:ext cx="53125" cy="254200"/>
            </a:xfrm>
            <a:custGeom>
              <a:rect b="b" l="l" r="r" t="t"/>
              <a:pathLst>
                <a:path extrusionOk="0" h="10168" w="2125">
                  <a:moveTo>
                    <a:pt x="1008" y="1"/>
                  </a:moveTo>
                  <a:lnTo>
                    <a:pt x="0" y="9899"/>
                  </a:lnTo>
                  <a:lnTo>
                    <a:pt x="740" y="10168"/>
                  </a:lnTo>
                  <a:lnTo>
                    <a:pt x="2125" y="8710"/>
                  </a:lnTo>
                  <a:lnTo>
                    <a:pt x="1532" y="416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2"/>
            <p:cNvSpPr/>
            <p:nvPr/>
          </p:nvSpPr>
          <p:spPr>
            <a:xfrm>
              <a:off x="920438" y="4275725"/>
              <a:ext cx="218200" cy="150150"/>
            </a:xfrm>
            <a:custGeom>
              <a:rect b="b" l="l" r="r" t="t"/>
              <a:pathLst>
                <a:path extrusionOk="0" h="6006" w="8728">
                  <a:moveTo>
                    <a:pt x="598" y="0"/>
                  </a:moveTo>
                  <a:lnTo>
                    <a:pt x="1" y="506"/>
                  </a:lnTo>
                  <a:lnTo>
                    <a:pt x="598" y="2453"/>
                  </a:lnTo>
                  <a:lnTo>
                    <a:pt x="8113" y="6005"/>
                  </a:lnTo>
                  <a:lnTo>
                    <a:pt x="8727" y="575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2"/>
            <p:cNvSpPr/>
            <p:nvPr/>
          </p:nvSpPr>
          <p:spPr>
            <a:xfrm>
              <a:off x="684763" y="4256350"/>
              <a:ext cx="222725" cy="140625"/>
            </a:xfrm>
            <a:custGeom>
              <a:rect b="b" l="l" r="r" t="t"/>
              <a:pathLst>
                <a:path extrusionOk="0" h="5625" w="8909">
                  <a:moveTo>
                    <a:pt x="6746" y="1"/>
                  </a:moveTo>
                  <a:lnTo>
                    <a:pt x="74" y="4959"/>
                  </a:lnTo>
                  <a:lnTo>
                    <a:pt x="1" y="5625"/>
                  </a:lnTo>
                  <a:lnTo>
                    <a:pt x="8909" y="1173"/>
                  </a:lnTo>
                  <a:lnTo>
                    <a:pt x="8727" y="377"/>
                  </a:lnTo>
                  <a:lnTo>
                    <a:pt x="6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2"/>
            <p:cNvSpPr/>
            <p:nvPr/>
          </p:nvSpPr>
          <p:spPr>
            <a:xfrm>
              <a:off x="888013" y="4245000"/>
              <a:ext cx="61350" cy="58400"/>
            </a:xfrm>
            <a:custGeom>
              <a:rect b="b" l="l" r="r" t="t"/>
              <a:pathLst>
                <a:path extrusionOk="0" h="2336" w="2454">
                  <a:moveTo>
                    <a:pt x="1223" y="0"/>
                  </a:moveTo>
                  <a:cubicBezTo>
                    <a:pt x="1189" y="0"/>
                    <a:pt x="1155" y="2"/>
                    <a:pt x="1121" y="5"/>
                  </a:cubicBezTo>
                  <a:cubicBezTo>
                    <a:pt x="472" y="74"/>
                    <a:pt x="0" y="654"/>
                    <a:pt x="74" y="1285"/>
                  </a:cubicBezTo>
                  <a:cubicBezTo>
                    <a:pt x="142" y="1889"/>
                    <a:pt x="630" y="2336"/>
                    <a:pt x="1220" y="2336"/>
                  </a:cubicBezTo>
                  <a:cubicBezTo>
                    <a:pt x="1264" y="2336"/>
                    <a:pt x="1309" y="2333"/>
                    <a:pt x="1354" y="2328"/>
                  </a:cubicBezTo>
                  <a:cubicBezTo>
                    <a:pt x="1986" y="2259"/>
                    <a:pt x="2453" y="1696"/>
                    <a:pt x="2401" y="1047"/>
                  </a:cubicBezTo>
                  <a:cubicBezTo>
                    <a:pt x="2332" y="454"/>
                    <a:pt x="1813" y="0"/>
                    <a:pt x="1223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2" name="Google Shape;1342;p22"/>
          <p:cNvGrpSpPr/>
          <p:nvPr/>
        </p:nvGrpSpPr>
        <p:grpSpPr>
          <a:xfrm>
            <a:off x="523504" y="4661042"/>
            <a:ext cx="280220" cy="273435"/>
            <a:chOff x="3582125" y="860850"/>
            <a:chExt cx="259175" cy="252900"/>
          </a:xfrm>
        </p:grpSpPr>
        <p:sp>
          <p:nvSpPr>
            <p:cNvPr id="1343" name="Google Shape;1343;p22"/>
            <p:cNvSpPr/>
            <p:nvPr/>
          </p:nvSpPr>
          <p:spPr>
            <a:xfrm>
              <a:off x="3613700" y="887450"/>
              <a:ext cx="196450" cy="226300"/>
            </a:xfrm>
            <a:custGeom>
              <a:rect b="b" l="l" r="r" t="t"/>
              <a:pathLst>
                <a:path extrusionOk="0" h="9052" w="7858">
                  <a:moveTo>
                    <a:pt x="3877" y="1"/>
                  </a:moveTo>
                  <a:lnTo>
                    <a:pt x="1" y="3194"/>
                  </a:lnTo>
                  <a:lnTo>
                    <a:pt x="1" y="9052"/>
                  </a:lnTo>
                  <a:lnTo>
                    <a:pt x="7857" y="9052"/>
                  </a:lnTo>
                  <a:lnTo>
                    <a:pt x="7857" y="3280"/>
                  </a:lnTo>
                  <a:lnTo>
                    <a:pt x="38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2"/>
            <p:cNvSpPr/>
            <p:nvPr/>
          </p:nvSpPr>
          <p:spPr>
            <a:xfrm>
              <a:off x="3712775" y="1029900"/>
              <a:ext cx="25325" cy="23400"/>
            </a:xfrm>
            <a:custGeom>
              <a:rect b="b" l="l" r="r" t="t"/>
              <a:pathLst>
                <a:path extrusionOk="0" h="936" w="1013">
                  <a:moveTo>
                    <a:pt x="1" y="1"/>
                  </a:moveTo>
                  <a:lnTo>
                    <a:pt x="1" y="935"/>
                  </a:lnTo>
                  <a:lnTo>
                    <a:pt x="1013" y="935"/>
                  </a:lnTo>
                  <a:lnTo>
                    <a:pt x="1013" y="502"/>
                  </a:lnTo>
                  <a:cubicBezTo>
                    <a:pt x="939" y="286"/>
                    <a:pt x="797" y="109"/>
                    <a:pt x="598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2"/>
            <p:cNvSpPr/>
            <p:nvPr/>
          </p:nvSpPr>
          <p:spPr>
            <a:xfrm>
              <a:off x="3700225" y="1024925"/>
              <a:ext cx="10400" cy="2300"/>
            </a:xfrm>
            <a:custGeom>
              <a:rect b="b" l="l" r="r" t="t"/>
              <a:pathLst>
                <a:path extrusionOk="0" h="92" w="416">
                  <a:moveTo>
                    <a:pt x="416" y="1"/>
                  </a:moveTo>
                  <a:cubicBezTo>
                    <a:pt x="269" y="1"/>
                    <a:pt x="126" y="35"/>
                    <a:pt x="1" y="91"/>
                  </a:cubicBezTo>
                  <a:lnTo>
                    <a:pt x="416" y="91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2"/>
            <p:cNvSpPr/>
            <p:nvPr/>
          </p:nvSpPr>
          <p:spPr>
            <a:xfrm>
              <a:off x="3712775" y="1082575"/>
              <a:ext cx="25325" cy="25325"/>
            </a:xfrm>
            <a:custGeom>
              <a:rect b="b" l="l" r="r" t="t"/>
              <a:pathLst>
                <a:path extrusionOk="0" h="1013" w="1013">
                  <a:moveTo>
                    <a:pt x="1" y="1"/>
                  </a:moveTo>
                  <a:lnTo>
                    <a:pt x="1" y="1013"/>
                  </a:lnTo>
                  <a:lnTo>
                    <a:pt x="1013" y="101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2"/>
            <p:cNvSpPr/>
            <p:nvPr/>
          </p:nvSpPr>
          <p:spPr>
            <a:xfrm>
              <a:off x="3685300" y="1082575"/>
              <a:ext cx="25775" cy="25325"/>
            </a:xfrm>
            <a:custGeom>
              <a:rect b="b" l="l" r="r" t="t"/>
              <a:pathLst>
                <a:path extrusionOk="0" h="1013" w="1031">
                  <a:moveTo>
                    <a:pt x="1" y="1"/>
                  </a:moveTo>
                  <a:lnTo>
                    <a:pt x="1" y="1013"/>
                  </a:lnTo>
                  <a:lnTo>
                    <a:pt x="1030" y="1013"/>
                  </a:lnTo>
                  <a:lnTo>
                    <a:pt x="1030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2"/>
            <p:cNvSpPr/>
            <p:nvPr/>
          </p:nvSpPr>
          <p:spPr>
            <a:xfrm>
              <a:off x="3685300" y="1029900"/>
              <a:ext cx="25775" cy="23400"/>
            </a:xfrm>
            <a:custGeom>
              <a:rect b="b" l="l" r="r" t="t"/>
              <a:pathLst>
                <a:path extrusionOk="0" h="936" w="1031">
                  <a:moveTo>
                    <a:pt x="416" y="1"/>
                  </a:moveTo>
                  <a:cubicBezTo>
                    <a:pt x="234" y="109"/>
                    <a:pt x="91" y="286"/>
                    <a:pt x="1" y="485"/>
                  </a:cubicBezTo>
                  <a:lnTo>
                    <a:pt x="1" y="935"/>
                  </a:lnTo>
                  <a:lnTo>
                    <a:pt x="1030" y="935"/>
                  </a:lnTo>
                  <a:lnTo>
                    <a:pt x="1030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3712775" y="1056500"/>
              <a:ext cx="25325" cy="23825"/>
            </a:xfrm>
            <a:custGeom>
              <a:rect b="b" l="l" r="r" t="t"/>
              <a:pathLst>
                <a:path extrusionOk="0" h="953" w="1013">
                  <a:moveTo>
                    <a:pt x="1" y="1"/>
                  </a:moveTo>
                  <a:lnTo>
                    <a:pt x="1" y="953"/>
                  </a:lnTo>
                  <a:lnTo>
                    <a:pt x="1013" y="95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3685300" y="1056500"/>
              <a:ext cx="25325" cy="23825"/>
            </a:xfrm>
            <a:custGeom>
              <a:rect b="b" l="l" r="r" t="t"/>
              <a:pathLst>
                <a:path extrusionOk="0" h="953" w="1013">
                  <a:moveTo>
                    <a:pt x="1" y="1"/>
                  </a:moveTo>
                  <a:lnTo>
                    <a:pt x="1" y="953"/>
                  </a:lnTo>
                  <a:lnTo>
                    <a:pt x="1013" y="95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3712775" y="1024925"/>
              <a:ext cx="10400" cy="2300"/>
            </a:xfrm>
            <a:custGeom>
              <a:rect b="b" l="l" r="r" t="t"/>
              <a:pathLst>
                <a:path extrusionOk="0" h="92" w="416">
                  <a:moveTo>
                    <a:pt x="1" y="1"/>
                  </a:moveTo>
                  <a:lnTo>
                    <a:pt x="1" y="91"/>
                  </a:lnTo>
                  <a:lnTo>
                    <a:pt x="416" y="91"/>
                  </a:lnTo>
                  <a:cubicBezTo>
                    <a:pt x="290" y="35"/>
                    <a:pt x="148" y="1"/>
                    <a:pt x="1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3683025" y="1049700"/>
              <a:ext cx="575" cy="58650"/>
            </a:xfrm>
            <a:custGeom>
              <a:rect b="b" l="l" r="r" t="t"/>
              <a:pathLst>
                <a:path extrusionOk="0" h="2346" w="23">
                  <a:moveTo>
                    <a:pt x="22" y="0"/>
                  </a:moveTo>
                  <a:cubicBezTo>
                    <a:pt x="1" y="57"/>
                    <a:pt x="1" y="108"/>
                    <a:pt x="1" y="165"/>
                  </a:cubicBezTo>
                  <a:lnTo>
                    <a:pt x="1" y="2345"/>
                  </a:lnTo>
                  <a:lnTo>
                    <a:pt x="22" y="2345"/>
                  </a:lnTo>
                  <a:lnTo>
                    <a:pt x="22" y="1333"/>
                  </a:lnTo>
                  <a:lnTo>
                    <a:pt x="22" y="16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3739825" y="1056950"/>
              <a:ext cx="550" cy="24775"/>
            </a:xfrm>
            <a:custGeom>
              <a:rect b="b" l="l" r="r" t="t"/>
              <a:pathLst>
                <a:path extrusionOk="0" h="991" w="22">
                  <a:moveTo>
                    <a:pt x="0" y="0"/>
                  </a:moveTo>
                  <a:lnTo>
                    <a:pt x="0" y="956"/>
                  </a:lnTo>
                  <a:lnTo>
                    <a:pt x="22" y="99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3710600" y="1025350"/>
              <a:ext cx="475" cy="2300"/>
            </a:xfrm>
            <a:custGeom>
              <a:rect b="b" l="l" r="r" t="t"/>
              <a:pathLst>
                <a:path extrusionOk="0" h="92" w="19">
                  <a:moveTo>
                    <a:pt x="1" y="1"/>
                  </a:moveTo>
                  <a:lnTo>
                    <a:pt x="1" y="92"/>
                  </a:lnTo>
                  <a:lnTo>
                    <a:pt x="18" y="9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3712775" y="1025350"/>
              <a:ext cx="25" cy="2300"/>
            </a:xfrm>
            <a:custGeom>
              <a:rect b="b" l="l" r="r" t="t"/>
              <a:pathLst>
                <a:path extrusionOk="0" h="92" w="1">
                  <a:moveTo>
                    <a:pt x="1" y="92"/>
                  </a:moveTo>
                  <a:lnTo>
                    <a:pt x="1" y="92"/>
                  </a:lnTo>
                  <a:lnTo>
                    <a:pt x="1" y="9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3711050" y="1024925"/>
              <a:ext cx="1750" cy="2725"/>
            </a:xfrm>
            <a:custGeom>
              <a:rect b="b" l="l" r="r" t="t"/>
              <a:pathLst>
                <a:path extrusionOk="0" h="109" w="70">
                  <a:moveTo>
                    <a:pt x="35" y="1"/>
                  </a:moveTo>
                  <a:cubicBezTo>
                    <a:pt x="18" y="1"/>
                    <a:pt x="0" y="1"/>
                    <a:pt x="0" y="18"/>
                  </a:cubicBezTo>
                  <a:lnTo>
                    <a:pt x="0" y="109"/>
                  </a:lnTo>
                  <a:lnTo>
                    <a:pt x="70" y="109"/>
                  </a:lnTo>
                  <a:lnTo>
                    <a:pt x="70" y="18"/>
                  </a:lnTo>
                  <a:cubicBezTo>
                    <a:pt x="52" y="1"/>
                    <a:pt x="35" y="1"/>
                    <a:pt x="3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3685300" y="1055525"/>
              <a:ext cx="25325" cy="1450"/>
            </a:xfrm>
            <a:custGeom>
              <a:rect b="b" l="l" r="r" t="t"/>
              <a:pathLst>
                <a:path extrusionOk="0" h="58" w="1013">
                  <a:moveTo>
                    <a:pt x="1" y="1"/>
                  </a:moveTo>
                  <a:lnTo>
                    <a:pt x="1" y="57"/>
                  </a:lnTo>
                  <a:lnTo>
                    <a:pt x="1013" y="57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3683575" y="1042450"/>
              <a:ext cx="1750" cy="11375"/>
            </a:xfrm>
            <a:custGeom>
              <a:rect b="b" l="l" r="r" t="t"/>
              <a:pathLst>
                <a:path extrusionOk="0" h="455" w="70">
                  <a:moveTo>
                    <a:pt x="70" y="0"/>
                  </a:moveTo>
                  <a:cubicBezTo>
                    <a:pt x="35" y="91"/>
                    <a:pt x="18" y="199"/>
                    <a:pt x="0" y="290"/>
                  </a:cubicBezTo>
                  <a:lnTo>
                    <a:pt x="0" y="455"/>
                  </a:lnTo>
                  <a:lnTo>
                    <a:pt x="70" y="45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2"/>
            <p:cNvSpPr/>
            <p:nvPr/>
          </p:nvSpPr>
          <p:spPr>
            <a:xfrm>
              <a:off x="3699250" y="1027625"/>
              <a:ext cx="11375" cy="475"/>
            </a:xfrm>
            <a:custGeom>
              <a:rect b="b" l="l" r="r" t="t"/>
              <a:pathLst>
                <a:path extrusionOk="0" h="19" w="455">
                  <a:moveTo>
                    <a:pt x="40" y="1"/>
                  </a:moveTo>
                  <a:cubicBezTo>
                    <a:pt x="22" y="1"/>
                    <a:pt x="1" y="18"/>
                    <a:pt x="1" y="18"/>
                  </a:cubicBezTo>
                  <a:lnTo>
                    <a:pt x="455" y="1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3695675" y="1029475"/>
              <a:ext cx="14950" cy="450"/>
            </a:xfrm>
            <a:custGeom>
              <a:rect b="b" l="l" r="r" t="t"/>
              <a:pathLst>
                <a:path extrusionOk="0" h="18" w="598">
                  <a:moveTo>
                    <a:pt x="36" y="0"/>
                  </a:moveTo>
                  <a:cubicBezTo>
                    <a:pt x="18" y="18"/>
                    <a:pt x="18" y="18"/>
                    <a:pt x="1" y="18"/>
                  </a:cubicBezTo>
                  <a:lnTo>
                    <a:pt x="598" y="18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3696550" y="1028075"/>
              <a:ext cx="14075" cy="1425"/>
            </a:xfrm>
            <a:custGeom>
              <a:rect b="b" l="l" r="r" t="t"/>
              <a:pathLst>
                <a:path extrusionOk="0" h="57" w="563">
                  <a:moveTo>
                    <a:pt x="109" y="0"/>
                  </a:moveTo>
                  <a:cubicBezTo>
                    <a:pt x="74" y="17"/>
                    <a:pt x="39" y="35"/>
                    <a:pt x="1" y="56"/>
                  </a:cubicBezTo>
                  <a:lnTo>
                    <a:pt x="563" y="56"/>
                  </a:lnTo>
                  <a:lnTo>
                    <a:pt x="563" y="17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3710600" y="1027625"/>
              <a:ext cx="25" cy="475"/>
            </a:xfrm>
            <a:custGeom>
              <a:rect b="b" l="l" r="r" t="t"/>
              <a:pathLst>
                <a:path extrusionOk="0" h="19" w="1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3710600" y="10294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3710600" y="1028500"/>
              <a:ext cx="25" cy="1000"/>
            </a:xfrm>
            <a:custGeom>
              <a:rect b="b" l="l" r="r" t="t"/>
              <a:pathLst>
                <a:path extrusionOk="0" h="40" w="1">
                  <a:moveTo>
                    <a:pt x="1" y="39"/>
                  </a:moveTo>
                  <a:lnTo>
                    <a:pt x="1" y="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3710600" y="1028075"/>
              <a:ext cx="25" cy="1425"/>
            </a:xfrm>
            <a:custGeom>
              <a:rect b="b" l="l" r="r" t="t"/>
              <a:pathLst>
                <a:path extrusionOk="0" h="57" w="1">
                  <a:moveTo>
                    <a:pt x="1" y="17"/>
                  </a:moveTo>
                  <a:lnTo>
                    <a:pt x="1" y="5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3712775" y="1055525"/>
              <a:ext cx="25325" cy="1450"/>
            </a:xfrm>
            <a:custGeom>
              <a:rect b="b" l="l" r="r" t="t"/>
              <a:pathLst>
                <a:path extrusionOk="0" h="58" w="1013">
                  <a:moveTo>
                    <a:pt x="1" y="1"/>
                  </a:moveTo>
                  <a:lnTo>
                    <a:pt x="1" y="57"/>
                  </a:lnTo>
                  <a:lnTo>
                    <a:pt x="1013" y="57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2"/>
            <p:cNvSpPr/>
            <p:nvPr/>
          </p:nvSpPr>
          <p:spPr>
            <a:xfrm>
              <a:off x="3738075" y="1042450"/>
              <a:ext cx="2300" cy="14525"/>
            </a:xfrm>
            <a:custGeom>
              <a:rect b="b" l="l" r="r" t="t"/>
              <a:pathLst>
                <a:path extrusionOk="0" h="581" w="92">
                  <a:moveTo>
                    <a:pt x="1" y="0"/>
                  </a:moveTo>
                  <a:lnTo>
                    <a:pt x="1" y="455"/>
                  </a:lnTo>
                  <a:lnTo>
                    <a:pt x="70" y="455"/>
                  </a:lnTo>
                  <a:lnTo>
                    <a:pt x="70" y="580"/>
                  </a:lnTo>
                  <a:lnTo>
                    <a:pt x="92" y="580"/>
                  </a:lnTo>
                  <a:lnTo>
                    <a:pt x="92" y="308"/>
                  </a:lnTo>
                  <a:cubicBezTo>
                    <a:pt x="70" y="199"/>
                    <a:pt x="36" y="109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2"/>
            <p:cNvSpPr/>
            <p:nvPr/>
          </p:nvSpPr>
          <p:spPr>
            <a:xfrm>
              <a:off x="3712775" y="1027625"/>
              <a:ext cx="11825" cy="475"/>
            </a:xfrm>
            <a:custGeom>
              <a:rect b="b" l="l" r="r" t="t"/>
              <a:pathLst>
                <a:path extrusionOk="0" h="19" w="473">
                  <a:moveTo>
                    <a:pt x="1" y="1"/>
                  </a:moveTo>
                  <a:lnTo>
                    <a:pt x="1" y="18"/>
                  </a:lnTo>
                  <a:lnTo>
                    <a:pt x="472" y="18"/>
                  </a:lnTo>
                  <a:cubicBezTo>
                    <a:pt x="455" y="18"/>
                    <a:pt x="433" y="1"/>
                    <a:pt x="416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2"/>
            <p:cNvSpPr/>
            <p:nvPr/>
          </p:nvSpPr>
          <p:spPr>
            <a:xfrm>
              <a:off x="3712775" y="1029475"/>
              <a:ext cx="14950" cy="450"/>
            </a:xfrm>
            <a:custGeom>
              <a:rect b="b" l="l" r="r" t="t"/>
              <a:pathLst>
                <a:path extrusionOk="0" h="18" w="598">
                  <a:moveTo>
                    <a:pt x="1" y="0"/>
                  </a:moveTo>
                  <a:lnTo>
                    <a:pt x="1" y="18"/>
                  </a:lnTo>
                  <a:lnTo>
                    <a:pt x="598" y="18"/>
                  </a:lnTo>
                  <a:cubicBezTo>
                    <a:pt x="598" y="18"/>
                    <a:pt x="580" y="18"/>
                    <a:pt x="5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2"/>
            <p:cNvSpPr/>
            <p:nvPr/>
          </p:nvSpPr>
          <p:spPr>
            <a:xfrm>
              <a:off x="3712775" y="1028075"/>
              <a:ext cx="14075" cy="1425"/>
            </a:xfrm>
            <a:custGeom>
              <a:rect b="b" l="l" r="r" t="t"/>
              <a:pathLst>
                <a:path extrusionOk="0" h="57" w="563">
                  <a:moveTo>
                    <a:pt x="1" y="0"/>
                  </a:moveTo>
                  <a:lnTo>
                    <a:pt x="1" y="35"/>
                  </a:lnTo>
                  <a:lnTo>
                    <a:pt x="1" y="56"/>
                  </a:lnTo>
                  <a:lnTo>
                    <a:pt x="563" y="56"/>
                  </a:lnTo>
                  <a:cubicBezTo>
                    <a:pt x="541" y="35"/>
                    <a:pt x="507" y="17"/>
                    <a:pt x="47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2"/>
            <p:cNvSpPr/>
            <p:nvPr/>
          </p:nvSpPr>
          <p:spPr>
            <a:xfrm>
              <a:off x="3710600" y="1029900"/>
              <a:ext cx="475" cy="23925"/>
            </a:xfrm>
            <a:custGeom>
              <a:rect b="b" l="l" r="r" t="t"/>
              <a:pathLst>
                <a:path extrusionOk="0" h="957" w="19">
                  <a:moveTo>
                    <a:pt x="1" y="1"/>
                  </a:moveTo>
                  <a:lnTo>
                    <a:pt x="1" y="957"/>
                  </a:lnTo>
                  <a:lnTo>
                    <a:pt x="18" y="957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2"/>
            <p:cNvSpPr/>
            <p:nvPr/>
          </p:nvSpPr>
          <p:spPr>
            <a:xfrm>
              <a:off x="3712775" y="1029900"/>
              <a:ext cx="25" cy="23925"/>
            </a:xfrm>
            <a:custGeom>
              <a:rect b="b" l="l" r="r" t="t"/>
              <a:pathLst>
                <a:path extrusionOk="0" h="957" w="1">
                  <a:moveTo>
                    <a:pt x="1" y="1"/>
                  </a:moveTo>
                  <a:lnTo>
                    <a:pt x="1" y="957"/>
                  </a:lnTo>
                  <a:lnTo>
                    <a:pt x="1" y="9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2"/>
            <p:cNvSpPr/>
            <p:nvPr/>
          </p:nvSpPr>
          <p:spPr>
            <a:xfrm>
              <a:off x="3712775" y="1055525"/>
              <a:ext cx="25" cy="1450"/>
            </a:xfrm>
            <a:custGeom>
              <a:rect b="b" l="l" r="r" t="t"/>
              <a:pathLst>
                <a:path extrusionOk="0" h="58" w="1">
                  <a:moveTo>
                    <a:pt x="1" y="57"/>
                  </a:moveTo>
                  <a:lnTo>
                    <a:pt x="1" y="5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2"/>
            <p:cNvSpPr/>
            <p:nvPr/>
          </p:nvSpPr>
          <p:spPr>
            <a:xfrm>
              <a:off x="3711050" y="1029900"/>
              <a:ext cx="1750" cy="23925"/>
            </a:xfrm>
            <a:custGeom>
              <a:rect b="b" l="l" r="r" t="t"/>
              <a:pathLst>
                <a:path extrusionOk="0" h="957" w="70">
                  <a:moveTo>
                    <a:pt x="0" y="1"/>
                  </a:moveTo>
                  <a:lnTo>
                    <a:pt x="0" y="957"/>
                  </a:lnTo>
                  <a:lnTo>
                    <a:pt x="70" y="957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2"/>
            <p:cNvSpPr/>
            <p:nvPr/>
          </p:nvSpPr>
          <p:spPr>
            <a:xfrm>
              <a:off x="3712775" y="10294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2"/>
            <p:cNvSpPr/>
            <p:nvPr/>
          </p:nvSpPr>
          <p:spPr>
            <a:xfrm>
              <a:off x="3712775" y="1028925"/>
              <a:ext cx="25" cy="575"/>
            </a:xfrm>
            <a:custGeom>
              <a:rect b="b" l="l" r="r" t="t"/>
              <a:pathLst>
                <a:path extrusionOk="0" h="23" w="1">
                  <a:moveTo>
                    <a:pt x="1" y="22"/>
                  </a:moveTo>
                  <a:lnTo>
                    <a:pt x="1" y="2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2"/>
            <p:cNvSpPr/>
            <p:nvPr/>
          </p:nvSpPr>
          <p:spPr>
            <a:xfrm>
              <a:off x="3712775" y="1027625"/>
              <a:ext cx="25" cy="475"/>
            </a:xfrm>
            <a:custGeom>
              <a:rect b="b" l="l" r="r" t="t"/>
              <a:pathLst>
                <a:path extrusionOk="0" h="19" w="1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2"/>
            <p:cNvSpPr/>
            <p:nvPr/>
          </p:nvSpPr>
          <p:spPr>
            <a:xfrm>
              <a:off x="3712775" y="1027625"/>
              <a:ext cx="25" cy="475"/>
            </a:xfrm>
            <a:custGeom>
              <a:rect b="b" l="l" r="r" t="t"/>
              <a:pathLst>
                <a:path extrusionOk="0" h="19" w="1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2"/>
            <p:cNvSpPr/>
            <p:nvPr/>
          </p:nvSpPr>
          <p:spPr>
            <a:xfrm>
              <a:off x="3712775" y="1028075"/>
              <a:ext cx="25" cy="875"/>
            </a:xfrm>
            <a:custGeom>
              <a:rect b="b" l="l" r="r" t="t"/>
              <a:pathLst>
                <a:path extrusionOk="0" h="35" w="1">
                  <a:moveTo>
                    <a:pt x="1" y="0"/>
                  </a:moveTo>
                  <a:lnTo>
                    <a:pt x="1" y="17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2"/>
            <p:cNvSpPr/>
            <p:nvPr/>
          </p:nvSpPr>
          <p:spPr>
            <a:xfrm>
              <a:off x="3712775" y="10280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lnTo>
                    <a:pt x="1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2"/>
            <p:cNvSpPr/>
            <p:nvPr/>
          </p:nvSpPr>
          <p:spPr>
            <a:xfrm>
              <a:off x="3712775" y="10294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lnTo>
                    <a:pt x="1" y="0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2"/>
            <p:cNvSpPr/>
            <p:nvPr/>
          </p:nvSpPr>
          <p:spPr>
            <a:xfrm>
              <a:off x="3712775" y="1028500"/>
              <a:ext cx="25" cy="1000"/>
            </a:xfrm>
            <a:custGeom>
              <a:rect b="b" l="l" r="r" t="t"/>
              <a:pathLst>
                <a:path extrusionOk="0" h="40" w="1">
                  <a:moveTo>
                    <a:pt x="1" y="0"/>
                  </a:moveTo>
                  <a:lnTo>
                    <a:pt x="1" y="39"/>
                  </a:lnTo>
                  <a:lnTo>
                    <a:pt x="1" y="39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2"/>
            <p:cNvSpPr/>
            <p:nvPr/>
          </p:nvSpPr>
          <p:spPr>
            <a:xfrm>
              <a:off x="3712775" y="1028075"/>
              <a:ext cx="25" cy="1425"/>
            </a:xfrm>
            <a:custGeom>
              <a:rect b="b" l="l" r="r" t="t"/>
              <a:pathLst>
                <a:path extrusionOk="0" h="57" w="1">
                  <a:moveTo>
                    <a:pt x="1" y="56"/>
                  </a:moveTo>
                  <a:lnTo>
                    <a:pt x="1" y="56"/>
                  </a:lnTo>
                  <a:lnTo>
                    <a:pt x="1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2"/>
            <p:cNvSpPr/>
            <p:nvPr/>
          </p:nvSpPr>
          <p:spPr>
            <a:xfrm>
              <a:off x="3710600" y="1027625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" y="1"/>
                  </a:moveTo>
                  <a:lnTo>
                    <a:pt x="1" y="18"/>
                  </a:lnTo>
                  <a:lnTo>
                    <a:pt x="18" y="1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2"/>
            <p:cNvSpPr/>
            <p:nvPr/>
          </p:nvSpPr>
          <p:spPr>
            <a:xfrm>
              <a:off x="3710600" y="1029475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" y="0"/>
                  </a:moveTo>
                  <a:lnTo>
                    <a:pt x="1" y="18"/>
                  </a:lnTo>
                  <a:lnTo>
                    <a:pt x="18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2"/>
            <p:cNvSpPr/>
            <p:nvPr/>
          </p:nvSpPr>
          <p:spPr>
            <a:xfrm>
              <a:off x="3710600" y="1028075"/>
              <a:ext cx="475" cy="1425"/>
            </a:xfrm>
            <a:custGeom>
              <a:rect b="b" l="l" r="r" t="t"/>
              <a:pathLst>
                <a:path extrusionOk="0" h="57" w="19">
                  <a:moveTo>
                    <a:pt x="1" y="0"/>
                  </a:moveTo>
                  <a:lnTo>
                    <a:pt x="1" y="56"/>
                  </a:lnTo>
                  <a:lnTo>
                    <a:pt x="18" y="56"/>
                  </a:lnTo>
                  <a:lnTo>
                    <a:pt x="18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2"/>
            <p:cNvSpPr/>
            <p:nvPr/>
          </p:nvSpPr>
          <p:spPr>
            <a:xfrm>
              <a:off x="3711050" y="1027625"/>
              <a:ext cx="25" cy="475"/>
            </a:xfrm>
            <a:custGeom>
              <a:rect b="b" l="l" r="r" t="t"/>
              <a:pathLst>
                <a:path extrusionOk="0" h="19" w="1">
                  <a:moveTo>
                    <a:pt x="0" y="18"/>
                  </a:moveTo>
                  <a:lnTo>
                    <a:pt x="0" y="1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>
              <a:off x="3712775" y="1027625"/>
              <a:ext cx="25" cy="475"/>
            </a:xfrm>
            <a:custGeom>
              <a:rect b="b" l="l" r="r" t="t"/>
              <a:pathLst>
                <a:path extrusionOk="0" h="19" w="1">
                  <a:moveTo>
                    <a:pt x="1" y="1"/>
                  </a:moveTo>
                  <a:lnTo>
                    <a:pt x="1" y="18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>
              <a:off x="3712775" y="1027625"/>
              <a:ext cx="25" cy="475"/>
            </a:xfrm>
            <a:custGeom>
              <a:rect b="b" l="l" r="r" t="t"/>
              <a:pathLst>
                <a:path extrusionOk="0" h="19" w="1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>
              <a:off x="3711050" y="1027625"/>
              <a:ext cx="1750" cy="475"/>
            </a:xfrm>
            <a:custGeom>
              <a:rect b="b" l="l" r="r" t="t"/>
              <a:pathLst>
                <a:path extrusionOk="0" h="19" w="70">
                  <a:moveTo>
                    <a:pt x="0" y="1"/>
                  </a:moveTo>
                  <a:lnTo>
                    <a:pt x="0" y="18"/>
                  </a:lnTo>
                  <a:lnTo>
                    <a:pt x="70" y="18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2"/>
            <p:cNvSpPr/>
            <p:nvPr/>
          </p:nvSpPr>
          <p:spPr>
            <a:xfrm>
              <a:off x="3712775" y="10280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2"/>
            <p:cNvSpPr/>
            <p:nvPr/>
          </p:nvSpPr>
          <p:spPr>
            <a:xfrm>
              <a:off x="3711050" y="1029475"/>
              <a:ext cx="25" cy="450"/>
            </a:xfrm>
            <a:custGeom>
              <a:rect b="b" l="l" r="r" t="t"/>
              <a:pathLst>
                <a:path extrusionOk="0" h="18" w="1">
                  <a:moveTo>
                    <a:pt x="0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>
              <a:off x="3711050" y="1028500"/>
              <a:ext cx="25" cy="1000"/>
            </a:xfrm>
            <a:custGeom>
              <a:rect b="b" l="l" r="r" t="t"/>
              <a:pathLst>
                <a:path extrusionOk="0" h="40" w="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2"/>
            <p:cNvSpPr/>
            <p:nvPr/>
          </p:nvSpPr>
          <p:spPr>
            <a:xfrm>
              <a:off x="3711050" y="1028075"/>
              <a:ext cx="25" cy="1425"/>
            </a:xfrm>
            <a:custGeom>
              <a:rect b="b" l="l" r="r" t="t"/>
              <a:pathLst>
                <a:path extrusionOk="0" h="57" w="1">
                  <a:moveTo>
                    <a:pt x="0" y="17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>
              <a:off x="3712775" y="10294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>
              <a:off x="3712775" y="1028075"/>
              <a:ext cx="25" cy="1425"/>
            </a:xfrm>
            <a:custGeom>
              <a:rect b="b" l="l" r="r" t="t"/>
              <a:pathLst>
                <a:path extrusionOk="0" h="57" w="1">
                  <a:moveTo>
                    <a:pt x="1" y="0"/>
                  </a:moveTo>
                  <a:lnTo>
                    <a:pt x="1" y="0"/>
                  </a:lnTo>
                  <a:lnTo>
                    <a:pt x="1" y="17"/>
                  </a:lnTo>
                  <a:lnTo>
                    <a:pt x="1" y="35"/>
                  </a:lnTo>
                  <a:lnTo>
                    <a:pt x="1" y="56"/>
                  </a:lnTo>
                  <a:lnTo>
                    <a:pt x="1" y="56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2"/>
            <p:cNvSpPr/>
            <p:nvPr/>
          </p:nvSpPr>
          <p:spPr>
            <a:xfrm>
              <a:off x="3712775" y="10294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2"/>
            <p:cNvSpPr/>
            <p:nvPr/>
          </p:nvSpPr>
          <p:spPr>
            <a:xfrm>
              <a:off x="3712775" y="1028500"/>
              <a:ext cx="25" cy="1000"/>
            </a:xfrm>
            <a:custGeom>
              <a:rect b="b" l="l" r="r" t="t"/>
              <a:pathLst>
                <a:path extrusionOk="0" h="40" w="1">
                  <a:moveTo>
                    <a:pt x="1" y="39"/>
                  </a:moveTo>
                  <a:lnTo>
                    <a:pt x="1" y="39"/>
                  </a:lnTo>
                  <a:lnTo>
                    <a:pt x="1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2"/>
            <p:cNvSpPr/>
            <p:nvPr/>
          </p:nvSpPr>
          <p:spPr>
            <a:xfrm>
              <a:off x="3712775" y="10280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lnTo>
                    <a:pt x="1" y="1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2"/>
            <p:cNvSpPr/>
            <p:nvPr/>
          </p:nvSpPr>
          <p:spPr>
            <a:xfrm>
              <a:off x="3712775" y="10294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3712775" y="1028075"/>
              <a:ext cx="25" cy="1425"/>
            </a:xfrm>
            <a:custGeom>
              <a:rect b="b" l="l" r="r" t="t"/>
              <a:pathLst>
                <a:path extrusionOk="0" h="57" w="1">
                  <a:moveTo>
                    <a:pt x="1" y="0"/>
                  </a:moveTo>
                  <a:lnTo>
                    <a:pt x="1" y="56"/>
                  </a:lnTo>
                  <a:lnTo>
                    <a:pt x="1" y="56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>
              <a:off x="3711050" y="1029475"/>
              <a:ext cx="1750" cy="450"/>
            </a:xfrm>
            <a:custGeom>
              <a:rect b="b" l="l" r="r" t="t"/>
              <a:pathLst>
                <a:path extrusionOk="0" h="18" w="70">
                  <a:moveTo>
                    <a:pt x="0" y="0"/>
                  </a:moveTo>
                  <a:lnTo>
                    <a:pt x="0" y="18"/>
                  </a:lnTo>
                  <a:lnTo>
                    <a:pt x="70" y="1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>
              <a:off x="3711050" y="1028075"/>
              <a:ext cx="1750" cy="1425"/>
            </a:xfrm>
            <a:custGeom>
              <a:rect b="b" l="l" r="r" t="t"/>
              <a:pathLst>
                <a:path extrusionOk="0" h="57" w="70">
                  <a:moveTo>
                    <a:pt x="0" y="0"/>
                  </a:moveTo>
                  <a:lnTo>
                    <a:pt x="0" y="56"/>
                  </a:lnTo>
                  <a:lnTo>
                    <a:pt x="70" y="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2"/>
            <p:cNvSpPr/>
            <p:nvPr/>
          </p:nvSpPr>
          <p:spPr>
            <a:xfrm>
              <a:off x="3685300" y="1053800"/>
              <a:ext cx="25325" cy="1325"/>
            </a:xfrm>
            <a:custGeom>
              <a:rect b="b" l="l" r="r" t="t"/>
              <a:pathLst>
                <a:path extrusionOk="0" h="53" w="1013">
                  <a:moveTo>
                    <a:pt x="1" y="1"/>
                  </a:moveTo>
                  <a:lnTo>
                    <a:pt x="1" y="53"/>
                  </a:lnTo>
                  <a:lnTo>
                    <a:pt x="1013" y="5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2"/>
            <p:cNvSpPr/>
            <p:nvPr/>
          </p:nvSpPr>
          <p:spPr>
            <a:xfrm>
              <a:off x="3683575" y="1056950"/>
              <a:ext cx="1750" cy="23925"/>
            </a:xfrm>
            <a:custGeom>
              <a:rect b="b" l="l" r="r" t="t"/>
              <a:pathLst>
                <a:path extrusionOk="0" h="957" w="70">
                  <a:moveTo>
                    <a:pt x="0" y="0"/>
                  </a:moveTo>
                  <a:lnTo>
                    <a:pt x="0" y="956"/>
                  </a:lnTo>
                  <a:lnTo>
                    <a:pt x="70" y="9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2"/>
            <p:cNvSpPr/>
            <p:nvPr/>
          </p:nvSpPr>
          <p:spPr>
            <a:xfrm>
              <a:off x="3683575" y="1053800"/>
              <a:ext cx="27050" cy="3175"/>
            </a:xfrm>
            <a:custGeom>
              <a:rect b="b" l="l" r="r" t="t"/>
              <a:pathLst>
                <a:path extrusionOk="0" h="127" w="1082">
                  <a:moveTo>
                    <a:pt x="0" y="1"/>
                  </a:moveTo>
                  <a:lnTo>
                    <a:pt x="0" y="126"/>
                  </a:lnTo>
                  <a:lnTo>
                    <a:pt x="70" y="126"/>
                  </a:lnTo>
                  <a:lnTo>
                    <a:pt x="70" y="70"/>
                  </a:lnTo>
                  <a:lnTo>
                    <a:pt x="1082" y="70"/>
                  </a:lnTo>
                  <a:lnTo>
                    <a:pt x="1082" y="53"/>
                  </a:lnTo>
                  <a:lnTo>
                    <a:pt x="70" y="53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2"/>
            <p:cNvSpPr/>
            <p:nvPr/>
          </p:nvSpPr>
          <p:spPr>
            <a:xfrm>
              <a:off x="3712775" y="1053800"/>
              <a:ext cx="25325" cy="1325"/>
            </a:xfrm>
            <a:custGeom>
              <a:rect b="b" l="l" r="r" t="t"/>
              <a:pathLst>
                <a:path extrusionOk="0" h="53" w="1013">
                  <a:moveTo>
                    <a:pt x="1" y="1"/>
                  </a:moveTo>
                  <a:lnTo>
                    <a:pt x="1" y="53"/>
                  </a:lnTo>
                  <a:lnTo>
                    <a:pt x="1013" y="5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2"/>
            <p:cNvSpPr/>
            <p:nvPr/>
          </p:nvSpPr>
          <p:spPr>
            <a:xfrm>
              <a:off x="3738075" y="1056950"/>
              <a:ext cx="1775" cy="23925"/>
            </a:xfrm>
            <a:custGeom>
              <a:rect b="b" l="l" r="r" t="t"/>
              <a:pathLst>
                <a:path extrusionOk="0" h="957" w="71">
                  <a:moveTo>
                    <a:pt x="1" y="0"/>
                  </a:moveTo>
                  <a:lnTo>
                    <a:pt x="1" y="956"/>
                  </a:lnTo>
                  <a:lnTo>
                    <a:pt x="70" y="9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2"/>
            <p:cNvSpPr/>
            <p:nvPr/>
          </p:nvSpPr>
          <p:spPr>
            <a:xfrm>
              <a:off x="3712775" y="1053800"/>
              <a:ext cx="27075" cy="3175"/>
            </a:xfrm>
            <a:custGeom>
              <a:rect b="b" l="l" r="r" t="t"/>
              <a:pathLst>
                <a:path extrusionOk="0" h="127" w="1083">
                  <a:moveTo>
                    <a:pt x="1013" y="1"/>
                  </a:moveTo>
                  <a:lnTo>
                    <a:pt x="1013" y="53"/>
                  </a:lnTo>
                  <a:lnTo>
                    <a:pt x="1" y="53"/>
                  </a:lnTo>
                  <a:lnTo>
                    <a:pt x="1" y="70"/>
                  </a:lnTo>
                  <a:lnTo>
                    <a:pt x="1013" y="70"/>
                  </a:lnTo>
                  <a:lnTo>
                    <a:pt x="1013" y="126"/>
                  </a:lnTo>
                  <a:lnTo>
                    <a:pt x="1082" y="12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2"/>
            <p:cNvSpPr/>
            <p:nvPr/>
          </p:nvSpPr>
          <p:spPr>
            <a:xfrm>
              <a:off x="3712775" y="1053800"/>
              <a:ext cx="25" cy="1750"/>
            </a:xfrm>
            <a:custGeom>
              <a:rect b="b" l="l" r="r" t="t"/>
              <a:pathLst>
                <a:path extrusionOk="0" h="70" w="1">
                  <a:moveTo>
                    <a:pt x="1" y="18"/>
                  </a:moveTo>
                  <a:lnTo>
                    <a:pt x="1" y="35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" y="5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2"/>
            <p:cNvSpPr/>
            <p:nvPr/>
          </p:nvSpPr>
          <p:spPr>
            <a:xfrm>
              <a:off x="3712775" y="105380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3710600" y="1056950"/>
              <a:ext cx="475" cy="23925"/>
            </a:xfrm>
            <a:custGeom>
              <a:rect b="b" l="l" r="r" t="t"/>
              <a:pathLst>
                <a:path extrusionOk="0" h="957" w="19">
                  <a:moveTo>
                    <a:pt x="1" y="0"/>
                  </a:moveTo>
                  <a:lnTo>
                    <a:pt x="1" y="956"/>
                  </a:lnTo>
                  <a:lnTo>
                    <a:pt x="18" y="95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2"/>
            <p:cNvSpPr/>
            <p:nvPr/>
          </p:nvSpPr>
          <p:spPr>
            <a:xfrm>
              <a:off x="3710600" y="1053800"/>
              <a:ext cx="25" cy="1325"/>
            </a:xfrm>
            <a:custGeom>
              <a:rect b="b" l="l" r="r" t="t"/>
              <a:pathLst>
                <a:path extrusionOk="0" h="53" w="1">
                  <a:moveTo>
                    <a:pt x="1" y="53"/>
                  </a:moveTo>
                  <a:lnTo>
                    <a:pt x="1" y="5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2"/>
            <p:cNvSpPr/>
            <p:nvPr/>
          </p:nvSpPr>
          <p:spPr>
            <a:xfrm>
              <a:off x="3710600" y="1055100"/>
              <a:ext cx="25" cy="1875"/>
            </a:xfrm>
            <a:custGeom>
              <a:rect b="b" l="l" r="r" t="t"/>
              <a:pathLst>
                <a:path extrusionOk="0" h="75" w="1">
                  <a:moveTo>
                    <a:pt x="1" y="18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2"/>
            <p:cNvSpPr/>
            <p:nvPr/>
          </p:nvSpPr>
          <p:spPr>
            <a:xfrm>
              <a:off x="3710600" y="1053800"/>
              <a:ext cx="475" cy="3175"/>
            </a:xfrm>
            <a:custGeom>
              <a:rect b="b" l="l" r="r" t="t"/>
              <a:pathLst>
                <a:path extrusionOk="0" h="127" w="19">
                  <a:moveTo>
                    <a:pt x="1" y="1"/>
                  </a:moveTo>
                  <a:lnTo>
                    <a:pt x="1" y="53"/>
                  </a:lnTo>
                  <a:lnTo>
                    <a:pt x="1" y="126"/>
                  </a:lnTo>
                  <a:lnTo>
                    <a:pt x="18" y="12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2"/>
            <p:cNvSpPr/>
            <p:nvPr/>
          </p:nvSpPr>
          <p:spPr>
            <a:xfrm>
              <a:off x="3712775" y="1056950"/>
              <a:ext cx="25" cy="23925"/>
            </a:xfrm>
            <a:custGeom>
              <a:rect b="b" l="l" r="r" t="t"/>
              <a:pathLst>
                <a:path extrusionOk="0" h="957" w="1">
                  <a:moveTo>
                    <a:pt x="1" y="0"/>
                  </a:moveTo>
                  <a:lnTo>
                    <a:pt x="1" y="956"/>
                  </a:lnTo>
                  <a:lnTo>
                    <a:pt x="1" y="956"/>
                  </a:lnTo>
                  <a:lnTo>
                    <a:pt x="1" y="9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3712775" y="1054250"/>
              <a:ext cx="25" cy="2725"/>
            </a:xfrm>
            <a:custGeom>
              <a:rect b="b" l="l" r="r" t="t"/>
              <a:pathLst>
                <a:path extrusionOk="0" h="109" w="1">
                  <a:moveTo>
                    <a:pt x="1" y="108"/>
                  </a:moveTo>
                  <a:lnTo>
                    <a:pt x="1" y="108"/>
                  </a:lnTo>
                  <a:lnTo>
                    <a:pt x="1" y="52"/>
                  </a:lnTo>
                  <a:lnTo>
                    <a:pt x="1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2"/>
            <p:cNvSpPr/>
            <p:nvPr/>
          </p:nvSpPr>
          <p:spPr>
            <a:xfrm>
              <a:off x="3712775" y="1053800"/>
              <a:ext cx="25" cy="3175"/>
            </a:xfrm>
            <a:custGeom>
              <a:rect b="b" l="l" r="r" t="t"/>
              <a:pathLst>
                <a:path extrusionOk="0" h="127" w="1">
                  <a:moveTo>
                    <a:pt x="1" y="126"/>
                  </a:moveTo>
                  <a:lnTo>
                    <a:pt x="1" y="126"/>
                  </a:ln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2"/>
            <p:cNvSpPr/>
            <p:nvPr/>
          </p:nvSpPr>
          <p:spPr>
            <a:xfrm>
              <a:off x="3711050" y="1056950"/>
              <a:ext cx="1750" cy="23925"/>
            </a:xfrm>
            <a:custGeom>
              <a:rect b="b" l="l" r="r" t="t"/>
              <a:pathLst>
                <a:path extrusionOk="0" h="957" w="70">
                  <a:moveTo>
                    <a:pt x="0" y="0"/>
                  </a:moveTo>
                  <a:lnTo>
                    <a:pt x="0" y="956"/>
                  </a:lnTo>
                  <a:lnTo>
                    <a:pt x="70" y="9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2"/>
            <p:cNvSpPr/>
            <p:nvPr/>
          </p:nvSpPr>
          <p:spPr>
            <a:xfrm>
              <a:off x="3711050" y="1053800"/>
              <a:ext cx="25" cy="3175"/>
            </a:xfrm>
            <a:custGeom>
              <a:rect b="b" l="l" r="r" t="t"/>
              <a:pathLst>
                <a:path extrusionOk="0" h="127" w="1">
                  <a:moveTo>
                    <a:pt x="0" y="126"/>
                  </a:moveTo>
                  <a:lnTo>
                    <a:pt x="0" y="1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3711050" y="1053800"/>
              <a:ext cx="1750" cy="3175"/>
            </a:xfrm>
            <a:custGeom>
              <a:rect b="b" l="l" r="r" t="t"/>
              <a:pathLst>
                <a:path extrusionOk="0" h="127" w="70">
                  <a:moveTo>
                    <a:pt x="0" y="1"/>
                  </a:moveTo>
                  <a:lnTo>
                    <a:pt x="0" y="126"/>
                  </a:lnTo>
                  <a:lnTo>
                    <a:pt x="70" y="126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2"/>
            <p:cNvSpPr/>
            <p:nvPr/>
          </p:nvSpPr>
          <p:spPr>
            <a:xfrm>
              <a:off x="3683575" y="1108325"/>
              <a:ext cx="27050" cy="1750"/>
            </a:xfrm>
            <a:custGeom>
              <a:rect b="b" l="l" r="r" t="t"/>
              <a:pathLst>
                <a:path extrusionOk="0" h="70" w="1082">
                  <a:moveTo>
                    <a:pt x="0" y="0"/>
                  </a:moveTo>
                  <a:lnTo>
                    <a:pt x="0" y="69"/>
                  </a:lnTo>
                  <a:lnTo>
                    <a:pt x="1082" y="69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2"/>
            <p:cNvSpPr/>
            <p:nvPr/>
          </p:nvSpPr>
          <p:spPr>
            <a:xfrm>
              <a:off x="3683575" y="1083000"/>
              <a:ext cx="1750" cy="25350"/>
            </a:xfrm>
            <a:custGeom>
              <a:rect b="b" l="l" r="r" t="t"/>
              <a:pathLst>
                <a:path extrusionOk="0" h="1014" w="70">
                  <a:moveTo>
                    <a:pt x="0" y="1"/>
                  </a:moveTo>
                  <a:lnTo>
                    <a:pt x="0" y="1013"/>
                  </a:lnTo>
                  <a:lnTo>
                    <a:pt x="70" y="1013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2"/>
            <p:cNvSpPr/>
            <p:nvPr/>
          </p:nvSpPr>
          <p:spPr>
            <a:xfrm>
              <a:off x="3683575" y="1080850"/>
              <a:ext cx="27050" cy="450"/>
            </a:xfrm>
            <a:custGeom>
              <a:rect b="b" l="l" r="r" t="t"/>
              <a:pathLst>
                <a:path extrusionOk="0" h="18" w="1082">
                  <a:moveTo>
                    <a:pt x="0" y="0"/>
                  </a:moveTo>
                  <a:lnTo>
                    <a:pt x="0" y="18"/>
                  </a:lnTo>
                  <a:lnTo>
                    <a:pt x="1082" y="18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2"/>
            <p:cNvSpPr/>
            <p:nvPr/>
          </p:nvSpPr>
          <p:spPr>
            <a:xfrm>
              <a:off x="3685300" y="1082575"/>
              <a:ext cx="25325" cy="450"/>
            </a:xfrm>
            <a:custGeom>
              <a:rect b="b" l="l" r="r" t="t"/>
              <a:pathLst>
                <a:path extrusionOk="0" h="18" w="1013">
                  <a:moveTo>
                    <a:pt x="1" y="1"/>
                  </a:moveTo>
                  <a:lnTo>
                    <a:pt x="1" y="18"/>
                  </a:lnTo>
                  <a:lnTo>
                    <a:pt x="1013" y="18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2"/>
            <p:cNvSpPr/>
            <p:nvPr/>
          </p:nvSpPr>
          <p:spPr>
            <a:xfrm>
              <a:off x="3683575" y="1081275"/>
              <a:ext cx="27050" cy="1750"/>
            </a:xfrm>
            <a:custGeom>
              <a:rect b="b" l="l" r="r" t="t"/>
              <a:pathLst>
                <a:path extrusionOk="0" h="70" w="1082">
                  <a:moveTo>
                    <a:pt x="0" y="1"/>
                  </a:moveTo>
                  <a:lnTo>
                    <a:pt x="0" y="70"/>
                  </a:lnTo>
                  <a:lnTo>
                    <a:pt x="70" y="70"/>
                  </a:lnTo>
                  <a:lnTo>
                    <a:pt x="70" y="53"/>
                  </a:lnTo>
                  <a:lnTo>
                    <a:pt x="1082" y="53"/>
                  </a:lnTo>
                  <a:lnTo>
                    <a:pt x="1082" y="18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2"/>
            <p:cNvSpPr/>
            <p:nvPr/>
          </p:nvSpPr>
          <p:spPr>
            <a:xfrm>
              <a:off x="3710600" y="108085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2"/>
            <p:cNvSpPr/>
            <p:nvPr/>
          </p:nvSpPr>
          <p:spPr>
            <a:xfrm>
              <a:off x="3710600" y="10825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2"/>
            <p:cNvSpPr/>
            <p:nvPr/>
          </p:nvSpPr>
          <p:spPr>
            <a:xfrm>
              <a:off x="3710600" y="1081700"/>
              <a:ext cx="25" cy="900"/>
            </a:xfrm>
            <a:custGeom>
              <a:rect b="b" l="l" r="r" t="t"/>
              <a:pathLst>
                <a:path extrusionOk="0" h="36" w="1">
                  <a:moveTo>
                    <a:pt x="1" y="36"/>
                  </a:moveTo>
                  <a:lnTo>
                    <a:pt x="1" y="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2"/>
            <p:cNvSpPr/>
            <p:nvPr/>
          </p:nvSpPr>
          <p:spPr>
            <a:xfrm>
              <a:off x="3710600" y="1081275"/>
              <a:ext cx="25" cy="1325"/>
            </a:xfrm>
            <a:custGeom>
              <a:rect b="b" l="l" r="r" t="t"/>
              <a:pathLst>
                <a:path extrusionOk="0" h="53" w="1">
                  <a:moveTo>
                    <a:pt x="1" y="18"/>
                  </a:moveTo>
                  <a:lnTo>
                    <a:pt x="1" y="5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2"/>
            <p:cNvSpPr/>
            <p:nvPr/>
          </p:nvSpPr>
          <p:spPr>
            <a:xfrm>
              <a:off x="3712775" y="1108325"/>
              <a:ext cx="27600" cy="1750"/>
            </a:xfrm>
            <a:custGeom>
              <a:rect b="b" l="l" r="r" t="t"/>
              <a:pathLst>
                <a:path extrusionOk="0" h="70" w="1104">
                  <a:moveTo>
                    <a:pt x="1" y="0"/>
                  </a:moveTo>
                  <a:lnTo>
                    <a:pt x="1" y="69"/>
                  </a:lnTo>
                  <a:lnTo>
                    <a:pt x="1104" y="69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2"/>
            <p:cNvSpPr/>
            <p:nvPr/>
          </p:nvSpPr>
          <p:spPr>
            <a:xfrm>
              <a:off x="3738075" y="1080850"/>
              <a:ext cx="2300" cy="27500"/>
            </a:xfrm>
            <a:custGeom>
              <a:rect b="b" l="l" r="r" t="t"/>
              <a:pathLst>
                <a:path extrusionOk="0" h="1100" w="92">
                  <a:moveTo>
                    <a:pt x="70" y="0"/>
                  </a:moveTo>
                  <a:lnTo>
                    <a:pt x="70" y="70"/>
                  </a:lnTo>
                  <a:lnTo>
                    <a:pt x="70" y="87"/>
                  </a:lnTo>
                  <a:lnTo>
                    <a:pt x="1" y="87"/>
                  </a:lnTo>
                  <a:lnTo>
                    <a:pt x="1" y="1099"/>
                  </a:lnTo>
                  <a:lnTo>
                    <a:pt x="92" y="1099"/>
                  </a:lnTo>
                  <a:lnTo>
                    <a:pt x="92" y="3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2"/>
            <p:cNvSpPr/>
            <p:nvPr/>
          </p:nvSpPr>
          <p:spPr>
            <a:xfrm>
              <a:off x="3712775" y="1080850"/>
              <a:ext cx="25325" cy="450"/>
            </a:xfrm>
            <a:custGeom>
              <a:rect b="b" l="l" r="r" t="t"/>
              <a:pathLst>
                <a:path extrusionOk="0" h="18" w="1013">
                  <a:moveTo>
                    <a:pt x="1" y="0"/>
                  </a:moveTo>
                  <a:lnTo>
                    <a:pt x="1" y="18"/>
                  </a:lnTo>
                  <a:lnTo>
                    <a:pt x="1013" y="18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2"/>
            <p:cNvSpPr/>
            <p:nvPr/>
          </p:nvSpPr>
          <p:spPr>
            <a:xfrm>
              <a:off x="3712775" y="1082575"/>
              <a:ext cx="27075" cy="450"/>
            </a:xfrm>
            <a:custGeom>
              <a:rect b="b" l="l" r="r" t="t"/>
              <a:pathLst>
                <a:path extrusionOk="0" h="18" w="1083">
                  <a:moveTo>
                    <a:pt x="1" y="1"/>
                  </a:moveTo>
                  <a:lnTo>
                    <a:pt x="1" y="18"/>
                  </a:lnTo>
                  <a:lnTo>
                    <a:pt x="1082" y="18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2"/>
            <p:cNvSpPr/>
            <p:nvPr/>
          </p:nvSpPr>
          <p:spPr>
            <a:xfrm>
              <a:off x="3712775" y="1080850"/>
              <a:ext cx="27075" cy="1750"/>
            </a:xfrm>
            <a:custGeom>
              <a:rect b="b" l="l" r="r" t="t"/>
              <a:pathLst>
                <a:path extrusionOk="0" h="70" w="1083">
                  <a:moveTo>
                    <a:pt x="1013" y="0"/>
                  </a:moveTo>
                  <a:lnTo>
                    <a:pt x="1013" y="18"/>
                  </a:lnTo>
                  <a:lnTo>
                    <a:pt x="1" y="18"/>
                  </a:lnTo>
                  <a:lnTo>
                    <a:pt x="1" y="35"/>
                  </a:lnTo>
                  <a:lnTo>
                    <a:pt x="1" y="52"/>
                  </a:lnTo>
                  <a:lnTo>
                    <a:pt x="1" y="70"/>
                  </a:lnTo>
                  <a:lnTo>
                    <a:pt x="1082" y="70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2"/>
            <p:cNvSpPr/>
            <p:nvPr/>
          </p:nvSpPr>
          <p:spPr>
            <a:xfrm>
              <a:off x="3710600" y="1108325"/>
              <a:ext cx="475" cy="1750"/>
            </a:xfrm>
            <a:custGeom>
              <a:rect b="b" l="l" r="r" t="t"/>
              <a:pathLst>
                <a:path extrusionOk="0" h="70" w="19">
                  <a:moveTo>
                    <a:pt x="1" y="0"/>
                  </a:moveTo>
                  <a:lnTo>
                    <a:pt x="1" y="69"/>
                  </a:lnTo>
                  <a:lnTo>
                    <a:pt x="18" y="6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2"/>
            <p:cNvSpPr/>
            <p:nvPr/>
          </p:nvSpPr>
          <p:spPr>
            <a:xfrm>
              <a:off x="3710600" y="1083000"/>
              <a:ext cx="475" cy="25350"/>
            </a:xfrm>
            <a:custGeom>
              <a:rect b="b" l="l" r="r" t="t"/>
              <a:pathLst>
                <a:path extrusionOk="0" h="1014" w="19">
                  <a:moveTo>
                    <a:pt x="1" y="1"/>
                  </a:moveTo>
                  <a:lnTo>
                    <a:pt x="1" y="1013"/>
                  </a:lnTo>
                  <a:lnTo>
                    <a:pt x="18" y="1013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2"/>
            <p:cNvSpPr/>
            <p:nvPr/>
          </p:nvSpPr>
          <p:spPr>
            <a:xfrm>
              <a:off x="3712775" y="1108325"/>
              <a:ext cx="25" cy="1750"/>
            </a:xfrm>
            <a:custGeom>
              <a:rect b="b" l="l" r="r" t="t"/>
              <a:pathLst>
                <a:path extrusionOk="0" h="70" w="1">
                  <a:moveTo>
                    <a:pt x="1" y="69"/>
                  </a:moveTo>
                  <a:lnTo>
                    <a:pt x="1" y="6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2"/>
            <p:cNvSpPr/>
            <p:nvPr/>
          </p:nvSpPr>
          <p:spPr>
            <a:xfrm>
              <a:off x="3712775" y="1083000"/>
              <a:ext cx="25" cy="25350"/>
            </a:xfrm>
            <a:custGeom>
              <a:rect b="b" l="l" r="r" t="t"/>
              <a:pathLst>
                <a:path extrusionOk="0" h="1014" w="1">
                  <a:moveTo>
                    <a:pt x="1" y="1"/>
                  </a:moveTo>
                  <a:lnTo>
                    <a:pt x="1" y="1013"/>
                  </a:lnTo>
                  <a:lnTo>
                    <a:pt x="1" y="1013"/>
                  </a:lnTo>
                  <a:lnTo>
                    <a:pt x="1" y="1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2"/>
            <p:cNvSpPr/>
            <p:nvPr/>
          </p:nvSpPr>
          <p:spPr>
            <a:xfrm>
              <a:off x="3711050" y="1108325"/>
              <a:ext cx="1750" cy="1750"/>
            </a:xfrm>
            <a:custGeom>
              <a:rect b="b" l="l" r="r" t="t"/>
              <a:pathLst>
                <a:path extrusionOk="0" h="70" w="70">
                  <a:moveTo>
                    <a:pt x="0" y="0"/>
                  </a:moveTo>
                  <a:lnTo>
                    <a:pt x="0" y="69"/>
                  </a:lnTo>
                  <a:lnTo>
                    <a:pt x="70" y="69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2"/>
            <p:cNvSpPr/>
            <p:nvPr/>
          </p:nvSpPr>
          <p:spPr>
            <a:xfrm>
              <a:off x="3711050" y="1083000"/>
              <a:ext cx="1750" cy="25350"/>
            </a:xfrm>
            <a:custGeom>
              <a:rect b="b" l="l" r="r" t="t"/>
              <a:pathLst>
                <a:path extrusionOk="0" h="1014" w="70">
                  <a:moveTo>
                    <a:pt x="0" y="1"/>
                  </a:moveTo>
                  <a:lnTo>
                    <a:pt x="0" y="1013"/>
                  </a:lnTo>
                  <a:lnTo>
                    <a:pt x="70" y="1013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2"/>
            <p:cNvSpPr/>
            <p:nvPr/>
          </p:nvSpPr>
          <p:spPr>
            <a:xfrm>
              <a:off x="3712775" y="10825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2"/>
            <p:cNvSpPr/>
            <p:nvPr/>
          </p:nvSpPr>
          <p:spPr>
            <a:xfrm>
              <a:off x="3712775" y="1081700"/>
              <a:ext cx="25" cy="900"/>
            </a:xfrm>
            <a:custGeom>
              <a:rect b="b" l="l" r="r" t="t"/>
              <a:pathLst>
                <a:path extrusionOk="0" h="36" w="1">
                  <a:moveTo>
                    <a:pt x="1" y="36"/>
                  </a:moveTo>
                  <a:lnTo>
                    <a:pt x="1" y="36"/>
                  </a:ln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2"/>
            <p:cNvSpPr/>
            <p:nvPr/>
          </p:nvSpPr>
          <p:spPr>
            <a:xfrm>
              <a:off x="3712775" y="108085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2"/>
            <p:cNvSpPr/>
            <p:nvPr/>
          </p:nvSpPr>
          <p:spPr>
            <a:xfrm>
              <a:off x="3712775" y="108085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2"/>
            <p:cNvSpPr/>
            <p:nvPr/>
          </p:nvSpPr>
          <p:spPr>
            <a:xfrm>
              <a:off x="3712775" y="10812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2"/>
            <p:cNvSpPr/>
            <p:nvPr/>
          </p:nvSpPr>
          <p:spPr>
            <a:xfrm>
              <a:off x="3712775" y="10812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"/>
                  </a:move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2"/>
            <p:cNvSpPr/>
            <p:nvPr/>
          </p:nvSpPr>
          <p:spPr>
            <a:xfrm>
              <a:off x="3712775" y="10825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"/>
                  </a:moveTo>
                  <a:lnTo>
                    <a:pt x="1" y="1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2"/>
            <p:cNvSpPr/>
            <p:nvPr/>
          </p:nvSpPr>
          <p:spPr>
            <a:xfrm>
              <a:off x="3712775" y="1081700"/>
              <a:ext cx="25" cy="900"/>
            </a:xfrm>
            <a:custGeom>
              <a:rect b="b" l="l" r="r" t="t"/>
              <a:pathLst>
                <a:path extrusionOk="0" h="36" w="1">
                  <a:moveTo>
                    <a:pt x="1" y="1"/>
                  </a:moveTo>
                  <a:lnTo>
                    <a:pt x="1" y="36"/>
                  </a:lnTo>
                  <a:lnTo>
                    <a:pt x="1" y="36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2"/>
            <p:cNvSpPr/>
            <p:nvPr/>
          </p:nvSpPr>
          <p:spPr>
            <a:xfrm>
              <a:off x="3712775" y="1081275"/>
              <a:ext cx="25" cy="1325"/>
            </a:xfrm>
            <a:custGeom>
              <a:rect b="b" l="l" r="r" t="t"/>
              <a:pathLst>
                <a:path extrusionOk="0" h="53" w="1">
                  <a:moveTo>
                    <a:pt x="1" y="53"/>
                  </a:moveTo>
                  <a:lnTo>
                    <a:pt x="1" y="53"/>
                  </a:ln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2"/>
            <p:cNvSpPr/>
            <p:nvPr/>
          </p:nvSpPr>
          <p:spPr>
            <a:xfrm>
              <a:off x="3710600" y="1080850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" y="0"/>
                  </a:moveTo>
                  <a:lnTo>
                    <a:pt x="1" y="18"/>
                  </a:lnTo>
                  <a:lnTo>
                    <a:pt x="18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2"/>
            <p:cNvSpPr/>
            <p:nvPr/>
          </p:nvSpPr>
          <p:spPr>
            <a:xfrm>
              <a:off x="3710600" y="1082575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" y="1"/>
                  </a:moveTo>
                  <a:lnTo>
                    <a:pt x="1" y="18"/>
                  </a:lnTo>
                  <a:lnTo>
                    <a:pt x="18" y="1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2"/>
            <p:cNvSpPr/>
            <p:nvPr/>
          </p:nvSpPr>
          <p:spPr>
            <a:xfrm>
              <a:off x="3710600" y="1081275"/>
              <a:ext cx="475" cy="1325"/>
            </a:xfrm>
            <a:custGeom>
              <a:rect b="b" l="l" r="r" t="t"/>
              <a:pathLst>
                <a:path extrusionOk="0" h="53" w="19">
                  <a:moveTo>
                    <a:pt x="1" y="1"/>
                  </a:moveTo>
                  <a:lnTo>
                    <a:pt x="1" y="53"/>
                  </a:lnTo>
                  <a:lnTo>
                    <a:pt x="18" y="53"/>
                  </a:lnTo>
                  <a:lnTo>
                    <a:pt x="18" y="1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2"/>
            <p:cNvSpPr/>
            <p:nvPr/>
          </p:nvSpPr>
          <p:spPr>
            <a:xfrm>
              <a:off x="3711050" y="1080850"/>
              <a:ext cx="25" cy="450"/>
            </a:xfrm>
            <a:custGeom>
              <a:rect b="b" l="l" r="r" t="t"/>
              <a:pathLst>
                <a:path extrusionOk="0" h="18" w="1">
                  <a:moveTo>
                    <a:pt x="0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2"/>
            <p:cNvSpPr/>
            <p:nvPr/>
          </p:nvSpPr>
          <p:spPr>
            <a:xfrm>
              <a:off x="3712775" y="108085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lnTo>
                    <a:pt x="1" y="18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2"/>
            <p:cNvSpPr/>
            <p:nvPr/>
          </p:nvSpPr>
          <p:spPr>
            <a:xfrm>
              <a:off x="3712775" y="108085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2"/>
            <p:cNvSpPr/>
            <p:nvPr/>
          </p:nvSpPr>
          <p:spPr>
            <a:xfrm>
              <a:off x="3711050" y="1080850"/>
              <a:ext cx="1750" cy="450"/>
            </a:xfrm>
            <a:custGeom>
              <a:rect b="b" l="l" r="r" t="t"/>
              <a:pathLst>
                <a:path extrusionOk="0" h="18" w="70">
                  <a:moveTo>
                    <a:pt x="0" y="0"/>
                  </a:moveTo>
                  <a:lnTo>
                    <a:pt x="0" y="18"/>
                  </a:lnTo>
                  <a:lnTo>
                    <a:pt x="70" y="1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2"/>
            <p:cNvSpPr/>
            <p:nvPr/>
          </p:nvSpPr>
          <p:spPr>
            <a:xfrm>
              <a:off x="3712775" y="10812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2"/>
            <p:cNvSpPr/>
            <p:nvPr/>
          </p:nvSpPr>
          <p:spPr>
            <a:xfrm>
              <a:off x="3711050" y="1082575"/>
              <a:ext cx="25" cy="450"/>
            </a:xfrm>
            <a:custGeom>
              <a:rect b="b" l="l" r="r" t="t"/>
              <a:pathLst>
                <a:path extrusionOk="0" h="18" w="1">
                  <a:moveTo>
                    <a:pt x="0" y="18"/>
                  </a:moveTo>
                  <a:lnTo>
                    <a:pt x="0" y="1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2"/>
            <p:cNvSpPr/>
            <p:nvPr/>
          </p:nvSpPr>
          <p:spPr>
            <a:xfrm>
              <a:off x="3711050" y="1081700"/>
              <a:ext cx="25" cy="900"/>
            </a:xfrm>
            <a:custGeom>
              <a:rect b="b" l="l" r="r" t="t"/>
              <a:pathLst>
                <a:path extrusionOk="0" h="36" w="1">
                  <a:moveTo>
                    <a:pt x="0" y="36"/>
                  </a:moveTo>
                  <a:lnTo>
                    <a:pt x="0" y="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2"/>
            <p:cNvSpPr/>
            <p:nvPr/>
          </p:nvSpPr>
          <p:spPr>
            <a:xfrm>
              <a:off x="3711050" y="1081275"/>
              <a:ext cx="25" cy="1325"/>
            </a:xfrm>
            <a:custGeom>
              <a:rect b="b" l="l" r="r" t="t"/>
              <a:pathLst>
                <a:path extrusionOk="0" h="53" w="1">
                  <a:moveTo>
                    <a:pt x="0" y="18"/>
                  </a:moveTo>
                  <a:lnTo>
                    <a:pt x="0" y="5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2"/>
            <p:cNvSpPr/>
            <p:nvPr/>
          </p:nvSpPr>
          <p:spPr>
            <a:xfrm>
              <a:off x="3712775" y="10825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2"/>
            <p:cNvSpPr/>
            <p:nvPr/>
          </p:nvSpPr>
          <p:spPr>
            <a:xfrm>
              <a:off x="3712775" y="1081275"/>
              <a:ext cx="25" cy="1325"/>
            </a:xfrm>
            <a:custGeom>
              <a:rect b="b" l="l" r="r" t="t"/>
              <a:pathLst>
                <a:path extrusionOk="0" h="53" w="1">
                  <a:moveTo>
                    <a:pt x="1" y="1"/>
                  </a:moveTo>
                  <a:lnTo>
                    <a:pt x="1" y="1"/>
                  </a:lnTo>
                  <a:lnTo>
                    <a:pt x="1" y="18"/>
                  </a:lnTo>
                  <a:lnTo>
                    <a:pt x="1" y="35"/>
                  </a:lnTo>
                  <a:lnTo>
                    <a:pt x="1" y="53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2"/>
            <p:cNvSpPr/>
            <p:nvPr/>
          </p:nvSpPr>
          <p:spPr>
            <a:xfrm>
              <a:off x="3712775" y="10825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2"/>
            <p:cNvSpPr/>
            <p:nvPr/>
          </p:nvSpPr>
          <p:spPr>
            <a:xfrm>
              <a:off x="3712775" y="1081700"/>
              <a:ext cx="25" cy="900"/>
            </a:xfrm>
            <a:custGeom>
              <a:rect b="b" l="l" r="r" t="t"/>
              <a:pathLst>
                <a:path extrusionOk="0" h="36" w="1">
                  <a:moveTo>
                    <a:pt x="1" y="36"/>
                  </a:moveTo>
                  <a:lnTo>
                    <a:pt x="1" y="36"/>
                  </a:ln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2"/>
            <p:cNvSpPr/>
            <p:nvPr/>
          </p:nvSpPr>
          <p:spPr>
            <a:xfrm>
              <a:off x="3712775" y="10812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2"/>
            <p:cNvSpPr/>
            <p:nvPr/>
          </p:nvSpPr>
          <p:spPr>
            <a:xfrm>
              <a:off x="3712775" y="10825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2"/>
            <p:cNvSpPr/>
            <p:nvPr/>
          </p:nvSpPr>
          <p:spPr>
            <a:xfrm>
              <a:off x="3712775" y="1081275"/>
              <a:ext cx="25" cy="1325"/>
            </a:xfrm>
            <a:custGeom>
              <a:rect b="b" l="l" r="r" t="t"/>
              <a:pathLst>
                <a:path extrusionOk="0" h="53" w="1">
                  <a:moveTo>
                    <a:pt x="1" y="1"/>
                  </a:moveTo>
                  <a:lnTo>
                    <a:pt x="1" y="53"/>
                  </a:lnTo>
                  <a:lnTo>
                    <a:pt x="1" y="53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2"/>
            <p:cNvSpPr/>
            <p:nvPr/>
          </p:nvSpPr>
          <p:spPr>
            <a:xfrm>
              <a:off x="3711050" y="1082575"/>
              <a:ext cx="1750" cy="450"/>
            </a:xfrm>
            <a:custGeom>
              <a:rect b="b" l="l" r="r" t="t"/>
              <a:pathLst>
                <a:path extrusionOk="0" h="18" w="70">
                  <a:moveTo>
                    <a:pt x="0" y="1"/>
                  </a:moveTo>
                  <a:lnTo>
                    <a:pt x="0" y="18"/>
                  </a:lnTo>
                  <a:lnTo>
                    <a:pt x="70" y="18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2"/>
            <p:cNvSpPr/>
            <p:nvPr/>
          </p:nvSpPr>
          <p:spPr>
            <a:xfrm>
              <a:off x="3711050" y="1081275"/>
              <a:ext cx="1750" cy="1325"/>
            </a:xfrm>
            <a:custGeom>
              <a:rect b="b" l="l" r="r" t="t"/>
              <a:pathLst>
                <a:path extrusionOk="0" h="53" w="70">
                  <a:moveTo>
                    <a:pt x="0" y="1"/>
                  </a:moveTo>
                  <a:lnTo>
                    <a:pt x="0" y="53"/>
                  </a:lnTo>
                  <a:lnTo>
                    <a:pt x="70" y="53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2"/>
            <p:cNvSpPr/>
            <p:nvPr/>
          </p:nvSpPr>
          <p:spPr>
            <a:xfrm>
              <a:off x="3681725" y="1024925"/>
              <a:ext cx="59950" cy="85700"/>
            </a:xfrm>
            <a:custGeom>
              <a:rect b="b" l="l" r="r" t="t"/>
              <a:pathLst>
                <a:path extrusionOk="0" h="3428" w="2398">
                  <a:moveTo>
                    <a:pt x="1208" y="109"/>
                  </a:moveTo>
                  <a:cubicBezTo>
                    <a:pt x="1805" y="109"/>
                    <a:pt x="2290" y="593"/>
                    <a:pt x="2290" y="1208"/>
                  </a:cubicBezTo>
                  <a:lnTo>
                    <a:pt x="2290" y="3336"/>
                  </a:lnTo>
                  <a:lnTo>
                    <a:pt x="109" y="3336"/>
                  </a:lnTo>
                  <a:lnTo>
                    <a:pt x="109" y="1208"/>
                  </a:lnTo>
                  <a:cubicBezTo>
                    <a:pt x="109" y="593"/>
                    <a:pt x="594" y="109"/>
                    <a:pt x="1208" y="109"/>
                  </a:cubicBezTo>
                  <a:close/>
                  <a:moveTo>
                    <a:pt x="1208" y="1"/>
                  </a:moveTo>
                  <a:cubicBezTo>
                    <a:pt x="542" y="1"/>
                    <a:pt x="1" y="541"/>
                    <a:pt x="1" y="1208"/>
                  </a:cubicBezTo>
                  <a:lnTo>
                    <a:pt x="1" y="3427"/>
                  </a:lnTo>
                  <a:lnTo>
                    <a:pt x="2398" y="3427"/>
                  </a:lnTo>
                  <a:lnTo>
                    <a:pt x="2398" y="1208"/>
                  </a:lnTo>
                  <a:cubicBezTo>
                    <a:pt x="2398" y="541"/>
                    <a:pt x="1857" y="1"/>
                    <a:pt x="120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2"/>
            <p:cNvSpPr/>
            <p:nvPr/>
          </p:nvSpPr>
          <p:spPr>
            <a:xfrm>
              <a:off x="3582125" y="860850"/>
              <a:ext cx="259175" cy="109600"/>
            </a:xfrm>
            <a:custGeom>
              <a:rect b="b" l="l" r="r" t="t"/>
              <a:pathLst>
                <a:path extrusionOk="0" h="4384" w="10367">
                  <a:moveTo>
                    <a:pt x="5157" y="0"/>
                  </a:moveTo>
                  <a:lnTo>
                    <a:pt x="4526" y="541"/>
                  </a:lnTo>
                  <a:lnTo>
                    <a:pt x="0" y="4344"/>
                  </a:lnTo>
                  <a:lnTo>
                    <a:pt x="1190" y="4383"/>
                  </a:lnTo>
                  <a:lnTo>
                    <a:pt x="5192" y="1082"/>
                  </a:lnTo>
                  <a:lnTo>
                    <a:pt x="9194" y="4383"/>
                  </a:lnTo>
                  <a:lnTo>
                    <a:pt x="10366" y="4344"/>
                  </a:lnTo>
                  <a:lnTo>
                    <a:pt x="5841" y="541"/>
                  </a:lnTo>
                  <a:lnTo>
                    <a:pt x="5209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3" name="Google Shape;1473;p22"/>
          <p:cNvSpPr/>
          <p:nvPr/>
        </p:nvSpPr>
        <p:spPr>
          <a:xfrm>
            <a:off x="8034053" y="411308"/>
            <a:ext cx="230824" cy="68683"/>
          </a:xfrm>
          <a:custGeom>
            <a:rect b="b" l="l" r="r" t="t"/>
            <a:pathLst>
              <a:path extrusionOk="0" h="876" w="2944">
                <a:moveTo>
                  <a:pt x="1490" y="1"/>
                </a:moveTo>
                <a:cubicBezTo>
                  <a:pt x="1156" y="1"/>
                  <a:pt x="889" y="275"/>
                  <a:pt x="889" y="600"/>
                </a:cubicBezTo>
                <a:lnTo>
                  <a:pt x="889" y="623"/>
                </a:lnTo>
                <a:cubicBezTo>
                  <a:pt x="852" y="613"/>
                  <a:pt x="815" y="606"/>
                  <a:pt x="775" y="606"/>
                </a:cubicBezTo>
                <a:cubicBezTo>
                  <a:pt x="759" y="606"/>
                  <a:pt x="744" y="607"/>
                  <a:pt x="727" y="609"/>
                </a:cubicBezTo>
                <a:cubicBezTo>
                  <a:pt x="623" y="616"/>
                  <a:pt x="526" y="661"/>
                  <a:pt x="454" y="734"/>
                </a:cubicBezTo>
                <a:cubicBezTo>
                  <a:pt x="421" y="723"/>
                  <a:pt x="384" y="717"/>
                  <a:pt x="346" y="717"/>
                </a:cubicBezTo>
                <a:cubicBezTo>
                  <a:pt x="332" y="717"/>
                  <a:pt x="318" y="718"/>
                  <a:pt x="304" y="719"/>
                </a:cubicBezTo>
                <a:cubicBezTo>
                  <a:pt x="178" y="727"/>
                  <a:pt x="75" y="787"/>
                  <a:pt x="0" y="876"/>
                </a:cubicBezTo>
                <a:lnTo>
                  <a:pt x="2934" y="876"/>
                </a:lnTo>
                <a:cubicBezTo>
                  <a:pt x="2934" y="867"/>
                  <a:pt x="2943" y="860"/>
                  <a:pt x="2943" y="846"/>
                </a:cubicBezTo>
                <a:cubicBezTo>
                  <a:pt x="2921" y="625"/>
                  <a:pt x="2736" y="452"/>
                  <a:pt x="2509" y="452"/>
                </a:cubicBezTo>
                <a:cubicBezTo>
                  <a:pt x="2501" y="452"/>
                  <a:pt x="2492" y="452"/>
                  <a:pt x="2483" y="453"/>
                </a:cubicBezTo>
                <a:cubicBezTo>
                  <a:pt x="2365" y="460"/>
                  <a:pt x="2253" y="527"/>
                  <a:pt x="2179" y="616"/>
                </a:cubicBezTo>
                <a:cubicBezTo>
                  <a:pt x="2150" y="609"/>
                  <a:pt x="2120" y="609"/>
                  <a:pt x="2090" y="609"/>
                </a:cubicBezTo>
                <a:lnTo>
                  <a:pt x="2090" y="600"/>
                </a:lnTo>
                <a:cubicBezTo>
                  <a:pt x="2090" y="275"/>
                  <a:pt x="1823" y="1"/>
                  <a:pt x="1490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22"/>
          <p:cNvSpPr/>
          <p:nvPr/>
        </p:nvSpPr>
        <p:spPr>
          <a:xfrm>
            <a:off x="8311560" y="241279"/>
            <a:ext cx="246884" cy="246892"/>
          </a:xfrm>
          <a:custGeom>
            <a:rect b="b" l="l" r="r" t="t"/>
            <a:pathLst>
              <a:path extrusionOk="0" h="3536" w="3535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rgbClr val="FFD6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22"/>
          <p:cNvSpPr/>
          <p:nvPr/>
        </p:nvSpPr>
        <p:spPr>
          <a:xfrm>
            <a:off x="8424135" y="241279"/>
            <a:ext cx="535741" cy="149440"/>
          </a:xfrm>
          <a:custGeom>
            <a:rect b="b" l="l" r="r" t="t"/>
            <a:pathLst>
              <a:path extrusionOk="0" h="1906" w="6833">
                <a:moveTo>
                  <a:pt x="3617" y="1"/>
                </a:moveTo>
                <a:cubicBezTo>
                  <a:pt x="2995" y="1"/>
                  <a:pt x="2490" y="518"/>
                  <a:pt x="2490" y="1164"/>
                </a:cubicBezTo>
                <a:lnTo>
                  <a:pt x="2490" y="1178"/>
                </a:lnTo>
                <a:cubicBezTo>
                  <a:pt x="2417" y="1157"/>
                  <a:pt x="2342" y="1134"/>
                  <a:pt x="2253" y="1134"/>
                </a:cubicBezTo>
                <a:cubicBezTo>
                  <a:pt x="2083" y="1134"/>
                  <a:pt x="1919" y="1201"/>
                  <a:pt x="1794" y="1304"/>
                </a:cubicBezTo>
                <a:cubicBezTo>
                  <a:pt x="1668" y="1141"/>
                  <a:pt x="1474" y="1030"/>
                  <a:pt x="1261" y="1030"/>
                </a:cubicBezTo>
                <a:cubicBezTo>
                  <a:pt x="950" y="1030"/>
                  <a:pt x="697" y="1246"/>
                  <a:pt x="608" y="1527"/>
                </a:cubicBezTo>
                <a:lnTo>
                  <a:pt x="557" y="1527"/>
                </a:lnTo>
                <a:cubicBezTo>
                  <a:pt x="311" y="1527"/>
                  <a:pt x="96" y="1683"/>
                  <a:pt x="0" y="1905"/>
                </a:cubicBezTo>
                <a:lnTo>
                  <a:pt x="6818" y="1905"/>
                </a:lnTo>
                <a:cubicBezTo>
                  <a:pt x="6825" y="1852"/>
                  <a:pt x="6833" y="1801"/>
                  <a:pt x="6833" y="1749"/>
                </a:cubicBezTo>
                <a:cubicBezTo>
                  <a:pt x="6833" y="1327"/>
                  <a:pt x="6498" y="986"/>
                  <a:pt x="6091" y="986"/>
                </a:cubicBezTo>
                <a:cubicBezTo>
                  <a:pt x="5876" y="986"/>
                  <a:pt x="5684" y="1075"/>
                  <a:pt x="5543" y="1230"/>
                </a:cubicBezTo>
                <a:cubicBezTo>
                  <a:pt x="5410" y="1075"/>
                  <a:pt x="5209" y="972"/>
                  <a:pt x="4987" y="972"/>
                </a:cubicBezTo>
                <a:cubicBezTo>
                  <a:pt x="4898" y="972"/>
                  <a:pt x="4809" y="993"/>
                  <a:pt x="4729" y="1023"/>
                </a:cubicBezTo>
                <a:cubicBezTo>
                  <a:pt x="4661" y="445"/>
                  <a:pt x="4195" y="1"/>
                  <a:pt x="3617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9" name="Google Shape;1479;p23"/>
          <p:cNvSpPr txBox="1"/>
          <p:nvPr>
            <p:ph idx="1" type="subTitle"/>
          </p:nvPr>
        </p:nvSpPr>
        <p:spPr>
          <a:xfrm>
            <a:off x="4582286" y="3832194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0" name="Google Shape;1480;p23"/>
          <p:cNvSpPr txBox="1"/>
          <p:nvPr>
            <p:ph idx="2" type="subTitle"/>
          </p:nvPr>
        </p:nvSpPr>
        <p:spPr>
          <a:xfrm>
            <a:off x="6581054" y="3832194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1" name="Google Shape;1481;p23"/>
          <p:cNvSpPr txBox="1"/>
          <p:nvPr>
            <p:ph idx="3" type="subTitle"/>
          </p:nvPr>
        </p:nvSpPr>
        <p:spPr>
          <a:xfrm>
            <a:off x="584750" y="3832194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23"/>
          <p:cNvSpPr txBox="1"/>
          <p:nvPr>
            <p:ph idx="4" type="subTitle"/>
          </p:nvPr>
        </p:nvSpPr>
        <p:spPr>
          <a:xfrm>
            <a:off x="2583518" y="3832194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3" name="Google Shape;1483;p23"/>
          <p:cNvSpPr txBox="1"/>
          <p:nvPr>
            <p:ph idx="5" type="subTitle"/>
          </p:nvPr>
        </p:nvSpPr>
        <p:spPr>
          <a:xfrm>
            <a:off x="4582283" y="36164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84" name="Google Shape;1484;p23"/>
          <p:cNvSpPr txBox="1"/>
          <p:nvPr>
            <p:ph idx="6" type="subTitle"/>
          </p:nvPr>
        </p:nvSpPr>
        <p:spPr>
          <a:xfrm>
            <a:off x="584750" y="36164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85" name="Google Shape;1485;p23"/>
          <p:cNvSpPr txBox="1"/>
          <p:nvPr>
            <p:ph idx="7" type="subTitle"/>
          </p:nvPr>
        </p:nvSpPr>
        <p:spPr>
          <a:xfrm>
            <a:off x="6581050" y="36164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86" name="Google Shape;1486;p23"/>
          <p:cNvSpPr txBox="1"/>
          <p:nvPr>
            <p:ph idx="8" type="subTitle"/>
          </p:nvPr>
        </p:nvSpPr>
        <p:spPr>
          <a:xfrm>
            <a:off x="2583517" y="36164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87" name="Google Shape;1487;p23"/>
          <p:cNvSpPr/>
          <p:nvPr/>
        </p:nvSpPr>
        <p:spPr>
          <a:xfrm>
            <a:off x="7233675" y="4938650"/>
            <a:ext cx="2030700" cy="461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8" name="Google Shape;1488;p23"/>
          <p:cNvGrpSpPr/>
          <p:nvPr/>
        </p:nvGrpSpPr>
        <p:grpSpPr>
          <a:xfrm>
            <a:off x="4382899" y="4938638"/>
            <a:ext cx="2749703" cy="122913"/>
            <a:chOff x="5024149" y="4918613"/>
            <a:chExt cx="2749703" cy="122913"/>
          </a:xfrm>
        </p:grpSpPr>
        <p:sp>
          <p:nvSpPr>
            <p:cNvPr id="1489" name="Google Shape;1489;p23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3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3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3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3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3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3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3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3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3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3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3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3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3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3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3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3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3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3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3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3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3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3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3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9" name="Google Shape;1519;p23"/>
          <p:cNvGrpSpPr/>
          <p:nvPr/>
        </p:nvGrpSpPr>
        <p:grpSpPr>
          <a:xfrm>
            <a:off x="7798297" y="4555358"/>
            <a:ext cx="308625" cy="383292"/>
            <a:chOff x="7727697" y="4555358"/>
            <a:chExt cx="308625" cy="383292"/>
          </a:xfrm>
        </p:grpSpPr>
        <p:sp>
          <p:nvSpPr>
            <p:cNvPr id="1520" name="Google Shape;1520;p23"/>
            <p:cNvSpPr/>
            <p:nvPr/>
          </p:nvSpPr>
          <p:spPr>
            <a:xfrm>
              <a:off x="7796502" y="4704806"/>
              <a:ext cx="87677" cy="159998"/>
            </a:xfrm>
            <a:custGeom>
              <a:rect b="b" l="l" r="r" t="t"/>
              <a:pathLst>
                <a:path extrusionOk="0" h="1365" w="748">
                  <a:moveTo>
                    <a:pt x="1" y="1"/>
                  </a:moveTo>
                  <a:lnTo>
                    <a:pt x="1" y="979"/>
                  </a:lnTo>
                  <a:cubicBezTo>
                    <a:pt x="1" y="1187"/>
                    <a:pt x="170" y="1365"/>
                    <a:pt x="385" y="1365"/>
                  </a:cubicBezTo>
                  <a:lnTo>
                    <a:pt x="748" y="1365"/>
                  </a:lnTo>
                  <a:lnTo>
                    <a:pt x="748" y="1304"/>
                  </a:lnTo>
                  <a:lnTo>
                    <a:pt x="385" y="1304"/>
                  </a:lnTo>
                  <a:cubicBezTo>
                    <a:pt x="200" y="1304"/>
                    <a:pt x="52" y="1157"/>
                    <a:pt x="52" y="979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3"/>
            <p:cNvSpPr/>
            <p:nvPr/>
          </p:nvSpPr>
          <p:spPr>
            <a:xfrm>
              <a:off x="7884060" y="4727311"/>
              <a:ext cx="107017" cy="116629"/>
            </a:xfrm>
            <a:custGeom>
              <a:rect b="b" l="l" r="r" t="t"/>
              <a:pathLst>
                <a:path extrusionOk="0" h="995" w="913">
                  <a:moveTo>
                    <a:pt x="854" y="1"/>
                  </a:moveTo>
                  <a:lnTo>
                    <a:pt x="854" y="417"/>
                  </a:lnTo>
                  <a:cubicBezTo>
                    <a:pt x="854" y="705"/>
                    <a:pt x="623" y="942"/>
                    <a:pt x="335" y="942"/>
                  </a:cubicBezTo>
                  <a:lnTo>
                    <a:pt x="1" y="942"/>
                  </a:lnTo>
                  <a:lnTo>
                    <a:pt x="1" y="995"/>
                  </a:lnTo>
                  <a:lnTo>
                    <a:pt x="335" y="995"/>
                  </a:lnTo>
                  <a:cubicBezTo>
                    <a:pt x="653" y="995"/>
                    <a:pt x="913" y="735"/>
                    <a:pt x="913" y="417"/>
                  </a:cubicBezTo>
                  <a:lnTo>
                    <a:pt x="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3"/>
            <p:cNvSpPr/>
            <p:nvPr/>
          </p:nvSpPr>
          <p:spPr>
            <a:xfrm>
              <a:off x="7880778" y="4735281"/>
              <a:ext cx="6095" cy="203368"/>
            </a:xfrm>
            <a:custGeom>
              <a:rect b="b" l="l" r="r" t="t"/>
              <a:pathLst>
                <a:path extrusionOk="0" h="1735" w="52">
                  <a:moveTo>
                    <a:pt x="0" y="0"/>
                  </a:moveTo>
                  <a:lnTo>
                    <a:pt x="0" y="1734"/>
                  </a:lnTo>
                  <a:lnTo>
                    <a:pt x="52" y="173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3"/>
            <p:cNvSpPr/>
            <p:nvPr/>
          </p:nvSpPr>
          <p:spPr>
            <a:xfrm>
              <a:off x="7781733" y="4555358"/>
              <a:ext cx="211104" cy="180042"/>
            </a:xfrm>
            <a:custGeom>
              <a:rect b="b" l="l" r="r" t="t"/>
              <a:pathLst>
                <a:path extrusionOk="0" h="1536" w="1801">
                  <a:moveTo>
                    <a:pt x="904" y="1"/>
                  </a:moveTo>
                  <a:cubicBezTo>
                    <a:pt x="401" y="1"/>
                    <a:pt x="1" y="342"/>
                    <a:pt x="1" y="764"/>
                  </a:cubicBezTo>
                  <a:cubicBezTo>
                    <a:pt x="1" y="1187"/>
                    <a:pt x="401" y="1535"/>
                    <a:pt x="904" y="1535"/>
                  </a:cubicBezTo>
                  <a:cubicBezTo>
                    <a:pt x="1400" y="1535"/>
                    <a:pt x="1800" y="1187"/>
                    <a:pt x="1800" y="764"/>
                  </a:cubicBezTo>
                  <a:cubicBezTo>
                    <a:pt x="1800" y="342"/>
                    <a:pt x="1400" y="1"/>
                    <a:pt x="90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3"/>
            <p:cNvSpPr/>
            <p:nvPr/>
          </p:nvSpPr>
          <p:spPr>
            <a:xfrm>
              <a:off x="7727697" y="4629203"/>
              <a:ext cx="147105" cy="124365"/>
            </a:xfrm>
            <a:custGeom>
              <a:rect b="b" l="l" r="r" t="t"/>
              <a:pathLst>
                <a:path extrusionOk="0" h="1061" w="1255">
                  <a:moveTo>
                    <a:pt x="632" y="0"/>
                  </a:moveTo>
                  <a:cubicBezTo>
                    <a:pt x="284" y="0"/>
                    <a:pt x="1" y="239"/>
                    <a:pt x="1" y="527"/>
                  </a:cubicBezTo>
                  <a:cubicBezTo>
                    <a:pt x="1" y="824"/>
                    <a:pt x="284" y="1060"/>
                    <a:pt x="632" y="1060"/>
                  </a:cubicBezTo>
                  <a:cubicBezTo>
                    <a:pt x="972" y="1060"/>
                    <a:pt x="1255" y="824"/>
                    <a:pt x="1255" y="527"/>
                  </a:cubicBezTo>
                  <a:cubicBezTo>
                    <a:pt x="1255" y="239"/>
                    <a:pt x="972" y="0"/>
                    <a:pt x="63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3"/>
            <p:cNvSpPr/>
            <p:nvPr/>
          </p:nvSpPr>
          <p:spPr>
            <a:xfrm>
              <a:off x="7937275" y="4665656"/>
              <a:ext cx="99047" cy="84512"/>
            </a:xfrm>
            <a:custGeom>
              <a:rect b="b" l="l" r="r" t="t"/>
              <a:pathLst>
                <a:path extrusionOk="0" h="721" w="845">
                  <a:moveTo>
                    <a:pt x="422" y="0"/>
                  </a:moveTo>
                  <a:cubicBezTo>
                    <a:pt x="185" y="0"/>
                    <a:pt x="0" y="164"/>
                    <a:pt x="0" y="365"/>
                  </a:cubicBezTo>
                  <a:cubicBezTo>
                    <a:pt x="0" y="557"/>
                    <a:pt x="185" y="721"/>
                    <a:pt x="422" y="721"/>
                  </a:cubicBezTo>
                  <a:cubicBezTo>
                    <a:pt x="651" y="721"/>
                    <a:pt x="845" y="557"/>
                    <a:pt x="845" y="365"/>
                  </a:cubicBezTo>
                  <a:cubicBezTo>
                    <a:pt x="845" y="164"/>
                    <a:pt x="651" y="0"/>
                    <a:pt x="42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6" name="Google Shape;1526;p23"/>
          <p:cNvGrpSpPr/>
          <p:nvPr/>
        </p:nvGrpSpPr>
        <p:grpSpPr>
          <a:xfrm>
            <a:off x="7927077" y="4731726"/>
            <a:ext cx="879141" cy="206924"/>
            <a:chOff x="7314777" y="4753726"/>
            <a:chExt cx="879141" cy="206924"/>
          </a:xfrm>
        </p:grpSpPr>
        <p:sp>
          <p:nvSpPr>
            <p:cNvPr id="1527" name="Google Shape;1527;p23"/>
            <p:cNvSpPr/>
            <p:nvPr/>
          </p:nvSpPr>
          <p:spPr>
            <a:xfrm>
              <a:off x="7314777" y="4753726"/>
              <a:ext cx="879141" cy="206924"/>
            </a:xfrm>
            <a:custGeom>
              <a:rect b="b" l="l" r="r" t="t"/>
              <a:pathLst>
                <a:path extrusionOk="0" h="5780" w="24557">
                  <a:moveTo>
                    <a:pt x="11127" y="1"/>
                  </a:moveTo>
                  <a:cubicBezTo>
                    <a:pt x="10664" y="1"/>
                    <a:pt x="10184" y="73"/>
                    <a:pt x="9641" y="215"/>
                  </a:cubicBezTo>
                  <a:cubicBezTo>
                    <a:pt x="8315" y="571"/>
                    <a:pt x="5528" y="3053"/>
                    <a:pt x="4231" y="3847"/>
                  </a:cubicBezTo>
                  <a:cubicBezTo>
                    <a:pt x="2825" y="4706"/>
                    <a:pt x="1" y="5780"/>
                    <a:pt x="1" y="5780"/>
                  </a:cubicBezTo>
                  <a:lnTo>
                    <a:pt x="24556" y="5780"/>
                  </a:lnTo>
                  <a:cubicBezTo>
                    <a:pt x="24556" y="5780"/>
                    <a:pt x="21563" y="4899"/>
                    <a:pt x="19741" y="4144"/>
                  </a:cubicBezTo>
                  <a:cubicBezTo>
                    <a:pt x="17918" y="3379"/>
                    <a:pt x="13968" y="779"/>
                    <a:pt x="13161" y="453"/>
                  </a:cubicBezTo>
                  <a:cubicBezTo>
                    <a:pt x="12429" y="151"/>
                    <a:pt x="11796" y="1"/>
                    <a:pt x="1112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3"/>
            <p:cNvSpPr/>
            <p:nvPr/>
          </p:nvSpPr>
          <p:spPr>
            <a:xfrm>
              <a:off x="7314777" y="4761423"/>
              <a:ext cx="870155" cy="199227"/>
            </a:xfrm>
            <a:custGeom>
              <a:rect b="b" l="l" r="r" t="t"/>
              <a:pathLst>
                <a:path extrusionOk="0" h="5565" w="24306">
                  <a:moveTo>
                    <a:pt x="9641" y="0"/>
                  </a:moveTo>
                  <a:lnTo>
                    <a:pt x="9641" y="0"/>
                  </a:lnTo>
                  <a:cubicBezTo>
                    <a:pt x="8411" y="430"/>
                    <a:pt x="7440" y="1112"/>
                    <a:pt x="6426" y="1891"/>
                  </a:cubicBezTo>
                  <a:cubicBezTo>
                    <a:pt x="5003" y="2965"/>
                    <a:pt x="3461" y="4069"/>
                    <a:pt x="1838" y="4802"/>
                  </a:cubicBezTo>
                  <a:cubicBezTo>
                    <a:pt x="1519" y="4951"/>
                    <a:pt x="1194" y="5084"/>
                    <a:pt x="869" y="5225"/>
                  </a:cubicBezTo>
                  <a:cubicBezTo>
                    <a:pt x="637" y="5314"/>
                    <a:pt x="230" y="5565"/>
                    <a:pt x="1" y="5565"/>
                  </a:cubicBezTo>
                  <a:lnTo>
                    <a:pt x="24306" y="5565"/>
                  </a:lnTo>
                  <a:cubicBezTo>
                    <a:pt x="21905" y="5558"/>
                    <a:pt x="3269" y="5328"/>
                    <a:pt x="964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9" name="Google Shape;1529;p23"/>
          <p:cNvGrpSpPr/>
          <p:nvPr/>
        </p:nvGrpSpPr>
        <p:grpSpPr>
          <a:xfrm>
            <a:off x="297309" y="228915"/>
            <a:ext cx="246888" cy="246888"/>
            <a:chOff x="4396276" y="3156781"/>
            <a:chExt cx="367777" cy="369040"/>
          </a:xfrm>
        </p:grpSpPr>
        <p:sp>
          <p:nvSpPr>
            <p:cNvPr id="1530" name="Google Shape;1530;p23"/>
            <p:cNvSpPr/>
            <p:nvPr/>
          </p:nvSpPr>
          <p:spPr>
            <a:xfrm>
              <a:off x="4396276" y="3156781"/>
              <a:ext cx="367777" cy="369040"/>
            </a:xfrm>
            <a:custGeom>
              <a:rect b="b" l="l" r="r" t="t"/>
              <a:pathLst>
                <a:path extrusionOk="0" h="2551" w="2542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1972" y="2551"/>
                    <a:pt x="2541" y="1980"/>
                    <a:pt x="2541" y="1276"/>
                  </a:cubicBezTo>
                  <a:cubicBezTo>
                    <a:pt x="2541" y="572"/>
                    <a:pt x="1972" y="1"/>
                    <a:pt x="1275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4396276" y="3156781"/>
              <a:ext cx="183599" cy="369040"/>
            </a:xfrm>
            <a:custGeom>
              <a:rect b="b" l="l" r="r" t="t"/>
              <a:pathLst>
                <a:path extrusionOk="0" h="2551" w="1269">
                  <a:moveTo>
                    <a:pt x="1268" y="1"/>
                  </a:moveTo>
                  <a:cubicBezTo>
                    <a:pt x="564" y="8"/>
                    <a:pt x="0" y="572"/>
                    <a:pt x="0" y="1276"/>
                  </a:cubicBezTo>
                  <a:cubicBezTo>
                    <a:pt x="0" y="1980"/>
                    <a:pt x="564" y="2542"/>
                    <a:pt x="1268" y="2551"/>
                  </a:cubicBezTo>
                  <a:cubicBezTo>
                    <a:pt x="1268" y="2542"/>
                    <a:pt x="578" y="1913"/>
                    <a:pt x="578" y="1276"/>
                  </a:cubicBezTo>
                  <a:cubicBezTo>
                    <a:pt x="578" y="639"/>
                    <a:pt x="1268" y="8"/>
                    <a:pt x="1268" y="1"/>
                  </a:cubicBezTo>
                  <a:close/>
                </a:path>
              </a:pathLst>
            </a:custGeom>
            <a:solidFill>
              <a:srgbClr val="FFE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2" name="Google Shape;1532;p23"/>
          <p:cNvSpPr/>
          <p:nvPr/>
        </p:nvSpPr>
        <p:spPr>
          <a:xfrm>
            <a:off x="206503" y="539500"/>
            <a:ext cx="428508" cy="155543"/>
          </a:xfrm>
          <a:custGeom>
            <a:rect b="b" l="l" r="r" t="t"/>
            <a:pathLst>
              <a:path extrusionOk="0" h="2639" w="7269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23"/>
          <p:cNvSpPr/>
          <p:nvPr/>
        </p:nvSpPr>
        <p:spPr>
          <a:xfrm>
            <a:off x="1096750" y="293096"/>
            <a:ext cx="94149" cy="45600"/>
          </a:xfrm>
          <a:custGeom>
            <a:rect b="b" l="l" r="r" t="t"/>
            <a:pathLst>
              <a:path extrusionOk="0" h="481" w="993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23"/>
          <p:cNvSpPr/>
          <p:nvPr/>
        </p:nvSpPr>
        <p:spPr>
          <a:xfrm>
            <a:off x="854525" y="228775"/>
            <a:ext cx="152274" cy="73751"/>
          </a:xfrm>
          <a:custGeom>
            <a:rect b="b" l="l" r="r" t="t"/>
            <a:pathLst>
              <a:path extrusionOk="0" h="481" w="993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23"/>
          <p:cNvSpPr/>
          <p:nvPr/>
        </p:nvSpPr>
        <p:spPr>
          <a:xfrm>
            <a:off x="668241" y="383950"/>
            <a:ext cx="428508" cy="155543"/>
          </a:xfrm>
          <a:custGeom>
            <a:rect b="b" l="l" r="r" t="t"/>
            <a:pathLst>
              <a:path extrusionOk="0" h="2639" w="7269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6" name="Google Shape;1536;p23"/>
          <p:cNvGrpSpPr/>
          <p:nvPr/>
        </p:nvGrpSpPr>
        <p:grpSpPr>
          <a:xfrm>
            <a:off x="7422934" y="4672780"/>
            <a:ext cx="308638" cy="265917"/>
            <a:chOff x="3378345" y="1904079"/>
            <a:chExt cx="497803" cy="428899"/>
          </a:xfrm>
        </p:grpSpPr>
        <p:sp>
          <p:nvSpPr>
            <p:cNvPr id="1537" name="Google Shape;1537;p23"/>
            <p:cNvSpPr/>
            <p:nvPr/>
          </p:nvSpPr>
          <p:spPr>
            <a:xfrm>
              <a:off x="3747305" y="2332752"/>
              <a:ext cx="40320" cy="225"/>
            </a:xfrm>
            <a:custGeom>
              <a:rect b="b" l="l" r="r" t="t"/>
              <a:pathLst>
                <a:path extrusionOk="0" h="1" w="179">
                  <a:moveTo>
                    <a:pt x="179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3435334" y="1959043"/>
              <a:ext cx="384051" cy="355911"/>
            </a:xfrm>
            <a:custGeom>
              <a:rect b="b" l="l" r="r" t="t"/>
              <a:pathLst>
                <a:path extrusionOk="0" h="1580" w="1705">
                  <a:moveTo>
                    <a:pt x="845" y="1"/>
                  </a:moveTo>
                  <a:lnTo>
                    <a:pt x="712" y="164"/>
                  </a:lnTo>
                  <a:lnTo>
                    <a:pt x="0" y="986"/>
                  </a:lnTo>
                  <a:lnTo>
                    <a:pt x="0" y="1580"/>
                  </a:lnTo>
                  <a:lnTo>
                    <a:pt x="1704" y="1580"/>
                  </a:lnTo>
                  <a:lnTo>
                    <a:pt x="1704" y="986"/>
                  </a:lnTo>
                  <a:lnTo>
                    <a:pt x="1002" y="164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3418440" y="2309550"/>
              <a:ext cx="417614" cy="15543"/>
            </a:xfrm>
            <a:custGeom>
              <a:rect b="b" l="l" r="r" t="t"/>
              <a:pathLst>
                <a:path extrusionOk="0" h="69" w="1854">
                  <a:moveTo>
                    <a:pt x="1" y="1"/>
                  </a:moveTo>
                  <a:lnTo>
                    <a:pt x="1" y="68"/>
                  </a:lnTo>
                  <a:lnTo>
                    <a:pt x="1854" y="68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3378345" y="1904079"/>
              <a:ext cx="497803" cy="285630"/>
            </a:xfrm>
            <a:custGeom>
              <a:rect b="b" l="l" r="r" t="t"/>
              <a:pathLst>
                <a:path extrusionOk="0" h="1268" w="2210">
                  <a:moveTo>
                    <a:pt x="1098" y="1"/>
                  </a:moveTo>
                  <a:lnTo>
                    <a:pt x="965" y="163"/>
                  </a:lnTo>
                  <a:lnTo>
                    <a:pt x="817" y="326"/>
                  </a:lnTo>
                  <a:lnTo>
                    <a:pt x="253" y="956"/>
                  </a:lnTo>
                  <a:lnTo>
                    <a:pt x="1" y="1237"/>
                  </a:lnTo>
                  <a:lnTo>
                    <a:pt x="253" y="1230"/>
                  </a:lnTo>
                  <a:lnTo>
                    <a:pt x="965" y="408"/>
                  </a:lnTo>
                  <a:lnTo>
                    <a:pt x="1098" y="245"/>
                  </a:lnTo>
                  <a:lnTo>
                    <a:pt x="1112" y="245"/>
                  </a:lnTo>
                  <a:lnTo>
                    <a:pt x="1255" y="408"/>
                  </a:lnTo>
                  <a:lnTo>
                    <a:pt x="1957" y="1230"/>
                  </a:lnTo>
                  <a:lnTo>
                    <a:pt x="1980" y="1260"/>
                  </a:lnTo>
                  <a:lnTo>
                    <a:pt x="2210" y="1267"/>
                  </a:lnTo>
                  <a:lnTo>
                    <a:pt x="2210" y="1267"/>
                  </a:lnTo>
                  <a:lnTo>
                    <a:pt x="1957" y="979"/>
                  </a:lnTo>
                  <a:lnTo>
                    <a:pt x="1424" y="364"/>
                  </a:lnTo>
                  <a:lnTo>
                    <a:pt x="1255" y="163"/>
                  </a:lnTo>
                  <a:lnTo>
                    <a:pt x="111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3628824" y="2172591"/>
              <a:ext cx="43924" cy="40322"/>
            </a:xfrm>
            <a:custGeom>
              <a:rect b="b" l="l" r="r" t="t"/>
              <a:pathLst>
                <a:path extrusionOk="0" h="179" w="195">
                  <a:moveTo>
                    <a:pt x="0" y="0"/>
                  </a:moveTo>
                  <a:lnTo>
                    <a:pt x="0" y="178"/>
                  </a:lnTo>
                  <a:lnTo>
                    <a:pt x="194" y="178"/>
                  </a:lnTo>
                  <a:lnTo>
                    <a:pt x="194" y="98"/>
                  </a:lnTo>
                  <a:cubicBezTo>
                    <a:pt x="171" y="61"/>
                    <a:pt x="150" y="24"/>
                    <a:pt x="11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3"/>
            <p:cNvSpPr/>
            <p:nvPr/>
          </p:nvSpPr>
          <p:spPr>
            <a:xfrm>
              <a:off x="3608776" y="2164481"/>
              <a:ext cx="17119" cy="5181"/>
            </a:xfrm>
            <a:custGeom>
              <a:rect b="b" l="l" r="r" t="t"/>
              <a:pathLst>
                <a:path extrusionOk="0" h="23" w="76">
                  <a:moveTo>
                    <a:pt x="75" y="1"/>
                  </a:moveTo>
                  <a:cubicBezTo>
                    <a:pt x="54" y="8"/>
                    <a:pt x="24" y="8"/>
                    <a:pt x="0" y="22"/>
                  </a:cubicBezTo>
                  <a:lnTo>
                    <a:pt x="75" y="22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3"/>
            <p:cNvSpPr/>
            <p:nvPr/>
          </p:nvSpPr>
          <p:spPr>
            <a:xfrm>
              <a:off x="3628824" y="2261119"/>
              <a:ext cx="43924" cy="41898"/>
            </a:xfrm>
            <a:custGeom>
              <a:rect b="b" l="l" r="r" t="t"/>
              <a:pathLst>
                <a:path extrusionOk="0" h="186" w="195">
                  <a:moveTo>
                    <a:pt x="0" y="0"/>
                  </a:moveTo>
                  <a:lnTo>
                    <a:pt x="0" y="185"/>
                  </a:lnTo>
                  <a:lnTo>
                    <a:pt x="194" y="18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3583999" y="2261119"/>
              <a:ext cx="41896" cy="41898"/>
            </a:xfrm>
            <a:custGeom>
              <a:rect b="b" l="l" r="r" t="t"/>
              <a:pathLst>
                <a:path extrusionOk="0" h="186" w="186">
                  <a:moveTo>
                    <a:pt x="0" y="0"/>
                  </a:moveTo>
                  <a:lnTo>
                    <a:pt x="0" y="185"/>
                  </a:lnTo>
                  <a:lnTo>
                    <a:pt x="185" y="18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3583999" y="2172591"/>
              <a:ext cx="41896" cy="40322"/>
            </a:xfrm>
            <a:custGeom>
              <a:rect b="b" l="l" r="r" t="t"/>
              <a:pathLst>
                <a:path extrusionOk="0" h="179" w="186">
                  <a:moveTo>
                    <a:pt x="75" y="0"/>
                  </a:moveTo>
                  <a:cubicBezTo>
                    <a:pt x="45" y="24"/>
                    <a:pt x="14" y="61"/>
                    <a:pt x="0" y="98"/>
                  </a:cubicBezTo>
                  <a:lnTo>
                    <a:pt x="0" y="178"/>
                  </a:lnTo>
                  <a:lnTo>
                    <a:pt x="185" y="17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3"/>
            <p:cNvSpPr/>
            <p:nvPr/>
          </p:nvSpPr>
          <p:spPr>
            <a:xfrm>
              <a:off x="3628824" y="2217868"/>
              <a:ext cx="43924" cy="40322"/>
            </a:xfrm>
            <a:custGeom>
              <a:rect b="b" l="l" r="r" t="t"/>
              <a:pathLst>
                <a:path extrusionOk="0" h="179" w="195">
                  <a:moveTo>
                    <a:pt x="0" y="0"/>
                  </a:moveTo>
                  <a:lnTo>
                    <a:pt x="0" y="178"/>
                  </a:lnTo>
                  <a:lnTo>
                    <a:pt x="194" y="178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3"/>
            <p:cNvSpPr/>
            <p:nvPr/>
          </p:nvSpPr>
          <p:spPr>
            <a:xfrm>
              <a:off x="3583999" y="2217868"/>
              <a:ext cx="41896" cy="40322"/>
            </a:xfrm>
            <a:custGeom>
              <a:rect b="b" l="l" r="r" t="t"/>
              <a:pathLst>
                <a:path extrusionOk="0" h="179" w="186">
                  <a:moveTo>
                    <a:pt x="0" y="0"/>
                  </a:moveTo>
                  <a:lnTo>
                    <a:pt x="0" y="178"/>
                  </a:lnTo>
                  <a:lnTo>
                    <a:pt x="185" y="17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3628824" y="2164481"/>
              <a:ext cx="18696" cy="5181"/>
            </a:xfrm>
            <a:custGeom>
              <a:rect b="b" l="l" r="r" t="t"/>
              <a:pathLst>
                <a:path extrusionOk="0" h="23" w="83">
                  <a:moveTo>
                    <a:pt x="0" y="1"/>
                  </a:moveTo>
                  <a:lnTo>
                    <a:pt x="0" y="22"/>
                  </a:lnTo>
                  <a:lnTo>
                    <a:pt x="82" y="22"/>
                  </a:lnTo>
                  <a:cubicBezTo>
                    <a:pt x="61" y="8"/>
                    <a:pt x="31" y="8"/>
                    <a:pt x="0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3"/>
            <p:cNvSpPr/>
            <p:nvPr/>
          </p:nvSpPr>
          <p:spPr>
            <a:xfrm>
              <a:off x="3580620" y="2206155"/>
              <a:ext cx="225" cy="96862"/>
            </a:xfrm>
            <a:custGeom>
              <a:rect b="b" l="l" r="r" t="t"/>
              <a:pathLst>
                <a:path extrusionOk="0" h="430" w="1">
                  <a:moveTo>
                    <a:pt x="1" y="429"/>
                  </a:moveTo>
                  <a:lnTo>
                    <a:pt x="1" y="429"/>
                  </a:lnTo>
                  <a:lnTo>
                    <a:pt x="1" y="244"/>
                  </a:lnTo>
                  <a:lnTo>
                    <a:pt x="1" y="244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1"/>
                  </a:lnTo>
                  <a:lnTo>
                    <a:pt x="1" y="29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3"/>
            <p:cNvSpPr/>
            <p:nvPr/>
          </p:nvSpPr>
          <p:spPr>
            <a:xfrm>
              <a:off x="3674099" y="2206155"/>
              <a:ext cx="1802" cy="96862"/>
            </a:xfrm>
            <a:custGeom>
              <a:rect b="b" l="l" r="r" t="t"/>
              <a:pathLst>
                <a:path extrusionOk="0" h="430" w="8">
                  <a:moveTo>
                    <a:pt x="0" y="1"/>
                  </a:moveTo>
                  <a:lnTo>
                    <a:pt x="0" y="5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429"/>
                  </a:lnTo>
                  <a:lnTo>
                    <a:pt x="7" y="429"/>
                  </a:lnTo>
                  <a:lnTo>
                    <a:pt x="7" y="29"/>
                  </a:lnTo>
                  <a:cubicBezTo>
                    <a:pt x="7" y="22"/>
                    <a:pt x="7" y="15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3625670" y="2164481"/>
              <a:ext cx="225" cy="5181"/>
            </a:xfrm>
            <a:custGeom>
              <a:rect b="b" l="l" r="r" t="t"/>
              <a:pathLst>
                <a:path extrusionOk="0" h="23" w="1">
                  <a:moveTo>
                    <a:pt x="0" y="22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3628824" y="2164481"/>
              <a:ext cx="225" cy="5181"/>
            </a:xfrm>
            <a:custGeom>
              <a:rect b="b" l="l" r="r" t="t"/>
              <a:pathLst>
                <a:path extrusionOk="0" h="23" w="1">
                  <a:moveTo>
                    <a:pt x="0" y="22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3625670" y="2164481"/>
              <a:ext cx="3379" cy="5181"/>
            </a:xfrm>
            <a:custGeom>
              <a:rect b="b" l="l" r="r" t="t"/>
              <a:pathLst>
                <a:path extrusionOk="0" h="23" w="15">
                  <a:moveTo>
                    <a:pt x="0" y="1"/>
                  </a:moveTo>
                  <a:lnTo>
                    <a:pt x="0" y="22"/>
                  </a:lnTo>
                  <a:lnTo>
                    <a:pt x="14" y="22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3"/>
            <p:cNvSpPr/>
            <p:nvPr/>
          </p:nvSpPr>
          <p:spPr>
            <a:xfrm>
              <a:off x="3583999" y="2216292"/>
              <a:ext cx="41896" cy="1802"/>
            </a:xfrm>
            <a:custGeom>
              <a:rect b="b" l="l" r="r" t="t"/>
              <a:pathLst>
                <a:path extrusionOk="0" h="8" w="186">
                  <a:moveTo>
                    <a:pt x="0" y="0"/>
                  </a:moveTo>
                  <a:lnTo>
                    <a:pt x="0" y="7"/>
                  </a:lnTo>
                  <a:lnTo>
                    <a:pt x="185" y="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3"/>
            <p:cNvSpPr/>
            <p:nvPr/>
          </p:nvSpPr>
          <p:spPr>
            <a:xfrm>
              <a:off x="3580620" y="2194666"/>
              <a:ext cx="3604" cy="18246"/>
            </a:xfrm>
            <a:custGeom>
              <a:rect b="b" l="l" r="r" t="t"/>
              <a:pathLst>
                <a:path extrusionOk="0" h="81" w="16">
                  <a:moveTo>
                    <a:pt x="15" y="0"/>
                  </a:moveTo>
                  <a:cubicBezTo>
                    <a:pt x="8" y="14"/>
                    <a:pt x="1" y="36"/>
                    <a:pt x="1" y="52"/>
                  </a:cubicBezTo>
                  <a:lnTo>
                    <a:pt x="1" y="80"/>
                  </a:lnTo>
                  <a:lnTo>
                    <a:pt x="15" y="8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3"/>
            <p:cNvSpPr/>
            <p:nvPr/>
          </p:nvSpPr>
          <p:spPr>
            <a:xfrm>
              <a:off x="3607199" y="2169437"/>
              <a:ext cx="18696" cy="225"/>
            </a:xfrm>
            <a:custGeom>
              <a:rect b="b" l="l" r="r" t="t"/>
              <a:pathLst>
                <a:path extrusionOk="0" h="1" w="83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3"/>
            <p:cNvSpPr/>
            <p:nvPr/>
          </p:nvSpPr>
          <p:spPr>
            <a:xfrm>
              <a:off x="3600667" y="2172591"/>
              <a:ext cx="25228" cy="225"/>
            </a:xfrm>
            <a:custGeom>
              <a:rect b="b" l="l" r="r" t="t"/>
              <a:pathLst>
                <a:path extrusionOk="0" h="1" w="112">
                  <a:moveTo>
                    <a:pt x="1" y="0"/>
                  </a:moveTo>
                  <a:lnTo>
                    <a:pt x="111" y="0"/>
                  </a:lnTo>
                  <a:lnTo>
                    <a:pt x="1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3"/>
            <p:cNvSpPr/>
            <p:nvPr/>
          </p:nvSpPr>
          <p:spPr>
            <a:xfrm>
              <a:off x="3602244" y="2169437"/>
              <a:ext cx="23651" cy="3379"/>
            </a:xfrm>
            <a:custGeom>
              <a:rect b="b" l="l" r="r" t="t"/>
              <a:pathLst>
                <a:path extrusionOk="0" h="15" w="105">
                  <a:moveTo>
                    <a:pt x="22" y="0"/>
                  </a:moveTo>
                  <a:cubicBezTo>
                    <a:pt x="15" y="7"/>
                    <a:pt x="8" y="7"/>
                    <a:pt x="1" y="14"/>
                  </a:cubicBezTo>
                  <a:lnTo>
                    <a:pt x="104" y="14"/>
                  </a:lnTo>
                  <a:lnTo>
                    <a:pt x="104" y="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3"/>
            <p:cNvSpPr/>
            <p:nvPr/>
          </p:nvSpPr>
          <p:spPr>
            <a:xfrm>
              <a:off x="3625670" y="2169437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3"/>
            <p:cNvSpPr/>
            <p:nvPr/>
          </p:nvSpPr>
          <p:spPr>
            <a:xfrm>
              <a:off x="3625670" y="2172591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3"/>
            <p:cNvSpPr/>
            <p:nvPr/>
          </p:nvSpPr>
          <p:spPr>
            <a:xfrm>
              <a:off x="3625670" y="2171014"/>
              <a:ext cx="225" cy="1802"/>
            </a:xfrm>
            <a:custGeom>
              <a:rect b="b" l="l" r="r" t="t"/>
              <a:pathLst>
                <a:path extrusionOk="0" h="8" w="1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3"/>
            <p:cNvSpPr/>
            <p:nvPr/>
          </p:nvSpPr>
          <p:spPr>
            <a:xfrm>
              <a:off x="3625670" y="2169437"/>
              <a:ext cx="225" cy="3379"/>
            </a:xfrm>
            <a:custGeom>
              <a:rect b="b" l="l" r="r" t="t"/>
              <a:pathLst>
                <a:path extrusionOk="0" h="15" w="1">
                  <a:moveTo>
                    <a:pt x="0" y="7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3"/>
            <p:cNvSpPr/>
            <p:nvPr/>
          </p:nvSpPr>
          <p:spPr>
            <a:xfrm>
              <a:off x="3628824" y="2216292"/>
              <a:ext cx="42347" cy="1802"/>
            </a:xfrm>
            <a:custGeom>
              <a:rect b="b" l="l" r="r" t="t"/>
              <a:pathLst>
                <a:path extrusionOk="0" h="8" w="188">
                  <a:moveTo>
                    <a:pt x="0" y="0"/>
                  </a:moveTo>
                  <a:lnTo>
                    <a:pt x="0" y="7"/>
                  </a:lnTo>
                  <a:lnTo>
                    <a:pt x="187" y="7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3"/>
            <p:cNvSpPr/>
            <p:nvPr/>
          </p:nvSpPr>
          <p:spPr>
            <a:xfrm>
              <a:off x="3672522" y="2194666"/>
              <a:ext cx="1802" cy="18246"/>
            </a:xfrm>
            <a:custGeom>
              <a:rect b="b" l="l" r="r" t="t"/>
              <a:pathLst>
                <a:path extrusionOk="0" h="81" w="8">
                  <a:moveTo>
                    <a:pt x="0" y="0"/>
                  </a:moveTo>
                  <a:lnTo>
                    <a:pt x="0" y="80"/>
                  </a:lnTo>
                  <a:lnTo>
                    <a:pt x="7" y="80"/>
                  </a:lnTo>
                  <a:lnTo>
                    <a:pt x="7" y="52"/>
                  </a:lnTo>
                  <a:cubicBezTo>
                    <a:pt x="7" y="36"/>
                    <a:pt x="7" y="14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3"/>
            <p:cNvSpPr/>
            <p:nvPr/>
          </p:nvSpPr>
          <p:spPr>
            <a:xfrm>
              <a:off x="3628824" y="2169437"/>
              <a:ext cx="20272" cy="225"/>
            </a:xfrm>
            <a:custGeom>
              <a:rect b="b" l="l" r="r" t="t"/>
              <a:pathLst>
                <a:path extrusionOk="0" h="1" w="90">
                  <a:moveTo>
                    <a:pt x="0" y="0"/>
                  </a:moveTo>
                  <a:lnTo>
                    <a:pt x="0" y="0"/>
                  </a:lnTo>
                  <a:lnTo>
                    <a:pt x="89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3"/>
            <p:cNvSpPr/>
            <p:nvPr/>
          </p:nvSpPr>
          <p:spPr>
            <a:xfrm>
              <a:off x="3628824" y="2172591"/>
              <a:ext cx="25453" cy="225"/>
            </a:xfrm>
            <a:custGeom>
              <a:rect b="b" l="l" r="r" t="t"/>
              <a:pathLst>
                <a:path extrusionOk="0" h="1" w="113">
                  <a:moveTo>
                    <a:pt x="0" y="0"/>
                  </a:moveTo>
                  <a:lnTo>
                    <a:pt x="0" y="0"/>
                  </a:lnTo>
                  <a:lnTo>
                    <a:pt x="112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3"/>
            <p:cNvSpPr/>
            <p:nvPr/>
          </p:nvSpPr>
          <p:spPr>
            <a:xfrm>
              <a:off x="3628824" y="2169437"/>
              <a:ext cx="23876" cy="3379"/>
            </a:xfrm>
            <a:custGeom>
              <a:rect b="b" l="l" r="r" t="t"/>
              <a:pathLst>
                <a:path extrusionOk="0" h="15" w="106">
                  <a:moveTo>
                    <a:pt x="0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105" y="14"/>
                  </a:lnTo>
                  <a:cubicBezTo>
                    <a:pt x="105" y="7"/>
                    <a:pt x="98" y="7"/>
                    <a:pt x="8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3"/>
            <p:cNvSpPr/>
            <p:nvPr/>
          </p:nvSpPr>
          <p:spPr>
            <a:xfrm>
              <a:off x="3625670" y="2172591"/>
              <a:ext cx="225" cy="40322"/>
            </a:xfrm>
            <a:custGeom>
              <a:rect b="b" l="l" r="r" t="t"/>
              <a:pathLst>
                <a:path extrusionOk="0" h="179" w="1">
                  <a:moveTo>
                    <a:pt x="0" y="0"/>
                  </a:move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3"/>
            <p:cNvSpPr/>
            <p:nvPr/>
          </p:nvSpPr>
          <p:spPr>
            <a:xfrm>
              <a:off x="3628824" y="2172591"/>
              <a:ext cx="225" cy="40322"/>
            </a:xfrm>
            <a:custGeom>
              <a:rect b="b" l="l" r="r" t="t"/>
              <a:pathLst>
                <a:path extrusionOk="0" h="179" w="1">
                  <a:moveTo>
                    <a:pt x="0" y="0"/>
                  </a:moveTo>
                  <a:lnTo>
                    <a:pt x="0" y="178"/>
                  </a:lnTo>
                  <a:lnTo>
                    <a:pt x="0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3"/>
            <p:cNvSpPr/>
            <p:nvPr/>
          </p:nvSpPr>
          <p:spPr>
            <a:xfrm>
              <a:off x="3628824" y="2216292"/>
              <a:ext cx="225" cy="1802"/>
            </a:xfrm>
            <a:custGeom>
              <a:rect b="b" l="l" r="r" t="t"/>
              <a:pathLst>
                <a:path extrusionOk="0" h="8" w="1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3"/>
            <p:cNvSpPr/>
            <p:nvPr/>
          </p:nvSpPr>
          <p:spPr>
            <a:xfrm>
              <a:off x="3625670" y="2172591"/>
              <a:ext cx="3379" cy="40322"/>
            </a:xfrm>
            <a:custGeom>
              <a:rect b="b" l="l" r="r" t="t"/>
              <a:pathLst>
                <a:path extrusionOk="0" h="179" w="15">
                  <a:moveTo>
                    <a:pt x="0" y="0"/>
                  </a:moveTo>
                  <a:lnTo>
                    <a:pt x="0" y="178"/>
                  </a:lnTo>
                  <a:lnTo>
                    <a:pt x="14" y="17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3"/>
            <p:cNvSpPr/>
            <p:nvPr/>
          </p:nvSpPr>
          <p:spPr>
            <a:xfrm>
              <a:off x="3628824" y="2172591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3"/>
            <p:cNvSpPr/>
            <p:nvPr/>
          </p:nvSpPr>
          <p:spPr>
            <a:xfrm>
              <a:off x="3628824" y="2171014"/>
              <a:ext cx="225" cy="1802"/>
            </a:xfrm>
            <a:custGeom>
              <a:rect b="b" l="l" r="r" t="t"/>
              <a:pathLst>
                <a:path extrusionOk="0" h="8" w="1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3"/>
            <p:cNvSpPr/>
            <p:nvPr/>
          </p:nvSpPr>
          <p:spPr>
            <a:xfrm>
              <a:off x="3628824" y="2169437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3"/>
            <p:cNvSpPr/>
            <p:nvPr/>
          </p:nvSpPr>
          <p:spPr>
            <a:xfrm>
              <a:off x="3628824" y="2169437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3"/>
            <p:cNvSpPr/>
            <p:nvPr/>
          </p:nvSpPr>
          <p:spPr>
            <a:xfrm>
              <a:off x="3628824" y="2169437"/>
              <a:ext cx="225" cy="1802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3"/>
            <p:cNvSpPr/>
            <p:nvPr/>
          </p:nvSpPr>
          <p:spPr>
            <a:xfrm>
              <a:off x="3628824" y="2169437"/>
              <a:ext cx="225" cy="1802"/>
            </a:xfrm>
            <a:custGeom>
              <a:rect b="b" l="l" r="r" t="t"/>
              <a:pathLst>
                <a:path extrusionOk="0" h="8" w="1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3"/>
            <p:cNvSpPr/>
            <p:nvPr/>
          </p:nvSpPr>
          <p:spPr>
            <a:xfrm>
              <a:off x="3628824" y="2172591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3"/>
            <p:cNvSpPr/>
            <p:nvPr/>
          </p:nvSpPr>
          <p:spPr>
            <a:xfrm>
              <a:off x="3628824" y="2171014"/>
              <a:ext cx="225" cy="1802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3"/>
            <p:cNvSpPr/>
            <p:nvPr/>
          </p:nvSpPr>
          <p:spPr>
            <a:xfrm>
              <a:off x="3628824" y="2171014"/>
              <a:ext cx="225" cy="1802"/>
            </a:xfrm>
            <a:custGeom>
              <a:rect b="b" l="l" r="r" t="t"/>
              <a:pathLst>
                <a:path extrusionOk="0" h="8" w="1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3"/>
            <p:cNvSpPr/>
            <p:nvPr/>
          </p:nvSpPr>
          <p:spPr>
            <a:xfrm>
              <a:off x="3625670" y="2169437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3"/>
            <p:cNvSpPr/>
            <p:nvPr/>
          </p:nvSpPr>
          <p:spPr>
            <a:xfrm>
              <a:off x="3625670" y="2172591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3"/>
            <p:cNvSpPr/>
            <p:nvPr/>
          </p:nvSpPr>
          <p:spPr>
            <a:xfrm>
              <a:off x="3625670" y="2169437"/>
              <a:ext cx="225" cy="3379"/>
            </a:xfrm>
            <a:custGeom>
              <a:rect b="b" l="l" r="r" t="t"/>
              <a:pathLst>
                <a:path extrusionOk="0" h="15" w="1">
                  <a:moveTo>
                    <a:pt x="0" y="14"/>
                  </a:moveTo>
                  <a:lnTo>
                    <a:pt x="0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3"/>
            <p:cNvSpPr/>
            <p:nvPr/>
          </p:nvSpPr>
          <p:spPr>
            <a:xfrm>
              <a:off x="3625670" y="2169437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3"/>
            <p:cNvSpPr/>
            <p:nvPr/>
          </p:nvSpPr>
          <p:spPr>
            <a:xfrm>
              <a:off x="3628824" y="2169437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3"/>
            <p:cNvSpPr/>
            <p:nvPr/>
          </p:nvSpPr>
          <p:spPr>
            <a:xfrm>
              <a:off x="3628824" y="2169437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3"/>
            <p:cNvSpPr/>
            <p:nvPr/>
          </p:nvSpPr>
          <p:spPr>
            <a:xfrm>
              <a:off x="3625670" y="2169437"/>
              <a:ext cx="3379" cy="225"/>
            </a:xfrm>
            <a:custGeom>
              <a:rect b="b" l="l" r="r" t="t"/>
              <a:pathLst>
                <a:path extrusionOk="0" h="1" w="15">
                  <a:moveTo>
                    <a:pt x="0" y="0"/>
                  </a:move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3"/>
            <p:cNvSpPr/>
            <p:nvPr/>
          </p:nvSpPr>
          <p:spPr>
            <a:xfrm>
              <a:off x="3628824" y="2169437"/>
              <a:ext cx="225" cy="1802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3"/>
            <p:cNvSpPr/>
            <p:nvPr/>
          </p:nvSpPr>
          <p:spPr>
            <a:xfrm>
              <a:off x="3625670" y="2172591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3"/>
            <p:cNvSpPr/>
            <p:nvPr/>
          </p:nvSpPr>
          <p:spPr>
            <a:xfrm>
              <a:off x="3625670" y="2171014"/>
              <a:ext cx="225" cy="1802"/>
            </a:xfrm>
            <a:custGeom>
              <a:rect b="b" l="l" r="r" t="t"/>
              <a:pathLst>
                <a:path extrusionOk="0" h="8" w="1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3"/>
            <p:cNvSpPr/>
            <p:nvPr/>
          </p:nvSpPr>
          <p:spPr>
            <a:xfrm>
              <a:off x="3625670" y="2169437"/>
              <a:ext cx="225" cy="3379"/>
            </a:xfrm>
            <a:custGeom>
              <a:rect b="b" l="l" r="r" t="t"/>
              <a:pathLst>
                <a:path extrusionOk="0" h="15" w="1">
                  <a:moveTo>
                    <a:pt x="0" y="7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3"/>
            <p:cNvSpPr/>
            <p:nvPr/>
          </p:nvSpPr>
          <p:spPr>
            <a:xfrm>
              <a:off x="3628824" y="2172591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3"/>
            <p:cNvSpPr/>
            <p:nvPr/>
          </p:nvSpPr>
          <p:spPr>
            <a:xfrm>
              <a:off x="3628824" y="2169437"/>
              <a:ext cx="225" cy="3379"/>
            </a:xfrm>
            <a:custGeom>
              <a:rect b="b" l="l" r="r" t="t"/>
              <a:pathLst>
                <a:path extrusionOk="0" h="15" w="1">
                  <a:moveTo>
                    <a:pt x="0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3"/>
            <p:cNvSpPr/>
            <p:nvPr/>
          </p:nvSpPr>
          <p:spPr>
            <a:xfrm>
              <a:off x="3628824" y="2172591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3"/>
            <p:cNvSpPr/>
            <p:nvPr/>
          </p:nvSpPr>
          <p:spPr>
            <a:xfrm>
              <a:off x="3628824" y="2171014"/>
              <a:ext cx="225" cy="1802"/>
            </a:xfrm>
            <a:custGeom>
              <a:rect b="b" l="l" r="r" t="t"/>
              <a:pathLst>
                <a:path extrusionOk="0" h="8" w="1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3"/>
            <p:cNvSpPr/>
            <p:nvPr/>
          </p:nvSpPr>
          <p:spPr>
            <a:xfrm>
              <a:off x="3628824" y="2169437"/>
              <a:ext cx="225" cy="1802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3"/>
            <p:cNvSpPr/>
            <p:nvPr/>
          </p:nvSpPr>
          <p:spPr>
            <a:xfrm>
              <a:off x="3628824" y="2172591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3"/>
            <p:cNvSpPr/>
            <p:nvPr/>
          </p:nvSpPr>
          <p:spPr>
            <a:xfrm>
              <a:off x="3628824" y="2169437"/>
              <a:ext cx="225" cy="3379"/>
            </a:xfrm>
            <a:custGeom>
              <a:rect b="b" l="l" r="r" t="t"/>
              <a:pathLst>
                <a:path extrusionOk="0" h="15" w="1">
                  <a:moveTo>
                    <a:pt x="0" y="0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3"/>
            <p:cNvSpPr/>
            <p:nvPr/>
          </p:nvSpPr>
          <p:spPr>
            <a:xfrm>
              <a:off x="3625670" y="2172591"/>
              <a:ext cx="3379" cy="225"/>
            </a:xfrm>
            <a:custGeom>
              <a:rect b="b" l="l" r="r" t="t"/>
              <a:pathLst>
                <a:path extrusionOk="0" h="1" w="15">
                  <a:moveTo>
                    <a:pt x="0" y="0"/>
                  </a:move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3"/>
            <p:cNvSpPr/>
            <p:nvPr/>
          </p:nvSpPr>
          <p:spPr>
            <a:xfrm>
              <a:off x="3625670" y="2169437"/>
              <a:ext cx="3379" cy="3379"/>
            </a:xfrm>
            <a:custGeom>
              <a:rect b="b" l="l" r="r" t="t"/>
              <a:pathLst>
                <a:path extrusionOk="0" h="15" w="15">
                  <a:moveTo>
                    <a:pt x="0" y="0"/>
                  </a:moveTo>
                  <a:lnTo>
                    <a:pt x="0" y="14"/>
                  </a:lnTo>
                  <a:lnTo>
                    <a:pt x="14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3"/>
            <p:cNvSpPr/>
            <p:nvPr/>
          </p:nvSpPr>
          <p:spPr>
            <a:xfrm>
              <a:off x="3583999" y="2212687"/>
              <a:ext cx="41896" cy="2253"/>
            </a:xfrm>
            <a:custGeom>
              <a:rect b="b" l="l" r="r" t="t"/>
              <a:pathLst>
                <a:path extrusionOk="0" h="10" w="186">
                  <a:moveTo>
                    <a:pt x="0" y="0"/>
                  </a:moveTo>
                  <a:lnTo>
                    <a:pt x="0" y="9"/>
                  </a:lnTo>
                  <a:lnTo>
                    <a:pt x="185" y="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3"/>
            <p:cNvSpPr/>
            <p:nvPr/>
          </p:nvSpPr>
          <p:spPr>
            <a:xfrm>
              <a:off x="3580620" y="2217868"/>
              <a:ext cx="3604" cy="40322"/>
            </a:xfrm>
            <a:custGeom>
              <a:rect b="b" l="l" r="r" t="t"/>
              <a:pathLst>
                <a:path extrusionOk="0" h="179" w="16">
                  <a:moveTo>
                    <a:pt x="1" y="0"/>
                  </a:moveTo>
                  <a:lnTo>
                    <a:pt x="1" y="178"/>
                  </a:lnTo>
                  <a:lnTo>
                    <a:pt x="15" y="17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3"/>
            <p:cNvSpPr/>
            <p:nvPr/>
          </p:nvSpPr>
          <p:spPr>
            <a:xfrm>
              <a:off x="3580620" y="2212687"/>
              <a:ext cx="45275" cy="5406"/>
            </a:xfrm>
            <a:custGeom>
              <a:rect b="b" l="l" r="r" t="t"/>
              <a:pathLst>
                <a:path extrusionOk="0" h="24" w="201">
                  <a:moveTo>
                    <a:pt x="1" y="0"/>
                  </a:moveTo>
                  <a:lnTo>
                    <a:pt x="1" y="23"/>
                  </a:lnTo>
                  <a:lnTo>
                    <a:pt x="15" y="23"/>
                  </a:lnTo>
                  <a:lnTo>
                    <a:pt x="15" y="16"/>
                  </a:lnTo>
                  <a:lnTo>
                    <a:pt x="200" y="16"/>
                  </a:lnTo>
                  <a:lnTo>
                    <a:pt x="200" y="9"/>
                  </a:lnTo>
                  <a:lnTo>
                    <a:pt x="15" y="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3"/>
            <p:cNvSpPr/>
            <p:nvPr/>
          </p:nvSpPr>
          <p:spPr>
            <a:xfrm>
              <a:off x="3628824" y="2212687"/>
              <a:ext cx="43924" cy="2253"/>
            </a:xfrm>
            <a:custGeom>
              <a:rect b="b" l="l" r="r" t="t"/>
              <a:pathLst>
                <a:path extrusionOk="0" h="10" w="195">
                  <a:moveTo>
                    <a:pt x="0" y="0"/>
                  </a:moveTo>
                  <a:lnTo>
                    <a:pt x="0" y="9"/>
                  </a:lnTo>
                  <a:lnTo>
                    <a:pt x="194" y="9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3"/>
            <p:cNvSpPr/>
            <p:nvPr/>
          </p:nvSpPr>
          <p:spPr>
            <a:xfrm>
              <a:off x="3670945" y="2217868"/>
              <a:ext cx="3379" cy="40322"/>
            </a:xfrm>
            <a:custGeom>
              <a:rect b="b" l="l" r="r" t="t"/>
              <a:pathLst>
                <a:path extrusionOk="0" h="179" w="15">
                  <a:moveTo>
                    <a:pt x="0" y="0"/>
                  </a:moveTo>
                  <a:lnTo>
                    <a:pt x="0" y="178"/>
                  </a:lnTo>
                  <a:lnTo>
                    <a:pt x="14" y="17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3"/>
            <p:cNvSpPr/>
            <p:nvPr/>
          </p:nvSpPr>
          <p:spPr>
            <a:xfrm>
              <a:off x="3628824" y="2212687"/>
              <a:ext cx="45500" cy="5406"/>
            </a:xfrm>
            <a:custGeom>
              <a:rect b="b" l="l" r="r" t="t"/>
              <a:pathLst>
                <a:path extrusionOk="0" h="24" w="202">
                  <a:moveTo>
                    <a:pt x="194" y="0"/>
                  </a:moveTo>
                  <a:lnTo>
                    <a:pt x="194" y="9"/>
                  </a:lnTo>
                  <a:lnTo>
                    <a:pt x="0" y="9"/>
                  </a:lnTo>
                  <a:lnTo>
                    <a:pt x="0" y="16"/>
                  </a:lnTo>
                  <a:lnTo>
                    <a:pt x="187" y="16"/>
                  </a:lnTo>
                  <a:lnTo>
                    <a:pt x="187" y="23"/>
                  </a:lnTo>
                  <a:lnTo>
                    <a:pt x="201" y="23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3"/>
            <p:cNvSpPr/>
            <p:nvPr/>
          </p:nvSpPr>
          <p:spPr>
            <a:xfrm>
              <a:off x="3628824" y="2212687"/>
              <a:ext cx="225" cy="3829"/>
            </a:xfrm>
            <a:custGeom>
              <a:rect b="b" l="l" r="r" t="t"/>
              <a:pathLst>
                <a:path extrusionOk="0" h="17" w="1">
                  <a:moveTo>
                    <a:pt x="0" y="0"/>
                  </a:moveTo>
                  <a:lnTo>
                    <a:pt x="0" y="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3"/>
            <p:cNvSpPr/>
            <p:nvPr/>
          </p:nvSpPr>
          <p:spPr>
            <a:xfrm>
              <a:off x="3628824" y="2212687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3"/>
            <p:cNvSpPr/>
            <p:nvPr/>
          </p:nvSpPr>
          <p:spPr>
            <a:xfrm>
              <a:off x="3625670" y="2217868"/>
              <a:ext cx="225" cy="40322"/>
            </a:xfrm>
            <a:custGeom>
              <a:rect b="b" l="l" r="r" t="t"/>
              <a:pathLst>
                <a:path extrusionOk="0" h="179" w="1">
                  <a:moveTo>
                    <a:pt x="0" y="0"/>
                  </a:move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3"/>
            <p:cNvSpPr/>
            <p:nvPr/>
          </p:nvSpPr>
          <p:spPr>
            <a:xfrm>
              <a:off x="3625670" y="2212687"/>
              <a:ext cx="225" cy="2253"/>
            </a:xfrm>
            <a:custGeom>
              <a:rect b="b" l="l" r="r" t="t"/>
              <a:pathLst>
                <a:path extrusionOk="0" h="10" w="1">
                  <a:moveTo>
                    <a:pt x="0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3"/>
            <p:cNvSpPr/>
            <p:nvPr/>
          </p:nvSpPr>
          <p:spPr>
            <a:xfrm>
              <a:off x="3625670" y="2214715"/>
              <a:ext cx="225" cy="3379"/>
            </a:xfrm>
            <a:custGeom>
              <a:rect b="b" l="l" r="r" t="t"/>
              <a:pathLst>
                <a:path extrusionOk="0" h="15" w="1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3"/>
            <p:cNvSpPr/>
            <p:nvPr/>
          </p:nvSpPr>
          <p:spPr>
            <a:xfrm>
              <a:off x="3625670" y="2212687"/>
              <a:ext cx="225" cy="5406"/>
            </a:xfrm>
            <a:custGeom>
              <a:rect b="b" l="l" r="r" t="t"/>
              <a:pathLst>
                <a:path extrusionOk="0" h="24" w="1">
                  <a:moveTo>
                    <a:pt x="0" y="9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3"/>
            <p:cNvSpPr/>
            <p:nvPr/>
          </p:nvSpPr>
          <p:spPr>
            <a:xfrm>
              <a:off x="3628824" y="2217868"/>
              <a:ext cx="225" cy="40322"/>
            </a:xfrm>
            <a:custGeom>
              <a:rect b="b" l="l" r="r" t="t"/>
              <a:pathLst>
                <a:path extrusionOk="0" h="179" w="1">
                  <a:moveTo>
                    <a:pt x="0" y="0"/>
                  </a:move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3"/>
            <p:cNvSpPr/>
            <p:nvPr/>
          </p:nvSpPr>
          <p:spPr>
            <a:xfrm>
              <a:off x="3628824" y="2212687"/>
              <a:ext cx="225" cy="5406"/>
            </a:xfrm>
            <a:custGeom>
              <a:rect b="b" l="l" r="r" t="t"/>
              <a:pathLst>
                <a:path extrusionOk="0" h="24" w="1">
                  <a:moveTo>
                    <a:pt x="0" y="23"/>
                  </a:moveTo>
                  <a:lnTo>
                    <a:pt x="0" y="23"/>
                  </a:lnTo>
                  <a:lnTo>
                    <a:pt x="0" y="16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3"/>
            <p:cNvSpPr/>
            <p:nvPr/>
          </p:nvSpPr>
          <p:spPr>
            <a:xfrm>
              <a:off x="3628824" y="2212687"/>
              <a:ext cx="225" cy="5406"/>
            </a:xfrm>
            <a:custGeom>
              <a:rect b="b" l="l" r="r" t="t"/>
              <a:pathLst>
                <a:path extrusionOk="0" h="24" w="1">
                  <a:moveTo>
                    <a:pt x="0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3"/>
            <p:cNvSpPr/>
            <p:nvPr/>
          </p:nvSpPr>
          <p:spPr>
            <a:xfrm>
              <a:off x="3625670" y="2217868"/>
              <a:ext cx="3379" cy="40322"/>
            </a:xfrm>
            <a:custGeom>
              <a:rect b="b" l="l" r="r" t="t"/>
              <a:pathLst>
                <a:path extrusionOk="0" h="179" w="15">
                  <a:moveTo>
                    <a:pt x="0" y="0"/>
                  </a:moveTo>
                  <a:lnTo>
                    <a:pt x="0" y="178"/>
                  </a:lnTo>
                  <a:lnTo>
                    <a:pt x="14" y="17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3"/>
            <p:cNvSpPr/>
            <p:nvPr/>
          </p:nvSpPr>
          <p:spPr>
            <a:xfrm>
              <a:off x="3625670" y="2212687"/>
              <a:ext cx="225" cy="5406"/>
            </a:xfrm>
            <a:custGeom>
              <a:rect b="b" l="l" r="r" t="t"/>
              <a:pathLst>
                <a:path extrusionOk="0" h="24" w="1">
                  <a:moveTo>
                    <a:pt x="0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3"/>
            <p:cNvSpPr/>
            <p:nvPr/>
          </p:nvSpPr>
          <p:spPr>
            <a:xfrm>
              <a:off x="3625670" y="2212687"/>
              <a:ext cx="3379" cy="5406"/>
            </a:xfrm>
            <a:custGeom>
              <a:rect b="b" l="l" r="r" t="t"/>
              <a:pathLst>
                <a:path extrusionOk="0" h="24" w="15">
                  <a:moveTo>
                    <a:pt x="0" y="0"/>
                  </a:moveTo>
                  <a:lnTo>
                    <a:pt x="0" y="23"/>
                  </a:lnTo>
                  <a:lnTo>
                    <a:pt x="14" y="2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3"/>
            <p:cNvSpPr/>
            <p:nvPr/>
          </p:nvSpPr>
          <p:spPr>
            <a:xfrm>
              <a:off x="3580620" y="2302792"/>
              <a:ext cx="45275" cy="3829"/>
            </a:xfrm>
            <a:custGeom>
              <a:rect b="b" l="l" r="r" t="t"/>
              <a:pathLst>
                <a:path extrusionOk="0" h="17" w="201">
                  <a:moveTo>
                    <a:pt x="1" y="0"/>
                  </a:moveTo>
                  <a:lnTo>
                    <a:pt x="1" y="16"/>
                  </a:lnTo>
                  <a:lnTo>
                    <a:pt x="200" y="16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3"/>
            <p:cNvSpPr/>
            <p:nvPr/>
          </p:nvSpPr>
          <p:spPr>
            <a:xfrm>
              <a:off x="3580620" y="2261119"/>
              <a:ext cx="3604" cy="41898"/>
            </a:xfrm>
            <a:custGeom>
              <a:rect b="b" l="l" r="r" t="t"/>
              <a:pathLst>
                <a:path extrusionOk="0" h="186" w="16">
                  <a:moveTo>
                    <a:pt x="1" y="0"/>
                  </a:moveTo>
                  <a:lnTo>
                    <a:pt x="1" y="185"/>
                  </a:lnTo>
                  <a:lnTo>
                    <a:pt x="15" y="18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3"/>
            <p:cNvSpPr/>
            <p:nvPr/>
          </p:nvSpPr>
          <p:spPr>
            <a:xfrm>
              <a:off x="3580620" y="2257965"/>
              <a:ext cx="45275" cy="225"/>
            </a:xfrm>
            <a:custGeom>
              <a:rect b="b" l="l" r="r" t="t"/>
              <a:pathLst>
                <a:path extrusionOk="0" h="1" w="201">
                  <a:moveTo>
                    <a:pt x="1" y="0"/>
                  </a:moveTo>
                  <a:lnTo>
                    <a:pt x="1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3"/>
            <p:cNvSpPr/>
            <p:nvPr/>
          </p:nvSpPr>
          <p:spPr>
            <a:xfrm>
              <a:off x="3583999" y="2261119"/>
              <a:ext cx="41896" cy="225"/>
            </a:xfrm>
            <a:custGeom>
              <a:rect b="b" l="l" r="r" t="t"/>
              <a:pathLst>
                <a:path extrusionOk="0" h="1" w="186">
                  <a:moveTo>
                    <a:pt x="0" y="0"/>
                  </a:move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3"/>
            <p:cNvSpPr/>
            <p:nvPr/>
          </p:nvSpPr>
          <p:spPr>
            <a:xfrm>
              <a:off x="3580620" y="2257965"/>
              <a:ext cx="45275" cy="3379"/>
            </a:xfrm>
            <a:custGeom>
              <a:rect b="b" l="l" r="r" t="t"/>
              <a:pathLst>
                <a:path extrusionOk="0" h="15" w="201">
                  <a:moveTo>
                    <a:pt x="1" y="0"/>
                  </a:moveTo>
                  <a:lnTo>
                    <a:pt x="1" y="14"/>
                  </a:lnTo>
                  <a:lnTo>
                    <a:pt x="200" y="14"/>
                  </a:lnTo>
                  <a:lnTo>
                    <a:pt x="200" y="7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3"/>
            <p:cNvSpPr/>
            <p:nvPr/>
          </p:nvSpPr>
          <p:spPr>
            <a:xfrm>
              <a:off x="3625670" y="2257965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3"/>
            <p:cNvSpPr/>
            <p:nvPr/>
          </p:nvSpPr>
          <p:spPr>
            <a:xfrm>
              <a:off x="3625670" y="2261119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3"/>
            <p:cNvSpPr/>
            <p:nvPr/>
          </p:nvSpPr>
          <p:spPr>
            <a:xfrm>
              <a:off x="3625670" y="2259542"/>
              <a:ext cx="225" cy="1802"/>
            </a:xfrm>
            <a:custGeom>
              <a:rect b="b" l="l" r="r" t="t"/>
              <a:pathLst>
                <a:path extrusionOk="0" h="8" w="1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3"/>
            <p:cNvSpPr/>
            <p:nvPr/>
          </p:nvSpPr>
          <p:spPr>
            <a:xfrm>
              <a:off x="3625670" y="2257965"/>
              <a:ext cx="225" cy="3379"/>
            </a:xfrm>
            <a:custGeom>
              <a:rect b="b" l="l" r="r" t="t"/>
              <a:pathLst>
                <a:path extrusionOk="0" h="15" w="1">
                  <a:moveTo>
                    <a:pt x="0" y="7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3"/>
            <p:cNvSpPr/>
            <p:nvPr/>
          </p:nvSpPr>
          <p:spPr>
            <a:xfrm>
              <a:off x="3628824" y="2302792"/>
              <a:ext cx="45500" cy="3829"/>
            </a:xfrm>
            <a:custGeom>
              <a:rect b="b" l="l" r="r" t="t"/>
              <a:pathLst>
                <a:path extrusionOk="0" h="17" w="202">
                  <a:moveTo>
                    <a:pt x="0" y="0"/>
                  </a:moveTo>
                  <a:lnTo>
                    <a:pt x="0" y="16"/>
                  </a:lnTo>
                  <a:lnTo>
                    <a:pt x="201" y="1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3"/>
            <p:cNvSpPr/>
            <p:nvPr/>
          </p:nvSpPr>
          <p:spPr>
            <a:xfrm>
              <a:off x="3672522" y="2261119"/>
              <a:ext cx="1802" cy="41898"/>
            </a:xfrm>
            <a:custGeom>
              <a:rect b="b" l="l" r="r" t="t"/>
              <a:pathLst>
                <a:path extrusionOk="0" h="186" w="8">
                  <a:moveTo>
                    <a:pt x="0" y="0"/>
                  </a:moveTo>
                  <a:lnTo>
                    <a:pt x="0" y="185"/>
                  </a:lnTo>
                  <a:lnTo>
                    <a:pt x="7" y="18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3"/>
            <p:cNvSpPr/>
            <p:nvPr/>
          </p:nvSpPr>
          <p:spPr>
            <a:xfrm>
              <a:off x="3628824" y="2257965"/>
              <a:ext cx="42347" cy="225"/>
            </a:xfrm>
            <a:custGeom>
              <a:rect b="b" l="l" r="r" t="t"/>
              <a:pathLst>
                <a:path extrusionOk="0" h="1" w="188">
                  <a:moveTo>
                    <a:pt x="0" y="0"/>
                  </a:moveTo>
                  <a:lnTo>
                    <a:pt x="187" y="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3"/>
            <p:cNvSpPr/>
            <p:nvPr/>
          </p:nvSpPr>
          <p:spPr>
            <a:xfrm>
              <a:off x="3628824" y="2261119"/>
              <a:ext cx="45500" cy="225"/>
            </a:xfrm>
            <a:custGeom>
              <a:rect b="b" l="l" r="r" t="t"/>
              <a:pathLst>
                <a:path extrusionOk="0" h="1" w="202">
                  <a:moveTo>
                    <a:pt x="0" y="0"/>
                  </a:moveTo>
                  <a:lnTo>
                    <a:pt x="194" y="0"/>
                  </a:lnTo>
                  <a:lnTo>
                    <a:pt x="201" y="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3"/>
            <p:cNvSpPr/>
            <p:nvPr/>
          </p:nvSpPr>
          <p:spPr>
            <a:xfrm>
              <a:off x="3628824" y="2257965"/>
              <a:ext cx="45500" cy="3379"/>
            </a:xfrm>
            <a:custGeom>
              <a:rect b="b" l="l" r="r" t="t"/>
              <a:pathLst>
                <a:path extrusionOk="0" h="15" w="202">
                  <a:moveTo>
                    <a:pt x="0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201" y="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3"/>
            <p:cNvSpPr/>
            <p:nvPr/>
          </p:nvSpPr>
          <p:spPr>
            <a:xfrm>
              <a:off x="3625670" y="2302792"/>
              <a:ext cx="225" cy="3829"/>
            </a:xfrm>
            <a:custGeom>
              <a:rect b="b" l="l" r="r" t="t"/>
              <a:pathLst>
                <a:path extrusionOk="0" h="17" w="1">
                  <a:moveTo>
                    <a:pt x="0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3"/>
            <p:cNvSpPr/>
            <p:nvPr/>
          </p:nvSpPr>
          <p:spPr>
            <a:xfrm>
              <a:off x="3625670" y="2261119"/>
              <a:ext cx="225" cy="41898"/>
            </a:xfrm>
            <a:custGeom>
              <a:rect b="b" l="l" r="r" t="t"/>
              <a:pathLst>
                <a:path extrusionOk="0" h="186" w="1">
                  <a:moveTo>
                    <a:pt x="0" y="0"/>
                  </a:moveTo>
                  <a:lnTo>
                    <a:pt x="0" y="185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3"/>
            <p:cNvSpPr/>
            <p:nvPr/>
          </p:nvSpPr>
          <p:spPr>
            <a:xfrm>
              <a:off x="3628824" y="2302792"/>
              <a:ext cx="225" cy="3829"/>
            </a:xfrm>
            <a:custGeom>
              <a:rect b="b" l="l" r="r" t="t"/>
              <a:pathLst>
                <a:path extrusionOk="0" h="17" w="1">
                  <a:moveTo>
                    <a:pt x="0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3"/>
            <p:cNvSpPr/>
            <p:nvPr/>
          </p:nvSpPr>
          <p:spPr>
            <a:xfrm>
              <a:off x="3628824" y="2261119"/>
              <a:ext cx="225" cy="41898"/>
            </a:xfrm>
            <a:custGeom>
              <a:rect b="b" l="l" r="r" t="t"/>
              <a:pathLst>
                <a:path extrusionOk="0" h="186" w="1">
                  <a:moveTo>
                    <a:pt x="0" y="0"/>
                  </a:moveTo>
                  <a:lnTo>
                    <a:pt x="0" y="185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3"/>
            <p:cNvSpPr/>
            <p:nvPr/>
          </p:nvSpPr>
          <p:spPr>
            <a:xfrm>
              <a:off x="3625670" y="2302792"/>
              <a:ext cx="3379" cy="3829"/>
            </a:xfrm>
            <a:custGeom>
              <a:rect b="b" l="l" r="r" t="t"/>
              <a:pathLst>
                <a:path extrusionOk="0" h="17" w="15">
                  <a:moveTo>
                    <a:pt x="0" y="0"/>
                  </a:moveTo>
                  <a:lnTo>
                    <a:pt x="0" y="16"/>
                  </a:lnTo>
                  <a:lnTo>
                    <a:pt x="14" y="1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3"/>
            <p:cNvSpPr/>
            <p:nvPr/>
          </p:nvSpPr>
          <p:spPr>
            <a:xfrm>
              <a:off x="3625670" y="2261119"/>
              <a:ext cx="3379" cy="41898"/>
            </a:xfrm>
            <a:custGeom>
              <a:rect b="b" l="l" r="r" t="t"/>
              <a:pathLst>
                <a:path extrusionOk="0" h="186" w="15">
                  <a:moveTo>
                    <a:pt x="0" y="0"/>
                  </a:moveTo>
                  <a:lnTo>
                    <a:pt x="0" y="185"/>
                  </a:lnTo>
                  <a:lnTo>
                    <a:pt x="14" y="18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3"/>
            <p:cNvSpPr/>
            <p:nvPr/>
          </p:nvSpPr>
          <p:spPr>
            <a:xfrm>
              <a:off x="3628824" y="2261119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3"/>
            <p:cNvSpPr/>
            <p:nvPr/>
          </p:nvSpPr>
          <p:spPr>
            <a:xfrm>
              <a:off x="3628824" y="2259542"/>
              <a:ext cx="225" cy="1802"/>
            </a:xfrm>
            <a:custGeom>
              <a:rect b="b" l="l" r="r" t="t"/>
              <a:pathLst>
                <a:path extrusionOk="0" h="8" w="1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3"/>
            <p:cNvSpPr/>
            <p:nvPr/>
          </p:nvSpPr>
          <p:spPr>
            <a:xfrm>
              <a:off x="3628824" y="2257965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3"/>
            <p:cNvSpPr/>
            <p:nvPr/>
          </p:nvSpPr>
          <p:spPr>
            <a:xfrm>
              <a:off x="3628824" y="2257965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3"/>
            <p:cNvSpPr/>
            <p:nvPr/>
          </p:nvSpPr>
          <p:spPr>
            <a:xfrm>
              <a:off x="3628824" y="2257965"/>
              <a:ext cx="225" cy="1802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3"/>
            <p:cNvSpPr/>
            <p:nvPr/>
          </p:nvSpPr>
          <p:spPr>
            <a:xfrm>
              <a:off x="3628824" y="2257965"/>
              <a:ext cx="225" cy="1802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3"/>
            <p:cNvSpPr/>
            <p:nvPr/>
          </p:nvSpPr>
          <p:spPr>
            <a:xfrm>
              <a:off x="3628824" y="2261119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3"/>
            <p:cNvSpPr/>
            <p:nvPr/>
          </p:nvSpPr>
          <p:spPr>
            <a:xfrm>
              <a:off x="3628824" y="2259542"/>
              <a:ext cx="225" cy="1802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3"/>
            <p:cNvSpPr/>
            <p:nvPr/>
          </p:nvSpPr>
          <p:spPr>
            <a:xfrm>
              <a:off x="3628824" y="2257965"/>
              <a:ext cx="225" cy="3379"/>
            </a:xfrm>
            <a:custGeom>
              <a:rect b="b" l="l" r="r" t="t"/>
              <a:pathLst>
                <a:path extrusionOk="0" h="15" w="1">
                  <a:moveTo>
                    <a:pt x="0" y="14"/>
                  </a:moveTo>
                  <a:lnTo>
                    <a:pt x="0" y="14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3"/>
            <p:cNvSpPr/>
            <p:nvPr/>
          </p:nvSpPr>
          <p:spPr>
            <a:xfrm>
              <a:off x="3625670" y="2257965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3"/>
            <p:cNvSpPr/>
            <p:nvPr/>
          </p:nvSpPr>
          <p:spPr>
            <a:xfrm>
              <a:off x="3625670" y="2261119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3"/>
            <p:cNvSpPr/>
            <p:nvPr/>
          </p:nvSpPr>
          <p:spPr>
            <a:xfrm>
              <a:off x="3625670" y="2257965"/>
              <a:ext cx="225" cy="3379"/>
            </a:xfrm>
            <a:custGeom>
              <a:rect b="b" l="l" r="r" t="t"/>
              <a:pathLst>
                <a:path extrusionOk="0" h="15" w="1">
                  <a:moveTo>
                    <a:pt x="0" y="14"/>
                  </a:moveTo>
                  <a:lnTo>
                    <a:pt x="0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3"/>
            <p:cNvSpPr/>
            <p:nvPr/>
          </p:nvSpPr>
          <p:spPr>
            <a:xfrm>
              <a:off x="3625670" y="2257965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3"/>
            <p:cNvSpPr/>
            <p:nvPr/>
          </p:nvSpPr>
          <p:spPr>
            <a:xfrm>
              <a:off x="3628824" y="2257965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3"/>
            <p:cNvSpPr/>
            <p:nvPr/>
          </p:nvSpPr>
          <p:spPr>
            <a:xfrm>
              <a:off x="3628824" y="2257965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3"/>
            <p:cNvSpPr/>
            <p:nvPr/>
          </p:nvSpPr>
          <p:spPr>
            <a:xfrm>
              <a:off x="3625670" y="2257965"/>
              <a:ext cx="3379" cy="225"/>
            </a:xfrm>
            <a:custGeom>
              <a:rect b="b" l="l" r="r" t="t"/>
              <a:pathLst>
                <a:path extrusionOk="0" h="1" w="15">
                  <a:moveTo>
                    <a:pt x="0" y="0"/>
                  </a:move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3"/>
            <p:cNvSpPr/>
            <p:nvPr/>
          </p:nvSpPr>
          <p:spPr>
            <a:xfrm>
              <a:off x="3628824" y="2257965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3"/>
            <p:cNvSpPr/>
            <p:nvPr/>
          </p:nvSpPr>
          <p:spPr>
            <a:xfrm>
              <a:off x="3625670" y="2261119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3"/>
            <p:cNvSpPr/>
            <p:nvPr/>
          </p:nvSpPr>
          <p:spPr>
            <a:xfrm>
              <a:off x="3625670" y="2259542"/>
              <a:ext cx="225" cy="1802"/>
            </a:xfrm>
            <a:custGeom>
              <a:rect b="b" l="l" r="r" t="t"/>
              <a:pathLst>
                <a:path extrusionOk="0" h="8" w="1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3"/>
            <p:cNvSpPr/>
            <p:nvPr/>
          </p:nvSpPr>
          <p:spPr>
            <a:xfrm>
              <a:off x="3625670" y="2257965"/>
              <a:ext cx="225" cy="3379"/>
            </a:xfrm>
            <a:custGeom>
              <a:rect b="b" l="l" r="r" t="t"/>
              <a:pathLst>
                <a:path extrusionOk="0" h="15" w="1">
                  <a:moveTo>
                    <a:pt x="0" y="7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3"/>
            <p:cNvSpPr/>
            <p:nvPr/>
          </p:nvSpPr>
          <p:spPr>
            <a:xfrm>
              <a:off x="3628824" y="2261119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3"/>
            <p:cNvSpPr/>
            <p:nvPr/>
          </p:nvSpPr>
          <p:spPr>
            <a:xfrm>
              <a:off x="3628824" y="2257965"/>
              <a:ext cx="225" cy="3379"/>
            </a:xfrm>
            <a:custGeom>
              <a:rect b="b" l="l" r="r" t="t"/>
              <a:pathLst>
                <a:path extrusionOk="0" h="15" w="1">
                  <a:moveTo>
                    <a:pt x="0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3"/>
            <p:cNvSpPr/>
            <p:nvPr/>
          </p:nvSpPr>
          <p:spPr>
            <a:xfrm>
              <a:off x="3628824" y="2261119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3"/>
            <p:cNvSpPr/>
            <p:nvPr/>
          </p:nvSpPr>
          <p:spPr>
            <a:xfrm>
              <a:off x="3628824" y="2259542"/>
              <a:ext cx="225" cy="1802"/>
            </a:xfrm>
            <a:custGeom>
              <a:rect b="b" l="l" r="r" t="t"/>
              <a:pathLst>
                <a:path extrusionOk="0" h="8" w="1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3"/>
            <p:cNvSpPr/>
            <p:nvPr/>
          </p:nvSpPr>
          <p:spPr>
            <a:xfrm>
              <a:off x="3628824" y="2257965"/>
              <a:ext cx="225" cy="1802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3"/>
            <p:cNvSpPr/>
            <p:nvPr/>
          </p:nvSpPr>
          <p:spPr>
            <a:xfrm>
              <a:off x="3628824" y="2261119"/>
              <a:ext cx="225" cy="2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3"/>
            <p:cNvSpPr/>
            <p:nvPr/>
          </p:nvSpPr>
          <p:spPr>
            <a:xfrm>
              <a:off x="3628824" y="2257965"/>
              <a:ext cx="225" cy="3379"/>
            </a:xfrm>
            <a:custGeom>
              <a:rect b="b" l="l" r="r" t="t"/>
              <a:pathLst>
                <a:path extrusionOk="0" h="15" w="1">
                  <a:moveTo>
                    <a:pt x="0" y="0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3"/>
            <p:cNvSpPr/>
            <p:nvPr/>
          </p:nvSpPr>
          <p:spPr>
            <a:xfrm>
              <a:off x="3625670" y="2261119"/>
              <a:ext cx="3379" cy="225"/>
            </a:xfrm>
            <a:custGeom>
              <a:rect b="b" l="l" r="r" t="t"/>
              <a:pathLst>
                <a:path extrusionOk="0" h="1" w="15">
                  <a:moveTo>
                    <a:pt x="0" y="0"/>
                  </a:move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3"/>
            <p:cNvSpPr/>
            <p:nvPr/>
          </p:nvSpPr>
          <p:spPr>
            <a:xfrm>
              <a:off x="3625670" y="2257965"/>
              <a:ext cx="3379" cy="3379"/>
            </a:xfrm>
            <a:custGeom>
              <a:rect b="b" l="l" r="r" t="t"/>
              <a:pathLst>
                <a:path extrusionOk="0" h="15" w="15">
                  <a:moveTo>
                    <a:pt x="0" y="0"/>
                  </a:moveTo>
                  <a:lnTo>
                    <a:pt x="0" y="14"/>
                  </a:lnTo>
                  <a:lnTo>
                    <a:pt x="14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3"/>
            <p:cNvSpPr/>
            <p:nvPr/>
          </p:nvSpPr>
          <p:spPr>
            <a:xfrm>
              <a:off x="3578818" y="2164481"/>
              <a:ext cx="98660" cy="143716"/>
            </a:xfrm>
            <a:custGeom>
              <a:rect b="b" l="l" r="r" t="t"/>
              <a:pathLst>
                <a:path extrusionOk="0" h="638" w="438">
                  <a:moveTo>
                    <a:pt x="215" y="22"/>
                  </a:moveTo>
                  <a:cubicBezTo>
                    <a:pt x="327" y="22"/>
                    <a:pt x="416" y="111"/>
                    <a:pt x="416" y="223"/>
                  </a:cubicBezTo>
                  <a:lnTo>
                    <a:pt x="416" y="614"/>
                  </a:lnTo>
                  <a:lnTo>
                    <a:pt x="16" y="614"/>
                  </a:lnTo>
                  <a:lnTo>
                    <a:pt x="16" y="223"/>
                  </a:lnTo>
                  <a:cubicBezTo>
                    <a:pt x="16" y="111"/>
                    <a:pt x="105" y="22"/>
                    <a:pt x="215" y="22"/>
                  </a:cubicBezTo>
                  <a:close/>
                  <a:moveTo>
                    <a:pt x="215" y="1"/>
                  </a:moveTo>
                  <a:cubicBezTo>
                    <a:pt x="98" y="1"/>
                    <a:pt x="0" y="104"/>
                    <a:pt x="0" y="223"/>
                  </a:cubicBezTo>
                  <a:lnTo>
                    <a:pt x="0" y="637"/>
                  </a:lnTo>
                  <a:lnTo>
                    <a:pt x="438" y="637"/>
                  </a:lnTo>
                  <a:lnTo>
                    <a:pt x="438" y="223"/>
                  </a:lnTo>
                  <a:cubicBezTo>
                    <a:pt x="438" y="104"/>
                    <a:pt x="341" y="1"/>
                    <a:pt x="21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9" name="Google Shape;166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24"/>
          <p:cNvSpPr txBox="1"/>
          <p:nvPr>
            <p:ph type="title"/>
          </p:nvPr>
        </p:nvSpPr>
        <p:spPr>
          <a:xfrm>
            <a:off x="1336200" y="445025"/>
            <a:ext cx="64716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2" name="Google Shape;1672;p24"/>
          <p:cNvSpPr txBox="1"/>
          <p:nvPr>
            <p:ph idx="1" type="subTitle"/>
          </p:nvPr>
        </p:nvSpPr>
        <p:spPr>
          <a:xfrm>
            <a:off x="1109155" y="2490881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3" name="Google Shape;1673;p24"/>
          <p:cNvSpPr txBox="1"/>
          <p:nvPr>
            <p:ph idx="2" type="subTitle"/>
          </p:nvPr>
        </p:nvSpPr>
        <p:spPr>
          <a:xfrm>
            <a:off x="3579000" y="2490881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4" name="Google Shape;1674;p24"/>
          <p:cNvSpPr txBox="1"/>
          <p:nvPr>
            <p:ph idx="3" type="subTitle"/>
          </p:nvPr>
        </p:nvSpPr>
        <p:spPr>
          <a:xfrm>
            <a:off x="1109155" y="4119200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5" name="Google Shape;1675;p24"/>
          <p:cNvSpPr txBox="1"/>
          <p:nvPr>
            <p:ph idx="4" type="subTitle"/>
          </p:nvPr>
        </p:nvSpPr>
        <p:spPr>
          <a:xfrm>
            <a:off x="3579000" y="4119200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6" name="Google Shape;1676;p24"/>
          <p:cNvSpPr txBox="1"/>
          <p:nvPr>
            <p:ph idx="5" type="subTitle"/>
          </p:nvPr>
        </p:nvSpPr>
        <p:spPr>
          <a:xfrm>
            <a:off x="6048845" y="2490881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7" name="Google Shape;1677;p24"/>
          <p:cNvSpPr txBox="1"/>
          <p:nvPr>
            <p:ph idx="6" type="subTitle"/>
          </p:nvPr>
        </p:nvSpPr>
        <p:spPr>
          <a:xfrm>
            <a:off x="6048845" y="4119200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8" name="Google Shape;1678;p24"/>
          <p:cNvSpPr txBox="1"/>
          <p:nvPr>
            <p:ph idx="7" type="subTitle"/>
          </p:nvPr>
        </p:nvSpPr>
        <p:spPr>
          <a:xfrm>
            <a:off x="1113055" y="2271594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9" name="Google Shape;1679;p24"/>
          <p:cNvSpPr txBox="1"/>
          <p:nvPr>
            <p:ph idx="8" type="subTitle"/>
          </p:nvPr>
        </p:nvSpPr>
        <p:spPr>
          <a:xfrm>
            <a:off x="3582900" y="2271594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0" name="Google Shape;1680;p24"/>
          <p:cNvSpPr txBox="1"/>
          <p:nvPr>
            <p:ph idx="9" type="subTitle"/>
          </p:nvPr>
        </p:nvSpPr>
        <p:spPr>
          <a:xfrm>
            <a:off x="6052745" y="2271594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1" name="Google Shape;1681;p24"/>
          <p:cNvSpPr txBox="1"/>
          <p:nvPr>
            <p:ph idx="13" type="subTitle"/>
          </p:nvPr>
        </p:nvSpPr>
        <p:spPr>
          <a:xfrm>
            <a:off x="1113055" y="391067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2" name="Google Shape;1682;p24"/>
          <p:cNvSpPr txBox="1"/>
          <p:nvPr>
            <p:ph idx="14" type="subTitle"/>
          </p:nvPr>
        </p:nvSpPr>
        <p:spPr>
          <a:xfrm>
            <a:off x="3582900" y="391067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3" name="Google Shape;1683;p24"/>
          <p:cNvSpPr txBox="1"/>
          <p:nvPr>
            <p:ph idx="15" type="subTitle"/>
          </p:nvPr>
        </p:nvSpPr>
        <p:spPr>
          <a:xfrm>
            <a:off x="6052745" y="391067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4" name="Google Shape;1684;p24"/>
          <p:cNvSpPr/>
          <p:nvPr/>
        </p:nvSpPr>
        <p:spPr>
          <a:xfrm>
            <a:off x="232740" y="335183"/>
            <a:ext cx="230824" cy="68683"/>
          </a:xfrm>
          <a:custGeom>
            <a:rect b="b" l="l" r="r" t="t"/>
            <a:pathLst>
              <a:path extrusionOk="0" h="876" w="2944">
                <a:moveTo>
                  <a:pt x="1490" y="1"/>
                </a:moveTo>
                <a:cubicBezTo>
                  <a:pt x="1156" y="1"/>
                  <a:pt x="889" y="275"/>
                  <a:pt x="889" y="600"/>
                </a:cubicBezTo>
                <a:lnTo>
                  <a:pt x="889" y="623"/>
                </a:lnTo>
                <a:cubicBezTo>
                  <a:pt x="852" y="613"/>
                  <a:pt x="815" y="606"/>
                  <a:pt x="775" y="606"/>
                </a:cubicBezTo>
                <a:cubicBezTo>
                  <a:pt x="759" y="606"/>
                  <a:pt x="744" y="607"/>
                  <a:pt x="727" y="609"/>
                </a:cubicBezTo>
                <a:cubicBezTo>
                  <a:pt x="623" y="616"/>
                  <a:pt x="526" y="661"/>
                  <a:pt x="454" y="734"/>
                </a:cubicBezTo>
                <a:cubicBezTo>
                  <a:pt x="421" y="723"/>
                  <a:pt x="384" y="717"/>
                  <a:pt x="346" y="717"/>
                </a:cubicBezTo>
                <a:cubicBezTo>
                  <a:pt x="332" y="717"/>
                  <a:pt x="318" y="718"/>
                  <a:pt x="304" y="719"/>
                </a:cubicBezTo>
                <a:cubicBezTo>
                  <a:pt x="178" y="727"/>
                  <a:pt x="75" y="787"/>
                  <a:pt x="0" y="876"/>
                </a:cubicBezTo>
                <a:lnTo>
                  <a:pt x="2934" y="876"/>
                </a:lnTo>
                <a:cubicBezTo>
                  <a:pt x="2934" y="867"/>
                  <a:pt x="2943" y="860"/>
                  <a:pt x="2943" y="846"/>
                </a:cubicBezTo>
                <a:cubicBezTo>
                  <a:pt x="2921" y="625"/>
                  <a:pt x="2736" y="452"/>
                  <a:pt x="2509" y="452"/>
                </a:cubicBezTo>
                <a:cubicBezTo>
                  <a:pt x="2501" y="452"/>
                  <a:pt x="2492" y="452"/>
                  <a:pt x="2483" y="453"/>
                </a:cubicBezTo>
                <a:cubicBezTo>
                  <a:pt x="2365" y="460"/>
                  <a:pt x="2253" y="527"/>
                  <a:pt x="2179" y="616"/>
                </a:cubicBezTo>
                <a:cubicBezTo>
                  <a:pt x="2150" y="609"/>
                  <a:pt x="2120" y="609"/>
                  <a:pt x="2090" y="609"/>
                </a:cubicBezTo>
                <a:lnTo>
                  <a:pt x="2090" y="600"/>
                </a:lnTo>
                <a:cubicBezTo>
                  <a:pt x="2090" y="275"/>
                  <a:pt x="1823" y="1"/>
                  <a:pt x="1490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24"/>
          <p:cNvSpPr/>
          <p:nvPr/>
        </p:nvSpPr>
        <p:spPr>
          <a:xfrm>
            <a:off x="510247" y="165154"/>
            <a:ext cx="246884" cy="246892"/>
          </a:xfrm>
          <a:custGeom>
            <a:rect b="b" l="l" r="r" t="t"/>
            <a:pathLst>
              <a:path extrusionOk="0" h="3536" w="3535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rgbClr val="FFD6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24"/>
          <p:cNvSpPr/>
          <p:nvPr/>
        </p:nvSpPr>
        <p:spPr>
          <a:xfrm>
            <a:off x="638447" y="165142"/>
            <a:ext cx="535741" cy="149440"/>
          </a:xfrm>
          <a:custGeom>
            <a:rect b="b" l="l" r="r" t="t"/>
            <a:pathLst>
              <a:path extrusionOk="0" h="1906" w="6833">
                <a:moveTo>
                  <a:pt x="3617" y="1"/>
                </a:moveTo>
                <a:cubicBezTo>
                  <a:pt x="2995" y="1"/>
                  <a:pt x="2490" y="518"/>
                  <a:pt x="2490" y="1164"/>
                </a:cubicBezTo>
                <a:lnTo>
                  <a:pt x="2490" y="1178"/>
                </a:lnTo>
                <a:cubicBezTo>
                  <a:pt x="2417" y="1157"/>
                  <a:pt x="2342" y="1134"/>
                  <a:pt x="2253" y="1134"/>
                </a:cubicBezTo>
                <a:cubicBezTo>
                  <a:pt x="2083" y="1134"/>
                  <a:pt x="1919" y="1201"/>
                  <a:pt x="1794" y="1304"/>
                </a:cubicBezTo>
                <a:cubicBezTo>
                  <a:pt x="1668" y="1141"/>
                  <a:pt x="1474" y="1030"/>
                  <a:pt x="1261" y="1030"/>
                </a:cubicBezTo>
                <a:cubicBezTo>
                  <a:pt x="950" y="1030"/>
                  <a:pt x="697" y="1246"/>
                  <a:pt x="608" y="1527"/>
                </a:cubicBezTo>
                <a:lnTo>
                  <a:pt x="557" y="1527"/>
                </a:lnTo>
                <a:cubicBezTo>
                  <a:pt x="311" y="1527"/>
                  <a:pt x="96" y="1683"/>
                  <a:pt x="0" y="1905"/>
                </a:cubicBezTo>
                <a:lnTo>
                  <a:pt x="6818" y="1905"/>
                </a:lnTo>
                <a:cubicBezTo>
                  <a:pt x="6825" y="1852"/>
                  <a:pt x="6833" y="1801"/>
                  <a:pt x="6833" y="1749"/>
                </a:cubicBezTo>
                <a:cubicBezTo>
                  <a:pt x="6833" y="1327"/>
                  <a:pt x="6498" y="986"/>
                  <a:pt x="6091" y="986"/>
                </a:cubicBezTo>
                <a:cubicBezTo>
                  <a:pt x="5876" y="986"/>
                  <a:pt x="5684" y="1075"/>
                  <a:pt x="5543" y="1230"/>
                </a:cubicBezTo>
                <a:cubicBezTo>
                  <a:pt x="5410" y="1075"/>
                  <a:pt x="5209" y="972"/>
                  <a:pt x="4987" y="972"/>
                </a:cubicBezTo>
                <a:cubicBezTo>
                  <a:pt x="4898" y="972"/>
                  <a:pt x="4809" y="993"/>
                  <a:pt x="4729" y="1023"/>
                </a:cubicBezTo>
                <a:cubicBezTo>
                  <a:pt x="4661" y="445"/>
                  <a:pt x="4195" y="1"/>
                  <a:pt x="3617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24"/>
          <p:cNvSpPr/>
          <p:nvPr/>
        </p:nvSpPr>
        <p:spPr>
          <a:xfrm>
            <a:off x="7781163" y="4730242"/>
            <a:ext cx="749552" cy="204402"/>
          </a:xfrm>
          <a:custGeom>
            <a:rect b="b" l="l" r="r" t="t"/>
            <a:pathLst>
              <a:path extrusionOk="0" h="2607" w="9560">
                <a:moveTo>
                  <a:pt x="6988" y="1"/>
                </a:moveTo>
                <a:cubicBezTo>
                  <a:pt x="6936" y="1"/>
                  <a:pt x="6884" y="17"/>
                  <a:pt x="6840" y="51"/>
                </a:cubicBezTo>
                <a:cubicBezTo>
                  <a:pt x="6758" y="110"/>
                  <a:pt x="6639" y="370"/>
                  <a:pt x="6522" y="718"/>
                </a:cubicBezTo>
                <a:cubicBezTo>
                  <a:pt x="6461" y="592"/>
                  <a:pt x="6403" y="503"/>
                  <a:pt x="6358" y="466"/>
                </a:cubicBezTo>
                <a:cubicBezTo>
                  <a:pt x="6314" y="432"/>
                  <a:pt x="6262" y="415"/>
                  <a:pt x="6210" y="415"/>
                </a:cubicBezTo>
                <a:cubicBezTo>
                  <a:pt x="6158" y="415"/>
                  <a:pt x="6106" y="432"/>
                  <a:pt x="6061" y="466"/>
                </a:cubicBezTo>
                <a:cubicBezTo>
                  <a:pt x="5965" y="547"/>
                  <a:pt x="5810" y="896"/>
                  <a:pt x="5677" y="1355"/>
                </a:cubicBezTo>
                <a:cubicBezTo>
                  <a:pt x="5640" y="1303"/>
                  <a:pt x="5609" y="1266"/>
                  <a:pt x="5581" y="1252"/>
                </a:cubicBezTo>
                <a:cubicBezTo>
                  <a:pt x="5536" y="1225"/>
                  <a:pt x="5484" y="1212"/>
                  <a:pt x="5432" y="1212"/>
                </a:cubicBezTo>
                <a:cubicBezTo>
                  <a:pt x="5380" y="1212"/>
                  <a:pt x="5328" y="1225"/>
                  <a:pt x="5284" y="1252"/>
                </a:cubicBezTo>
                <a:cubicBezTo>
                  <a:pt x="5209" y="1296"/>
                  <a:pt x="5106" y="1474"/>
                  <a:pt x="5003" y="1710"/>
                </a:cubicBezTo>
                <a:cubicBezTo>
                  <a:pt x="4928" y="1570"/>
                  <a:pt x="4854" y="1474"/>
                  <a:pt x="4802" y="1444"/>
                </a:cubicBezTo>
                <a:cubicBezTo>
                  <a:pt x="4758" y="1414"/>
                  <a:pt x="4706" y="1400"/>
                  <a:pt x="4653" y="1400"/>
                </a:cubicBezTo>
                <a:cubicBezTo>
                  <a:pt x="4601" y="1400"/>
                  <a:pt x="4549" y="1414"/>
                  <a:pt x="4505" y="1444"/>
                </a:cubicBezTo>
                <a:cubicBezTo>
                  <a:pt x="4402" y="1509"/>
                  <a:pt x="4217" y="1865"/>
                  <a:pt x="4076" y="2295"/>
                </a:cubicBezTo>
                <a:cubicBezTo>
                  <a:pt x="4039" y="2237"/>
                  <a:pt x="4009" y="2199"/>
                  <a:pt x="3987" y="2176"/>
                </a:cubicBezTo>
                <a:cubicBezTo>
                  <a:pt x="3957" y="2159"/>
                  <a:pt x="3922" y="2150"/>
                  <a:pt x="3887" y="2150"/>
                </a:cubicBezTo>
                <a:cubicBezTo>
                  <a:pt x="3852" y="2150"/>
                  <a:pt x="3817" y="2159"/>
                  <a:pt x="3787" y="2176"/>
                </a:cubicBezTo>
                <a:cubicBezTo>
                  <a:pt x="3749" y="2199"/>
                  <a:pt x="3714" y="2265"/>
                  <a:pt x="3669" y="2347"/>
                </a:cubicBezTo>
                <a:cubicBezTo>
                  <a:pt x="3616" y="1814"/>
                  <a:pt x="3358" y="1214"/>
                  <a:pt x="3239" y="1132"/>
                </a:cubicBezTo>
                <a:cubicBezTo>
                  <a:pt x="3209" y="1110"/>
                  <a:pt x="3174" y="1099"/>
                  <a:pt x="3139" y="1099"/>
                </a:cubicBezTo>
                <a:cubicBezTo>
                  <a:pt x="3104" y="1099"/>
                  <a:pt x="3068" y="1110"/>
                  <a:pt x="3038" y="1132"/>
                </a:cubicBezTo>
                <a:cubicBezTo>
                  <a:pt x="2972" y="1177"/>
                  <a:pt x="2869" y="1392"/>
                  <a:pt x="2780" y="1659"/>
                </a:cubicBezTo>
                <a:cubicBezTo>
                  <a:pt x="2623" y="1044"/>
                  <a:pt x="2364" y="496"/>
                  <a:pt x="2223" y="398"/>
                </a:cubicBezTo>
                <a:cubicBezTo>
                  <a:pt x="2175" y="365"/>
                  <a:pt x="2120" y="349"/>
                  <a:pt x="2065" y="349"/>
                </a:cubicBezTo>
                <a:cubicBezTo>
                  <a:pt x="2010" y="349"/>
                  <a:pt x="1957" y="365"/>
                  <a:pt x="1912" y="398"/>
                </a:cubicBezTo>
                <a:cubicBezTo>
                  <a:pt x="1779" y="487"/>
                  <a:pt x="1556" y="962"/>
                  <a:pt x="1409" y="1533"/>
                </a:cubicBezTo>
                <a:cubicBezTo>
                  <a:pt x="1409" y="1525"/>
                  <a:pt x="1402" y="1525"/>
                  <a:pt x="1402" y="1525"/>
                </a:cubicBezTo>
                <a:cubicBezTo>
                  <a:pt x="1353" y="1495"/>
                  <a:pt x="1297" y="1480"/>
                  <a:pt x="1242" y="1480"/>
                </a:cubicBezTo>
                <a:cubicBezTo>
                  <a:pt x="1186" y="1480"/>
                  <a:pt x="1131" y="1495"/>
                  <a:pt x="1082" y="1525"/>
                </a:cubicBezTo>
                <a:cubicBezTo>
                  <a:pt x="957" y="1591"/>
                  <a:pt x="749" y="1954"/>
                  <a:pt x="601" y="2392"/>
                </a:cubicBezTo>
                <a:cubicBezTo>
                  <a:pt x="548" y="2288"/>
                  <a:pt x="497" y="2214"/>
                  <a:pt x="459" y="2185"/>
                </a:cubicBezTo>
                <a:cubicBezTo>
                  <a:pt x="426" y="2163"/>
                  <a:pt x="386" y="2152"/>
                  <a:pt x="345" y="2152"/>
                </a:cubicBezTo>
                <a:cubicBezTo>
                  <a:pt x="304" y="2152"/>
                  <a:pt x="264" y="2163"/>
                  <a:pt x="230" y="2185"/>
                </a:cubicBezTo>
                <a:cubicBezTo>
                  <a:pt x="171" y="2230"/>
                  <a:pt x="82" y="2384"/>
                  <a:pt x="0" y="2607"/>
                </a:cubicBezTo>
                <a:lnTo>
                  <a:pt x="9559" y="2607"/>
                </a:lnTo>
                <a:lnTo>
                  <a:pt x="9559" y="1954"/>
                </a:lnTo>
                <a:cubicBezTo>
                  <a:pt x="9419" y="1465"/>
                  <a:pt x="9241" y="1074"/>
                  <a:pt x="9138" y="992"/>
                </a:cubicBezTo>
                <a:cubicBezTo>
                  <a:pt x="9093" y="958"/>
                  <a:pt x="9041" y="941"/>
                  <a:pt x="8989" y="941"/>
                </a:cubicBezTo>
                <a:cubicBezTo>
                  <a:pt x="8937" y="941"/>
                  <a:pt x="8885" y="958"/>
                  <a:pt x="8841" y="992"/>
                </a:cubicBezTo>
                <a:cubicBezTo>
                  <a:pt x="8752" y="1058"/>
                  <a:pt x="8618" y="1341"/>
                  <a:pt x="8499" y="1710"/>
                </a:cubicBezTo>
                <a:cubicBezTo>
                  <a:pt x="8441" y="1570"/>
                  <a:pt x="8382" y="1474"/>
                  <a:pt x="8337" y="1444"/>
                </a:cubicBezTo>
                <a:cubicBezTo>
                  <a:pt x="8300" y="1414"/>
                  <a:pt x="8256" y="1400"/>
                  <a:pt x="8211" y="1400"/>
                </a:cubicBezTo>
                <a:cubicBezTo>
                  <a:pt x="8167" y="1400"/>
                  <a:pt x="8122" y="1414"/>
                  <a:pt x="8085" y="1444"/>
                </a:cubicBezTo>
                <a:cubicBezTo>
                  <a:pt x="8055" y="1465"/>
                  <a:pt x="8026" y="1509"/>
                  <a:pt x="7989" y="1577"/>
                </a:cubicBezTo>
                <a:cubicBezTo>
                  <a:pt x="7877" y="1273"/>
                  <a:pt x="7759" y="1051"/>
                  <a:pt x="7685" y="992"/>
                </a:cubicBezTo>
                <a:cubicBezTo>
                  <a:pt x="7647" y="962"/>
                  <a:pt x="7596" y="947"/>
                  <a:pt x="7544" y="947"/>
                </a:cubicBezTo>
                <a:cubicBezTo>
                  <a:pt x="7411" y="487"/>
                  <a:pt x="7240" y="124"/>
                  <a:pt x="7137" y="51"/>
                </a:cubicBezTo>
                <a:cubicBezTo>
                  <a:pt x="7093" y="17"/>
                  <a:pt x="7041" y="1"/>
                  <a:pt x="6988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24"/>
          <p:cNvSpPr/>
          <p:nvPr/>
        </p:nvSpPr>
        <p:spPr>
          <a:xfrm>
            <a:off x="7617200" y="4938650"/>
            <a:ext cx="2030700" cy="461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9" name="Google Shape;1689;p24"/>
          <p:cNvGrpSpPr/>
          <p:nvPr/>
        </p:nvGrpSpPr>
        <p:grpSpPr>
          <a:xfrm>
            <a:off x="4746249" y="4938638"/>
            <a:ext cx="2749703" cy="122913"/>
            <a:chOff x="5024149" y="4918613"/>
            <a:chExt cx="2749703" cy="122913"/>
          </a:xfrm>
        </p:grpSpPr>
        <p:sp>
          <p:nvSpPr>
            <p:cNvPr id="1690" name="Google Shape;1690;p24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4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4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4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4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4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4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4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4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4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4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4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4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4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4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4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4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4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4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4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4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4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4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4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4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4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4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4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4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4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0" name="Google Shape;1720;p24"/>
          <p:cNvGrpSpPr/>
          <p:nvPr/>
        </p:nvGrpSpPr>
        <p:grpSpPr>
          <a:xfrm>
            <a:off x="8614955" y="4567658"/>
            <a:ext cx="332881" cy="370817"/>
            <a:chOff x="6354733" y="3914449"/>
            <a:chExt cx="375627" cy="418435"/>
          </a:xfrm>
        </p:grpSpPr>
        <p:sp>
          <p:nvSpPr>
            <p:cNvPr id="1721" name="Google Shape;1721;p24"/>
            <p:cNvSpPr/>
            <p:nvPr/>
          </p:nvSpPr>
          <p:spPr>
            <a:xfrm>
              <a:off x="6354733" y="3914449"/>
              <a:ext cx="375627" cy="365115"/>
            </a:xfrm>
            <a:custGeom>
              <a:rect b="b" l="l" r="r" t="t"/>
              <a:pathLst>
                <a:path extrusionOk="0" h="4307" w="4431">
                  <a:moveTo>
                    <a:pt x="2149" y="0"/>
                  </a:moveTo>
                  <a:cubicBezTo>
                    <a:pt x="2071" y="0"/>
                    <a:pt x="1994" y="21"/>
                    <a:pt x="1927" y="61"/>
                  </a:cubicBezTo>
                  <a:cubicBezTo>
                    <a:pt x="1438" y="366"/>
                    <a:pt x="1" y="4306"/>
                    <a:pt x="2149" y="4306"/>
                  </a:cubicBezTo>
                  <a:cubicBezTo>
                    <a:pt x="4431" y="4306"/>
                    <a:pt x="2868" y="366"/>
                    <a:pt x="2371" y="61"/>
                  </a:cubicBezTo>
                  <a:cubicBezTo>
                    <a:pt x="2305" y="21"/>
                    <a:pt x="2227" y="0"/>
                    <a:pt x="214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4"/>
            <p:cNvSpPr/>
            <p:nvPr/>
          </p:nvSpPr>
          <p:spPr>
            <a:xfrm>
              <a:off x="6354733" y="3919536"/>
              <a:ext cx="182261" cy="360029"/>
            </a:xfrm>
            <a:custGeom>
              <a:rect b="b" l="l" r="r" t="t"/>
              <a:pathLst>
                <a:path extrusionOk="0" h="4247" w="2150">
                  <a:moveTo>
                    <a:pt x="1930" y="0"/>
                  </a:moveTo>
                  <a:lnTo>
                    <a:pt x="1930" y="0"/>
                  </a:lnTo>
                  <a:cubicBezTo>
                    <a:pt x="1929" y="0"/>
                    <a:pt x="1928" y="1"/>
                    <a:pt x="1927" y="1"/>
                  </a:cubicBezTo>
                  <a:cubicBezTo>
                    <a:pt x="1438" y="306"/>
                    <a:pt x="1" y="4246"/>
                    <a:pt x="2149" y="4246"/>
                  </a:cubicBezTo>
                  <a:cubicBezTo>
                    <a:pt x="2149" y="4246"/>
                    <a:pt x="1609" y="4202"/>
                    <a:pt x="1578" y="2662"/>
                  </a:cubicBezTo>
                  <a:cubicBezTo>
                    <a:pt x="1542" y="1142"/>
                    <a:pt x="1985" y="0"/>
                    <a:pt x="193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4"/>
            <p:cNvSpPr/>
            <p:nvPr/>
          </p:nvSpPr>
          <p:spPr>
            <a:xfrm>
              <a:off x="6531143" y="4080262"/>
              <a:ext cx="26449" cy="252622"/>
            </a:xfrm>
            <a:custGeom>
              <a:rect b="b" l="l" r="r" t="t"/>
              <a:pathLst>
                <a:path extrusionOk="0" h="2980" w="312">
                  <a:moveTo>
                    <a:pt x="159" y="1"/>
                  </a:moveTo>
                  <a:cubicBezTo>
                    <a:pt x="158" y="1"/>
                    <a:pt x="157" y="5"/>
                    <a:pt x="157" y="17"/>
                  </a:cubicBezTo>
                  <a:lnTo>
                    <a:pt x="1" y="2980"/>
                  </a:lnTo>
                  <a:lnTo>
                    <a:pt x="312" y="2980"/>
                  </a:lnTo>
                  <a:cubicBezTo>
                    <a:pt x="305" y="1714"/>
                    <a:pt x="187" y="17"/>
                    <a:pt x="164" y="17"/>
                  </a:cubicBezTo>
                  <a:cubicBezTo>
                    <a:pt x="164" y="17"/>
                    <a:pt x="161" y="1"/>
                    <a:pt x="1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4"/>
            <p:cNvSpPr/>
            <p:nvPr/>
          </p:nvSpPr>
          <p:spPr>
            <a:xfrm>
              <a:off x="6473413" y="4169527"/>
              <a:ext cx="71124" cy="57900"/>
            </a:xfrm>
            <a:custGeom>
              <a:rect b="b" l="l" r="r" t="t"/>
              <a:pathLst>
                <a:path extrusionOk="0" h="683" w="839">
                  <a:moveTo>
                    <a:pt x="0" y="1"/>
                  </a:moveTo>
                  <a:lnTo>
                    <a:pt x="0" y="1"/>
                  </a:lnTo>
                  <a:cubicBezTo>
                    <a:pt x="404" y="662"/>
                    <a:pt x="782" y="682"/>
                    <a:pt x="826" y="682"/>
                  </a:cubicBezTo>
                  <a:cubicBezTo>
                    <a:pt x="829" y="682"/>
                    <a:pt x="831" y="682"/>
                    <a:pt x="831" y="682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7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4"/>
            <p:cNvSpPr/>
            <p:nvPr/>
          </p:nvSpPr>
          <p:spPr>
            <a:xfrm>
              <a:off x="6544452" y="4153929"/>
              <a:ext cx="60951" cy="49083"/>
            </a:xfrm>
            <a:custGeom>
              <a:rect b="b" l="l" r="r" t="t"/>
              <a:pathLst>
                <a:path extrusionOk="0" h="579" w="719">
                  <a:moveTo>
                    <a:pt x="719" y="0"/>
                  </a:moveTo>
                  <a:lnTo>
                    <a:pt x="719" y="0"/>
                  </a:lnTo>
                  <a:cubicBezTo>
                    <a:pt x="718" y="0"/>
                    <a:pt x="578" y="192"/>
                    <a:pt x="393" y="325"/>
                  </a:cubicBezTo>
                  <a:cubicBezTo>
                    <a:pt x="185" y="471"/>
                    <a:pt x="81" y="496"/>
                    <a:pt x="34" y="496"/>
                  </a:cubicBezTo>
                  <a:cubicBezTo>
                    <a:pt x="9" y="496"/>
                    <a:pt x="0" y="489"/>
                    <a:pt x="0" y="489"/>
                  </a:cubicBezTo>
                  <a:lnTo>
                    <a:pt x="0" y="489"/>
                  </a:lnTo>
                  <a:lnTo>
                    <a:pt x="7" y="578"/>
                  </a:lnTo>
                  <a:cubicBezTo>
                    <a:pt x="7" y="578"/>
                    <a:pt x="8" y="578"/>
                    <a:pt x="9" y="578"/>
                  </a:cubicBezTo>
                  <a:cubicBezTo>
                    <a:pt x="39" y="578"/>
                    <a:pt x="366" y="565"/>
                    <a:pt x="71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4"/>
            <p:cNvSpPr/>
            <p:nvPr/>
          </p:nvSpPr>
          <p:spPr>
            <a:xfrm>
              <a:off x="6495454" y="4118749"/>
              <a:ext cx="49083" cy="39589"/>
            </a:xfrm>
            <a:custGeom>
              <a:rect b="b" l="l" r="r" t="t"/>
              <a:pathLst>
                <a:path extrusionOk="0" h="467" w="579">
                  <a:moveTo>
                    <a:pt x="0" y="1"/>
                  </a:moveTo>
                  <a:lnTo>
                    <a:pt x="0" y="1"/>
                  </a:lnTo>
                  <a:cubicBezTo>
                    <a:pt x="295" y="460"/>
                    <a:pt x="562" y="467"/>
                    <a:pt x="577" y="467"/>
                  </a:cubicBezTo>
                  <a:cubicBezTo>
                    <a:pt x="578" y="467"/>
                    <a:pt x="578" y="467"/>
                    <a:pt x="578" y="467"/>
                  </a:cubicBezTo>
                  <a:lnTo>
                    <a:pt x="578" y="392"/>
                  </a:lnTo>
                  <a:cubicBezTo>
                    <a:pt x="578" y="392"/>
                    <a:pt x="572" y="397"/>
                    <a:pt x="555" y="397"/>
                  </a:cubicBezTo>
                  <a:cubicBezTo>
                    <a:pt x="521" y="397"/>
                    <a:pt x="440" y="377"/>
                    <a:pt x="267" y="259"/>
                  </a:cubicBezTo>
                  <a:cubicBezTo>
                    <a:pt x="119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24"/>
          <p:cNvGrpSpPr/>
          <p:nvPr/>
        </p:nvGrpSpPr>
        <p:grpSpPr>
          <a:xfrm>
            <a:off x="8412084" y="4567658"/>
            <a:ext cx="332881" cy="370817"/>
            <a:chOff x="6354733" y="3914449"/>
            <a:chExt cx="375627" cy="418435"/>
          </a:xfrm>
        </p:grpSpPr>
        <p:sp>
          <p:nvSpPr>
            <p:cNvPr id="1728" name="Google Shape;1728;p24"/>
            <p:cNvSpPr/>
            <p:nvPr/>
          </p:nvSpPr>
          <p:spPr>
            <a:xfrm>
              <a:off x="6354733" y="3914449"/>
              <a:ext cx="375627" cy="365115"/>
            </a:xfrm>
            <a:custGeom>
              <a:rect b="b" l="l" r="r" t="t"/>
              <a:pathLst>
                <a:path extrusionOk="0" h="4307" w="4431">
                  <a:moveTo>
                    <a:pt x="2149" y="0"/>
                  </a:moveTo>
                  <a:cubicBezTo>
                    <a:pt x="2071" y="0"/>
                    <a:pt x="1994" y="21"/>
                    <a:pt x="1927" y="61"/>
                  </a:cubicBezTo>
                  <a:cubicBezTo>
                    <a:pt x="1438" y="366"/>
                    <a:pt x="1" y="4306"/>
                    <a:pt x="2149" y="4306"/>
                  </a:cubicBezTo>
                  <a:cubicBezTo>
                    <a:pt x="4431" y="4306"/>
                    <a:pt x="2868" y="366"/>
                    <a:pt x="2371" y="61"/>
                  </a:cubicBezTo>
                  <a:cubicBezTo>
                    <a:pt x="2305" y="21"/>
                    <a:pt x="2227" y="0"/>
                    <a:pt x="214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4"/>
            <p:cNvSpPr/>
            <p:nvPr/>
          </p:nvSpPr>
          <p:spPr>
            <a:xfrm>
              <a:off x="6354733" y="3919536"/>
              <a:ext cx="182261" cy="360029"/>
            </a:xfrm>
            <a:custGeom>
              <a:rect b="b" l="l" r="r" t="t"/>
              <a:pathLst>
                <a:path extrusionOk="0" h="4247" w="2150">
                  <a:moveTo>
                    <a:pt x="1930" y="0"/>
                  </a:moveTo>
                  <a:lnTo>
                    <a:pt x="1930" y="0"/>
                  </a:lnTo>
                  <a:cubicBezTo>
                    <a:pt x="1929" y="0"/>
                    <a:pt x="1928" y="1"/>
                    <a:pt x="1927" y="1"/>
                  </a:cubicBezTo>
                  <a:cubicBezTo>
                    <a:pt x="1438" y="306"/>
                    <a:pt x="1" y="4246"/>
                    <a:pt x="2149" y="4246"/>
                  </a:cubicBezTo>
                  <a:cubicBezTo>
                    <a:pt x="2149" y="4246"/>
                    <a:pt x="1609" y="4202"/>
                    <a:pt x="1578" y="2662"/>
                  </a:cubicBezTo>
                  <a:cubicBezTo>
                    <a:pt x="1542" y="1142"/>
                    <a:pt x="1985" y="0"/>
                    <a:pt x="193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4"/>
            <p:cNvSpPr/>
            <p:nvPr/>
          </p:nvSpPr>
          <p:spPr>
            <a:xfrm>
              <a:off x="6531143" y="4080262"/>
              <a:ext cx="26449" cy="252622"/>
            </a:xfrm>
            <a:custGeom>
              <a:rect b="b" l="l" r="r" t="t"/>
              <a:pathLst>
                <a:path extrusionOk="0" h="2980" w="312">
                  <a:moveTo>
                    <a:pt x="159" y="1"/>
                  </a:moveTo>
                  <a:cubicBezTo>
                    <a:pt x="158" y="1"/>
                    <a:pt x="157" y="5"/>
                    <a:pt x="157" y="17"/>
                  </a:cubicBezTo>
                  <a:lnTo>
                    <a:pt x="1" y="2980"/>
                  </a:lnTo>
                  <a:lnTo>
                    <a:pt x="312" y="2980"/>
                  </a:lnTo>
                  <a:cubicBezTo>
                    <a:pt x="305" y="1714"/>
                    <a:pt x="187" y="17"/>
                    <a:pt x="164" y="17"/>
                  </a:cubicBezTo>
                  <a:cubicBezTo>
                    <a:pt x="164" y="17"/>
                    <a:pt x="161" y="1"/>
                    <a:pt x="1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4"/>
            <p:cNvSpPr/>
            <p:nvPr/>
          </p:nvSpPr>
          <p:spPr>
            <a:xfrm>
              <a:off x="6473413" y="4169527"/>
              <a:ext cx="71124" cy="57900"/>
            </a:xfrm>
            <a:custGeom>
              <a:rect b="b" l="l" r="r" t="t"/>
              <a:pathLst>
                <a:path extrusionOk="0" h="683" w="839">
                  <a:moveTo>
                    <a:pt x="0" y="1"/>
                  </a:moveTo>
                  <a:lnTo>
                    <a:pt x="0" y="1"/>
                  </a:lnTo>
                  <a:cubicBezTo>
                    <a:pt x="404" y="662"/>
                    <a:pt x="782" y="682"/>
                    <a:pt x="826" y="682"/>
                  </a:cubicBezTo>
                  <a:cubicBezTo>
                    <a:pt x="829" y="682"/>
                    <a:pt x="831" y="682"/>
                    <a:pt x="831" y="682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7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4"/>
            <p:cNvSpPr/>
            <p:nvPr/>
          </p:nvSpPr>
          <p:spPr>
            <a:xfrm>
              <a:off x="6544452" y="4153929"/>
              <a:ext cx="60951" cy="49083"/>
            </a:xfrm>
            <a:custGeom>
              <a:rect b="b" l="l" r="r" t="t"/>
              <a:pathLst>
                <a:path extrusionOk="0" h="579" w="719">
                  <a:moveTo>
                    <a:pt x="719" y="0"/>
                  </a:moveTo>
                  <a:lnTo>
                    <a:pt x="719" y="0"/>
                  </a:lnTo>
                  <a:cubicBezTo>
                    <a:pt x="718" y="0"/>
                    <a:pt x="578" y="192"/>
                    <a:pt x="393" y="325"/>
                  </a:cubicBezTo>
                  <a:cubicBezTo>
                    <a:pt x="185" y="471"/>
                    <a:pt x="81" y="496"/>
                    <a:pt x="34" y="496"/>
                  </a:cubicBezTo>
                  <a:cubicBezTo>
                    <a:pt x="9" y="496"/>
                    <a:pt x="0" y="489"/>
                    <a:pt x="0" y="489"/>
                  </a:cubicBezTo>
                  <a:lnTo>
                    <a:pt x="0" y="489"/>
                  </a:lnTo>
                  <a:lnTo>
                    <a:pt x="7" y="578"/>
                  </a:lnTo>
                  <a:cubicBezTo>
                    <a:pt x="7" y="578"/>
                    <a:pt x="8" y="578"/>
                    <a:pt x="9" y="578"/>
                  </a:cubicBezTo>
                  <a:cubicBezTo>
                    <a:pt x="39" y="578"/>
                    <a:pt x="366" y="565"/>
                    <a:pt x="71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4"/>
            <p:cNvSpPr/>
            <p:nvPr/>
          </p:nvSpPr>
          <p:spPr>
            <a:xfrm>
              <a:off x="6495454" y="4118749"/>
              <a:ext cx="49083" cy="39589"/>
            </a:xfrm>
            <a:custGeom>
              <a:rect b="b" l="l" r="r" t="t"/>
              <a:pathLst>
                <a:path extrusionOk="0" h="467" w="579">
                  <a:moveTo>
                    <a:pt x="0" y="1"/>
                  </a:moveTo>
                  <a:lnTo>
                    <a:pt x="0" y="1"/>
                  </a:lnTo>
                  <a:cubicBezTo>
                    <a:pt x="295" y="460"/>
                    <a:pt x="562" y="467"/>
                    <a:pt x="577" y="467"/>
                  </a:cubicBezTo>
                  <a:cubicBezTo>
                    <a:pt x="578" y="467"/>
                    <a:pt x="578" y="467"/>
                    <a:pt x="578" y="467"/>
                  </a:cubicBezTo>
                  <a:lnTo>
                    <a:pt x="578" y="392"/>
                  </a:lnTo>
                  <a:cubicBezTo>
                    <a:pt x="578" y="392"/>
                    <a:pt x="572" y="397"/>
                    <a:pt x="555" y="397"/>
                  </a:cubicBezTo>
                  <a:cubicBezTo>
                    <a:pt x="521" y="397"/>
                    <a:pt x="440" y="377"/>
                    <a:pt x="267" y="259"/>
                  </a:cubicBezTo>
                  <a:cubicBezTo>
                    <a:pt x="119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4" name="Google Shape;173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25"/>
          <p:cNvSpPr txBox="1"/>
          <p:nvPr>
            <p:ph hasCustomPrompt="1" type="title"/>
          </p:nvPr>
        </p:nvSpPr>
        <p:spPr>
          <a:xfrm>
            <a:off x="791563" y="692375"/>
            <a:ext cx="3657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7" name="Google Shape;1737;p25"/>
          <p:cNvSpPr txBox="1"/>
          <p:nvPr>
            <p:ph idx="1" type="subTitle"/>
          </p:nvPr>
        </p:nvSpPr>
        <p:spPr>
          <a:xfrm>
            <a:off x="791563" y="1297976"/>
            <a:ext cx="3657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38" name="Google Shape;1738;p25"/>
          <p:cNvSpPr txBox="1"/>
          <p:nvPr>
            <p:ph hasCustomPrompt="1" idx="2" type="title"/>
          </p:nvPr>
        </p:nvSpPr>
        <p:spPr>
          <a:xfrm>
            <a:off x="4694838" y="692375"/>
            <a:ext cx="3657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9" name="Google Shape;1739;p25"/>
          <p:cNvSpPr txBox="1"/>
          <p:nvPr>
            <p:ph idx="3" type="subTitle"/>
          </p:nvPr>
        </p:nvSpPr>
        <p:spPr>
          <a:xfrm>
            <a:off x="4694838" y="1310696"/>
            <a:ext cx="3657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40" name="Google Shape;1740;p25"/>
          <p:cNvSpPr txBox="1"/>
          <p:nvPr>
            <p:ph hasCustomPrompt="1" idx="4" type="title"/>
          </p:nvPr>
        </p:nvSpPr>
        <p:spPr>
          <a:xfrm>
            <a:off x="2286000" y="2491375"/>
            <a:ext cx="45720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1" name="Google Shape;1741;p25"/>
          <p:cNvSpPr txBox="1"/>
          <p:nvPr>
            <p:ph idx="5" type="subTitle"/>
          </p:nvPr>
        </p:nvSpPr>
        <p:spPr>
          <a:xfrm>
            <a:off x="2286000" y="3122401"/>
            <a:ext cx="4572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1742" name="Google Shape;1742;p25"/>
          <p:cNvGrpSpPr/>
          <p:nvPr/>
        </p:nvGrpSpPr>
        <p:grpSpPr>
          <a:xfrm>
            <a:off x="7189524" y="4692063"/>
            <a:ext cx="2749703" cy="122913"/>
            <a:chOff x="5024149" y="4918613"/>
            <a:chExt cx="2749703" cy="122913"/>
          </a:xfrm>
        </p:grpSpPr>
        <p:sp>
          <p:nvSpPr>
            <p:cNvPr id="1743" name="Google Shape;1743;p25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5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5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5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5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5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5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5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5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5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5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5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5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5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5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5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5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5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5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5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5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5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5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5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5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5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5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5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5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5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3" name="Google Shape;1773;p25"/>
          <p:cNvGrpSpPr/>
          <p:nvPr/>
        </p:nvGrpSpPr>
        <p:grpSpPr>
          <a:xfrm>
            <a:off x="-839676" y="4692063"/>
            <a:ext cx="2749703" cy="122913"/>
            <a:chOff x="5024149" y="4918613"/>
            <a:chExt cx="2749703" cy="122913"/>
          </a:xfrm>
        </p:grpSpPr>
        <p:sp>
          <p:nvSpPr>
            <p:cNvPr id="1774" name="Google Shape;1774;p25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5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5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5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5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5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5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5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5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5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5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5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5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5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5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5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5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5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5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5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5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5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5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5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5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5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5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5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5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5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4" name="Google Shape;1804;p25"/>
          <p:cNvSpPr/>
          <p:nvPr/>
        </p:nvSpPr>
        <p:spPr>
          <a:xfrm flipH="1">
            <a:off x="-839675" y="4950300"/>
            <a:ext cx="2926800" cy="365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25"/>
          <p:cNvSpPr/>
          <p:nvPr/>
        </p:nvSpPr>
        <p:spPr>
          <a:xfrm>
            <a:off x="7042100" y="4950300"/>
            <a:ext cx="2926800" cy="365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26"/>
          <p:cNvSpPr txBox="1"/>
          <p:nvPr>
            <p:ph hasCustomPrompt="1" type="title"/>
          </p:nvPr>
        </p:nvSpPr>
        <p:spPr>
          <a:xfrm>
            <a:off x="1325650" y="1231300"/>
            <a:ext cx="1398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7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9" name="Google Shape;1809;p26"/>
          <p:cNvSpPr txBox="1"/>
          <p:nvPr>
            <p:ph idx="1" type="subTitle"/>
          </p:nvPr>
        </p:nvSpPr>
        <p:spPr>
          <a:xfrm>
            <a:off x="882100" y="3562500"/>
            <a:ext cx="22860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10" name="Google Shape;1810;p26"/>
          <p:cNvSpPr txBox="1"/>
          <p:nvPr>
            <p:ph idx="2" type="subTitle"/>
          </p:nvPr>
        </p:nvSpPr>
        <p:spPr>
          <a:xfrm>
            <a:off x="882100" y="3288600"/>
            <a:ext cx="22860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1" name="Google Shape;1811;p26"/>
          <p:cNvSpPr txBox="1"/>
          <p:nvPr>
            <p:ph hasCustomPrompt="1" idx="3" type="title"/>
          </p:nvPr>
        </p:nvSpPr>
        <p:spPr>
          <a:xfrm>
            <a:off x="3873150" y="123130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7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2" name="Google Shape;1812;p26"/>
          <p:cNvSpPr txBox="1"/>
          <p:nvPr>
            <p:ph idx="4" type="subTitle"/>
          </p:nvPr>
        </p:nvSpPr>
        <p:spPr>
          <a:xfrm>
            <a:off x="3429000" y="3562500"/>
            <a:ext cx="22860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13" name="Google Shape;1813;p26"/>
          <p:cNvSpPr txBox="1"/>
          <p:nvPr>
            <p:ph idx="5" type="subTitle"/>
          </p:nvPr>
        </p:nvSpPr>
        <p:spPr>
          <a:xfrm>
            <a:off x="3429000" y="3288600"/>
            <a:ext cx="22860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4" name="Google Shape;1814;p26"/>
          <p:cNvSpPr txBox="1"/>
          <p:nvPr>
            <p:ph hasCustomPrompt="1" idx="6" type="title"/>
          </p:nvPr>
        </p:nvSpPr>
        <p:spPr>
          <a:xfrm>
            <a:off x="6420050" y="123130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7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5" name="Google Shape;1815;p26"/>
          <p:cNvSpPr txBox="1"/>
          <p:nvPr>
            <p:ph idx="7" type="subTitle"/>
          </p:nvPr>
        </p:nvSpPr>
        <p:spPr>
          <a:xfrm>
            <a:off x="5975900" y="3562500"/>
            <a:ext cx="22860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16" name="Google Shape;1816;p26"/>
          <p:cNvSpPr txBox="1"/>
          <p:nvPr>
            <p:ph idx="8" type="subTitle"/>
          </p:nvPr>
        </p:nvSpPr>
        <p:spPr>
          <a:xfrm>
            <a:off x="5975900" y="3288600"/>
            <a:ext cx="22860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7" name="Google Shape;1817;p26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18" name="Google Shape;1818;p26"/>
          <p:cNvSpPr/>
          <p:nvPr/>
        </p:nvSpPr>
        <p:spPr>
          <a:xfrm>
            <a:off x="7812325" y="4938650"/>
            <a:ext cx="2030700" cy="461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9" name="Google Shape;1819;p26"/>
          <p:cNvGrpSpPr/>
          <p:nvPr/>
        </p:nvGrpSpPr>
        <p:grpSpPr>
          <a:xfrm>
            <a:off x="4961549" y="4938638"/>
            <a:ext cx="2749703" cy="122913"/>
            <a:chOff x="5024149" y="4918613"/>
            <a:chExt cx="2749703" cy="122913"/>
          </a:xfrm>
        </p:grpSpPr>
        <p:sp>
          <p:nvSpPr>
            <p:cNvPr id="1820" name="Google Shape;1820;p26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6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6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6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6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6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6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6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6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6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6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6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6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6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6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6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6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6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6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6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6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6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6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6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6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6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6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6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6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6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0" name="Google Shape;1850;p26"/>
          <p:cNvGrpSpPr/>
          <p:nvPr/>
        </p:nvGrpSpPr>
        <p:grpSpPr>
          <a:xfrm>
            <a:off x="8082981" y="4324032"/>
            <a:ext cx="695586" cy="614618"/>
            <a:chOff x="1491900" y="512600"/>
            <a:chExt cx="971625" cy="858525"/>
          </a:xfrm>
        </p:grpSpPr>
        <p:sp>
          <p:nvSpPr>
            <p:cNvPr id="1851" name="Google Shape;1851;p26"/>
            <p:cNvSpPr/>
            <p:nvPr/>
          </p:nvSpPr>
          <p:spPr>
            <a:xfrm>
              <a:off x="1942500" y="938450"/>
              <a:ext cx="26200" cy="432675"/>
            </a:xfrm>
            <a:custGeom>
              <a:rect b="b" l="l" r="r" t="t"/>
              <a:pathLst>
                <a:path extrusionOk="0" h="17307" w="1048">
                  <a:moveTo>
                    <a:pt x="0" y="1"/>
                  </a:moveTo>
                  <a:lnTo>
                    <a:pt x="0" y="17306"/>
                  </a:lnTo>
                  <a:lnTo>
                    <a:pt x="1047" y="17306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6"/>
            <p:cNvSpPr/>
            <p:nvPr/>
          </p:nvSpPr>
          <p:spPr>
            <a:xfrm>
              <a:off x="1871750" y="770875"/>
              <a:ext cx="166375" cy="203175"/>
            </a:xfrm>
            <a:custGeom>
              <a:rect b="b" l="l" r="r" t="t"/>
              <a:pathLst>
                <a:path extrusionOk="0" h="8127" w="6655">
                  <a:moveTo>
                    <a:pt x="3343" y="1"/>
                  </a:moveTo>
                  <a:cubicBezTo>
                    <a:pt x="3205" y="1"/>
                    <a:pt x="3068" y="73"/>
                    <a:pt x="2995" y="214"/>
                  </a:cubicBezTo>
                  <a:lnTo>
                    <a:pt x="2147" y="1819"/>
                  </a:lnTo>
                  <a:lnTo>
                    <a:pt x="650" y="539"/>
                  </a:lnTo>
                  <a:cubicBezTo>
                    <a:pt x="569" y="474"/>
                    <a:pt x="479" y="444"/>
                    <a:pt x="391" y="444"/>
                  </a:cubicBezTo>
                  <a:cubicBezTo>
                    <a:pt x="187" y="444"/>
                    <a:pt x="1" y="604"/>
                    <a:pt x="1" y="846"/>
                  </a:cubicBezTo>
                  <a:lnTo>
                    <a:pt x="1" y="4791"/>
                  </a:lnTo>
                  <a:cubicBezTo>
                    <a:pt x="1" y="6630"/>
                    <a:pt x="1481" y="8127"/>
                    <a:pt x="3319" y="8127"/>
                  </a:cubicBezTo>
                  <a:cubicBezTo>
                    <a:pt x="5158" y="8127"/>
                    <a:pt x="6655" y="6630"/>
                    <a:pt x="6655" y="4791"/>
                  </a:cubicBezTo>
                  <a:lnTo>
                    <a:pt x="6655" y="716"/>
                  </a:lnTo>
                  <a:cubicBezTo>
                    <a:pt x="6655" y="485"/>
                    <a:pt x="6458" y="330"/>
                    <a:pt x="6252" y="330"/>
                  </a:cubicBezTo>
                  <a:cubicBezTo>
                    <a:pt x="6152" y="330"/>
                    <a:pt x="6050" y="366"/>
                    <a:pt x="5967" y="448"/>
                  </a:cubicBezTo>
                  <a:lnTo>
                    <a:pt x="4691" y="1819"/>
                  </a:lnTo>
                  <a:lnTo>
                    <a:pt x="3678" y="197"/>
                  </a:lnTo>
                  <a:cubicBezTo>
                    <a:pt x="3601" y="65"/>
                    <a:pt x="3472" y="1"/>
                    <a:pt x="3343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6"/>
            <p:cNvSpPr/>
            <p:nvPr/>
          </p:nvSpPr>
          <p:spPr>
            <a:xfrm>
              <a:off x="1881275" y="866750"/>
              <a:ext cx="48275" cy="83400"/>
            </a:xfrm>
            <a:custGeom>
              <a:rect b="b" l="l" r="r" t="t"/>
              <a:pathLst>
                <a:path extrusionOk="0" h="3336" w="1931">
                  <a:moveTo>
                    <a:pt x="394" y="0"/>
                  </a:moveTo>
                  <a:cubicBezTo>
                    <a:pt x="178" y="0"/>
                    <a:pt x="1" y="182"/>
                    <a:pt x="1" y="381"/>
                  </a:cubicBezTo>
                  <a:lnTo>
                    <a:pt x="1" y="814"/>
                  </a:lnTo>
                  <a:cubicBezTo>
                    <a:pt x="1" y="1770"/>
                    <a:pt x="468" y="2687"/>
                    <a:pt x="1260" y="3262"/>
                  </a:cubicBezTo>
                  <a:cubicBezTo>
                    <a:pt x="1333" y="3319"/>
                    <a:pt x="1407" y="3336"/>
                    <a:pt x="1476" y="3336"/>
                  </a:cubicBezTo>
                  <a:cubicBezTo>
                    <a:pt x="1606" y="3336"/>
                    <a:pt x="1731" y="3284"/>
                    <a:pt x="1800" y="3176"/>
                  </a:cubicBezTo>
                  <a:cubicBezTo>
                    <a:pt x="1930" y="2994"/>
                    <a:pt x="1891" y="2760"/>
                    <a:pt x="1714" y="2635"/>
                  </a:cubicBezTo>
                  <a:cubicBezTo>
                    <a:pt x="1134" y="2220"/>
                    <a:pt x="775" y="1532"/>
                    <a:pt x="775" y="814"/>
                  </a:cubicBezTo>
                  <a:lnTo>
                    <a:pt x="775" y="381"/>
                  </a:lnTo>
                  <a:cubicBezTo>
                    <a:pt x="775" y="182"/>
                    <a:pt x="61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6"/>
            <p:cNvSpPr/>
            <p:nvPr/>
          </p:nvSpPr>
          <p:spPr>
            <a:xfrm>
              <a:off x="1881275" y="825325"/>
              <a:ext cx="19400" cy="32900"/>
            </a:xfrm>
            <a:custGeom>
              <a:rect b="b" l="l" r="r" t="t"/>
              <a:pathLst>
                <a:path extrusionOk="0" h="1316" w="776">
                  <a:moveTo>
                    <a:pt x="394" y="0"/>
                  </a:moveTo>
                  <a:cubicBezTo>
                    <a:pt x="178" y="0"/>
                    <a:pt x="1" y="182"/>
                    <a:pt x="1" y="377"/>
                  </a:cubicBezTo>
                  <a:lnTo>
                    <a:pt x="1" y="917"/>
                  </a:lnTo>
                  <a:cubicBezTo>
                    <a:pt x="1" y="1134"/>
                    <a:pt x="178" y="1315"/>
                    <a:pt x="394" y="1315"/>
                  </a:cubicBezTo>
                  <a:cubicBezTo>
                    <a:pt x="611" y="1315"/>
                    <a:pt x="775" y="1134"/>
                    <a:pt x="775" y="917"/>
                  </a:cubicBezTo>
                  <a:lnTo>
                    <a:pt x="775" y="377"/>
                  </a:lnTo>
                  <a:cubicBezTo>
                    <a:pt x="775" y="182"/>
                    <a:pt x="61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6"/>
            <p:cNvSpPr/>
            <p:nvPr/>
          </p:nvSpPr>
          <p:spPr>
            <a:xfrm>
              <a:off x="1964675" y="984175"/>
              <a:ext cx="140075" cy="122775"/>
            </a:xfrm>
            <a:custGeom>
              <a:rect b="b" l="l" r="r" t="t"/>
              <a:pathLst>
                <a:path extrusionOk="0" h="4911" w="5603">
                  <a:moveTo>
                    <a:pt x="4357" y="0"/>
                  </a:moveTo>
                  <a:cubicBezTo>
                    <a:pt x="3621" y="0"/>
                    <a:pt x="2707" y="91"/>
                    <a:pt x="1982" y="443"/>
                  </a:cubicBezTo>
                  <a:cubicBezTo>
                    <a:pt x="576" y="1144"/>
                    <a:pt x="0" y="3130"/>
                    <a:pt x="866" y="4298"/>
                  </a:cubicBezTo>
                  <a:cubicBezTo>
                    <a:pt x="883" y="4319"/>
                    <a:pt x="900" y="4337"/>
                    <a:pt x="918" y="4354"/>
                  </a:cubicBezTo>
                  <a:cubicBezTo>
                    <a:pt x="1336" y="4731"/>
                    <a:pt x="1896" y="4911"/>
                    <a:pt x="2473" y="4911"/>
                  </a:cubicBezTo>
                  <a:cubicBezTo>
                    <a:pt x="3385" y="4911"/>
                    <a:pt x="4340" y="4461"/>
                    <a:pt x="4846" y="3632"/>
                  </a:cubicBezTo>
                  <a:cubicBezTo>
                    <a:pt x="5603" y="2442"/>
                    <a:pt x="5603" y="603"/>
                    <a:pt x="5603" y="136"/>
                  </a:cubicBezTo>
                  <a:lnTo>
                    <a:pt x="5603" y="80"/>
                  </a:lnTo>
                  <a:lnTo>
                    <a:pt x="5551" y="80"/>
                  </a:lnTo>
                  <a:cubicBezTo>
                    <a:pt x="5352" y="50"/>
                    <a:pt x="4903" y="0"/>
                    <a:pt x="435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6"/>
            <p:cNvSpPr/>
            <p:nvPr/>
          </p:nvSpPr>
          <p:spPr>
            <a:xfrm>
              <a:off x="2016900" y="992975"/>
              <a:ext cx="57250" cy="17525"/>
            </a:xfrm>
            <a:custGeom>
              <a:rect b="b" l="l" r="r" t="t"/>
              <a:pathLst>
                <a:path extrusionOk="0" h="701" w="2290">
                  <a:moveTo>
                    <a:pt x="2000" y="0"/>
                  </a:moveTo>
                  <a:cubicBezTo>
                    <a:pt x="1822" y="0"/>
                    <a:pt x="1641" y="17"/>
                    <a:pt x="1481" y="35"/>
                  </a:cubicBezTo>
                  <a:cubicBezTo>
                    <a:pt x="940" y="74"/>
                    <a:pt x="486" y="182"/>
                    <a:pt x="126" y="359"/>
                  </a:cubicBezTo>
                  <a:cubicBezTo>
                    <a:pt x="36" y="415"/>
                    <a:pt x="1" y="524"/>
                    <a:pt x="36" y="614"/>
                  </a:cubicBezTo>
                  <a:cubicBezTo>
                    <a:pt x="75" y="666"/>
                    <a:pt x="126" y="701"/>
                    <a:pt x="200" y="701"/>
                  </a:cubicBezTo>
                  <a:lnTo>
                    <a:pt x="217" y="701"/>
                  </a:lnTo>
                  <a:cubicBezTo>
                    <a:pt x="235" y="701"/>
                    <a:pt x="252" y="701"/>
                    <a:pt x="291" y="684"/>
                  </a:cubicBezTo>
                  <a:cubicBezTo>
                    <a:pt x="615" y="541"/>
                    <a:pt x="1009" y="433"/>
                    <a:pt x="1498" y="398"/>
                  </a:cubicBezTo>
                  <a:cubicBezTo>
                    <a:pt x="1658" y="377"/>
                    <a:pt x="1822" y="377"/>
                    <a:pt x="2000" y="377"/>
                  </a:cubicBezTo>
                  <a:lnTo>
                    <a:pt x="2091" y="377"/>
                  </a:lnTo>
                  <a:cubicBezTo>
                    <a:pt x="2199" y="377"/>
                    <a:pt x="2290" y="290"/>
                    <a:pt x="2290" y="199"/>
                  </a:cubicBezTo>
                  <a:cubicBezTo>
                    <a:pt x="2290" y="91"/>
                    <a:pt x="2199" y="17"/>
                    <a:pt x="2108" y="0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6"/>
            <p:cNvSpPr/>
            <p:nvPr/>
          </p:nvSpPr>
          <p:spPr>
            <a:xfrm>
              <a:off x="1806425" y="984175"/>
              <a:ext cx="140650" cy="122775"/>
            </a:xfrm>
            <a:custGeom>
              <a:rect b="b" l="l" r="r" t="t"/>
              <a:pathLst>
                <a:path extrusionOk="0" h="4911" w="5626">
                  <a:moveTo>
                    <a:pt x="1252" y="0"/>
                  </a:moveTo>
                  <a:cubicBezTo>
                    <a:pt x="705" y="0"/>
                    <a:pt x="256" y="50"/>
                    <a:pt x="57" y="80"/>
                  </a:cubicBezTo>
                  <a:lnTo>
                    <a:pt x="18" y="80"/>
                  </a:lnTo>
                  <a:lnTo>
                    <a:pt x="18" y="136"/>
                  </a:lnTo>
                  <a:cubicBezTo>
                    <a:pt x="1" y="603"/>
                    <a:pt x="1" y="2442"/>
                    <a:pt x="758" y="3632"/>
                  </a:cubicBezTo>
                  <a:cubicBezTo>
                    <a:pt x="1267" y="4461"/>
                    <a:pt x="2221" y="4911"/>
                    <a:pt x="3137" y="4911"/>
                  </a:cubicBezTo>
                  <a:cubicBezTo>
                    <a:pt x="3716" y="4911"/>
                    <a:pt x="4281" y="4731"/>
                    <a:pt x="4708" y="4354"/>
                  </a:cubicBezTo>
                  <a:cubicBezTo>
                    <a:pt x="4708" y="4337"/>
                    <a:pt x="4743" y="4319"/>
                    <a:pt x="4743" y="4298"/>
                  </a:cubicBezTo>
                  <a:cubicBezTo>
                    <a:pt x="5625" y="3130"/>
                    <a:pt x="5050" y="1144"/>
                    <a:pt x="3626" y="443"/>
                  </a:cubicBezTo>
                  <a:cubicBezTo>
                    <a:pt x="2902" y="91"/>
                    <a:pt x="1988" y="0"/>
                    <a:pt x="125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6"/>
            <p:cNvSpPr/>
            <p:nvPr/>
          </p:nvSpPr>
          <p:spPr>
            <a:xfrm>
              <a:off x="1837575" y="992975"/>
              <a:ext cx="57250" cy="17525"/>
            </a:xfrm>
            <a:custGeom>
              <a:rect b="b" l="l" r="r" t="t"/>
              <a:pathLst>
                <a:path extrusionOk="0" h="701" w="2290">
                  <a:moveTo>
                    <a:pt x="178" y="0"/>
                  </a:moveTo>
                  <a:cubicBezTo>
                    <a:pt x="70" y="17"/>
                    <a:pt x="1" y="91"/>
                    <a:pt x="1" y="199"/>
                  </a:cubicBezTo>
                  <a:cubicBezTo>
                    <a:pt x="1" y="290"/>
                    <a:pt x="70" y="377"/>
                    <a:pt x="178" y="377"/>
                  </a:cubicBezTo>
                  <a:lnTo>
                    <a:pt x="269" y="377"/>
                  </a:lnTo>
                  <a:cubicBezTo>
                    <a:pt x="451" y="377"/>
                    <a:pt x="611" y="377"/>
                    <a:pt x="775" y="398"/>
                  </a:cubicBezTo>
                  <a:cubicBezTo>
                    <a:pt x="1260" y="433"/>
                    <a:pt x="1675" y="541"/>
                    <a:pt x="2000" y="684"/>
                  </a:cubicBezTo>
                  <a:cubicBezTo>
                    <a:pt x="2017" y="701"/>
                    <a:pt x="2034" y="701"/>
                    <a:pt x="2073" y="701"/>
                  </a:cubicBezTo>
                  <a:cubicBezTo>
                    <a:pt x="2142" y="701"/>
                    <a:pt x="2216" y="666"/>
                    <a:pt x="2233" y="614"/>
                  </a:cubicBezTo>
                  <a:cubicBezTo>
                    <a:pt x="2289" y="524"/>
                    <a:pt x="2251" y="415"/>
                    <a:pt x="2164" y="359"/>
                  </a:cubicBezTo>
                  <a:cubicBezTo>
                    <a:pt x="1783" y="182"/>
                    <a:pt x="1333" y="74"/>
                    <a:pt x="810" y="35"/>
                  </a:cubicBezTo>
                  <a:cubicBezTo>
                    <a:pt x="628" y="17"/>
                    <a:pt x="451" y="0"/>
                    <a:pt x="269" y="0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6"/>
            <p:cNvSpPr/>
            <p:nvPr/>
          </p:nvSpPr>
          <p:spPr>
            <a:xfrm>
              <a:off x="2214725" y="680600"/>
              <a:ext cx="21675" cy="676025"/>
            </a:xfrm>
            <a:custGeom>
              <a:rect b="b" l="l" r="r" t="t"/>
              <a:pathLst>
                <a:path extrusionOk="0" h="27041" w="867">
                  <a:moveTo>
                    <a:pt x="1" y="1"/>
                  </a:moveTo>
                  <a:lnTo>
                    <a:pt x="1" y="27040"/>
                  </a:lnTo>
                  <a:lnTo>
                    <a:pt x="866" y="27040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6"/>
            <p:cNvSpPr/>
            <p:nvPr/>
          </p:nvSpPr>
          <p:spPr>
            <a:xfrm>
              <a:off x="2205325" y="512600"/>
              <a:ext cx="89700" cy="131850"/>
            </a:xfrm>
            <a:custGeom>
              <a:rect b="b" l="l" r="r" t="t"/>
              <a:pathLst>
                <a:path extrusionOk="0" h="5274" w="3588">
                  <a:moveTo>
                    <a:pt x="2204" y="0"/>
                  </a:moveTo>
                  <a:cubicBezTo>
                    <a:pt x="1676" y="0"/>
                    <a:pt x="1189" y="349"/>
                    <a:pt x="1026" y="880"/>
                  </a:cubicBezTo>
                  <a:lnTo>
                    <a:pt x="178" y="3675"/>
                  </a:lnTo>
                  <a:cubicBezTo>
                    <a:pt x="1" y="4341"/>
                    <a:pt x="360" y="5029"/>
                    <a:pt x="1009" y="5228"/>
                  </a:cubicBezTo>
                  <a:cubicBezTo>
                    <a:pt x="1123" y="5258"/>
                    <a:pt x="1238" y="5273"/>
                    <a:pt x="1352" y="5273"/>
                  </a:cubicBezTo>
                  <a:cubicBezTo>
                    <a:pt x="1896" y="5273"/>
                    <a:pt x="2393" y="4934"/>
                    <a:pt x="2557" y="4397"/>
                  </a:cubicBezTo>
                  <a:lnTo>
                    <a:pt x="3388" y="1585"/>
                  </a:lnTo>
                  <a:cubicBezTo>
                    <a:pt x="3587" y="936"/>
                    <a:pt x="3206" y="253"/>
                    <a:pt x="2557" y="54"/>
                  </a:cubicBezTo>
                  <a:cubicBezTo>
                    <a:pt x="2440" y="17"/>
                    <a:pt x="2321" y="0"/>
                    <a:pt x="2204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6"/>
            <p:cNvSpPr/>
            <p:nvPr/>
          </p:nvSpPr>
          <p:spPr>
            <a:xfrm>
              <a:off x="2229125" y="555375"/>
              <a:ext cx="128075" cy="105950"/>
            </a:xfrm>
            <a:custGeom>
              <a:rect b="b" l="l" r="r" t="t"/>
              <a:pathLst>
                <a:path extrusionOk="0" h="4238" w="5123">
                  <a:moveTo>
                    <a:pt x="3719" y="1"/>
                  </a:moveTo>
                  <a:cubicBezTo>
                    <a:pt x="3459" y="1"/>
                    <a:pt x="3199" y="82"/>
                    <a:pt x="2977" y="250"/>
                  </a:cubicBezTo>
                  <a:lnTo>
                    <a:pt x="649" y="2020"/>
                  </a:lnTo>
                  <a:cubicBezTo>
                    <a:pt x="109" y="2435"/>
                    <a:pt x="0" y="3210"/>
                    <a:pt x="416" y="3751"/>
                  </a:cubicBezTo>
                  <a:cubicBezTo>
                    <a:pt x="660" y="4069"/>
                    <a:pt x="1029" y="4237"/>
                    <a:pt x="1401" y="4237"/>
                  </a:cubicBezTo>
                  <a:cubicBezTo>
                    <a:pt x="1662" y="4237"/>
                    <a:pt x="1924" y="4155"/>
                    <a:pt x="2146" y="3984"/>
                  </a:cubicBezTo>
                  <a:lnTo>
                    <a:pt x="4474" y="2219"/>
                  </a:lnTo>
                  <a:cubicBezTo>
                    <a:pt x="5015" y="1804"/>
                    <a:pt x="5123" y="1029"/>
                    <a:pt x="4707" y="488"/>
                  </a:cubicBezTo>
                  <a:cubicBezTo>
                    <a:pt x="4462" y="169"/>
                    <a:pt x="4092" y="1"/>
                    <a:pt x="3719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6"/>
            <p:cNvSpPr/>
            <p:nvPr/>
          </p:nvSpPr>
          <p:spPr>
            <a:xfrm>
              <a:off x="2242650" y="626075"/>
              <a:ext cx="135750" cy="63650"/>
            </a:xfrm>
            <a:custGeom>
              <a:rect b="b" l="l" r="r" t="t"/>
              <a:pathLst>
                <a:path extrusionOk="0" h="2546" w="5430">
                  <a:moveTo>
                    <a:pt x="4181" y="1"/>
                  </a:moveTo>
                  <a:cubicBezTo>
                    <a:pt x="4170" y="1"/>
                    <a:pt x="4160" y="1"/>
                    <a:pt x="4149" y="1"/>
                  </a:cubicBezTo>
                  <a:lnTo>
                    <a:pt x="1229" y="75"/>
                  </a:lnTo>
                  <a:cubicBezTo>
                    <a:pt x="541" y="92"/>
                    <a:pt x="0" y="650"/>
                    <a:pt x="22" y="1338"/>
                  </a:cubicBezTo>
                  <a:cubicBezTo>
                    <a:pt x="39" y="2011"/>
                    <a:pt x="597" y="2545"/>
                    <a:pt x="1266" y="2545"/>
                  </a:cubicBezTo>
                  <a:cubicBezTo>
                    <a:pt x="1277" y="2545"/>
                    <a:pt x="1287" y="2545"/>
                    <a:pt x="1298" y="2545"/>
                  </a:cubicBezTo>
                  <a:lnTo>
                    <a:pt x="4218" y="2471"/>
                  </a:lnTo>
                  <a:cubicBezTo>
                    <a:pt x="4906" y="2454"/>
                    <a:pt x="5430" y="1896"/>
                    <a:pt x="5430" y="1208"/>
                  </a:cubicBezTo>
                  <a:cubicBezTo>
                    <a:pt x="5408" y="535"/>
                    <a:pt x="4851" y="1"/>
                    <a:pt x="4181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6"/>
            <p:cNvSpPr/>
            <p:nvPr/>
          </p:nvSpPr>
          <p:spPr>
            <a:xfrm>
              <a:off x="2230525" y="656550"/>
              <a:ext cx="130250" cy="103625"/>
            </a:xfrm>
            <a:custGeom>
              <a:rect b="b" l="l" r="r" t="t"/>
              <a:pathLst>
                <a:path extrusionOk="0" h="4145" w="5210">
                  <a:moveTo>
                    <a:pt x="1400" y="1"/>
                  </a:moveTo>
                  <a:cubicBezTo>
                    <a:pt x="1009" y="1"/>
                    <a:pt x="622" y="187"/>
                    <a:pt x="377" y="530"/>
                  </a:cubicBezTo>
                  <a:cubicBezTo>
                    <a:pt x="1" y="1110"/>
                    <a:pt x="143" y="1867"/>
                    <a:pt x="701" y="2260"/>
                  </a:cubicBezTo>
                  <a:lnTo>
                    <a:pt x="3103" y="3922"/>
                  </a:lnTo>
                  <a:cubicBezTo>
                    <a:pt x="3317" y="4073"/>
                    <a:pt x="3563" y="4145"/>
                    <a:pt x="3807" y="4145"/>
                  </a:cubicBezTo>
                  <a:cubicBezTo>
                    <a:pt x="4199" y="4145"/>
                    <a:pt x="4588" y="3959"/>
                    <a:pt x="4833" y="3615"/>
                  </a:cubicBezTo>
                  <a:cubicBezTo>
                    <a:pt x="5210" y="3039"/>
                    <a:pt x="5067" y="2282"/>
                    <a:pt x="4509" y="1884"/>
                  </a:cubicBezTo>
                  <a:lnTo>
                    <a:pt x="2108" y="227"/>
                  </a:lnTo>
                  <a:cubicBezTo>
                    <a:pt x="1893" y="74"/>
                    <a:pt x="1645" y="1"/>
                    <a:pt x="1400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6"/>
            <p:cNvSpPr/>
            <p:nvPr/>
          </p:nvSpPr>
          <p:spPr>
            <a:xfrm>
              <a:off x="2207050" y="674925"/>
              <a:ext cx="93800" cy="130625"/>
            </a:xfrm>
            <a:custGeom>
              <a:rect b="b" l="l" r="r" t="t"/>
              <a:pathLst>
                <a:path extrusionOk="0" h="5225" w="3752">
                  <a:moveTo>
                    <a:pt x="1383" y="1"/>
                  </a:moveTo>
                  <a:cubicBezTo>
                    <a:pt x="1248" y="1"/>
                    <a:pt x="1110" y="22"/>
                    <a:pt x="974" y="67"/>
                  </a:cubicBezTo>
                  <a:cubicBezTo>
                    <a:pt x="325" y="301"/>
                    <a:pt x="1" y="1006"/>
                    <a:pt x="217" y="1655"/>
                  </a:cubicBezTo>
                  <a:lnTo>
                    <a:pt x="1191" y="4394"/>
                  </a:lnTo>
                  <a:cubicBezTo>
                    <a:pt x="1374" y="4904"/>
                    <a:pt x="1850" y="5224"/>
                    <a:pt x="2351" y="5224"/>
                  </a:cubicBezTo>
                  <a:cubicBezTo>
                    <a:pt x="2488" y="5224"/>
                    <a:pt x="2626" y="5201"/>
                    <a:pt x="2761" y="5151"/>
                  </a:cubicBezTo>
                  <a:cubicBezTo>
                    <a:pt x="3410" y="4935"/>
                    <a:pt x="3752" y="4229"/>
                    <a:pt x="3518" y="3580"/>
                  </a:cubicBezTo>
                  <a:lnTo>
                    <a:pt x="2562" y="825"/>
                  </a:lnTo>
                  <a:cubicBezTo>
                    <a:pt x="2377" y="311"/>
                    <a:pt x="1897" y="1"/>
                    <a:pt x="138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6"/>
            <p:cNvSpPr/>
            <p:nvPr/>
          </p:nvSpPr>
          <p:spPr>
            <a:xfrm>
              <a:off x="2156125" y="675675"/>
              <a:ext cx="90225" cy="131675"/>
            </a:xfrm>
            <a:custGeom>
              <a:rect b="b" l="l" r="r" t="t"/>
              <a:pathLst>
                <a:path extrusionOk="0" h="5267" w="3609">
                  <a:moveTo>
                    <a:pt x="2217" y="0"/>
                  </a:moveTo>
                  <a:cubicBezTo>
                    <a:pt x="1688" y="0"/>
                    <a:pt x="1195" y="342"/>
                    <a:pt x="1047" y="885"/>
                  </a:cubicBezTo>
                  <a:lnTo>
                    <a:pt x="199" y="3680"/>
                  </a:lnTo>
                  <a:cubicBezTo>
                    <a:pt x="0" y="4329"/>
                    <a:pt x="381" y="5030"/>
                    <a:pt x="1030" y="5212"/>
                  </a:cubicBezTo>
                  <a:cubicBezTo>
                    <a:pt x="1153" y="5249"/>
                    <a:pt x="1277" y="5266"/>
                    <a:pt x="1398" y="5266"/>
                  </a:cubicBezTo>
                  <a:cubicBezTo>
                    <a:pt x="1932" y="5266"/>
                    <a:pt x="2416" y="4924"/>
                    <a:pt x="2579" y="4381"/>
                  </a:cubicBezTo>
                  <a:lnTo>
                    <a:pt x="3409" y="1586"/>
                  </a:lnTo>
                  <a:cubicBezTo>
                    <a:pt x="3608" y="937"/>
                    <a:pt x="3228" y="254"/>
                    <a:pt x="2579" y="55"/>
                  </a:cubicBezTo>
                  <a:cubicBezTo>
                    <a:pt x="2459" y="18"/>
                    <a:pt x="2337" y="0"/>
                    <a:pt x="2217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6"/>
            <p:cNvSpPr/>
            <p:nvPr/>
          </p:nvSpPr>
          <p:spPr>
            <a:xfrm>
              <a:off x="2093925" y="658600"/>
              <a:ext cx="128075" cy="106075"/>
            </a:xfrm>
            <a:custGeom>
              <a:rect b="b" l="l" r="r" t="t"/>
              <a:pathLst>
                <a:path extrusionOk="0" h="4243" w="5123">
                  <a:moveTo>
                    <a:pt x="3722" y="0"/>
                  </a:moveTo>
                  <a:cubicBezTo>
                    <a:pt x="3461" y="0"/>
                    <a:pt x="3199" y="82"/>
                    <a:pt x="2977" y="253"/>
                  </a:cubicBezTo>
                  <a:lnTo>
                    <a:pt x="649" y="2018"/>
                  </a:lnTo>
                  <a:cubicBezTo>
                    <a:pt x="109" y="2434"/>
                    <a:pt x="0" y="3208"/>
                    <a:pt x="416" y="3766"/>
                  </a:cubicBezTo>
                  <a:cubicBezTo>
                    <a:pt x="657" y="4080"/>
                    <a:pt x="1018" y="4242"/>
                    <a:pt x="1385" y="4242"/>
                  </a:cubicBezTo>
                  <a:cubicBezTo>
                    <a:pt x="1651" y="4242"/>
                    <a:pt x="1919" y="4157"/>
                    <a:pt x="2146" y="3983"/>
                  </a:cubicBezTo>
                  <a:lnTo>
                    <a:pt x="4474" y="2217"/>
                  </a:lnTo>
                  <a:cubicBezTo>
                    <a:pt x="5015" y="1802"/>
                    <a:pt x="5123" y="1028"/>
                    <a:pt x="4707" y="487"/>
                  </a:cubicBezTo>
                  <a:cubicBezTo>
                    <a:pt x="4463" y="168"/>
                    <a:pt x="4094" y="0"/>
                    <a:pt x="372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6"/>
            <p:cNvSpPr/>
            <p:nvPr/>
          </p:nvSpPr>
          <p:spPr>
            <a:xfrm>
              <a:off x="2072825" y="630200"/>
              <a:ext cx="135675" cy="63525"/>
            </a:xfrm>
            <a:custGeom>
              <a:rect b="b" l="l" r="r" t="t"/>
              <a:pathLst>
                <a:path extrusionOk="0" h="2541" w="5427">
                  <a:moveTo>
                    <a:pt x="4177" y="0"/>
                  </a:moveTo>
                  <a:cubicBezTo>
                    <a:pt x="4167" y="0"/>
                    <a:pt x="4156" y="0"/>
                    <a:pt x="4145" y="0"/>
                  </a:cubicBezTo>
                  <a:lnTo>
                    <a:pt x="1225" y="70"/>
                  </a:lnTo>
                  <a:cubicBezTo>
                    <a:pt x="542" y="91"/>
                    <a:pt x="1" y="649"/>
                    <a:pt x="18" y="1333"/>
                  </a:cubicBezTo>
                  <a:cubicBezTo>
                    <a:pt x="35" y="2006"/>
                    <a:pt x="576" y="2540"/>
                    <a:pt x="1245" y="2540"/>
                  </a:cubicBezTo>
                  <a:cubicBezTo>
                    <a:pt x="1256" y="2540"/>
                    <a:pt x="1266" y="2540"/>
                    <a:pt x="1277" y="2540"/>
                  </a:cubicBezTo>
                  <a:lnTo>
                    <a:pt x="4197" y="2471"/>
                  </a:lnTo>
                  <a:cubicBezTo>
                    <a:pt x="4885" y="2449"/>
                    <a:pt x="5426" y="1891"/>
                    <a:pt x="5409" y="1207"/>
                  </a:cubicBezTo>
                  <a:cubicBezTo>
                    <a:pt x="5387" y="535"/>
                    <a:pt x="4846" y="0"/>
                    <a:pt x="4177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6"/>
            <p:cNvSpPr/>
            <p:nvPr/>
          </p:nvSpPr>
          <p:spPr>
            <a:xfrm>
              <a:off x="2090350" y="560000"/>
              <a:ext cx="130675" cy="103325"/>
            </a:xfrm>
            <a:custGeom>
              <a:rect b="b" l="l" r="r" t="t"/>
              <a:pathLst>
                <a:path extrusionOk="0" h="4133" w="5227">
                  <a:moveTo>
                    <a:pt x="1419" y="1"/>
                  </a:moveTo>
                  <a:cubicBezTo>
                    <a:pt x="1023" y="1"/>
                    <a:pt x="633" y="189"/>
                    <a:pt x="399" y="537"/>
                  </a:cubicBezTo>
                  <a:cubicBezTo>
                    <a:pt x="1" y="1095"/>
                    <a:pt x="143" y="1870"/>
                    <a:pt x="706" y="2250"/>
                  </a:cubicBezTo>
                  <a:lnTo>
                    <a:pt x="3120" y="3907"/>
                  </a:lnTo>
                  <a:cubicBezTo>
                    <a:pt x="3334" y="4060"/>
                    <a:pt x="3577" y="4132"/>
                    <a:pt x="3818" y="4132"/>
                  </a:cubicBezTo>
                  <a:cubicBezTo>
                    <a:pt x="4205" y="4132"/>
                    <a:pt x="4588" y="3944"/>
                    <a:pt x="4833" y="3600"/>
                  </a:cubicBezTo>
                  <a:cubicBezTo>
                    <a:pt x="5227" y="3042"/>
                    <a:pt x="5084" y="2268"/>
                    <a:pt x="4526" y="1870"/>
                  </a:cubicBezTo>
                  <a:lnTo>
                    <a:pt x="2112" y="213"/>
                  </a:lnTo>
                  <a:cubicBezTo>
                    <a:pt x="1900" y="69"/>
                    <a:pt x="1659" y="1"/>
                    <a:pt x="1419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>
              <a:off x="2150275" y="514325"/>
              <a:ext cx="94225" cy="130825"/>
            </a:xfrm>
            <a:custGeom>
              <a:rect b="b" l="l" r="r" t="t"/>
              <a:pathLst>
                <a:path extrusionOk="0" h="5233" w="3769">
                  <a:moveTo>
                    <a:pt x="1412" y="0"/>
                  </a:moveTo>
                  <a:cubicBezTo>
                    <a:pt x="1273" y="0"/>
                    <a:pt x="1131" y="24"/>
                    <a:pt x="991" y="75"/>
                  </a:cubicBezTo>
                  <a:cubicBezTo>
                    <a:pt x="342" y="292"/>
                    <a:pt x="0" y="1010"/>
                    <a:pt x="234" y="1642"/>
                  </a:cubicBezTo>
                  <a:lnTo>
                    <a:pt x="1207" y="4402"/>
                  </a:lnTo>
                  <a:cubicBezTo>
                    <a:pt x="1378" y="4912"/>
                    <a:pt x="1850" y="5232"/>
                    <a:pt x="2360" y="5232"/>
                  </a:cubicBezTo>
                  <a:cubicBezTo>
                    <a:pt x="2498" y="5232"/>
                    <a:pt x="2639" y="5209"/>
                    <a:pt x="2778" y="5159"/>
                  </a:cubicBezTo>
                  <a:cubicBezTo>
                    <a:pt x="3427" y="4943"/>
                    <a:pt x="3769" y="4220"/>
                    <a:pt x="3535" y="3588"/>
                  </a:cubicBezTo>
                  <a:lnTo>
                    <a:pt x="2562" y="833"/>
                  </a:lnTo>
                  <a:cubicBezTo>
                    <a:pt x="2392" y="323"/>
                    <a:pt x="1921" y="0"/>
                    <a:pt x="141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6"/>
            <p:cNvSpPr/>
            <p:nvPr/>
          </p:nvSpPr>
          <p:spPr>
            <a:xfrm>
              <a:off x="2205325" y="512600"/>
              <a:ext cx="89700" cy="131850"/>
            </a:xfrm>
            <a:custGeom>
              <a:rect b="b" l="l" r="r" t="t"/>
              <a:pathLst>
                <a:path extrusionOk="0" h="5274" w="3588">
                  <a:moveTo>
                    <a:pt x="2204" y="0"/>
                  </a:moveTo>
                  <a:cubicBezTo>
                    <a:pt x="1676" y="0"/>
                    <a:pt x="1189" y="349"/>
                    <a:pt x="1026" y="880"/>
                  </a:cubicBezTo>
                  <a:lnTo>
                    <a:pt x="178" y="3675"/>
                  </a:lnTo>
                  <a:cubicBezTo>
                    <a:pt x="1" y="4341"/>
                    <a:pt x="360" y="5029"/>
                    <a:pt x="1009" y="5228"/>
                  </a:cubicBezTo>
                  <a:cubicBezTo>
                    <a:pt x="1123" y="5258"/>
                    <a:pt x="1238" y="5273"/>
                    <a:pt x="1352" y="5273"/>
                  </a:cubicBezTo>
                  <a:cubicBezTo>
                    <a:pt x="1896" y="5273"/>
                    <a:pt x="2393" y="4934"/>
                    <a:pt x="2557" y="4397"/>
                  </a:cubicBezTo>
                  <a:lnTo>
                    <a:pt x="3388" y="1585"/>
                  </a:lnTo>
                  <a:cubicBezTo>
                    <a:pt x="3587" y="936"/>
                    <a:pt x="3206" y="253"/>
                    <a:pt x="2557" y="54"/>
                  </a:cubicBezTo>
                  <a:cubicBezTo>
                    <a:pt x="2440" y="17"/>
                    <a:pt x="2321" y="0"/>
                    <a:pt x="2204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6"/>
            <p:cNvSpPr/>
            <p:nvPr/>
          </p:nvSpPr>
          <p:spPr>
            <a:xfrm>
              <a:off x="2166925" y="607300"/>
              <a:ext cx="117275" cy="105200"/>
            </a:xfrm>
            <a:custGeom>
              <a:rect b="b" l="l" r="r" t="t"/>
              <a:pathLst>
                <a:path extrusionOk="0" h="4208" w="4691">
                  <a:moveTo>
                    <a:pt x="2364" y="1"/>
                  </a:moveTo>
                  <a:cubicBezTo>
                    <a:pt x="1451" y="1"/>
                    <a:pt x="614" y="591"/>
                    <a:pt x="347" y="1509"/>
                  </a:cubicBezTo>
                  <a:cubicBezTo>
                    <a:pt x="1" y="2608"/>
                    <a:pt x="632" y="3780"/>
                    <a:pt x="1753" y="4122"/>
                  </a:cubicBezTo>
                  <a:cubicBezTo>
                    <a:pt x="1952" y="4180"/>
                    <a:pt x="2152" y="4208"/>
                    <a:pt x="2349" y="4208"/>
                  </a:cubicBezTo>
                  <a:cubicBezTo>
                    <a:pt x="3255" y="4208"/>
                    <a:pt x="4085" y="3623"/>
                    <a:pt x="4366" y="2716"/>
                  </a:cubicBezTo>
                  <a:cubicBezTo>
                    <a:pt x="4690" y="1600"/>
                    <a:pt x="4059" y="428"/>
                    <a:pt x="2960" y="86"/>
                  </a:cubicBezTo>
                  <a:cubicBezTo>
                    <a:pt x="2761" y="28"/>
                    <a:pt x="2561" y="1"/>
                    <a:pt x="2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6"/>
            <p:cNvSpPr/>
            <p:nvPr/>
          </p:nvSpPr>
          <p:spPr>
            <a:xfrm>
              <a:off x="2227825" y="817125"/>
              <a:ext cx="231700" cy="176500"/>
            </a:xfrm>
            <a:custGeom>
              <a:rect b="b" l="l" r="r" t="t"/>
              <a:pathLst>
                <a:path extrusionOk="0" h="7060" w="9268">
                  <a:moveTo>
                    <a:pt x="7780" y="0"/>
                  </a:moveTo>
                  <a:cubicBezTo>
                    <a:pt x="6547" y="0"/>
                    <a:pt x="4745" y="205"/>
                    <a:pt x="2903" y="1137"/>
                  </a:cubicBezTo>
                  <a:cubicBezTo>
                    <a:pt x="0" y="2600"/>
                    <a:pt x="1424" y="5053"/>
                    <a:pt x="1805" y="5611"/>
                  </a:cubicBezTo>
                  <a:cubicBezTo>
                    <a:pt x="1805" y="5611"/>
                    <a:pt x="1822" y="5645"/>
                    <a:pt x="1839" y="5680"/>
                  </a:cubicBezTo>
                  <a:cubicBezTo>
                    <a:pt x="1874" y="5719"/>
                    <a:pt x="1891" y="5736"/>
                    <a:pt x="1891" y="5736"/>
                  </a:cubicBezTo>
                  <a:cubicBezTo>
                    <a:pt x="2172" y="6076"/>
                    <a:pt x="3099" y="7060"/>
                    <a:pt x="4320" y="7060"/>
                  </a:cubicBezTo>
                  <a:cubicBezTo>
                    <a:pt x="4981" y="7060"/>
                    <a:pt x="5729" y="6771"/>
                    <a:pt x="6507" y="5935"/>
                  </a:cubicBezTo>
                  <a:cubicBezTo>
                    <a:pt x="8653" y="3625"/>
                    <a:pt x="9159" y="960"/>
                    <a:pt x="9246" y="220"/>
                  </a:cubicBezTo>
                  <a:cubicBezTo>
                    <a:pt x="9246" y="220"/>
                    <a:pt x="9268" y="129"/>
                    <a:pt x="9268" y="112"/>
                  </a:cubicBezTo>
                  <a:lnTo>
                    <a:pt x="9177" y="95"/>
                  </a:lnTo>
                  <a:cubicBezTo>
                    <a:pt x="8921" y="57"/>
                    <a:pt x="8430" y="0"/>
                    <a:pt x="778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6"/>
            <p:cNvSpPr/>
            <p:nvPr/>
          </p:nvSpPr>
          <p:spPr>
            <a:xfrm>
              <a:off x="2280500" y="835425"/>
              <a:ext cx="158250" cy="118850"/>
            </a:xfrm>
            <a:custGeom>
              <a:rect b="b" l="l" r="r" t="t"/>
              <a:pathLst>
                <a:path extrusionOk="0" h="4754" w="6330">
                  <a:moveTo>
                    <a:pt x="6231" y="0"/>
                  </a:moveTo>
                  <a:cubicBezTo>
                    <a:pt x="6211" y="0"/>
                    <a:pt x="6189" y="4"/>
                    <a:pt x="6166" y="12"/>
                  </a:cubicBezTo>
                  <a:lnTo>
                    <a:pt x="57" y="4606"/>
                  </a:lnTo>
                  <a:cubicBezTo>
                    <a:pt x="22" y="4623"/>
                    <a:pt x="0" y="4680"/>
                    <a:pt x="39" y="4714"/>
                  </a:cubicBezTo>
                  <a:cubicBezTo>
                    <a:pt x="57" y="4753"/>
                    <a:pt x="74" y="4753"/>
                    <a:pt x="109" y="4753"/>
                  </a:cubicBezTo>
                  <a:cubicBezTo>
                    <a:pt x="130" y="4753"/>
                    <a:pt x="147" y="4753"/>
                    <a:pt x="165" y="4732"/>
                  </a:cubicBezTo>
                  <a:lnTo>
                    <a:pt x="6274" y="154"/>
                  </a:lnTo>
                  <a:cubicBezTo>
                    <a:pt x="6313" y="120"/>
                    <a:pt x="6330" y="63"/>
                    <a:pt x="6295" y="29"/>
                  </a:cubicBezTo>
                  <a:cubicBezTo>
                    <a:pt x="6283" y="9"/>
                    <a:pt x="6260" y="0"/>
                    <a:pt x="6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6"/>
            <p:cNvSpPr/>
            <p:nvPr/>
          </p:nvSpPr>
          <p:spPr>
            <a:xfrm>
              <a:off x="2345400" y="851500"/>
              <a:ext cx="5975" cy="54525"/>
            </a:xfrm>
            <a:custGeom>
              <a:rect b="b" l="l" r="r" t="t"/>
              <a:pathLst>
                <a:path extrusionOk="0" h="2181" w="239">
                  <a:moveTo>
                    <a:pt x="165" y="0"/>
                  </a:moveTo>
                  <a:cubicBezTo>
                    <a:pt x="108" y="0"/>
                    <a:pt x="74" y="35"/>
                    <a:pt x="74" y="87"/>
                  </a:cubicBezTo>
                  <a:lnTo>
                    <a:pt x="0" y="2090"/>
                  </a:lnTo>
                  <a:cubicBezTo>
                    <a:pt x="0" y="2142"/>
                    <a:pt x="39" y="2181"/>
                    <a:pt x="91" y="2181"/>
                  </a:cubicBezTo>
                  <a:cubicBezTo>
                    <a:pt x="147" y="2181"/>
                    <a:pt x="182" y="2142"/>
                    <a:pt x="182" y="2090"/>
                  </a:cubicBezTo>
                  <a:lnTo>
                    <a:pt x="238" y="87"/>
                  </a:lnTo>
                  <a:cubicBezTo>
                    <a:pt x="238" y="35"/>
                    <a:pt x="199" y="0"/>
                    <a:pt x="165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6"/>
            <p:cNvSpPr/>
            <p:nvPr/>
          </p:nvSpPr>
          <p:spPr>
            <a:xfrm>
              <a:off x="2301275" y="884800"/>
              <a:ext cx="5850" cy="54550"/>
            </a:xfrm>
            <a:custGeom>
              <a:rect b="b" l="l" r="r" t="t"/>
              <a:pathLst>
                <a:path extrusionOk="0" h="2182" w="234">
                  <a:moveTo>
                    <a:pt x="143" y="1"/>
                  </a:moveTo>
                  <a:cubicBezTo>
                    <a:pt x="108" y="1"/>
                    <a:pt x="74" y="35"/>
                    <a:pt x="56" y="74"/>
                  </a:cubicBezTo>
                  <a:lnTo>
                    <a:pt x="0" y="2090"/>
                  </a:lnTo>
                  <a:cubicBezTo>
                    <a:pt x="0" y="2129"/>
                    <a:pt x="35" y="2181"/>
                    <a:pt x="91" y="2181"/>
                  </a:cubicBezTo>
                  <a:cubicBezTo>
                    <a:pt x="126" y="2181"/>
                    <a:pt x="164" y="2147"/>
                    <a:pt x="164" y="2090"/>
                  </a:cubicBezTo>
                  <a:lnTo>
                    <a:pt x="234" y="92"/>
                  </a:lnTo>
                  <a:cubicBezTo>
                    <a:pt x="234" y="35"/>
                    <a:pt x="199" y="1"/>
                    <a:pt x="143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6"/>
            <p:cNvSpPr/>
            <p:nvPr/>
          </p:nvSpPr>
          <p:spPr>
            <a:xfrm>
              <a:off x="2345400" y="901900"/>
              <a:ext cx="53675" cy="16675"/>
            </a:xfrm>
            <a:custGeom>
              <a:rect b="b" l="l" r="r" t="t"/>
              <a:pathLst>
                <a:path extrusionOk="0" h="667" w="2147">
                  <a:moveTo>
                    <a:pt x="130" y="0"/>
                  </a:moveTo>
                  <a:cubicBezTo>
                    <a:pt x="74" y="0"/>
                    <a:pt x="39" y="18"/>
                    <a:pt x="22" y="74"/>
                  </a:cubicBezTo>
                  <a:cubicBezTo>
                    <a:pt x="0" y="108"/>
                    <a:pt x="39" y="165"/>
                    <a:pt x="74" y="165"/>
                  </a:cubicBezTo>
                  <a:lnTo>
                    <a:pt x="2021" y="667"/>
                  </a:lnTo>
                  <a:lnTo>
                    <a:pt x="2038" y="667"/>
                  </a:lnTo>
                  <a:cubicBezTo>
                    <a:pt x="2077" y="667"/>
                    <a:pt x="2112" y="649"/>
                    <a:pt x="2129" y="615"/>
                  </a:cubicBezTo>
                  <a:cubicBezTo>
                    <a:pt x="2146" y="558"/>
                    <a:pt x="2112" y="524"/>
                    <a:pt x="2055" y="506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6"/>
            <p:cNvSpPr/>
            <p:nvPr/>
          </p:nvSpPr>
          <p:spPr>
            <a:xfrm>
              <a:off x="2301275" y="935150"/>
              <a:ext cx="53225" cy="16850"/>
            </a:xfrm>
            <a:custGeom>
              <a:rect b="b" l="l" r="r" t="t"/>
              <a:pathLst>
                <a:path extrusionOk="0" h="674" w="2129">
                  <a:moveTo>
                    <a:pt x="85" y="1"/>
                  </a:moveTo>
                  <a:cubicBezTo>
                    <a:pt x="53" y="1"/>
                    <a:pt x="17" y="31"/>
                    <a:pt x="17" y="59"/>
                  </a:cubicBezTo>
                  <a:cubicBezTo>
                    <a:pt x="0" y="115"/>
                    <a:pt x="17" y="150"/>
                    <a:pt x="74" y="167"/>
                  </a:cubicBezTo>
                  <a:lnTo>
                    <a:pt x="2020" y="673"/>
                  </a:lnTo>
                  <a:lnTo>
                    <a:pt x="2038" y="673"/>
                  </a:lnTo>
                  <a:cubicBezTo>
                    <a:pt x="2072" y="673"/>
                    <a:pt x="2111" y="656"/>
                    <a:pt x="2129" y="617"/>
                  </a:cubicBezTo>
                  <a:cubicBezTo>
                    <a:pt x="2129" y="565"/>
                    <a:pt x="2111" y="509"/>
                    <a:pt x="2055" y="509"/>
                  </a:cubicBezTo>
                  <a:lnTo>
                    <a:pt x="108" y="7"/>
                  </a:lnTo>
                  <a:cubicBezTo>
                    <a:pt x="101" y="3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6"/>
            <p:cNvSpPr/>
            <p:nvPr/>
          </p:nvSpPr>
          <p:spPr>
            <a:xfrm>
              <a:off x="2353500" y="827600"/>
              <a:ext cx="64925" cy="20675"/>
            </a:xfrm>
            <a:custGeom>
              <a:rect b="b" l="l" r="r" t="t"/>
              <a:pathLst>
                <a:path extrusionOk="0" h="827" w="2597">
                  <a:moveTo>
                    <a:pt x="1" y="0"/>
                  </a:moveTo>
                  <a:lnTo>
                    <a:pt x="1" y="826"/>
                  </a:lnTo>
                  <a:lnTo>
                    <a:pt x="2597" y="826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6"/>
            <p:cNvSpPr/>
            <p:nvPr/>
          </p:nvSpPr>
          <p:spPr>
            <a:xfrm>
              <a:off x="2057050" y="1151150"/>
              <a:ext cx="156425" cy="104125"/>
            </a:xfrm>
            <a:custGeom>
              <a:rect b="b" l="l" r="r" t="t"/>
              <a:pathLst>
                <a:path extrusionOk="0" h="4165" w="6257">
                  <a:moveTo>
                    <a:pt x="2709" y="1"/>
                  </a:moveTo>
                  <a:cubicBezTo>
                    <a:pt x="1395" y="1"/>
                    <a:pt x="390" y="374"/>
                    <a:pt x="69" y="522"/>
                  </a:cubicBezTo>
                  <a:cubicBezTo>
                    <a:pt x="69" y="522"/>
                    <a:pt x="17" y="539"/>
                    <a:pt x="0" y="539"/>
                  </a:cubicBezTo>
                  <a:lnTo>
                    <a:pt x="35" y="613"/>
                  </a:lnTo>
                  <a:cubicBezTo>
                    <a:pt x="216" y="1063"/>
                    <a:pt x="973" y="2668"/>
                    <a:pt x="2704" y="3767"/>
                  </a:cubicBezTo>
                  <a:cubicBezTo>
                    <a:pt x="3153" y="4053"/>
                    <a:pt x="3546" y="4165"/>
                    <a:pt x="3886" y="4165"/>
                  </a:cubicBezTo>
                  <a:cubicBezTo>
                    <a:pt x="4896" y="4165"/>
                    <a:pt x="5435" y="3182"/>
                    <a:pt x="5568" y="2884"/>
                  </a:cubicBezTo>
                  <a:cubicBezTo>
                    <a:pt x="5568" y="2884"/>
                    <a:pt x="5585" y="2867"/>
                    <a:pt x="5585" y="2849"/>
                  </a:cubicBezTo>
                  <a:cubicBezTo>
                    <a:pt x="5607" y="2810"/>
                    <a:pt x="5607" y="2793"/>
                    <a:pt x="5607" y="2793"/>
                  </a:cubicBezTo>
                  <a:cubicBezTo>
                    <a:pt x="5750" y="2378"/>
                    <a:pt x="6256" y="595"/>
                    <a:pt x="4179" y="163"/>
                  </a:cubicBezTo>
                  <a:cubicBezTo>
                    <a:pt x="3662" y="46"/>
                    <a:pt x="3167" y="1"/>
                    <a:pt x="27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6"/>
            <p:cNvSpPr/>
            <p:nvPr/>
          </p:nvSpPr>
          <p:spPr>
            <a:xfrm>
              <a:off x="2072300" y="1169850"/>
              <a:ext cx="119975" cy="51575"/>
            </a:xfrm>
            <a:custGeom>
              <a:rect b="b" l="l" r="r" t="t"/>
              <a:pathLst>
                <a:path extrusionOk="0" h="2063" w="4799">
                  <a:moveTo>
                    <a:pt x="99" y="1"/>
                  </a:moveTo>
                  <a:cubicBezTo>
                    <a:pt x="67" y="1"/>
                    <a:pt x="35" y="21"/>
                    <a:pt x="22" y="64"/>
                  </a:cubicBezTo>
                  <a:cubicBezTo>
                    <a:pt x="0" y="98"/>
                    <a:pt x="22" y="155"/>
                    <a:pt x="74" y="172"/>
                  </a:cubicBezTo>
                  <a:lnTo>
                    <a:pt x="4673" y="2062"/>
                  </a:lnTo>
                  <a:lnTo>
                    <a:pt x="4707" y="2062"/>
                  </a:lnTo>
                  <a:cubicBezTo>
                    <a:pt x="4742" y="2062"/>
                    <a:pt x="4781" y="2045"/>
                    <a:pt x="4781" y="2011"/>
                  </a:cubicBezTo>
                  <a:cubicBezTo>
                    <a:pt x="4798" y="1976"/>
                    <a:pt x="4781" y="1920"/>
                    <a:pt x="4742" y="1902"/>
                  </a:cubicBezTo>
                  <a:lnTo>
                    <a:pt x="130" y="7"/>
                  </a:lnTo>
                  <a:cubicBezTo>
                    <a:pt x="120" y="3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6"/>
            <p:cNvSpPr/>
            <p:nvPr/>
          </p:nvSpPr>
          <p:spPr>
            <a:xfrm>
              <a:off x="2110150" y="1197375"/>
              <a:ext cx="33875" cy="20050"/>
            </a:xfrm>
            <a:custGeom>
              <a:rect b="b" l="l" r="r" t="t"/>
              <a:pathLst>
                <a:path extrusionOk="0" h="802" w="1355">
                  <a:moveTo>
                    <a:pt x="1243" y="1"/>
                  </a:moveTo>
                  <a:cubicBezTo>
                    <a:pt x="1232" y="1"/>
                    <a:pt x="1221" y="4"/>
                    <a:pt x="1212" y="10"/>
                  </a:cubicBezTo>
                  <a:lnTo>
                    <a:pt x="57" y="637"/>
                  </a:lnTo>
                  <a:cubicBezTo>
                    <a:pt x="22" y="659"/>
                    <a:pt x="0" y="711"/>
                    <a:pt x="39" y="767"/>
                  </a:cubicBezTo>
                  <a:cubicBezTo>
                    <a:pt x="39" y="784"/>
                    <a:pt x="74" y="801"/>
                    <a:pt x="108" y="801"/>
                  </a:cubicBezTo>
                  <a:lnTo>
                    <a:pt x="147" y="801"/>
                  </a:lnTo>
                  <a:lnTo>
                    <a:pt x="1281" y="152"/>
                  </a:lnTo>
                  <a:cubicBezTo>
                    <a:pt x="1337" y="135"/>
                    <a:pt x="1354" y="79"/>
                    <a:pt x="1320" y="44"/>
                  </a:cubicBezTo>
                  <a:cubicBezTo>
                    <a:pt x="1304" y="19"/>
                    <a:pt x="1273" y="1"/>
                    <a:pt x="1243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6"/>
            <p:cNvSpPr/>
            <p:nvPr/>
          </p:nvSpPr>
          <p:spPr>
            <a:xfrm>
              <a:off x="2143575" y="1210900"/>
              <a:ext cx="33775" cy="20475"/>
            </a:xfrm>
            <a:custGeom>
              <a:rect b="b" l="l" r="r" t="t"/>
              <a:pathLst>
                <a:path extrusionOk="0" h="819" w="1351">
                  <a:moveTo>
                    <a:pt x="1240" y="1"/>
                  </a:moveTo>
                  <a:cubicBezTo>
                    <a:pt x="1228" y="1"/>
                    <a:pt x="1217" y="3"/>
                    <a:pt x="1207" y="9"/>
                  </a:cubicBezTo>
                  <a:lnTo>
                    <a:pt x="52" y="658"/>
                  </a:lnTo>
                  <a:cubicBezTo>
                    <a:pt x="17" y="676"/>
                    <a:pt x="0" y="728"/>
                    <a:pt x="35" y="767"/>
                  </a:cubicBezTo>
                  <a:cubicBezTo>
                    <a:pt x="35" y="801"/>
                    <a:pt x="69" y="818"/>
                    <a:pt x="108" y="818"/>
                  </a:cubicBezTo>
                  <a:cubicBezTo>
                    <a:pt x="126" y="818"/>
                    <a:pt x="126" y="801"/>
                    <a:pt x="143" y="801"/>
                  </a:cubicBezTo>
                  <a:lnTo>
                    <a:pt x="1281" y="170"/>
                  </a:lnTo>
                  <a:cubicBezTo>
                    <a:pt x="1333" y="152"/>
                    <a:pt x="1350" y="96"/>
                    <a:pt x="1315" y="44"/>
                  </a:cubicBezTo>
                  <a:cubicBezTo>
                    <a:pt x="1303" y="19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6"/>
            <p:cNvSpPr/>
            <p:nvPr/>
          </p:nvSpPr>
          <p:spPr>
            <a:xfrm>
              <a:off x="2130050" y="1165850"/>
              <a:ext cx="13975" cy="35775"/>
            </a:xfrm>
            <a:custGeom>
              <a:rect b="b" l="l" r="r" t="t"/>
              <a:pathLst>
                <a:path extrusionOk="0" h="1431" w="559">
                  <a:moveTo>
                    <a:pt x="100" y="1"/>
                  </a:moveTo>
                  <a:cubicBezTo>
                    <a:pt x="90" y="1"/>
                    <a:pt x="79" y="3"/>
                    <a:pt x="70" y="7"/>
                  </a:cubicBezTo>
                  <a:cubicBezTo>
                    <a:pt x="18" y="7"/>
                    <a:pt x="0" y="59"/>
                    <a:pt x="0" y="115"/>
                  </a:cubicBezTo>
                  <a:lnTo>
                    <a:pt x="377" y="1357"/>
                  </a:lnTo>
                  <a:cubicBezTo>
                    <a:pt x="377" y="1396"/>
                    <a:pt x="416" y="1431"/>
                    <a:pt x="450" y="1431"/>
                  </a:cubicBezTo>
                  <a:cubicBezTo>
                    <a:pt x="468" y="1431"/>
                    <a:pt x="468" y="1413"/>
                    <a:pt x="485" y="1413"/>
                  </a:cubicBezTo>
                  <a:cubicBezTo>
                    <a:pt x="524" y="1413"/>
                    <a:pt x="558" y="1357"/>
                    <a:pt x="541" y="1305"/>
                  </a:cubicBezTo>
                  <a:lnTo>
                    <a:pt x="178" y="59"/>
                  </a:lnTo>
                  <a:cubicBezTo>
                    <a:pt x="165" y="20"/>
                    <a:pt x="132" y="1"/>
                    <a:pt x="10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6"/>
            <p:cNvSpPr/>
            <p:nvPr/>
          </p:nvSpPr>
          <p:spPr>
            <a:xfrm>
              <a:off x="2163350" y="1179425"/>
              <a:ext cx="14000" cy="35725"/>
            </a:xfrm>
            <a:custGeom>
              <a:rect b="b" l="l" r="r" t="t"/>
              <a:pathLst>
                <a:path extrusionOk="0" h="1429" w="560">
                  <a:moveTo>
                    <a:pt x="95" y="1"/>
                  </a:moveTo>
                  <a:cubicBezTo>
                    <a:pt x="88" y="1"/>
                    <a:pt x="81" y="2"/>
                    <a:pt x="74" y="5"/>
                  </a:cubicBezTo>
                  <a:cubicBezTo>
                    <a:pt x="18" y="22"/>
                    <a:pt x="1" y="57"/>
                    <a:pt x="1" y="113"/>
                  </a:cubicBezTo>
                  <a:lnTo>
                    <a:pt x="382" y="1377"/>
                  </a:lnTo>
                  <a:cubicBezTo>
                    <a:pt x="382" y="1411"/>
                    <a:pt x="416" y="1429"/>
                    <a:pt x="451" y="1429"/>
                  </a:cubicBezTo>
                  <a:lnTo>
                    <a:pt x="490" y="1429"/>
                  </a:lnTo>
                  <a:cubicBezTo>
                    <a:pt x="524" y="1411"/>
                    <a:pt x="559" y="1355"/>
                    <a:pt x="542" y="1320"/>
                  </a:cubicBezTo>
                  <a:lnTo>
                    <a:pt x="183" y="57"/>
                  </a:lnTo>
                  <a:cubicBezTo>
                    <a:pt x="168" y="29"/>
                    <a:pt x="128" y="1"/>
                    <a:pt x="9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6"/>
            <p:cNvSpPr/>
            <p:nvPr/>
          </p:nvSpPr>
          <p:spPr>
            <a:xfrm>
              <a:off x="2076400" y="1181800"/>
              <a:ext cx="30200" cy="35625"/>
            </a:xfrm>
            <a:custGeom>
              <a:rect b="b" l="l" r="r" t="t"/>
              <a:pathLst>
                <a:path extrusionOk="0" h="1425" w="1208">
                  <a:moveTo>
                    <a:pt x="234" y="1"/>
                  </a:moveTo>
                  <a:cubicBezTo>
                    <a:pt x="199" y="1"/>
                    <a:pt x="161" y="18"/>
                    <a:pt x="126" y="36"/>
                  </a:cubicBezTo>
                  <a:cubicBezTo>
                    <a:pt x="35" y="92"/>
                    <a:pt x="0" y="217"/>
                    <a:pt x="52" y="308"/>
                  </a:cubicBezTo>
                  <a:cubicBezTo>
                    <a:pt x="269" y="685"/>
                    <a:pt x="541" y="1044"/>
                    <a:pt x="831" y="1368"/>
                  </a:cubicBezTo>
                  <a:cubicBezTo>
                    <a:pt x="883" y="1407"/>
                    <a:pt x="939" y="1424"/>
                    <a:pt x="991" y="1424"/>
                  </a:cubicBezTo>
                  <a:cubicBezTo>
                    <a:pt x="1026" y="1424"/>
                    <a:pt x="1082" y="1407"/>
                    <a:pt x="1117" y="1368"/>
                  </a:cubicBezTo>
                  <a:cubicBezTo>
                    <a:pt x="1156" y="1351"/>
                    <a:pt x="1173" y="1334"/>
                    <a:pt x="1173" y="1299"/>
                  </a:cubicBezTo>
                  <a:cubicBezTo>
                    <a:pt x="1208" y="1225"/>
                    <a:pt x="1190" y="1134"/>
                    <a:pt x="1134" y="1083"/>
                  </a:cubicBezTo>
                  <a:cubicBezTo>
                    <a:pt x="848" y="793"/>
                    <a:pt x="615" y="451"/>
                    <a:pt x="416" y="109"/>
                  </a:cubicBezTo>
                  <a:cubicBezTo>
                    <a:pt x="360" y="36"/>
                    <a:pt x="308" y="1"/>
                    <a:pt x="234" y="1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6"/>
            <p:cNvSpPr/>
            <p:nvPr/>
          </p:nvSpPr>
          <p:spPr>
            <a:xfrm>
              <a:off x="1671225" y="680600"/>
              <a:ext cx="21675" cy="676025"/>
            </a:xfrm>
            <a:custGeom>
              <a:rect b="b" l="l" r="r" t="t"/>
              <a:pathLst>
                <a:path extrusionOk="0" h="27041" w="867">
                  <a:moveTo>
                    <a:pt x="1" y="1"/>
                  </a:moveTo>
                  <a:lnTo>
                    <a:pt x="1" y="27040"/>
                  </a:lnTo>
                  <a:lnTo>
                    <a:pt x="866" y="27040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6"/>
            <p:cNvSpPr/>
            <p:nvPr/>
          </p:nvSpPr>
          <p:spPr>
            <a:xfrm>
              <a:off x="1666250" y="635800"/>
              <a:ext cx="69050" cy="101225"/>
            </a:xfrm>
            <a:custGeom>
              <a:rect b="b" l="l" r="r" t="t"/>
              <a:pathLst>
                <a:path extrusionOk="0" h="4049" w="2762">
                  <a:moveTo>
                    <a:pt x="1688" y="0"/>
                  </a:moveTo>
                  <a:cubicBezTo>
                    <a:pt x="1291" y="0"/>
                    <a:pt x="913" y="266"/>
                    <a:pt x="797" y="676"/>
                  </a:cubicBezTo>
                  <a:lnTo>
                    <a:pt x="148" y="2822"/>
                  </a:lnTo>
                  <a:cubicBezTo>
                    <a:pt x="1" y="3328"/>
                    <a:pt x="291" y="3848"/>
                    <a:pt x="797" y="4012"/>
                  </a:cubicBezTo>
                  <a:cubicBezTo>
                    <a:pt x="881" y="4037"/>
                    <a:pt x="967" y="4049"/>
                    <a:pt x="1052" y="4049"/>
                  </a:cubicBezTo>
                  <a:cubicBezTo>
                    <a:pt x="1458" y="4049"/>
                    <a:pt x="1847" y="3781"/>
                    <a:pt x="1965" y="3363"/>
                  </a:cubicBezTo>
                  <a:lnTo>
                    <a:pt x="2614" y="1217"/>
                  </a:lnTo>
                  <a:cubicBezTo>
                    <a:pt x="2761" y="711"/>
                    <a:pt x="2471" y="192"/>
                    <a:pt x="1965" y="45"/>
                  </a:cubicBezTo>
                  <a:cubicBezTo>
                    <a:pt x="1874" y="14"/>
                    <a:pt x="1780" y="0"/>
                    <a:pt x="16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6"/>
            <p:cNvSpPr/>
            <p:nvPr/>
          </p:nvSpPr>
          <p:spPr>
            <a:xfrm>
              <a:off x="1684750" y="668550"/>
              <a:ext cx="98225" cy="81450"/>
            </a:xfrm>
            <a:custGeom>
              <a:rect b="b" l="l" r="r" t="t"/>
              <a:pathLst>
                <a:path extrusionOk="0" h="3258" w="3929">
                  <a:moveTo>
                    <a:pt x="2859" y="1"/>
                  </a:moveTo>
                  <a:cubicBezTo>
                    <a:pt x="2660" y="1"/>
                    <a:pt x="2459" y="64"/>
                    <a:pt x="2289" y="197"/>
                  </a:cubicBezTo>
                  <a:lnTo>
                    <a:pt x="507" y="1564"/>
                  </a:lnTo>
                  <a:cubicBezTo>
                    <a:pt x="91" y="1871"/>
                    <a:pt x="1" y="2468"/>
                    <a:pt x="325" y="2884"/>
                  </a:cubicBezTo>
                  <a:cubicBezTo>
                    <a:pt x="506" y="3126"/>
                    <a:pt x="795" y="3257"/>
                    <a:pt x="1085" y="3257"/>
                  </a:cubicBezTo>
                  <a:cubicBezTo>
                    <a:pt x="1287" y="3257"/>
                    <a:pt x="1489" y="3194"/>
                    <a:pt x="1658" y="3061"/>
                  </a:cubicBezTo>
                  <a:lnTo>
                    <a:pt x="3444" y="1711"/>
                  </a:lnTo>
                  <a:cubicBezTo>
                    <a:pt x="3860" y="1387"/>
                    <a:pt x="3929" y="790"/>
                    <a:pt x="3604" y="374"/>
                  </a:cubicBezTo>
                  <a:cubicBezTo>
                    <a:pt x="3426" y="132"/>
                    <a:pt x="3145" y="1"/>
                    <a:pt x="28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6"/>
            <p:cNvSpPr/>
            <p:nvPr/>
          </p:nvSpPr>
          <p:spPr>
            <a:xfrm>
              <a:off x="1695125" y="722975"/>
              <a:ext cx="104075" cy="48725"/>
            </a:xfrm>
            <a:custGeom>
              <a:rect b="b" l="l" r="r" t="t"/>
              <a:pathLst>
                <a:path extrusionOk="0" h="1949" w="4163">
                  <a:moveTo>
                    <a:pt x="3221" y="1"/>
                  </a:moveTo>
                  <a:cubicBezTo>
                    <a:pt x="3211" y="1"/>
                    <a:pt x="3200" y="1"/>
                    <a:pt x="3189" y="1"/>
                  </a:cubicBezTo>
                  <a:lnTo>
                    <a:pt x="940" y="58"/>
                  </a:lnTo>
                  <a:cubicBezTo>
                    <a:pt x="416" y="75"/>
                    <a:pt x="1" y="508"/>
                    <a:pt x="18" y="1031"/>
                  </a:cubicBezTo>
                  <a:cubicBezTo>
                    <a:pt x="35" y="1540"/>
                    <a:pt x="451" y="1949"/>
                    <a:pt x="960" y="1949"/>
                  </a:cubicBezTo>
                  <a:cubicBezTo>
                    <a:pt x="971" y="1949"/>
                    <a:pt x="981" y="1949"/>
                    <a:pt x="992" y="1948"/>
                  </a:cubicBezTo>
                  <a:lnTo>
                    <a:pt x="3228" y="1896"/>
                  </a:lnTo>
                  <a:cubicBezTo>
                    <a:pt x="3752" y="1896"/>
                    <a:pt x="4163" y="1464"/>
                    <a:pt x="4163" y="923"/>
                  </a:cubicBezTo>
                  <a:cubicBezTo>
                    <a:pt x="4146" y="410"/>
                    <a:pt x="3730" y="1"/>
                    <a:pt x="322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6"/>
            <p:cNvSpPr/>
            <p:nvPr/>
          </p:nvSpPr>
          <p:spPr>
            <a:xfrm>
              <a:off x="1685625" y="746500"/>
              <a:ext cx="100075" cy="79250"/>
            </a:xfrm>
            <a:custGeom>
              <a:rect b="b" l="l" r="r" t="t"/>
              <a:pathLst>
                <a:path extrusionOk="0" h="3170" w="4003">
                  <a:moveTo>
                    <a:pt x="1093" y="1"/>
                  </a:moveTo>
                  <a:cubicBezTo>
                    <a:pt x="788" y="1"/>
                    <a:pt x="489" y="144"/>
                    <a:pt x="307" y="415"/>
                  </a:cubicBezTo>
                  <a:cubicBezTo>
                    <a:pt x="0" y="847"/>
                    <a:pt x="108" y="1423"/>
                    <a:pt x="541" y="1730"/>
                  </a:cubicBezTo>
                  <a:lnTo>
                    <a:pt x="2380" y="3010"/>
                  </a:lnTo>
                  <a:cubicBezTo>
                    <a:pt x="2542" y="3118"/>
                    <a:pt x="2727" y="3169"/>
                    <a:pt x="2912" y="3169"/>
                  </a:cubicBezTo>
                  <a:cubicBezTo>
                    <a:pt x="3219" y="3169"/>
                    <a:pt x="3525" y="3026"/>
                    <a:pt x="3717" y="2755"/>
                  </a:cubicBezTo>
                  <a:cubicBezTo>
                    <a:pt x="4002" y="2323"/>
                    <a:pt x="3894" y="1747"/>
                    <a:pt x="3461" y="1440"/>
                  </a:cubicBezTo>
                  <a:lnTo>
                    <a:pt x="1623" y="159"/>
                  </a:lnTo>
                  <a:cubicBezTo>
                    <a:pt x="1460" y="52"/>
                    <a:pt x="1276" y="1"/>
                    <a:pt x="109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6"/>
            <p:cNvSpPr/>
            <p:nvPr/>
          </p:nvSpPr>
          <p:spPr>
            <a:xfrm>
              <a:off x="1667675" y="760350"/>
              <a:ext cx="72050" cy="100475"/>
            </a:xfrm>
            <a:custGeom>
              <a:rect b="b" l="l" r="r" t="t"/>
              <a:pathLst>
                <a:path extrusionOk="0" h="4019" w="2882">
                  <a:moveTo>
                    <a:pt x="1066" y="0"/>
                  </a:moveTo>
                  <a:cubicBezTo>
                    <a:pt x="963" y="0"/>
                    <a:pt x="859" y="18"/>
                    <a:pt x="757" y="55"/>
                  </a:cubicBezTo>
                  <a:cubicBezTo>
                    <a:pt x="251" y="237"/>
                    <a:pt x="0" y="778"/>
                    <a:pt x="177" y="1267"/>
                  </a:cubicBezTo>
                  <a:lnTo>
                    <a:pt x="917" y="3374"/>
                  </a:lnTo>
                  <a:cubicBezTo>
                    <a:pt x="1062" y="3777"/>
                    <a:pt x="1435" y="4019"/>
                    <a:pt x="1826" y="4019"/>
                  </a:cubicBezTo>
                  <a:cubicBezTo>
                    <a:pt x="1926" y="4019"/>
                    <a:pt x="2026" y="4003"/>
                    <a:pt x="2124" y="3971"/>
                  </a:cubicBezTo>
                  <a:cubicBezTo>
                    <a:pt x="2613" y="3789"/>
                    <a:pt x="2881" y="3248"/>
                    <a:pt x="2704" y="2759"/>
                  </a:cubicBezTo>
                  <a:lnTo>
                    <a:pt x="1964" y="635"/>
                  </a:lnTo>
                  <a:cubicBezTo>
                    <a:pt x="1821" y="249"/>
                    <a:pt x="1453" y="0"/>
                    <a:pt x="10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6"/>
            <p:cNvSpPr/>
            <p:nvPr/>
          </p:nvSpPr>
          <p:spPr>
            <a:xfrm>
              <a:off x="1628825" y="760800"/>
              <a:ext cx="69050" cy="101525"/>
            </a:xfrm>
            <a:custGeom>
              <a:rect b="b" l="l" r="r" t="t"/>
              <a:pathLst>
                <a:path extrusionOk="0" h="4061" w="2762">
                  <a:moveTo>
                    <a:pt x="1708" y="1"/>
                  </a:moveTo>
                  <a:cubicBezTo>
                    <a:pt x="1294" y="1"/>
                    <a:pt x="915" y="271"/>
                    <a:pt x="797" y="686"/>
                  </a:cubicBezTo>
                  <a:lnTo>
                    <a:pt x="148" y="2832"/>
                  </a:lnTo>
                  <a:cubicBezTo>
                    <a:pt x="1" y="3338"/>
                    <a:pt x="291" y="3862"/>
                    <a:pt x="797" y="4022"/>
                  </a:cubicBezTo>
                  <a:cubicBezTo>
                    <a:pt x="882" y="4048"/>
                    <a:pt x="969" y="4060"/>
                    <a:pt x="1056" y="4060"/>
                  </a:cubicBezTo>
                  <a:cubicBezTo>
                    <a:pt x="1460" y="4060"/>
                    <a:pt x="1848" y="3790"/>
                    <a:pt x="1969" y="3373"/>
                  </a:cubicBezTo>
                  <a:lnTo>
                    <a:pt x="2618" y="1227"/>
                  </a:lnTo>
                  <a:cubicBezTo>
                    <a:pt x="2761" y="725"/>
                    <a:pt x="2471" y="202"/>
                    <a:pt x="1969" y="37"/>
                  </a:cubicBezTo>
                  <a:cubicBezTo>
                    <a:pt x="1882" y="13"/>
                    <a:pt x="1794" y="1"/>
                    <a:pt x="170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6"/>
            <p:cNvSpPr/>
            <p:nvPr/>
          </p:nvSpPr>
          <p:spPr>
            <a:xfrm>
              <a:off x="1581125" y="747850"/>
              <a:ext cx="98250" cy="81525"/>
            </a:xfrm>
            <a:custGeom>
              <a:rect b="b" l="l" r="r" t="t"/>
              <a:pathLst>
                <a:path extrusionOk="0" h="3261" w="3930">
                  <a:moveTo>
                    <a:pt x="2840" y="0"/>
                  </a:moveTo>
                  <a:cubicBezTo>
                    <a:pt x="2642" y="0"/>
                    <a:pt x="2442" y="64"/>
                    <a:pt x="2272" y="196"/>
                  </a:cubicBezTo>
                  <a:lnTo>
                    <a:pt x="485" y="1550"/>
                  </a:lnTo>
                  <a:cubicBezTo>
                    <a:pt x="70" y="1875"/>
                    <a:pt x="1" y="2468"/>
                    <a:pt x="308" y="2883"/>
                  </a:cubicBezTo>
                  <a:cubicBezTo>
                    <a:pt x="500" y="3128"/>
                    <a:pt x="785" y="3261"/>
                    <a:pt x="1073" y="3261"/>
                  </a:cubicBezTo>
                  <a:cubicBezTo>
                    <a:pt x="1271" y="3261"/>
                    <a:pt x="1471" y="3197"/>
                    <a:pt x="1641" y="3065"/>
                  </a:cubicBezTo>
                  <a:lnTo>
                    <a:pt x="3423" y="1710"/>
                  </a:lnTo>
                  <a:cubicBezTo>
                    <a:pt x="3838" y="1386"/>
                    <a:pt x="3929" y="793"/>
                    <a:pt x="3605" y="378"/>
                  </a:cubicBezTo>
                  <a:cubicBezTo>
                    <a:pt x="3413" y="132"/>
                    <a:pt x="3127" y="0"/>
                    <a:pt x="284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6"/>
            <p:cNvSpPr/>
            <p:nvPr/>
          </p:nvSpPr>
          <p:spPr>
            <a:xfrm>
              <a:off x="1564900" y="726125"/>
              <a:ext cx="104075" cy="48725"/>
            </a:xfrm>
            <a:custGeom>
              <a:rect b="b" l="l" r="r" t="t"/>
              <a:pathLst>
                <a:path extrusionOk="0" h="1949" w="4163">
                  <a:moveTo>
                    <a:pt x="3204" y="0"/>
                  </a:moveTo>
                  <a:cubicBezTo>
                    <a:pt x="3193" y="0"/>
                    <a:pt x="3183" y="1"/>
                    <a:pt x="3172" y="1"/>
                  </a:cubicBezTo>
                  <a:lnTo>
                    <a:pt x="935" y="57"/>
                  </a:lnTo>
                  <a:cubicBezTo>
                    <a:pt x="416" y="74"/>
                    <a:pt x="1" y="507"/>
                    <a:pt x="1" y="1031"/>
                  </a:cubicBezTo>
                  <a:cubicBezTo>
                    <a:pt x="18" y="1543"/>
                    <a:pt x="433" y="1948"/>
                    <a:pt x="943" y="1948"/>
                  </a:cubicBezTo>
                  <a:cubicBezTo>
                    <a:pt x="953" y="1948"/>
                    <a:pt x="964" y="1948"/>
                    <a:pt x="974" y="1948"/>
                  </a:cubicBezTo>
                  <a:lnTo>
                    <a:pt x="3207" y="1896"/>
                  </a:lnTo>
                  <a:cubicBezTo>
                    <a:pt x="3748" y="1879"/>
                    <a:pt x="4163" y="1446"/>
                    <a:pt x="4146" y="922"/>
                  </a:cubicBezTo>
                  <a:cubicBezTo>
                    <a:pt x="4129" y="409"/>
                    <a:pt x="3713" y="0"/>
                    <a:pt x="320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6"/>
            <p:cNvSpPr/>
            <p:nvPr/>
          </p:nvSpPr>
          <p:spPr>
            <a:xfrm>
              <a:off x="1578425" y="672225"/>
              <a:ext cx="100075" cy="79175"/>
            </a:xfrm>
            <a:custGeom>
              <a:rect b="b" l="l" r="r" t="t"/>
              <a:pathLst>
                <a:path extrusionOk="0" h="3167" w="4003">
                  <a:moveTo>
                    <a:pt x="1071" y="0"/>
                  </a:moveTo>
                  <a:cubicBezTo>
                    <a:pt x="773" y="0"/>
                    <a:pt x="475" y="143"/>
                    <a:pt x="286" y="409"/>
                  </a:cubicBezTo>
                  <a:cubicBezTo>
                    <a:pt x="1" y="842"/>
                    <a:pt x="109" y="1439"/>
                    <a:pt x="542" y="1724"/>
                  </a:cubicBezTo>
                  <a:lnTo>
                    <a:pt x="2380" y="3005"/>
                  </a:lnTo>
                  <a:cubicBezTo>
                    <a:pt x="2543" y="3114"/>
                    <a:pt x="2729" y="3167"/>
                    <a:pt x="2913" y="3167"/>
                  </a:cubicBezTo>
                  <a:cubicBezTo>
                    <a:pt x="3217" y="3167"/>
                    <a:pt x="3515" y="3023"/>
                    <a:pt x="3695" y="2754"/>
                  </a:cubicBezTo>
                  <a:cubicBezTo>
                    <a:pt x="4003" y="2339"/>
                    <a:pt x="3894" y="1742"/>
                    <a:pt x="3462" y="1439"/>
                  </a:cubicBezTo>
                  <a:lnTo>
                    <a:pt x="1606" y="175"/>
                  </a:lnTo>
                  <a:cubicBezTo>
                    <a:pt x="1445" y="57"/>
                    <a:pt x="1258" y="0"/>
                    <a:pt x="107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6"/>
            <p:cNvSpPr/>
            <p:nvPr/>
          </p:nvSpPr>
          <p:spPr>
            <a:xfrm>
              <a:off x="1624400" y="637075"/>
              <a:ext cx="72050" cy="100450"/>
            </a:xfrm>
            <a:custGeom>
              <a:rect b="b" l="l" r="r" t="t"/>
              <a:pathLst>
                <a:path extrusionOk="0" h="4018" w="2882">
                  <a:moveTo>
                    <a:pt x="1058" y="0"/>
                  </a:moveTo>
                  <a:cubicBezTo>
                    <a:pt x="958" y="0"/>
                    <a:pt x="857" y="16"/>
                    <a:pt x="758" y="50"/>
                  </a:cubicBezTo>
                  <a:cubicBezTo>
                    <a:pt x="251" y="227"/>
                    <a:pt x="0" y="768"/>
                    <a:pt x="178" y="1274"/>
                  </a:cubicBezTo>
                  <a:lnTo>
                    <a:pt x="918" y="3386"/>
                  </a:lnTo>
                  <a:cubicBezTo>
                    <a:pt x="1047" y="3767"/>
                    <a:pt x="1421" y="4018"/>
                    <a:pt x="1811" y="4018"/>
                  </a:cubicBezTo>
                  <a:cubicBezTo>
                    <a:pt x="1916" y="4018"/>
                    <a:pt x="2022" y="3999"/>
                    <a:pt x="2125" y="3961"/>
                  </a:cubicBezTo>
                  <a:cubicBezTo>
                    <a:pt x="2614" y="3797"/>
                    <a:pt x="2882" y="3256"/>
                    <a:pt x="2704" y="2754"/>
                  </a:cubicBezTo>
                  <a:lnTo>
                    <a:pt x="1965" y="643"/>
                  </a:lnTo>
                  <a:cubicBezTo>
                    <a:pt x="1820" y="243"/>
                    <a:pt x="1448" y="0"/>
                    <a:pt x="105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6"/>
            <p:cNvSpPr/>
            <p:nvPr/>
          </p:nvSpPr>
          <p:spPr>
            <a:xfrm>
              <a:off x="1666250" y="635800"/>
              <a:ext cx="69050" cy="101225"/>
            </a:xfrm>
            <a:custGeom>
              <a:rect b="b" l="l" r="r" t="t"/>
              <a:pathLst>
                <a:path extrusionOk="0" h="4049" w="2762">
                  <a:moveTo>
                    <a:pt x="1688" y="0"/>
                  </a:moveTo>
                  <a:cubicBezTo>
                    <a:pt x="1291" y="0"/>
                    <a:pt x="913" y="266"/>
                    <a:pt x="797" y="676"/>
                  </a:cubicBezTo>
                  <a:lnTo>
                    <a:pt x="148" y="2822"/>
                  </a:lnTo>
                  <a:cubicBezTo>
                    <a:pt x="1" y="3328"/>
                    <a:pt x="291" y="3848"/>
                    <a:pt x="797" y="4012"/>
                  </a:cubicBezTo>
                  <a:cubicBezTo>
                    <a:pt x="881" y="4037"/>
                    <a:pt x="967" y="4049"/>
                    <a:pt x="1052" y="4049"/>
                  </a:cubicBezTo>
                  <a:cubicBezTo>
                    <a:pt x="1458" y="4049"/>
                    <a:pt x="1847" y="3781"/>
                    <a:pt x="1965" y="3363"/>
                  </a:cubicBezTo>
                  <a:lnTo>
                    <a:pt x="2614" y="1217"/>
                  </a:lnTo>
                  <a:cubicBezTo>
                    <a:pt x="2761" y="711"/>
                    <a:pt x="2471" y="192"/>
                    <a:pt x="1965" y="45"/>
                  </a:cubicBezTo>
                  <a:cubicBezTo>
                    <a:pt x="1874" y="14"/>
                    <a:pt x="1780" y="0"/>
                    <a:pt x="16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6"/>
            <p:cNvSpPr/>
            <p:nvPr/>
          </p:nvSpPr>
          <p:spPr>
            <a:xfrm>
              <a:off x="1636950" y="708700"/>
              <a:ext cx="90225" cy="80475"/>
            </a:xfrm>
            <a:custGeom>
              <a:rect b="b" l="l" r="r" t="t"/>
              <a:pathLst>
                <a:path extrusionOk="0" h="3219" w="3609">
                  <a:moveTo>
                    <a:pt x="1811" y="0"/>
                  </a:moveTo>
                  <a:cubicBezTo>
                    <a:pt x="1107" y="0"/>
                    <a:pt x="462" y="454"/>
                    <a:pt x="256" y="1148"/>
                  </a:cubicBezTo>
                  <a:cubicBezTo>
                    <a:pt x="0" y="1996"/>
                    <a:pt x="489" y="2900"/>
                    <a:pt x="1337" y="3151"/>
                  </a:cubicBezTo>
                  <a:cubicBezTo>
                    <a:pt x="1495" y="3197"/>
                    <a:pt x="1653" y="3219"/>
                    <a:pt x="1809" y="3219"/>
                  </a:cubicBezTo>
                  <a:cubicBezTo>
                    <a:pt x="2509" y="3219"/>
                    <a:pt x="3148" y="2777"/>
                    <a:pt x="3353" y="2069"/>
                  </a:cubicBezTo>
                  <a:cubicBezTo>
                    <a:pt x="3609" y="1221"/>
                    <a:pt x="3120" y="322"/>
                    <a:pt x="2272" y="66"/>
                  </a:cubicBezTo>
                  <a:cubicBezTo>
                    <a:pt x="2118" y="22"/>
                    <a:pt x="1963" y="0"/>
                    <a:pt x="1811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6"/>
            <p:cNvSpPr/>
            <p:nvPr/>
          </p:nvSpPr>
          <p:spPr>
            <a:xfrm>
              <a:off x="1491900" y="1060600"/>
              <a:ext cx="182050" cy="121175"/>
            </a:xfrm>
            <a:custGeom>
              <a:rect b="b" l="l" r="r" t="t"/>
              <a:pathLst>
                <a:path extrusionOk="0" h="4847" w="7282">
                  <a:moveTo>
                    <a:pt x="3169" y="1"/>
                  </a:moveTo>
                  <a:cubicBezTo>
                    <a:pt x="1629" y="1"/>
                    <a:pt x="460" y="431"/>
                    <a:pt x="70" y="592"/>
                  </a:cubicBezTo>
                  <a:cubicBezTo>
                    <a:pt x="70" y="592"/>
                    <a:pt x="18" y="631"/>
                    <a:pt x="1" y="631"/>
                  </a:cubicBezTo>
                  <a:lnTo>
                    <a:pt x="18" y="700"/>
                  </a:lnTo>
                  <a:cubicBezTo>
                    <a:pt x="234" y="1223"/>
                    <a:pt x="1117" y="3101"/>
                    <a:pt x="3137" y="4377"/>
                  </a:cubicBezTo>
                  <a:cubicBezTo>
                    <a:pt x="3661" y="4716"/>
                    <a:pt x="4120" y="4847"/>
                    <a:pt x="4516" y="4847"/>
                  </a:cubicBezTo>
                  <a:cubicBezTo>
                    <a:pt x="5686" y="4847"/>
                    <a:pt x="6311" y="3701"/>
                    <a:pt x="6473" y="3352"/>
                  </a:cubicBezTo>
                  <a:cubicBezTo>
                    <a:pt x="6473" y="3352"/>
                    <a:pt x="6490" y="3335"/>
                    <a:pt x="6508" y="3296"/>
                  </a:cubicBezTo>
                  <a:cubicBezTo>
                    <a:pt x="6508" y="3279"/>
                    <a:pt x="6525" y="3261"/>
                    <a:pt x="6525" y="3261"/>
                  </a:cubicBezTo>
                  <a:cubicBezTo>
                    <a:pt x="6689" y="2777"/>
                    <a:pt x="7282" y="700"/>
                    <a:pt x="4868" y="181"/>
                  </a:cubicBezTo>
                  <a:cubicBezTo>
                    <a:pt x="4269" y="52"/>
                    <a:pt x="3697" y="1"/>
                    <a:pt x="316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6"/>
            <p:cNvSpPr/>
            <p:nvPr/>
          </p:nvSpPr>
          <p:spPr>
            <a:xfrm>
              <a:off x="1509850" y="1082525"/>
              <a:ext cx="138900" cy="59625"/>
            </a:xfrm>
            <a:custGeom>
              <a:rect b="b" l="l" r="r" t="t"/>
              <a:pathLst>
                <a:path extrusionOk="0" h="2385" w="5556">
                  <a:moveTo>
                    <a:pt x="108" y="0"/>
                  </a:moveTo>
                  <a:cubicBezTo>
                    <a:pt x="74" y="0"/>
                    <a:pt x="37" y="29"/>
                    <a:pt x="22" y="61"/>
                  </a:cubicBezTo>
                  <a:cubicBezTo>
                    <a:pt x="1" y="96"/>
                    <a:pt x="22" y="147"/>
                    <a:pt x="74" y="169"/>
                  </a:cubicBezTo>
                  <a:lnTo>
                    <a:pt x="5430" y="2367"/>
                  </a:lnTo>
                  <a:cubicBezTo>
                    <a:pt x="5430" y="2384"/>
                    <a:pt x="5448" y="2384"/>
                    <a:pt x="5465" y="2384"/>
                  </a:cubicBezTo>
                  <a:cubicBezTo>
                    <a:pt x="5500" y="2384"/>
                    <a:pt x="5517" y="2367"/>
                    <a:pt x="5539" y="2332"/>
                  </a:cubicBezTo>
                  <a:cubicBezTo>
                    <a:pt x="5556" y="2276"/>
                    <a:pt x="5539" y="2241"/>
                    <a:pt x="5500" y="2224"/>
                  </a:cubicBezTo>
                  <a:lnTo>
                    <a:pt x="131" y="5"/>
                  </a:lnTo>
                  <a:cubicBezTo>
                    <a:pt x="124" y="2"/>
                    <a:pt x="116" y="0"/>
                    <a:pt x="10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6"/>
            <p:cNvSpPr/>
            <p:nvPr/>
          </p:nvSpPr>
          <p:spPr>
            <a:xfrm>
              <a:off x="1554100" y="1114475"/>
              <a:ext cx="38300" cy="22700"/>
            </a:xfrm>
            <a:custGeom>
              <a:rect b="b" l="l" r="r" t="t"/>
              <a:pathLst>
                <a:path extrusionOk="0" h="908" w="1532">
                  <a:moveTo>
                    <a:pt x="1420" y="1"/>
                  </a:moveTo>
                  <a:cubicBezTo>
                    <a:pt x="1409" y="1"/>
                    <a:pt x="1398" y="3"/>
                    <a:pt x="1389" y="7"/>
                  </a:cubicBezTo>
                  <a:lnTo>
                    <a:pt x="52" y="747"/>
                  </a:lnTo>
                  <a:cubicBezTo>
                    <a:pt x="18" y="782"/>
                    <a:pt x="0" y="816"/>
                    <a:pt x="18" y="873"/>
                  </a:cubicBezTo>
                  <a:cubicBezTo>
                    <a:pt x="35" y="890"/>
                    <a:pt x="70" y="907"/>
                    <a:pt x="108" y="907"/>
                  </a:cubicBezTo>
                  <a:lnTo>
                    <a:pt x="143" y="907"/>
                  </a:lnTo>
                  <a:lnTo>
                    <a:pt x="1476" y="167"/>
                  </a:lnTo>
                  <a:cubicBezTo>
                    <a:pt x="1515" y="133"/>
                    <a:pt x="1532" y="98"/>
                    <a:pt x="1497" y="42"/>
                  </a:cubicBezTo>
                  <a:cubicBezTo>
                    <a:pt x="1481" y="17"/>
                    <a:pt x="1449" y="1"/>
                    <a:pt x="142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6"/>
            <p:cNvSpPr/>
            <p:nvPr/>
          </p:nvSpPr>
          <p:spPr>
            <a:xfrm>
              <a:off x="1592825" y="1130425"/>
              <a:ext cx="38300" cy="22975"/>
            </a:xfrm>
            <a:custGeom>
              <a:rect b="b" l="l" r="r" t="t"/>
              <a:pathLst>
                <a:path extrusionOk="0" h="919" w="1532">
                  <a:moveTo>
                    <a:pt x="1432" y="0"/>
                  </a:moveTo>
                  <a:cubicBezTo>
                    <a:pt x="1416" y="0"/>
                    <a:pt x="1401" y="6"/>
                    <a:pt x="1389" y="18"/>
                  </a:cubicBezTo>
                  <a:lnTo>
                    <a:pt x="56" y="758"/>
                  </a:lnTo>
                  <a:cubicBezTo>
                    <a:pt x="17" y="775"/>
                    <a:pt x="0" y="827"/>
                    <a:pt x="17" y="866"/>
                  </a:cubicBezTo>
                  <a:cubicBezTo>
                    <a:pt x="35" y="901"/>
                    <a:pt x="74" y="918"/>
                    <a:pt x="108" y="918"/>
                  </a:cubicBezTo>
                  <a:cubicBezTo>
                    <a:pt x="108" y="918"/>
                    <a:pt x="126" y="901"/>
                    <a:pt x="143" y="901"/>
                  </a:cubicBezTo>
                  <a:lnTo>
                    <a:pt x="1480" y="161"/>
                  </a:lnTo>
                  <a:cubicBezTo>
                    <a:pt x="1514" y="144"/>
                    <a:pt x="1532" y="92"/>
                    <a:pt x="1514" y="53"/>
                  </a:cubicBezTo>
                  <a:cubicBezTo>
                    <a:pt x="1492" y="19"/>
                    <a:pt x="1461" y="0"/>
                    <a:pt x="1432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6"/>
            <p:cNvSpPr/>
            <p:nvPr/>
          </p:nvSpPr>
          <p:spPr>
            <a:xfrm>
              <a:off x="1577025" y="1077650"/>
              <a:ext cx="15375" cy="41025"/>
            </a:xfrm>
            <a:custGeom>
              <a:rect b="b" l="l" r="r" t="t"/>
              <a:pathLst>
                <a:path extrusionOk="0" h="1641" w="615">
                  <a:moveTo>
                    <a:pt x="57" y="1"/>
                  </a:moveTo>
                  <a:cubicBezTo>
                    <a:pt x="18" y="18"/>
                    <a:pt x="0" y="74"/>
                    <a:pt x="0" y="109"/>
                  </a:cubicBezTo>
                  <a:lnTo>
                    <a:pt x="433" y="1571"/>
                  </a:lnTo>
                  <a:cubicBezTo>
                    <a:pt x="450" y="1606"/>
                    <a:pt x="472" y="1640"/>
                    <a:pt x="524" y="1640"/>
                  </a:cubicBezTo>
                  <a:lnTo>
                    <a:pt x="541" y="1640"/>
                  </a:lnTo>
                  <a:cubicBezTo>
                    <a:pt x="580" y="1623"/>
                    <a:pt x="615" y="1571"/>
                    <a:pt x="598" y="1532"/>
                  </a:cubicBezTo>
                  <a:lnTo>
                    <a:pt x="165" y="74"/>
                  </a:lnTo>
                  <a:cubicBezTo>
                    <a:pt x="165" y="18"/>
                    <a:pt x="109" y="1"/>
                    <a:pt x="5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6"/>
            <p:cNvSpPr/>
            <p:nvPr/>
          </p:nvSpPr>
          <p:spPr>
            <a:xfrm>
              <a:off x="1615850" y="1093775"/>
              <a:ext cx="15275" cy="40700"/>
            </a:xfrm>
            <a:custGeom>
              <a:rect b="b" l="l" r="r" t="t"/>
              <a:pathLst>
                <a:path extrusionOk="0" h="1628" w="611">
                  <a:moveTo>
                    <a:pt x="92" y="0"/>
                  </a:moveTo>
                  <a:cubicBezTo>
                    <a:pt x="84" y="0"/>
                    <a:pt x="77" y="1"/>
                    <a:pt x="70" y="5"/>
                  </a:cubicBezTo>
                  <a:cubicBezTo>
                    <a:pt x="18" y="22"/>
                    <a:pt x="1" y="61"/>
                    <a:pt x="1" y="113"/>
                  </a:cubicBezTo>
                  <a:lnTo>
                    <a:pt x="433" y="1575"/>
                  </a:lnTo>
                  <a:cubicBezTo>
                    <a:pt x="451" y="1610"/>
                    <a:pt x="485" y="1627"/>
                    <a:pt x="520" y="1627"/>
                  </a:cubicBezTo>
                  <a:lnTo>
                    <a:pt x="541" y="1627"/>
                  </a:lnTo>
                  <a:cubicBezTo>
                    <a:pt x="576" y="1610"/>
                    <a:pt x="611" y="1575"/>
                    <a:pt x="593" y="1519"/>
                  </a:cubicBezTo>
                  <a:lnTo>
                    <a:pt x="161" y="61"/>
                  </a:lnTo>
                  <a:cubicBezTo>
                    <a:pt x="161" y="29"/>
                    <a:pt x="126" y="0"/>
                    <a:pt x="92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6"/>
            <p:cNvSpPr/>
            <p:nvPr/>
          </p:nvSpPr>
          <p:spPr>
            <a:xfrm>
              <a:off x="1513975" y="1096150"/>
              <a:ext cx="35175" cy="41450"/>
            </a:xfrm>
            <a:custGeom>
              <a:rect b="b" l="l" r="r" t="t"/>
              <a:pathLst>
                <a:path extrusionOk="0" h="1658" w="1407">
                  <a:moveTo>
                    <a:pt x="0" y="0"/>
                  </a:moveTo>
                  <a:lnTo>
                    <a:pt x="0" y="1657"/>
                  </a:lnTo>
                  <a:lnTo>
                    <a:pt x="1406" y="165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6"/>
            <p:cNvSpPr/>
            <p:nvPr/>
          </p:nvSpPr>
          <p:spPr>
            <a:xfrm>
              <a:off x="1694700" y="866250"/>
              <a:ext cx="119425" cy="100650"/>
            </a:xfrm>
            <a:custGeom>
              <a:rect b="b" l="l" r="r" t="t"/>
              <a:pathLst>
                <a:path extrusionOk="0" h="4026" w="4777">
                  <a:moveTo>
                    <a:pt x="4582" y="0"/>
                  </a:moveTo>
                  <a:cubicBezTo>
                    <a:pt x="4052" y="0"/>
                    <a:pt x="2732" y="109"/>
                    <a:pt x="1459" y="959"/>
                  </a:cubicBezTo>
                  <a:cubicBezTo>
                    <a:pt x="1" y="1932"/>
                    <a:pt x="918" y="3140"/>
                    <a:pt x="1173" y="3412"/>
                  </a:cubicBezTo>
                  <a:cubicBezTo>
                    <a:pt x="1173" y="3412"/>
                    <a:pt x="1173" y="3429"/>
                    <a:pt x="1190" y="3447"/>
                  </a:cubicBezTo>
                  <a:cubicBezTo>
                    <a:pt x="1208" y="3464"/>
                    <a:pt x="1225" y="3464"/>
                    <a:pt x="1225" y="3464"/>
                  </a:cubicBezTo>
                  <a:cubicBezTo>
                    <a:pt x="1376" y="3615"/>
                    <a:pt x="1859" y="4026"/>
                    <a:pt x="2447" y="4026"/>
                  </a:cubicBezTo>
                  <a:cubicBezTo>
                    <a:pt x="2839" y="4026"/>
                    <a:pt x="3277" y="3844"/>
                    <a:pt x="3695" y="3282"/>
                  </a:cubicBezTo>
                  <a:cubicBezTo>
                    <a:pt x="4686" y="1915"/>
                    <a:pt x="4777" y="453"/>
                    <a:pt x="4777" y="59"/>
                  </a:cubicBezTo>
                  <a:lnTo>
                    <a:pt x="4777" y="3"/>
                  </a:lnTo>
                  <a:lnTo>
                    <a:pt x="4721" y="3"/>
                  </a:lnTo>
                  <a:cubicBezTo>
                    <a:pt x="4684" y="1"/>
                    <a:pt x="4637" y="0"/>
                    <a:pt x="458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6"/>
            <p:cNvSpPr/>
            <p:nvPr/>
          </p:nvSpPr>
          <p:spPr>
            <a:xfrm>
              <a:off x="1726725" y="875100"/>
              <a:ext cx="78425" cy="75050"/>
            </a:xfrm>
            <a:custGeom>
              <a:rect b="b" l="l" r="r" t="t"/>
              <a:pathLst>
                <a:path extrusionOk="0" h="3002" w="3137">
                  <a:moveTo>
                    <a:pt x="3054" y="0"/>
                  </a:moveTo>
                  <a:cubicBezTo>
                    <a:pt x="3032" y="0"/>
                    <a:pt x="3009" y="10"/>
                    <a:pt x="2990" y="30"/>
                  </a:cubicBezTo>
                  <a:lnTo>
                    <a:pt x="35" y="2859"/>
                  </a:lnTo>
                  <a:cubicBezTo>
                    <a:pt x="0" y="2894"/>
                    <a:pt x="0" y="2950"/>
                    <a:pt x="18" y="2985"/>
                  </a:cubicBezTo>
                  <a:cubicBezTo>
                    <a:pt x="35" y="3002"/>
                    <a:pt x="69" y="3002"/>
                    <a:pt x="87" y="3002"/>
                  </a:cubicBezTo>
                  <a:cubicBezTo>
                    <a:pt x="108" y="3002"/>
                    <a:pt x="126" y="3002"/>
                    <a:pt x="143" y="2985"/>
                  </a:cubicBezTo>
                  <a:lnTo>
                    <a:pt x="3098" y="138"/>
                  </a:lnTo>
                  <a:cubicBezTo>
                    <a:pt x="3137" y="116"/>
                    <a:pt x="3137" y="64"/>
                    <a:pt x="3115" y="30"/>
                  </a:cubicBezTo>
                  <a:cubicBezTo>
                    <a:pt x="3098" y="10"/>
                    <a:pt x="3076" y="0"/>
                    <a:pt x="3054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6"/>
            <p:cNvSpPr/>
            <p:nvPr/>
          </p:nvSpPr>
          <p:spPr>
            <a:xfrm>
              <a:off x="1755500" y="889350"/>
              <a:ext cx="6825" cy="31075"/>
            </a:xfrm>
            <a:custGeom>
              <a:rect b="b" l="l" r="r" t="t"/>
              <a:pathLst>
                <a:path extrusionOk="0" h="1243" w="273">
                  <a:moveTo>
                    <a:pt x="74" y="0"/>
                  </a:moveTo>
                  <a:cubicBezTo>
                    <a:pt x="39" y="0"/>
                    <a:pt x="0" y="35"/>
                    <a:pt x="0" y="87"/>
                  </a:cubicBezTo>
                  <a:lnTo>
                    <a:pt x="91" y="1151"/>
                  </a:lnTo>
                  <a:cubicBezTo>
                    <a:pt x="108" y="1207"/>
                    <a:pt x="147" y="1242"/>
                    <a:pt x="182" y="1242"/>
                  </a:cubicBezTo>
                  <a:lnTo>
                    <a:pt x="199" y="1242"/>
                  </a:lnTo>
                  <a:cubicBezTo>
                    <a:pt x="234" y="1242"/>
                    <a:pt x="273" y="1190"/>
                    <a:pt x="273" y="1151"/>
                  </a:cubicBezTo>
                  <a:lnTo>
                    <a:pt x="182" y="70"/>
                  </a:lnTo>
                  <a:cubicBezTo>
                    <a:pt x="164" y="35"/>
                    <a:pt x="126" y="0"/>
                    <a:pt x="74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6"/>
            <p:cNvSpPr/>
            <p:nvPr/>
          </p:nvSpPr>
          <p:spPr>
            <a:xfrm>
              <a:off x="1733850" y="909575"/>
              <a:ext cx="7275" cy="31175"/>
            </a:xfrm>
            <a:custGeom>
              <a:rect b="b" l="l" r="r" t="t"/>
              <a:pathLst>
                <a:path extrusionOk="0" h="1247" w="291">
                  <a:moveTo>
                    <a:pt x="92" y="0"/>
                  </a:moveTo>
                  <a:cubicBezTo>
                    <a:pt x="40" y="18"/>
                    <a:pt x="1" y="57"/>
                    <a:pt x="1" y="109"/>
                  </a:cubicBezTo>
                  <a:lnTo>
                    <a:pt x="109" y="1173"/>
                  </a:lnTo>
                  <a:cubicBezTo>
                    <a:pt x="109" y="1225"/>
                    <a:pt x="148" y="1246"/>
                    <a:pt x="200" y="1246"/>
                  </a:cubicBezTo>
                  <a:cubicBezTo>
                    <a:pt x="256" y="1246"/>
                    <a:pt x="291" y="1208"/>
                    <a:pt x="273" y="1156"/>
                  </a:cubicBezTo>
                  <a:lnTo>
                    <a:pt x="182" y="91"/>
                  </a:lnTo>
                  <a:cubicBezTo>
                    <a:pt x="182" y="35"/>
                    <a:pt x="126" y="0"/>
                    <a:pt x="92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6"/>
            <p:cNvSpPr/>
            <p:nvPr/>
          </p:nvSpPr>
          <p:spPr>
            <a:xfrm>
              <a:off x="1757750" y="916225"/>
              <a:ext cx="31625" cy="7750"/>
            </a:xfrm>
            <a:custGeom>
              <a:rect b="b" l="l" r="r" t="t"/>
              <a:pathLst>
                <a:path extrusionOk="0" h="310" w="1265">
                  <a:moveTo>
                    <a:pt x="81" y="1"/>
                  </a:moveTo>
                  <a:cubicBezTo>
                    <a:pt x="44" y="1"/>
                    <a:pt x="18" y="34"/>
                    <a:pt x="18" y="76"/>
                  </a:cubicBezTo>
                  <a:cubicBezTo>
                    <a:pt x="1" y="115"/>
                    <a:pt x="36" y="167"/>
                    <a:pt x="92" y="167"/>
                  </a:cubicBezTo>
                  <a:lnTo>
                    <a:pt x="1156" y="310"/>
                  </a:lnTo>
                  <a:lnTo>
                    <a:pt x="1173" y="310"/>
                  </a:lnTo>
                  <a:cubicBezTo>
                    <a:pt x="1208" y="310"/>
                    <a:pt x="1247" y="275"/>
                    <a:pt x="1247" y="241"/>
                  </a:cubicBezTo>
                  <a:cubicBezTo>
                    <a:pt x="1264" y="184"/>
                    <a:pt x="1225" y="150"/>
                    <a:pt x="1173" y="150"/>
                  </a:cubicBezTo>
                  <a:lnTo>
                    <a:pt x="109" y="7"/>
                  </a:lnTo>
                  <a:cubicBezTo>
                    <a:pt x="99" y="3"/>
                    <a:pt x="89" y="1"/>
                    <a:pt x="81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6"/>
            <p:cNvSpPr/>
            <p:nvPr/>
          </p:nvSpPr>
          <p:spPr>
            <a:xfrm>
              <a:off x="1736550" y="936625"/>
              <a:ext cx="31175" cy="8125"/>
            </a:xfrm>
            <a:custGeom>
              <a:rect b="b" l="l" r="r" t="t"/>
              <a:pathLst>
                <a:path extrusionOk="0" h="325" w="1247">
                  <a:moveTo>
                    <a:pt x="92" y="0"/>
                  </a:moveTo>
                  <a:cubicBezTo>
                    <a:pt x="57" y="0"/>
                    <a:pt x="1" y="35"/>
                    <a:pt x="1" y="74"/>
                  </a:cubicBezTo>
                  <a:cubicBezTo>
                    <a:pt x="1" y="126"/>
                    <a:pt x="40" y="164"/>
                    <a:pt x="74" y="182"/>
                  </a:cubicBezTo>
                  <a:lnTo>
                    <a:pt x="1139" y="325"/>
                  </a:lnTo>
                  <a:lnTo>
                    <a:pt x="1156" y="325"/>
                  </a:lnTo>
                  <a:cubicBezTo>
                    <a:pt x="1191" y="325"/>
                    <a:pt x="1230" y="290"/>
                    <a:pt x="1247" y="234"/>
                  </a:cubicBezTo>
                  <a:cubicBezTo>
                    <a:pt x="1247" y="199"/>
                    <a:pt x="1208" y="143"/>
                    <a:pt x="1173" y="143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6"/>
            <p:cNvSpPr/>
            <p:nvPr/>
          </p:nvSpPr>
          <p:spPr>
            <a:xfrm>
              <a:off x="1759175" y="873550"/>
              <a:ext cx="34625" cy="13975"/>
            </a:xfrm>
            <a:custGeom>
              <a:rect b="b" l="l" r="r" t="t"/>
              <a:pathLst>
                <a:path extrusionOk="0" h="559" w="1385">
                  <a:moveTo>
                    <a:pt x="1190" y="1"/>
                  </a:moveTo>
                  <a:cubicBezTo>
                    <a:pt x="826" y="35"/>
                    <a:pt x="467" y="126"/>
                    <a:pt x="126" y="234"/>
                  </a:cubicBezTo>
                  <a:cubicBezTo>
                    <a:pt x="35" y="269"/>
                    <a:pt x="0" y="360"/>
                    <a:pt x="35" y="451"/>
                  </a:cubicBezTo>
                  <a:cubicBezTo>
                    <a:pt x="35" y="485"/>
                    <a:pt x="52" y="503"/>
                    <a:pt x="69" y="524"/>
                  </a:cubicBezTo>
                  <a:cubicBezTo>
                    <a:pt x="87" y="542"/>
                    <a:pt x="143" y="559"/>
                    <a:pt x="195" y="559"/>
                  </a:cubicBezTo>
                  <a:lnTo>
                    <a:pt x="251" y="559"/>
                  </a:lnTo>
                  <a:cubicBezTo>
                    <a:pt x="558" y="451"/>
                    <a:pt x="883" y="377"/>
                    <a:pt x="1225" y="343"/>
                  </a:cubicBezTo>
                  <a:cubicBezTo>
                    <a:pt x="1315" y="325"/>
                    <a:pt x="1385" y="234"/>
                    <a:pt x="1367" y="144"/>
                  </a:cubicBezTo>
                  <a:cubicBezTo>
                    <a:pt x="1367" y="53"/>
                    <a:pt x="1276" y="1"/>
                    <a:pt x="1207" y="1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6"/>
            <p:cNvSpPr/>
            <p:nvPr/>
          </p:nvSpPr>
          <p:spPr>
            <a:xfrm>
              <a:off x="2276925" y="1224100"/>
              <a:ext cx="186600" cy="132525"/>
            </a:xfrm>
            <a:custGeom>
              <a:rect b="b" l="l" r="r" t="t"/>
              <a:pathLst>
                <a:path extrusionOk="0" h="5301" w="7464">
                  <a:moveTo>
                    <a:pt x="3875" y="0"/>
                  </a:moveTo>
                  <a:cubicBezTo>
                    <a:pt x="3864" y="0"/>
                    <a:pt x="3853" y="0"/>
                    <a:pt x="3842" y="1"/>
                  </a:cubicBezTo>
                  <a:cubicBezTo>
                    <a:pt x="3211" y="22"/>
                    <a:pt x="2705" y="541"/>
                    <a:pt x="2722" y="1190"/>
                  </a:cubicBezTo>
                  <a:lnTo>
                    <a:pt x="2761" y="2705"/>
                  </a:lnTo>
                  <a:lnTo>
                    <a:pt x="2272" y="1986"/>
                  </a:lnTo>
                  <a:cubicBezTo>
                    <a:pt x="2058" y="1659"/>
                    <a:pt x="1696" y="1481"/>
                    <a:pt x="1326" y="1481"/>
                  </a:cubicBezTo>
                  <a:cubicBezTo>
                    <a:pt x="1104" y="1481"/>
                    <a:pt x="880" y="1545"/>
                    <a:pt x="684" y="1679"/>
                  </a:cubicBezTo>
                  <a:cubicBezTo>
                    <a:pt x="143" y="2021"/>
                    <a:pt x="1" y="2744"/>
                    <a:pt x="360" y="3267"/>
                  </a:cubicBezTo>
                  <a:lnTo>
                    <a:pt x="1731" y="5300"/>
                  </a:lnTo>
                  <a:lnTo>
                    <a:pt x="5227" y="5283"/>
                  </a:lnTo>
                  <a:lnTo>
                    <a:pt x="6940" y="3769"/>
                  </a:lnTo>
                  <a:cubicBezTo>
                    <a:pt x="7429" y="3354"/>
                    <a:pt x="7464" y="2635"/>
                    <a:pt x="7048" y="2146"/>
                  </a:cubicBezTo>
                  <a:cubicBezTo>
                    <a:pt x="6821" y="1891"/>
                    <a:pt x="6499" y="1759"/>
                    <a:pt x="6176" y="1759"/>
                  </a:cubicBezTo>
                  <a:cubicBezTo>
                    <a:pt x="5908" y="1759"/>
                    <a:pt x="5640" y="1850"/>
                    <a:pt x="5426" y="2038"/>
                  </a:cubicBezTo>
                  <a:lnTo>
                    <a:pt x="5067" y="2363"/>
                  </a:lnTo>
                  <a:lnTo>
                    <a:pt x="5032" y="1121"/>
                  </a:lnTo>
                  <a:cubicBezTo>
                    <a:pt x="5011" y="500"/>
                    <a:pt x="4509" y="0"/>
                    <a:pt x="3875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4" name="Google Shape;1914;p26"/>
          <p:cNvGrpSpPr/>
          <p:nvPr/>
        </p:nvGrpSpPr>
        <p:grpSpPr>
          <a:xfrm>
            <a:off x="378059" y="219277"/>
            <a:ext cx="246888" cy="246888"/>
            <a:chOff x="4396276" y="3156781"/>
            <a:chExt cx="367777" cy="369040"/>
          </a:xfrm>
        </p:grpSpPr>
        <p:sp>
          <p:nvSpPr>
            <p:cNvPr id="1915" name="Google Shape;1915;p26"/>
            <p:cNvSpPr/>
            <p:nvPr/>
          </p:nvSpPr>
          <p:spPr>
            <a:xfrm>
              <a:off x="4396276" y="3156781"/>
              <a:ext cx="367777" cy="369040"/>
            </a:xfrm>
            <a:custGeom>
              <a:rect b="b" l="l" r="r" t="t"/>
              <a:pathLst>
                <a:path extrusionOk="0" h="2551" w="2542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1972" y="2551"/>
                    <a:pt x="2541" y="1980"/>
                    <a:pt x="2541" y="1276"/>
                  </a:cubicBezTo>
                  <a:cubicBezTo>
                    <a:pt x="2541" y="572"/>
                    <a:pt x="1972" y="1"/>
                    <a:pt x="1275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6"/>
            <p:cNvSpPr/>
            <p:nvPr/>
          </p:nvSpPr>
          <p:spPr>
            <a:xfrm>
              <a:off x="4396276" y="3156781"/>
              <a:ext cx="183599" cy="369040"/>
            </a:xfrm>
            <a:custGeom>
              <a:rect b="b" l="l" r="r" t="t"/>
              <a:pathLst>
                <a:path extrusionOk="0" h="2551" w="1269">
                  <a:moveTo>
                    <a:pt x="1268" y="1"/>
                  </a:moveTo>
                  <a:cubicBezTo>
                    <a:pt x="564" y="8"/>
                    <a:pt x="0" y="572"/>
                    <a:pt x="0" y="1276"/>
                  </a:cubicBezTo>
                  <a:cubicBezTo>
                    <a:pt x="0" y="1980"/>
                    <a:pt x="564" y="2542"/>
                    <a:pt x="1268" y="2551"/>
                  </a:cubicBezTo>
                  <a:cubicBezTo>
                    <a:pt x="1268" y="2542"/>
                    <a:pt x="578" y="1913"/>
                    <a:pt x="578" y="1276"/>
                  </a:cubicBezTo>
                  <a:cubicBezTo>
                    <a:pt x="578" y="639"/>
                    <a:pt x="1268" y="8"/>
                    <a:pt x="1268" y="1"/>
                  </a:cubicBezTo>
                  <a:close/>
                </a:path>
              </a:pathLst>
            </a:custGeom>
            <a:solidFill>
              <a:srgbClr val="FFE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7" name="Google Shape;1917;p26"/>
          <p:cNvSpPr/>
          <p:nvPr/>
        </p:nvSpPr>
        <p:spPr>
          <a:xfrm>
            <a:off x="146591" y="502625"/>
            <a:ext cx="428508" cy="155543"/>
          </a:xfrm>
          <a:custGeom>
            <a:rect b="b" l="l" r="r" t="t"/>
            <a:pathLst>
              <a:path extrusionOk="0" h="2639" w="7269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26"/>
          <p:cNvSpPr/>
          <p:nvPr/>
        </p:nvSpPr>
        <p:spPr>
          <a:xfrm>
            <a:off x="1167099" y="305853"/>
            <a:ext cx="152272" cy="73749"/>
          </a:xfrm>
          <a:custGeom>
            <a:rect b="b" l="l" r="r" t="t"/>
            <a:pathLst>
              <a:path extrusionOk="0" h="481" w="993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26"/>
          <p:cNvSpPr/>
          <p:nvPr/>
        </p:nvSpPr>
        <p:spPr>
          <a:xfrm>
            <a:off x="761450" y="502625"/>
            <a:ext cx="152274" cy="73751"/>
          </a:xfrm>
          <a:custGeom>
            <a:rect b="b" l="l" r="r" t="t"/>
            <a:pathLst>
              <a:path extrusionOk="0" h="481" w="993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26"/>
          <p:cNvSpPr/>
          <p:nvPr/>
        </p:nvSpPr>
        <p:spPr>
          <a:xfrm>
            <a:off x="575103" y="228775"/>
            <a:ext cx="428508" cy="155543"/>
          </a:xfrm>
          <a:custGeom>
            <a:rect b="b" l="l" r="r" t="t"/>
            <a:pathLst>
              <a:path extrusionOk="0" h="2639" w="7269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24" name="Google Shape;1924;p27"/>
          <p:cNvGrpSpPr/>
          <p:nvPr/>
        </p:nvGrpSpPr>
        <p:grpSpPr>
          <a:xfrm>
            <a:off x="1827974" y="4938638"/>
            <a:ext cx="2749703" cy="122913"/>
            <a:chOff x="5024149" y="4918613"/>
            <a:chExt cx="2749703" cy="122913"/>
          </a:xfrm>
        </p:grpSpPr>
        <p:sp>
          <p:nvSpPr>
            <p:cNvPr id="1925" name="Google Shape;1925;p27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7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7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7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7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7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7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7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7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7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7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7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7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7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7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7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7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7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7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7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7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7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7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7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7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7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7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7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7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7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5" name="Google Shape;1955;p27"/>
          <p:cNvSpPr/>
          <p:nvPr/>
        </p:nvSpPr>
        <p:spPr>
          <a:xfrm flipH="1">
            <a:off x="-311775" y="4938650"/>
            <a:ext cx="2016300" cy="3219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6" name="Google Shape;1956;p27"/>
          <p:cNvGrpSpPr/>
          <p:nvPr/>
        </p:nvGrpSpPr>
        <p:grpSpPr>
          <a:xfrm>
            <a:off x="8552883" y="201878"/>
            <a:ext cx="246888" cy="246888"/>
            <a:chOff x="4396276" y="3156781"/>
            <a:chExt cx="367777" cy="369040"/>
          </a:xfrm>
        </p:grpSpPr>
        <p:sp>
          <p:nvSpPr>
            <p:cNvPr id="1957" name="Google Shape;1957;p27"/>
            <p:cNvSpPr/>
            <p:nvPr/>
          </p:nvSpPr>
          <p:spPr>
            <a:xfrm>
              <a:off x="4396276" y="3156781"/>
              <a:ext cx="367777" cy="369040"/>
            </a:xfrm>
            <a:custGeom>
              <a:rect b="b" l="l" r="r" t="t"/>
              <a:pathLst>
                <a:path extrusionOk="0" h="2551" w="2542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1972" y="2551"/>
                    <a:pt x="2541" y="1980"/>
                    <a:pt x="2541" y="1276"/>
                  </a:cubicBezTo>
                  <a:cubicBezTo>
                    <a:pt x="2541" y="572"/>
                    <a:pt x="1972" y="1"/>
                    <a:pt x="1275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7"/>
            <p:cNvSpPr/>
            <p:nvPr/>
          </p:nvSpPr>
          <p:spPr>
            <a:xfrm>
              <a:off x="4396276" y="3156781"/>
              <a:ext cx="183599" cy="369040"/>
            </a:xfrm>
            <a:custGeom>
              <a:rect b="b" l="l" r="r" t="t"/>
              <a:pathLst>
                <a:path extrusionOk="0" h="2551" w="1269">
                  <a:moveTo>
                    <a:pt x="1268" y="1"/>
                  </a:moveTo>
                  <a:cubicBezTo>
                    <a:pt x="564" y="8"/>
                    <a:pt x="0" y="572"/>
                    <a:pt x="0" y="1276"/>
                  </a:cubicBezTo>
                  <a:cubicBezTo>
                    <a:pt x="0" y="1980"/>
                    <a:pt x="564" y="2542"/>
                    <a:pt x="1268" y="2551"/>
                  </a:cubicBezTo>
                  <a:cubicBezTo>
                    <a:pt x="1268" y="2542"/>
                    <a:pt x="578" y="1913"/>
                    <a:pt x="578" y="1276"/>
                  </a:cubicBezTo>
                  <a:cubicBezTo>
                    <a:pt x="578" y="639"/>
                    <a:pt x="1268" y="8"/>
                    <a:pt x="1268" y="1"/>
                  </a:cubicBezTo>
                  <a:close/>
                </a:path>
              </a:pathLst>
            </a:custGeom>
            <a:solidFill>
              <a:srgbClr val="FFE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9" name="Google Shape;1959;p27"/>
          <p:cNvSpPr/>
          <p:nvPr/>
        </p:nvSpPr>
        <p:spPr>
          <a:xfrm>
            <a:off x="7862091" y="201875"/>
            <a:ext cx="428508" cy="155543"/>
          </a:xfrm>
          <a:custGeom>
            <a:rect b="b" l="l" r="r" t="t"/>
            <a:pathLst>
              <a:path extrusionOk="0" h="2639" w="7269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27"/>
          <p:cNvSpPr/>
          <p:nvPr/>
        </p:nvSpPr>
        <p:spPr>
          <a:xfrm>
            <a:off x="8799787" y="471334"/>
            <a:ext cx="94149" cy="45600"/>
          </a:xfrm>
          <a:custGeom>
            <a:rect b="b" l="l" r="r" t="t"/>
            <a:pathLst>
              <a:path extrusionOk="0" h="481" w="993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27"/>
          <p:cNvSpPr/>
          <p:nvPr/>
        </p:nvSpPr>
        <p:spPr>
          <a:xfrm>
            <a:off x="8164075" y="397313"/>
            <a:ext cx="533399" cy="193630"/>
          </a:xfrm>
          <a:custGeom>
            <a:rect b="b" l="l" r="r" t="t"/>
            <a:pathLst>
              <a:path extrusionOk="0" h="2639" w="7269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27"/>
          <p:cNvSpPr/>
          <p:nvPr/>
        </p:nvSpPr>
        <p:spPr>
          <a:xfrm>
            <a:off x="364613" y="4773208"/>
            <a:ext cx="587030" cy="161246"/>
          </a:xfrm>
          <a:custGeom>
            <a:rect b="b" l="l" r="r" t="t"/>
            <a:pathLst>
              <a:path extrusionOk="0" h="3411" w="12418">
                <a:moveTo>
                  <a:pt x="6110" y="1"/>
                </a:moveTo>
                <a:cubicBezTo>
                  <a:pt x="5063" y="1"/>
                  <a:pt x="4128" y="615"/>
                  <a:pt x="3548" y="1589"/>
                </a:cubicBezTo>
                <a:cubicBezTo>
                  <a:pt x="3301" y="2001"/>
                  <a:pt x="2908" y="2234"/>
                  <a:pt x="2504" y="2234"/>
                </a:cubicBezTo>
                <a:cubicBezTo>
                  <a:pt x="2377" y="2234"/>
                  <a:pt x="2250" y="2212"/>
                  <a:pt x="2125" y="2164"/>
                </a:cubicBezTo>
                <a:cubicBezTo>
                  <a:pt x="1874" y="2073"/>
                  <a:pt x="1601" y="2021"/>
                  <a:pt x="1333" y="2021"/>
                </a:cubicBezTo>
                <a:lnTo>
                  <a:pt x="1151" y="2021"/>
                </a:lnTo>
                <a:cubicBezTo>
                  <a:pt x="433" y="2091"/>
                  <a:pt x="35" y="2722"/>
                  <a:pt x="1" y="3410"/>
                </a:cubicBezTo>
                <a:lnTo>
                  <a:pt x="12417" y="3410"/>
                </a:lnTo>
                <a:cubicBezTo>
                  <a:pt x="12365" y="2722"/>
                  <a:pt x="11985" y="2091"/>
                  <a:pt x="11249" y="2021"/>
                </a:cubicBezTo>
                <a:lnTo>
                  <a:pt x="11068" y="2021"/>
                </a:lnTo>
                <a:cubicBezTo>
                  <a:pt x="10760" y="2021"/>
                  <a:pt x="10471" y="2073"/>
                  <a:pt x="10202" y="2199"/>
                </a:cubicBezTo>
                <a:cubicBezTo>
                  <a:pt x="10052" y="2263"/>
                  <a:pt x="9899" y="2294"/>
                  <a:pt x="9749" y="2294"/>
                </a:cubicBezTo>
                <a:cubicBezTo>
                  <a:pt x="9341" y="2294"/>
                  <a:pt x="8955" y="2064"/>
                  <a:pt x="8705" y="1641"/>
                </a:cubicBezTo>
                <a:cubicBezTo>
                  <a:pt x="8130" y="650"/>
                  <a:pt x="7191" y="1"/>
                  <a:pt x="6110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3" name="Google Shape;1963;p27"/>
          <p:cNvGrpSpPr/>
          <p:nvPr/>
        </p:nvGrpSpPr>
        <p:grpSpPr>
          <a:xfrm>
            <a:off x="790590" y="4549611"/>
            <a:ext cx="394464" cy="384889"/>
            <a:chOff x="3582125" y="860850"/>
            <a:chExt cx="259175" cy="252900"/>
          </a:xfrm>
        </p:grpSpPr>
        <p:sp>
          <p:nvSpPr>
            <p:cNvPr id="1964" name="Google Shape;1964;p27"/>
            <p:cNvSpPr/>
            <p:nvPr/>
          </p:nvSpPr>
          <p:spPr>
            <a:xfrm>
              <a:off x="3613700" y="887450"/>
              <a:ext cx="196450" cy="226300"/>
            </a:xfrm>
            <a:custGeom>
              <a:rect b="b" l="l" r="r" t="t"/>
              <a:pathLst>
                <a:path extrusionOk="0" h="9052" w="7858">
                  <a:moveTo>
                    <a:pt x="3877" y="1"/>
                  </a:moveTo>
                  <a:lnTo>
                    <a:pt x="1" y="3194"/>
                  </a:lnTo>
                  <a:lnTo>
                    <a:pt x="1" y="9052"/>
                  </a:lnTo>
                  <a:lnTo>
                    <a:pt x="7857" y="9052"/>
                  </a:lnTo>
                  <a:lnTo>
                    <a:pt x="7857" y="3280"/>
                  </a:lnTo>
                  <a:lnTo>
                    <a:pt x="38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7"/>
            <p:cNvSpPr/>
            <p:nvPr/>
          </p:nvSpPr>
          <p:spPr>
            <a:xfrm>
              <a:off x="3712775" y="1029900"/>
              <a:ext cx="25325" cy="23400"/>
            </a:xfrm>
            <a:custGeom>
              <a:rect b="b" l="l" r="r" t="t"/>
              <a:pathLst>
                <a:path extrusionOk="0" h="936" w="1013">
                  <a:moveTo>
                    <a:pt x="1" y="1"/>
                  </a:moveTo>
                  <a:lnTo>
                    <a:pt x="1" y="935"/>
                  </a:lnTo>
                  <a:lnTo>
                    <a:pt x="1013" y="935"/>
                  </a:lnTo>
                  <a:lnTo>
                    <a:pt x="1013" y="502"/>
                  </a:lnTo>
                  <a:cubicBezTo>
                    <a:pt x="939" y="286"/>
                    <a:pt x="797" y="109"/>
                    <a:pt x="598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7"/>
            <p:cNvSpPr/>
            <p:nvPr/>
          </p:nvSpPr>
          <p:spPr>
            <a:xfrm>
              <a:off x="3700225" y="1024925"/>
              <a:ext cx="10400" cy="2300"/>
            </a:xfrm>
            <a:custGeom>
              <a:rect b="b" l="l" r="r" t="t"/>
              <a:pathLst>
                <a:path extrusionOk="0" h="92" w="416">
                  <a:moveTo>
                    <a:pt x="416" y="1"/>
                  </a:moveTo>
                  <a:cubicBezTo>
                    <a:pt x="269" y="1"/>
                    <a:pt x="126" y="35"/>
                    <a:pt x="1" y="91"/>
                  </a:cubicBezTo>
                  <a:lnTo>
                    <a:pt x="416" y="91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7"/>
            <p:cNvSpPr/>
            <p:nvPr/>
          </p:nvSpPr>
          <p:spPr>
            <a:xfrm>
              <a:off x="3712775" y="1082575"/>
              <a:ext cx="25325" cy="25325"/>
            </a:xfrm>
            <a:custGeom>
              <a:rect b="b" l="l" r="r" t="t"/>
              <a:pathLst>
                <a:path extrusionOk="0" h="1013" w="1013">
                  <a:moveTo>
                    <a:pt x="1" y="1"/>
                  </a:moveTo>
                  <a:lnTo>
                    <a:pt x="1" y="1013"/>
                  </a:lnTo>
                  <a:lnTo>
                    <a:pt x="1013" y="101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7"/>
            <p:cNvSpPr/>
            <p:nvPr/>
          </p:nvSpPr>
          <p:spPr>
            <a:xfrm>
              <a:off x="3685300" y="1082575"/>
              <a:ext cx="25775" cy="25325"/>
            </a:xfrm>
            <a:custGeom>
              <a:rect b="b" l="l" r="r" t="t"/>
              <a:pathLst>
                <a:path extrusionOk="0" h="1013" w="1031">
                  <a:moveTo>
                    <a:pt x="1" y="1"/>
                  </a:moveTo>
                  <a:lnTo>
                    <a:pt x="1" y="1013"/>
                  </a:lnTo>
                  <a:lnTo>
                    <a:pt x="1030" y="1013"/>
                  </a:lnTo>
                  <a:lnTo>
                    <a:pt x="1030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7"/>
            <p:cNvSpPr/>
            <p:nvPr/>
          </p:nvSpPr>
          <p:spPr>
            <a:xfrm>
              <a:off x="3685300" y="1029900"/>
              <a:ext cx="25775" cy="23400"/>
            </a:xfrm>
            <a:custGeom>
              <a:rect b="b" l="l" r="r" t="t"/>
              <a:pathLst>
                <a:path extrusionOk="0" h="936" w="1031">
                  <a:moveTo>
                    <a:pt x="416" y="1"/>
                  </a:moveTo>
                  <a:cubicBezTo>
                    <a:pt x="234" y="109"/>
                    <a:pt x="91" y="286"/>
                    <a:pt x="1" y="485"/>
                  </a:cubicBezTo>
                  <a:lnTo>
                    <a:pt x="1" y="935"/>
                  </a:lnTo>
                  <a:lnTo>
                    <a:pt x="1030" y="935"/>
                  </a:lnTo>
                  <a:lnTo>
                    <a:pt x="1030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7"/>
            <p:cNvSpPr/>
            <p:nvPr/>
          </p:nvSpPr>
          <p:spPr>
            <a:xfrm>
              <a:off x="3712775" y="1056500"/>
              <a:ext cx="25325" cy="23825"/>
            </a:xfrm>
            <a:custGeom>
              <a:rect b="b" l="l" r="r" t="t"/>
              <a:pathLst>
                <a:path extrusionOk="0" h="953" w="1013">
                  <a:moveTo>
                    <a:pt x="1" y="1"/>
                  </a:moveTo>
                  <a:lnTo>
                    <a:pt x="1" y="953"/>
                  </a:lnTo>
                  <a:lnTo>
                    <a:pt x="1013" y="95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7"/>
            <p:cNvSpPr/>
            <p:nvPr/>
          </p:nvSpPr>
          <p:spPr>
            <a:xfrm>
              <a:off x="3685300" y="1056500"/>
              <a:ext cx="25325" cy="23825"/>
            </a:xfrm>
            <a:custGeom>
              <a:rect b="b" l="l" r="r" t="t"/>
              <a:pathLst>
                <a:path extrusionOk="0" h="953" w="1013">
                  <a:moveTo>
                    <a:pt x="1" y="1"/>
                  </a:moveTo>
                  <a:lnTo>
                    <a:pt x="1" y="953"/>
                  </a:lnTo>
                  <a:lnTo>
                    <a:pt x="1013" y="95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7"/>
            <p:cNvSpPr/>
            <p:nvPr/>
          </p:nvSpPr>
          <p:spPr>
            <a:xfrm>
              <a:off x="3712775" y="1024925"/>
              <a:ext cx="10400" cy="2300"/>
            </a:xfrm>
            <a:custGeom>
              <a:rect b="b" l="l" r="r" t="t"/>
              <a:pathLst>
                <a:path extrusionOk="0" h="92" w="416">
                  <a:moveTo>
                    <a:pt x="1" y="1"/>
                  </a:moveTo>
                  <a:lnTo>
                    <a:pt x="1" y="91"/>
                  </a:lnTo>
                  <a:lnTo>
                    <a:pt x="416" y="91"/>
                  </a:lnTo>
                  <a:cubicBezTo>
                    <a:pt x="290" y="35"/>
                    <a:pt x="148" y="1"/>
                    <a:pt x="1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7"/>
            <p:cNvSpPr/>
            <p:nvPr/>
          </p:nvSpPr>
          <p:spPr>
            <a:xfrm>
              <a:off x="3683025" y="1049700"/>
              <a:ext cx="575" cy="58650"/>
            </a:xfrm>
            <a:custGeom>
              <a:rect b="b" l="l" r="r" t="t"/>
              <a:pathLst>
                <a:path extrusionOk="0" h="2346" w="23">
                  <a:moveTo>
                    <a:pt x="22" y="0"/>
                  </a:moveTo>
                  <a:cubicBezTo>
                    <a:pt x="1" y="57"/>
                    <a:pt x="1" y="108"/>
                    <a:pt x="1" y="165"/>
                  </a:cubicBezTo>
                  <a:lnTo>
                    <a:pt x="1" y="2345"/>
                  </a:lnTo>
                  <a:lnTo>
                    <a:pt x="22" y="2345"/>
                  </a:lnTo>
                  <a:lnTo>
                    <a:pt x="22" y="1333"/>
                  </a:lnTo>
                  <a:lnTo>
                    <a:pt x="22" y="16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7"/>
            <p:cNvSpPr/>
            <p:nvPr/>
          </p:nvSpPr>
          <p:spPr>
            <a:xfrm>
              <a:off x="3739825" y="1056950"/>
              <a:ext cx="550" cy="24775"/>
            </a:xfrm>
            <a:custGeom>
              <a:rect b="b" l="l" r="r" t="t"/>
              <a:pathLst>
                <a:path extrusionOk="0" h="991" w="22">
                  <a:moveTo>
                    <a:pt x="0" y="0"/>
                  </a:moveTo>
                  <a:lnTo>
                    <a:pt x="0" y="956"/>
                  </a:lnTo>
                  <a:lnTo>
                    <a:pt x="22" y="99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7"/>
            <p:cNvSpPr/>
            <p:nvPr/>
          </p:nvSpPr>
          <p:spPr>
            <a:xfrm>
              <a:off x="3710600" y="1025350"/>
              <a:ext cx="475" cy="2300"/>
            </a:xfrm>
            <a:custGeom>
              <a:rect b="b" l="l" r="r" t="t"/>
              <a:pathLst>
                <a:path extrusionOk="0" h="92" w="19">
                  <a:moveTo>
                    <a:pt x="1" y="1"/>
                  </a:moveTo>
                  <a:lnTo>
                    <a:pt x="1" y="92"/>
                  </a:lnTo>
                  <a:lnTo>
                    <a:pt x="18" y="9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7"/>
            <p:cNvSpPr/>
            <p:nvPr/>
          </p:nvSpPr>
          <p:spPr>
            <a:xfrm>
              <a:off x="3712775" y="1025350"/>
              <a:ext cx="25" cy="2300"/>
            </a:xfrm>
            <a:custGeom>
              <a:rect b="b" l="l" r="r" t="t"/>
              <a:pathLst>
                <a:path extrusionOk="0" h="92" w="1">
                  <a:moveTo>
                    <a:pt x="1" y="92"/>
                  </a:moveTo>
                  <a:lnTo>
                    <a:pt x="1" y="92"/>
                  </a:lnTo>
                  <a:lnTo>
                    <a:pt x="1" y="9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7"/>
            <p:cNvSpPr/>
            <p:nvPr/>
          </p:nvSpPr>
          <p:spPr>
            <a:xfrm>
              <a:off x="3711050" y="1024925"/>
              <a:ext cx="1750" cy="2725"/>
            </a:xfrm>
            <a:custGeom>
              <a:rect b="b" l="l" r="r" t="t"/>
              <a:pathLst>
                <a:path extrusionOk="0" h="109" w="70">
                  <a:moveTo>
                    <a:pt x="35" y="1"/>
                  </a:moveTo>
                  <a:cubicBezTo>
                    <a:pt x="18" y="1"/>
                    <a:pt x="0" y="1"/>
                    <a:pt x="0" y="18"/>
                  </a:cubicBezTo>
                  <a:lnTo>
                    <a:pt x="0" y="109"/>
                  </a:lnTo>
                  <a:lnTo>
                    <a:pt x="70" y="109"/>
                  </a:lnTo>
                  <a:lnTo>
                    <a:pt x="70" y="18"/>
                  </a:lnTo>
                  <a:cubicBezTo>
                    <a:pt x="52" y="1"/>
                    <a:pt x="35" y="1"/>
                    <a:pt x="3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7"/>
            <p:cNvSpPr/>
            <p:nvPr/>
          </p:nvSpPr>
          <p:spPr>
            <a:xfrm>
              <a:off x="3685300" y="1055525"/>
              <a:ext cx="25325" cy="1450"/>
            </a:xfrm>
            <a:custGeom>
              <a:rect b="b" l="l" r="r" t="t"/>
              <a:pathLst>
                <a:path extrusionOk="0" h="58" w="1013">
                  <a:moveTo>
                    <a:pt x="1" y="1"/>
                  </a:moveTo>
                  <a:lnTo>
                    <a:pt x="1" y="57"/>
                  </a:lnTo>
                  <a:lnTo>
                    <a:pt x="1013" y="57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7"/>
            <p:cNvSpPr/>
            <p:nvPr/>
          </p:nvSpPr>
          <p:spPr>
            <a:xfrm>
              <a:off x="3683575" y="1042450"/>
              <a:ext cx="1750" cy="11375"/>
            </a:xfrm>
            <a:custGeom>
              <a:rect b="b" l="l" r="r" t="t"/>
              <a:pathLst>
                <a:path extrusionOk="0" h="455" w="70">
                  <a:moveTo>
                    <a:pt x="70" y="0"/>
                  </a:moveTo>
                  <a:cubicBezTo>
                    <a:pt x="35" y="91"/>
                    <a:pt x="18" y="199"/>
                    <a:pt x="0" y="290"/>
                  </a:cubicBezTo>
                  <a:lnTo>
                    <a:pt x="0" y="455"/>
                  </a:lnTo>
                  <a:lnTo>
                    <a:pt x="70" y="45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7"/>
            <p:cNvSpPr/>
            <p:nvPr/>
          </p:nvSpPr>
          <p:spPr>
            <a:xfrm>
              <a:off x="3699250" y="1027625"/>
              <a:ext cx="11375" cy="475"/>
            </a:xfrm>
            <a:custGeom>
              <a:rect b="b" l="l" r="r" t="t"/>
              <a:pathLst>
                <a:path extrusionOk="0" h="19" w="455">
                  <a:moveTo>
                    <a:pt x="40" y="1"/>
                  </a:moveTo>
                  <a:cubicBezTo>
                    <a:pt x="22" y="1"/>
                    <a:pt x="1" y="18"/>
                    <a:pt x="1" y="18"/>
                  </a:cubicBezTo>
                  <a:lnTo>
                    <a:pt x="455" y="1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7"/>
            <p:cNvSpPr/>
            <p:nvPr/>
          </p:nvSpPr>
          <p:spPr>
            <a:xfrm>
              <a:off x="3695675" y="1029475"/>
              <a:ext cx="14950" cy="450"/>
            </a:xfrm>
            <a:custGeom>
              <a:rect b="b" l="l" r="r" t="t"/>
              <a:pathLst>
                <a:path extrusionOk="0" h="18" w="598">
                  <a:moveTo>
                    <a:pt x="36" y="0"/>
                  </a:moveTo>
                  <a:cubicBezTo>
                    <a:pt x="18" y="18"/>
                    <a:pt x="18" y="18"/>
                    <a:pt x="1" y="18"/>
                  </a:cubicBezTo>
                  <a:lnTo>
                    <a:pt x="598" y="18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7"/>
            <p:cNvSpPr/>
            <p:nvPr/>
          </p:nvSpPr>
          <p:spPr>
            <a:xfrm>
              <a:off x="3696550" y="1028075"/>
              <a:ext cx="14075" cy="1425"/>
            </a:xfrm>
            <a:custGeom>
              <a:rect b="b" l="l" r="r" t="t"/>
              <a:pathLst>
                <a:path extrusionOk="0" h="57" w="563">
                  <a:moveTo>
                    <a:pt x="109" y="0"/>
                  </a:moveTo>
                  <a:cubicBezTo>
                    <a:pt x="74" y="17"/>
                    <a:pt x="39" y="35"/>
                    <a:pt x="1" y="56"/>
                  </a:cubicBezTo>
                  <a:lnTo>
                    <a:pt x="563" y="56"/>
                  </a:lnTo>
                  <a:lnTo>
                    <a:pt x="563" y="17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7"/>
            <p:cNvSpPr/>
            <p:nvPr/>
          </p:nvSpPr>
          <p:spPr>
            <a:xfrm>
              <a:off x="3710600" y="1027625"/>
              <a:ext cx="25" cy="475"/>
            </a:xfrm>
            <a:custGeom>
              <a:rect b="b" l="l" r="r" t="t"/>
              <a:pathLst>
                <a:path extrusionOk="0" h="19" w="1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7"/>
            <p:cNvSpPr/>
            <p:nvPr/>
          </p:nvSpPr>
          <p:spPr>
            <a:xfrm>
              <a:off x="3710600" y="10294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7"/>
            <p:cNvSpPr/>
            <p:nvPr/>
          </p:nvSpPr>
          <p:spPr>
            <a:xfrm>
              <a:off x="3710600" y="1028500"/>
              <a:ext cx="25" cy="1000"/>
            </a:xfrm>
            <a:custGeom>
              <a:rect b="b" l="l" r="r" t="t"/>
              <a:pathLst>
                <a:path extrusionOk="0" h="40" w="1">
                  <a:moveTo>
                    <a:pt x="1" y="39"/>
                  </a:moveTo>
                  <a:lnTo>
                    <a:pt x="1" y="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7"/>
            <p:cNvSpPr/>
            <p:nvPr/>
          </p:nvSpPr>
          <p:spPr>
            <a:xfrm>
              <a:off x="3710600" y="1028075"/>
              <a:ext cx="25" cy="1425"/>
            </a:xfrm>
            <a:custGeom>
              <a:rect b="b" l="l" r="r" t="t"/>
              <a:pathLst>
                <a:path extrusionOk="0" h="57" w="1">
                  <a:moveTo>
                    <a:pt x="1" y="17"/>
                  </a:moveTo>
                  <a:lnTo>
                    <a:pt x="1" y="5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7"/>
            <p:cNvSpPr/>
            <p:nvPr/>
          </p:nvSpPr>
          <p:spPr>
            <a:xfrm>
              <a:off x="3712775" y="1055525"/>
              <a:ext cx="25325" cy="1450"/>
            </a:xfrm>
            <a:custGeom>
              <a:rect b="b" l="l" r="r" t="t"/>
              <a:pathLst>
                <a:path extrusionOk="0" h="58" w="1013">
                  <a:moveTo>
                    <a:pt x="1" y="1"/>
                  </a:moveTo>
                  <a:lnTo>
                    <a:pt x="1" y="57"/>
                  </a:lnTo>
                  <a:lnTo>
                    <a:pt x="1013" y="57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7"/>
            <p:cNvSpPr/>
            <p:nvPr/>
          </p:nvSpPr>
          <p:spPr>
            <a:xfrm>
              <a:off x="3738075" y="1042450"/>
              <a:ext cx="2300" cy="14525"/>
            </a:xfrm>
            <a:custGeom>
              <a:rect b="b" l="l" r="r" t="t"/>
              <a:pathLst>
                <a:path extrusionOk="0" h="581" w="92">
                  <a:moveTo>
                    <a:pt x="1" y="0"/>
                  </a:moveTo>
                  <a:lnTo>
                    <a:pt x="1" y="455"/>
                  </a:lnTo>
                  <a:lnTo>
                    <a:pt x="70" y="455"/>
                  </a:lnTo>
                  <a:lnTo>
                    <a:pt x="70" y="580"/>
                  </a:lnTo>
                  <a:lnTo>
                    <a:pt x="92" y="580"/>
                  </a:lnTo>
                  <a:lnTo>
                    <a:pt x="92" y="308"/>
                  </a:lnTo>
                  <a:cubicBezTo>
                    <a:pt x="70" y="199"/>
                    <a:pt x="36" y="109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7"/>
            <p:cNvSpPr/>
            <p:nvPr/>
          </p:nvSpPr>
          <p:spPr>
            <a:xfrm>
              <a:off x="3712775" y="1027625"/>
              <a:ext cx="11825" cy="475"/>
            </a:xfrm>
            <a:custGeom>
              <a:rect b="b" l="l" r="r" t="t"/>
              <a:pathLst>
                <a:path extrusionOk="0" h="19" w="473">
                  <a:moveTo>
                    <a:pt x="1" y="1"/>
                  </a:moveTo>
                  <a:lnTo>
                    <a:pt x="1" y="18"/>
                  </a:lnTo>
                  <a:lnTo>
                    <a:pt x="472" y="18"/>
                  </a:lnTo>
                  <a:cubicBezTo>
                    <a:pt x="455" y="18"/>
                    <a:pt x="433" y="1"/>
                    <a:pt x="416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7"/>
            <p:cNvSpPr/>
            <p:nvPr/>
          </p:nvSpPr>
          <p:spPr>
            <a:xfrm>
              <a:off x="3712775" y="1029475"/>
              <a:ext cx="14950" cy="450"/>
            </a:xfrm>
            <a:custGeom>
              <a:rect b="b" l="l" r="r" t="t"/>
              <a:pathLst>
                <a:path extrusionOk="0" h="18" w="598">
                  <a:moveTo>
                    <a:pt x="1" y="0"/>
                  </a:moveTo>
                  <a:lnTo>
                    <a:pt x="1" y="18"/>
                  </a:lnTo>
                  <a:lnTo>
                    <a:pt x="598" y="18"/>
                  </a:lnTo>
                  <a:cubicBezTo>
                    <a:pt x="598" y="18"/>
                    <a:pt x="580" y="18"/>
                    <a:pt x="5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7"/>
            <p:cNvSpPr/>
            <p:nvPr/>
          </p:nvSpPr>
          <p:spPr>
            <a:xfrm>
              <a:off x="3712775" y="1028075"/>
              <a:ext cx="14075" cy="1425"/>
            </a:xfrm>
            <a:custGeom>
              <a:rect b="b" l="l" r="r" t="t"/>
              <a:pathLst>
                <a:path extrusionOk="0" h="57" w="563">
                  <a:moveTo>
                    <a:pt x="1" y="0"/>
                  </a:moveTo>
                  <a:lnTo>
                    <a:pt x="1" y="35"/>
                  </a:lnTo>
                  <a:lnTo>
                    <a:pt x="1" y="56"/>
                  </a:lnTo>
                  <a:lnTo>
                    <a:pt x="563" y="56"/>
                  </a:lnTo>
                  <a:cubicBezTo>
                    <a:pt x="541" y="35"/>
                    <a:pt x="507" y="17"/>
                    <a:pt x="47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7"/>
            <p:cNvSpPr/>
            <p:nvPr/>
          </p:nvSpPr>
          <p:spPr>
            <a:xfrm>
              <a:off x="3710600" y="1029900"/>
              <a:ext cx="475" cy="23925"/>
            </a:xfrm>
            <a:custGeom>
              <a:rect b="b" l="l" r="r" t="t"/>
              <a:pathLst>
                <a:path extrusionOk="0" h="957" w="19">
                  <a:moveTo>
                    <a:pt x="1" y="1"/>
                  </a:moveTo>
                  <a:lnTo>
                    <a:pt x="1" y="957"/>
                  </a:lnTo>
                  <a:lnTo>
                    <a:pt x="18" y="957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7"/>
            <p:cNvSpPr/>
            <p:nvPr/>
          </p:nvSpPr>
          <p:spPr>
            <a:xfrm>
              <a:off x="3712775" y="1029900"/>
              <a:ext cx="25" cy="23925"/>
            </a:xfrm>
            <a:custGeom>
              <a:rect b="b" l="l" r="r" t="t"/>
              <a:pathLst>
                <a:path extrusionOk="0" h="957" w="1">
                  <a:moveTo>
                    <a:pt x="1" y="1"/>
                  </a:moveTo>
                  <a:lnTo>
                    <a:pt x="1" y="957"/>
                  </a:lnTo>
                  <a:lnTo>
                    <a:pt x="1" y="9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7"/>
            <p:cNvSpPr/>
            <p:nvPr/>
          </p:nvSpPr>
          <p:spPr>
            <a:xfrm>
              <a:off x="3712775" y="1055525"/>
              <a:ext cx="25" cy="1450"/>
            </a:xfrm>
            <a:custGeom>
              <a:rect b="b" l="l" r="r" t="t"/>
              <a:pathLst>
                <a:path extrusionOk="0" h="58" w="1">
                  <a:moveTo>
                    <a:pt x="1" y="57"/>
                  </a:moveTo>
                  <a:lnTo>
                    <a:pt x="1" y="5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7"/>
            <p:cNvSpPr/>
            <p:nvPr/>
          </p:nvSpPr>
          <p:spPr>
            <a:xfrm>
              <a:off x="3711050" y="1029900"/>
              <a:ext cx="1750" cy="23925"/>
            </a:xfrm>
            <a:custGeom>
              <a:rect b="b" l="l" r="r" t="t"/>
              <a:pathLst>
                <a:path extrusionOk="0" h="957" w="70">
                  <a:moveTo>
                    <a:pt x="0" y="1"/>
                  </a:moveTo>
                  <a:lnTo>
                    <a:pt x="0" y="957"/>
                  </a:lnTo>
                  <a:lnTo>
                    <a:pt x="70" y="957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7"/>
            <p:cNvSpPr/>
            <p:nvPr/>
          </p:nvSpPr>
          <p:spPr>
            <a:xfrm>
              <a:off x="3712775" y="10294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7"/>
            <p:cNvSpPr/>
            <p:nvPr/>
          </p:nvSpPr>
          <p:spPr>
            <a:xfrm>
              <a:off x="3712775" y="1028925"/>
              <a:ext cx="25" cy="575"/>
            </a:xfrm>
            <a:custGeom>
              <a:rect b="b" l="l" r="r" t="t"/>
              <a:pathLst>
                <a:path extrusionOk="0" h="23" w="1">
                  <a:moveTo>
                    <a:pt x="1" y="22"/>
                  </a:moveTo>
                  <a:lnTo>
                    <a:pt x="1" y="2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7"/>
            <p:cNvSpPr/>
            <p:nvPr/>
          </p:nvSpPr>
          <p:spPr>
            <a:xfrm>
              <a:off x="3712775" y="1027625"/>
              <a:ext cx="25" cy="475"/>
            </a:xfrm>
            <a:custGeom>
              <a:rect b="b" l="l" r="r" t="t"/>
              <a:pathLst>
                <a:path extrusionOk="0" h="19" w="1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7"/>
            <p:cNvSpPr/>
            <p:nvPr/>
          </p:nvSpPr>
          <p:spPr>
            <a:xfrm>
              <a:off x="3712775" y="1027625"/>
              <a:ext cx="25" cy="475"/>
            </a:xfrm>
            <a:custGeom>
              <a:rect b="b" l="l" r="r" t="t"/>
              <a:pathLst>
                <a:path extrusionOk="0" h="19" w="1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7"/>
            <p:cNvSpPr/>
            <p:nvPr/>
          </p:nvSpPr>
          <p:spPr>
            <a:xfrm>
              <a:off x="3712775" y="1028075"/>
              <a:ext cx="25" cy="875"/>
            </a:xfrm>
            <a:custGeom>
              <a:rect b="b" l="l" r="r" t="t"/>
              <a:pathLst>
                <a:path extrusionOk="0" h="35" w="1">
                  <a:moveTo>
                    <a:pt x="1" y="0"/>
                  </a:moveTo>
                  <a:lnTo>
                    <a:pt x="1" y="17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7"/>
            <p:cNvSpPr/>
            <p:nvPr/>
          </p:nvSpPr>
          <p:spPr>
            <a:xfrm>
              <a:off x="3712775" y="10280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lnTo>
                    <a:pt x="1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7"/>
            <p:cNvSpPr/>
            <p:nvPr/>
          </p:nvSpPr>
          <p:spPr>
            <a:xfrm>
              <a:off x="3712775" y="10294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lnTo>
                    <a:pt x="1" y="0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7"/>
            <p:cNvSpPr/>
            <p:nvPr/>
          </p:nvSpPr>
          <p:spPr>
            <a:xfrm>
              <a:off x="3712775" y="1028500"/>
              <a:ext cx="25" cy="1000"/>
            </a:xfrm>
            <a:custGeom>
              <a:rect b="b" l="l" r="r" t="t"/>
              <a:pathLst>
                <a:path extrusionOk="0" h="40" w="1">
                  <a:moveTo>
                    <a:pt x="1" y="0"/>
                  </a:moveTo>
                  <a:lnTo>
                    <a:pt x="1" y="39"/>
                  </a:lnTo>
                  <a:lnTo>
                    <a:pt x="1" y="39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7"/>
            <p:cNvSpPr/>
            <p:nvPr/>
          </p:nvSpPr>
          <p:spPr>
            <a:xfrm>
              <a:off x="3712775" y="1028075"/>
              <a:ext cx="25" cy="1425"/>
            </a:xfrm>
            <a:custGeom>
              <a:rect b="b" l="l" r="r" t="t"/>
              <a:pathLst>
                <a:path extrusionOk="0" h="57" w="1">
                  <a:moveTo>
                    <a:pt x="1" y="56"/>
                  </a:moveTo>
                  <a:lnTo>
                    <a:pt x="1" y="56"/>
                  </a:lnTo>
                  <a:lnTo>
                    <a:pt x="1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7"/>
            <p:cNvSpPr/>
            <p:nvPr/>
          </p:nvSpPr>
          <p:spPr>
            <a:xfrm>
              <a:off x="3710600" y="1027625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" y="1"/>
                  </a:moveTo>
                  <a:lnTo>
                    <a:pt x="1" y="18"/>
                  </a:lnTo>
                  <a:lnTo>
                    <a:pt x="18" y="1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7"/>
            <p:cNvSpPr/>
            <p:nvPr/>
          </p:nvSpPr>
          <p:spPr>
            <a:xfrm>
              <a:off x="3710600" y="1029475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" y="0"/>
                  </a:moveTo>
                  <a:lnTo>
                    <a:pt x="1" y="18"/>
                  </a:lnTo>
                  <a:lnTo>
                    <a:pt x="18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7"/>
            <p:cNvSpPr/>
            <p:nvPr/>
          </p:nvSpPr>
          <p:spPr>
            <a:xfrm>
              <a:off x="3710600" y="1028075"/>
              <a:ext cx="475" cy="1425"/>
            </a:xfrm>
            <a:custGeom>
              <a:rect b="b" l="l" r="r" t="t"/>
              <a:pathLst>
                <a:path extrusionOk="0" h="57" w="19">
                  <a:moveTo>
                    <a:pt x="1" y="0"/>
                  </a:moveTo>
                  <a:lnTo>
                    <a:pt x="1" y="56"/>
                  </a:lnTo>
                  <a:lnTo>
                    <a:pt x="18" y="56"/>
                  </a:lnTo>
                  <a:lnTo>
                    <a:pt x="18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7"/>
            <p:cNvSpPr/>
            <p:nvPr/>
          </p:nvSpPr>
          <p:spPr>
            <a:xfrm>
              <a:off x="3711050" y="1027625"/>
              <a:ext cx="25" cy="475"/>
            </a:xfrm>
            <a:custGeom>
              <a:rect b="b" l="l" r="r" t="t"/>
              <a:pathLst>
                <a:path extrusionOk="0" h="19" w="1">
                  <a:moveTo>
                    <a:pt x="0" y="18"/>
                  </a:moveTo>
                  <a:lnTo>
                    <a:pt x="0" y="1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7"/>
            <p:cNvSpPr/>
            <p:nvPr/>
          </p:nvSpPr>
          <p:spPr>
            <a:xfrm>
              <a:off x="3712775" y="1027625"/>
              <a:ext cx="25" cy="475"/>
            </a:xfrm>
            <a:custGeom>
              <a:rect b="b" l="l" r="r" t="t"/>
              <a:pathLst>
                <a:path extrusionOk="0" h="19" w="1">
                  <a:moveTo>
                    <a:pt x="1" y="1"/>
                  </a:moveTo>
                  <a:lnTo>
                    <a:pt x="1" y="18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7"/>
            <p:cNvSpPr/>
            <p:nvPr/>
          </p:nvSpPr>
          <p:spPr>
            <a:xfrm>
              <a:off x="3712775" y="1027625"/>
              <a:ext cx="25" cy="475"/>
            </a:xfrm>
            <a:custGeom>
              <a:rect b="b" l="l" r="r" t="t"/>
              <a:pathLst>
                <a:path extrusionOk="0" h="19" w="1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7"/>
            <p:cNvSpPr/>
            <p:nvPr/>
          </p:nvSpPr>
          <p:spPr>
            <a:xfrm>
              <a:off x="3711050" y="1027625"/>
              <a:ext cx="1750" cy="475"/>
            </a:xfrm>
            <a:custGeom>
              <a:rect b="b" l="l" r="r" t="t"/>
              <a:pathLst>
                <a:path extrusionOk="0" h="19" w="70">
                  <a:moveTo>
                    <a:pt x="0" y="1"/>
                  </a:moveTo>
                  <a:lnTo>
                    <a:pt x="0" y="18"/>
                  </a:lnTo>
                  <a:lnTo>
                    <a:pt x="70" y="18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7"/>
            <p:cNvSpPr/>
            <p:nvPr/>
          </p:nvSpPr>
          <p:spPr>
            <a:xfrm>
              <a:off x="3712775" y="10280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7"/>
            <p:cNvSpPr/>
            <p:nvPr/>
          </p:nvSpPr>
          <p:spPr>
            <a:xfrm>
              <a:off x="3711050" y="1029475"/>
              <a:ext cx="25" cy="450"/>
            </a:xfrm>
            <a:custGeom>
              <a:rect b="b" l="l" r="r" t="t"/>
              <a:pathLst>
                <a:path extrusionOk="0" h="18" w="1">
                  <a:moveTo>
                    <a:pt x="0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7"/>
            <p:cNvSpPr/>
            <p:nvPr/>
          </p:nvSpPr>
          <p:spPr>
            <a:xfrm>
              <a:off x="3711050" y="1028500"/>
              <a:ext cx="25" cy="1000"/>
            </a:xfrm>
            <a:custGeom>
              <a:rect b="b" l="l" r="r" t="t"/>
              <a:pathLst>
                <a:path extrusionOk="0" h="40" w="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7"/>
            <p:cNvSpPr/>
            <p:nvPr/>
          </p:nvSpPr>
          <p:spPr>
            <a:xfrm>
              <a:off x="3711050" y="1028075"/>
              <a:ext cx="25" cy="1425"/>
            </a:xfrm>
            <a:custGeom>
              <a:rect b="b" l="l" r="r" t="t"/>
              <a:pathLst>
                <a:path extrusionOk="0" h="57" w="1">
                  <a:moveTo>
                    <a:pt x="0" y="17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7"/>
            <p:cNvSpPr/>
            <p:nvPr/>
          </p:nvSpPr>
          <p:spPr>
            <a:xfrm>
              <a:off x="3712775" y="10294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7"/>
            <p:cNvSpPr/>
            <p:nvPr/>
          </p:nvSpPr>
          <p:spPr>
            <a:xfrm>
              <a:off x="3712775" y="1028075"/>
              <a:ext cx="25" cy="1425"/>
            </a:xfrm>
            <a:custGeom>
              <a:rect b="b" l="l" r="r" t="t"/>
              <a:pathLst>
                <a:path extrusionOk="0" h="57" w="1">
                  <a:moveTo>
                    <a:pt x="1" y="0"/>
                  </a:moveTo>
                  <a:lnTo>
                    <a:pt x="1" y="0"/>
                  </a:lnTo>
                  <a:lnTo>
                    <a:pt x="1" y="17"/>
                  </a:lnTo>
                  <a:lnTo>
                    <a:pt x="1" y="35"/>
                  </a:lnTo>
                  <a:lnTo>
                    <a:pt x="1" y="56"/>
                  </a:lnTo>
                  <a:lnTo>
                    <a:pt x="1" y="56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7"/>
            <p:cNvSpPr/>
            <p:nvPr/>
          </p:nvSpPr>
          <p:spPr>
            <a:xfrm>
              <a:off x="3712775" y="10294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7"/>
            <p:cNvSpPr/>
            <p:nvPr/>
          </p:nvSpPr>
          <p:spPr>
            <a:xfrm>
              <a:off x="3712775" y="1028500"/>
              <a:ext cx="25" cy="1000"/>
            </a:xfrm>
            <a:custGeom>
              <a:rect b="b" l="l" r="r" t="t"/>
              <a:pathLst>
                <a:path extrusionOk="0" h="40" w="1">
                  <a:moveTo>
                    <a:pt x="1" y="39"/>
                  </a:moveTo>
                  <a:lnTo>
                    <a:pt x="1" y="39"/>
                  </a:lnTo>
                  <a:lnTo>
                    <a:pt x="1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7"/>
            <p:cNvSpPr/>
            <p:nvPr/>
          </p:nvSpPr>
          <p:spPr>
            <a:xfrm>
              <a:off x="3712775" y="10280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lnTo>
                    <a:pt x="1" y="1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7"/>
            <p:cNvSpPr/>
            <p:nvPr/>
          </p:nvSpPr>
          <p:spPr>
            <a:xfrm>
              <a:off x="3712775" y="10294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7"/>
            <p:cNvSpPr/>
            <p:nvPr/>
          </p:nvSpPr>
          <p:spPr>
            <a:xfrm>
              <a:off x="3712775" y="1028075"/>
              <a:ext cx="25" cy="1425"/>
            </a:xfrm>
            <a:custGeom>
              <a:rect b="b" l="l" r="r" t="t"/>
              <a:pathLst>
                <a:path extrusionOk="0" h="57" w="1">
                  <a:moveTo>
                    <a:pt x="1" y="0"/>
                  </a:moveTo>
                  <a:lnTo>
                    <a:pt x="1" y="56"/>
                  </a:lnTo>
                  <a:lnTo>
                    <a:pt x="1" y="56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7"/>
            <p:cNvSpPr/>
            <p:nvPr/>
          </p:nvSpPr>
          <p:spPr>
            <a:xfrm>
              <a:off x="3711050" y="1029475"/>
              <a:ext cx="1750" cy="450"/>
            </a:xfrm>
            <a:custGeom>
              <a:rect b="b" l="l" r="r" t="t"/>
              <a:pathLst>
                <a:path extrusionOk="0" h="18" w="70">
                  <a:moveTo>
                    <a:pt x="0" y="0"/>
                  </a:moveTo>
                  <a:lnTo>
                    <a:pt x="0" y="18"/>
                  </a:lnTo>
                  <a:lnTo>
                    <a:pt x="70" y="1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7"/>
            <p:cNvSpPr/>
            <p:nvPr/>
          </p:nvSpPr>
          <p:spPr>
            <a:xfrm>
              <a:off x="3711050" y="1028075"/>
              <a:ext cx="1750" cy="1425"/>
            </a:xfrm>
            <a:custGeom>
              <a:rect b="b" l="l" r="r" t="t"/>
              <a:pathLst>
                <a:path extrusionOk="0" h="57" w="70">
                  <a:moveTo>
                    <a:pt x="0" y="0"/>
                  </a:moveTo>
                  <a:lnTo>
                    <a:pt x="0" y="56"/>
                  </a:lnTo>
                  <a:lnTo>
                    <a:pt x="70" y="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7"/>
            <p:cNvSpPr/>
            <p:nvPr/>
          </p:nvSpPr>
          <p:spPr>
            <a:xfrm>
              <a:off x="3685300" y="1053800"/>
              <a:ext cx="25325" cy="1325"/>
            </a:xfrm>
            <a:custGeom>
              <a:rect b="b" l="l" r="r" t="t"/>
              <a:pathLst>
                <a:path extrusionOk="0" h="53" w="1013">
                  <a:moveTo>
                    <a:pt x="1" y="1"/>
                  </a:moveTo>
                  <a:lnTo>
                    <a:pt x="1" y="53"/>
                  </a:lnTo>
                  <a:lnTo>
                    <a:pt x="1013" y="5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7"/>
            <p:cNvSpPr/>
            <p:nvPr/>
          </p:nvSpPr>
          <p:spPr>
            <a:xfrm>
              <a:off x="3683575" y="1056950"/>
              <a:ext cx="1750" cy="23925"/>
            </a:xfrm>
            <a:custGeom>
              <a:rect b="b" l="l" r="r" t="t"/>
              <a:pathLst>
                <a:path extrusionOk="0" h="957" w="70">
                  <a:moveTo>
                    <a:pt x="0" y="0"/>
                  </a:moveTo>
                  <a:lnTo>
                    <a:pt x="0" y="956"/>
                  </a:lnTo>
                  <a:lnTo>
                    <a:pt x="70" y="9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7"/>
            <p:cNvSpPr/>
            <p:nvPr/>
          </p:nvSpPr>
          <p:spPr>
            <a:xfrm>
              <a:off x="3683575" y="1053800"/>
              <a:ext cx="27050" cy="3175"/>
            </a:xfrm>
            <a:custGeom>
              <a:rect b="b" l="l" r="r" t="t"/>
              <a:pathLst>
                <a:path extrusionOk="0" h="127" w="1082">
                  <a:moveTo>
                    <a:pt x="0" y="1"/>
                  </a:moveTo>
                  <a:lnTo>
                    <a:pt x="0" y="126"/>
                  </a:lnTo>
                  <a:lnTo>
                    <a:pt x="70" y="126"/>
                  </a:lnTo>
                  <a:lnTo>
                    <a:pt x="70" y="70"/>
                  </a:lnTo>
                  <a:lnTo>
                    <a:pt x="1082" y="70"/>
                  </a:lnTo>
                  <a:lnTo>
                    <a:pt x="1082" y="53"/>
                  </a:lnTo>
                  <a:lnTo>
                    <a:pt x="70" y="53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7"/>
            <p:cNvSpPr/>
            <p:nvPr/>
          </p:nvSpPr>
          <p:spPr>
            <a:xfrm>
              <a:off x="3712775" y="1053800"/>
              <a:ext cx="25325" cy="1325"/>
            </a:xfrm>
            <a:custGeom>
              <a:rect b="b" l="l" r="r" t="t"/>
              <a:pathLst>
                <a:path extrusionOk="0" h="53" w="1013">
                  <a:moveTo>
                    <a:pt x="1" y="1"/>
                  </a:moveTo>
                  <a:lnTo>
                    <a:pt x="1" y="53"/>
                  </a:lnTo>
                  <a:lnTo>
                    <a:pt x="1013" y="5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7"/>
            <p:cNvSpPr/>
            <p:nvPr/>
          </p:nvSpPr>
          <p:spPr>
            <a:xfrm>
              <a:off x="3738075" y="1056950"/>
              <a:ext cx="1775" cy="23925"/>
            </a:xfrm>
            <a:custGeom>
              <a:rect b="b" l="l" r="r" t="t"/>
              <a:pathLst>
                <a:path extrusionOk="0" h="957" w="71">
                  <a:moveTo>
                    <a:pt x="1" y="0"/>
                  </a:moveTo>
                  <a:lnTo>
                    <a:pt x="1" y="956"/>
                  </a:lnTo>
                  <a:lnTo>
                    <a:pt x="70" y="9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7"/>
            <p:cNvSpPr/>
            <p:nvPr/>
          </p:nvSpPr>
          <p:spPr>
            <a:xfrm>
              <a:off x="3712775" y="1053800"/>
              <a:ext cx="27075" cy="3175"/>
            </a:xfrm>
            <a:custGeom>
              <a:rect b="b" l="l" r="r" t="t"/>
              <a:pathLst>
                <a:path extrusionOk="0" h="127" w="1083">
                  <a:moveTo>
                    <a:pt x="1013" y="1"/>
                  </a:moveTo>
                  <a:lnTo>
                    <a:pt x="1013" y="53"/>
                  </a:lnTo>
                  <a:lnTo>
                    <a:pt x="1" y="53"/>
                  </a:lnTo>
                  <a:lnTo>
                    <a:pt x="1" y="70"/>
                  </a:lnTo>
                  <a:lnTo>
                    <a:pt x="1013" y="70"/>
                  </a:lnTo>
                  <a:lnTo>
                    <a:pt x="1013" y="126"/>
                  </a:lnTo>
                  <a:lnTo>
                    <a:pt x="1082" y="12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7"/>
            <p:cNvSpPr/>
            <p:nvPr/>
          </p:nvSpPr>
          <p:spPr>
            <a:xfrm>
              <a:off x="3712775" y="1053800"/>
              <a:ext cx="25" cy="1750"/>
            </a:xfrm>
            <a:custGeom>
              <a:rect b="b" l="l" r="r" t="t"/>
              <a:pathLst>
                <a:path extrusionOk="0" h="70" w="1">
                  <a:moveTo>
                    <a:pt x="1" y="18"/>
                  </a:moveTo>
                  <a:lnTo>
                    <a:pt x="1" y="35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" y="5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7"/>
            <p:cNvSpPr/>
            <p:nvPr/>
          </p:nvSpPr>
          <p:spPr>
            <a:xfrm>
              <a:off x="3712775" y="105380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7"/>
            <p:cNvSpPr/>
            <p:nvPr/>
          </p:nvSpPr>
          <p:spPr>
            <a:xfrm>
              <a:off x="3710600" y="1056950"/>
              <a:ext cx="475" cy="23925"/>
            </a:xfrm>
            <a:custGeom>
              <a:rect b="b" l="l" r="r" t="t"/>
              <a:pathLst>
                <a:path extrusionOk="0" h="957" w="19">
                  <a:moveTo>
                    <a:pt x="1" y="0"/>
                  </a:moveTo>
                  <a:lnTo>
                    <a:pt x="1" y="956"/>
                  </a:lnTo>
                  <a:lnTo>
                    <a:pt x="18" y="95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7"/>
            <p:cNvSpPr/>
            <p:nvPr/>
          </p:nvSpPr>
          <p:spPr>
            <a:xfrm>
              <a:off x="3710600" y="1053800"/>
              <a:ext cx="25" cy="1325"/>
            </a:xfrm>
            <a:custGeom>
              <a:rect b="b" l="l" r="r" t="t"/>
              <a:pathLst>
                <a:path extrusionOk="0" h="53" w="1">
                  <a:moveTo>
                    <a:pt x="1" y="53"/>
                  </a:moveTo>
                  <a:lnTo>
                    <a:pt x="1" y="5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7"/>
            <p:cNvSpPr/>
            <p:nvPr/>
          </p:nvSpPr>
          <p:spPr>
            <a:xfrm>
              <a:off x="3710600" y="1055100"/>
              <a:ext cx="25" cy="1875"/>
            </a:xfrm>
            <a:custGeom>
              <a:rect b="b" l="l" r="r" t="t"/>
              <a:pathLst>
                <a:path extrusionOk="0" h="75" w="1">
                  <a:moveTo>
                    <a:pt x="1" y="18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7"/>
            <p:cNvSpPr/>
            <p:nvPr/>
          </p:nvSpPr>
          <p:spPr>
            <a:xfrm>
              <a:off x="3710600" y="1053800"/>
              <a:ext cx="475" cy="3175"/>
            </a:xfrm>
            <a:custGeom>
              <a:rect b="b" l="l" r="r" t="t"/>
              <a:pathLst>
                <a:path extrusionOk="0" h="127" w="19">
                  <a:moveTo>
                    <a:pt x="1" y="1"/>
                  </a:moveTo>
                  <a:lnTo>
                    <a:pt x="1" y="53"/>
                  </a:lnTo>
                  <a:lnTo>
                    <a:pt x="1" y="126"/>
                  </a:lnTo>
                  <a:lnTo>
                    <a:pt x="18" y="12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7"/>
            <p:cNvSpPr/>
            <p:nvPr/>
          </p:nvSpPr>
          <p:spPr>
            <a:xfrm>
              <a:off x="3712775" y="1056950"/>
              <a:ext cx="25" cy="23925"/>
            </a:xfrm>
            <a:custGeom>
              <a:rect b="b" l="l" r="r" t="t"/>
              <a:pathLst>
                <a:path extrusionOk="0" h="957" w="1">
                  <a:moveTo>
                    <a:pt x="1" y="0"/>
                  </a:moveTo>
                  <a:lnTo>
                    <a:pt x="1" y="956"/>
                  </a:lnTo>
                  <a:lnTo>
                    <a:pt x="1" y="956"/>
                  </a:lnTo>
                  <a:lnTo>
                    <a:pt x="1" y="9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7"/>
            <p:cNvSpPr/>
            <p:nvPr/>
          </p:nvSpPr>
          <p:spPr>
            <a:xfrm>
              <a:off x="3712775" y="1054250"/>
              <a:ext cx="25" cy="2725"/>
            </a:xfrm>
            <a:custGeom>
              <a:rect b="b" l="l" r="r" t="t"/>
              <a:pathLst>
                <a:path extrusionOk="0" h="109" w="1">
                  <a:moveTo>
                    <a:pt x="1" y="108"/>
                  </a:moveTo>
                  <a:lnTo>
                    <a:pt x="1" y="108"/>
                  </a:lnTo>
                  <a:lnTo>
                    <a:pt x="1" y="52"/>
                  </a:lnTo>
                  <a:lnTo>
                    <a:pt x="1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7"/>
            <p:cNvSpPr/>
            <p:nvPr/>
          </p:nvSpPr>
          <p:spPr>
            <a:xfrm>
              <a:off x="3712775" y="1053800"/>
              <a:ext cx="25" cy="3175"/>
            </a:xfrm>
            <a:custGeom>
              <a:rect b="b" l="l" r="r" t="t"/>
              <a:pathLst>
                <a:path extrusionOk="0" h="127" w="1">
                  <a:moveTo>
                    <a:pt x="1" y="126"/>
                  </a:moveTo>
                  <a:lnTo>
                    <a:pt x="1" y="126"/>
                  </a:ln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7"/>
            <p:cNvSpPr/>
            <p:nvPr/>
          </p:nvSpPr>
          <p:spPr>
            <a:xfrm>
              <a:off x="3711050" y="1056950"/>
              <a:ext cx="1750" cy="23925"/>
            </a:xfrm>
            <a:custGeom>
              <a:rect b="b" l="l" r="r" t="t"/>
              <a:pathLst>
                <a:path extrusionOk="0" h="957" w="70">
                  <a:moveTo>
                    <a:pt x="0" y="0"/>
                  </a:moveTo>
                  <a:lnTo>
                    <a:pt x="0" y="956"/>
                  </a:lnTo>
                  <a:lnTo>
                    <a:pt x="70" y="9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7"/>
            <p:cNvSpPr/>
            <p:nvPr/>
          </p:nvSpPr>
          <p:spPr>
            <a:xfrm>
              <a:off x="3711050" y="1053800"/>
              <a:ext cx="25" cy="3175"/>
            </a:xfrm>
            <a:custGeom>
              <a:rect b="b" l="l" r="r" t="t"/>
              <a:pathLst>
                <a:path extrusionOk="0" h="127" w="1">
                  <a:moveTo>
                    <a:pt x="0" y="126"/>
                  </a:moveTo>
                  <a:lnTo>
                    <a:pt x="0" y="1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7"/>
            <p:cNvSpPr/>
            <p:nvPr/>
          </p:nvSpPr>
          <p:spPr>
            <a:xfrm>
              <a:off x="3711050" y="1053800"/>
              <a:ext cx="1750" cy="3175"/>
            </a:xfrm>
            <a:custGeom>
              <a:rect b="b" l="l" r="r" t="t"/>
              <a:pathLst>
                <a:path extrusionOk="0" h="127" w="70">
                  <a:moveTo>
                    <a:pt x="0" y="1"/>
                  </a:moveTo>
                  <a:lnTo>
                    <a:pt x="0" y="126"/>
                  </a:lnTo>
                  <a:lnTo>
                    <a:pt x="70" y="126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7"/>
            <p:cNvSpPr/>
            <p:nvPr/>
          </p:nvSpPr>
          <p:spPr>
            <a:xfrm>
              <a:off x="3683575" y="1108325"/>
              <a:ext cx="27050" cy="1750"/>
            </a:xfrm>
            <a:custGeom>
              <a:rect b="b" l="l" r="r" t="t"/>
              <a:pathLst>
                <a:path extrusionOk="0" h="70" w="1082">
                  <a:moveTo>
                    <a:pt x="0" y="0"/>
                  </a:moveTo>
                  <a:lnTo>
                    <a:pt x="0" y="69"/>
                  </a:lnTo>
                  <a:lnTo>
                    <a:pt x="1082" y="69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7"/>
            <p:cNvSpPr/>
            <p:nvPr/>
          </p:nvSpPr>
          <p:spPr>
            <a:xfrm>
              <a:off x="3683575" y="1083000"/>
              <a:ext cx="1750" cy="25350"/>
            </a:xfrm>
            <a:custGeom>
              <a:rect b="b" l="l" r="r" t="t"/>
              <a:pathLst>
                <a:path extrusionOk="0" h="1014" w="70">
                  <a:moveTo>
                    <a:pt x="0" y="1"/>
                  </a:moveTo>
                  <a:lnTo>
                    <a:pt x="0" y="1013"/>
                  </a:lnTo>
                  <a:lnTo>
                    <a:pt x="70" y="1013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7"/>
            <p:cNvSpPr/>
            <p:nvPr/>
          </p:nvSpPr>
          <p:spPr>
            <a:xfrm>
              <a:off x="3683575" y="1080850"/>
              <a:ext cx="27050" cy="450"/>
            </a:xfrm>
            <a:custGeom>
              <a:rect b="b" l="l" r="r" t="t"/>
              <a:pathLst>
                <a:path extrusionOk="0" h="18" w="1082">
                  <a:moveTo>
                    <a:pt x="0" y="0"/>
                  </a:moveTo>
                  <a:lnTo>
                    <a:pt x="0" y="18"/>
                  </a:lnTo>
                  <a:lnTo>
                    <a:pt x="1082" y="18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7"/>
            <p:cNvSpPr/>
            <p:nvPr/>
          </p:nvSpPr>
          <p:spPr>
            <a:xfrm>
              <a:off x="3685300" y="1082575"/>
              <a:ext cx="25325" cy="450"/>
            </a:xfrm>
            <a:custGeom>
              <a:rect b="b" l="l" r="r" t="t"/>
              <a:pathLst>
                <a:path extrusionOk="0" h="18" w="1013">
                  <a:moveTo>
                    <a:pt x="1" y="1"/>
                  </a:moveTo>
                  <a:lnTo>
                    <a:pt x="1" y="18"/>
                  </a:lnTo>
                  <a:lnTo>
                    <a:pt x="1013" y="18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7"/>
            <p:cNvSpPr/>
            <p:nvPr/>
          </p:nvSpPr>
          <p:spPr>
            <a:xfrm>
              <a:off x="3683575" y="1081275"/>
              <a:ext cx="27050" cy="1750"/>
            </a:xfrm>
            <a:custGeom>
              <a:rect b="b" l="l" r="r" t="t"/>
              <a:pathLst>
                <a:path extrusionOk="0" h="70" w="1082">
                  <a:moveTo>
                    <a:pt x="0" y="1"/>
                  </a:moveTo>
                  <a:lnTo>
                    <a:pt x="0" y="70"/>
                  </a:lnTo>
                  <a:lnTo>
                    <a:pt x="70" y="70"/>
                  </a:lnTo>
                  <a:lnTo>
                    <a:pt x="70" y="53"/>
                  </a:lnTo>
                  <a:lnTo>
                    <a:pt x="1082" y="53"/>
                  </a:lnTo>
                  <a:lnTo>
                    <a:pt x="1082" y="18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7"/>
            <p:cNvSpPr/>
            <p:nvPr/>
          </p:nvSpPr>
          <p:spPr>
            <a:xfrm>
              <a:off x="3710600" y="108085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7"/>
            <p:cNvSpPr/>
            <p:nvPr/>
          </p:nvSpPr>
          <p:spPr>
            <a:xfrm>
              <a:off x="3710600" y="10825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7"/>
            <p:cNvSpPr/>
            <p:nvPr/>
          </p:nvSpPr>
          <p:spPr>
            <a:xfrm>
              <a:off x="3710600" y="1081700"/>
              <a:ext cx="25" cy="900"/>
            </a:xfrm>
            <a:custGeom>
              <a:rect b="b" l="l" r="r" t="t"/>
              <a:pathLst>
                <a:path extrusionOk="0" h="36" w="1">
                  <a:moveTo>
                    <a:pt x="1" y="36"/>
                  </a:moveTo>
                  <a:lnTo>
                    <a:pt x="1" y="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7"/>
            <p:cNvSpPr/>
            <p:nvPr/>
          </p:nvSpPr>
          <p:spPr>
            <a:xfrm>
              <a:off x="3710600" y="1081275"/>
              <a:ext cx="25" cy="1325"/>
            </a:xfrm>
            <a:custGeom>
              <a:rect b="b" l="l" r="r" t="t"/>
              <a:pathLst>
                <a:path extrusionOk="0" h="53" w="1">
                  <a:moveTo>
                    <a:pt x="1" y="18"/>
                  </a:moveTo>
                  <a:lnTo>
                    <a:pt x="1" y="5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7"/>
            <p:cNvSpPr/>
            <p:nvPr/>
          </p:nvSpPr>
          <p:spPr>
            <a:xfrm>
              <a:off x="3712775" y="1108325"/>
              <a:ext cx="27600" cy="1750"/>
            </a:xfrm>
            <a:custGeom>
              <a:rect b="b" l="l" r="r" t="t"/>
              <a:pathLst>
                <a:path extrusionOk="0" h="70" w="1104">
                  <a:moveTo>
                    <a:pt x="1" y="0"/>
                  </a:moveTo>
                  <a:lnTo>
                    <a:pt x="1" y="69"/>
                  </a:lnTo>
                  <a:lnTo>
                    <a:pt x="1104" y="69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7"/>
            <p:cNvSpPr/>
            <p:nvPr/>
          </p:nvSpPr>
          <p:spPr>
            <a:xfrm>
              <a:off x="3738075" y="1080850"/>
              <a:ext cx="2300" cy="27500"/>
            </a:xfrm>
            <a:custGeom>
              <a:rect b="b" l="l" r="r" t="t"/>
              <a:pathLst>
                <a:path extrusionOk="0" h="1100" w="92">
                  <a:moveTo>
                    <a:pt x="70" y="0"/>
                  </a:moveTo>
                  <a:lnTo>
                    <a:pt x="70" y="70"/>
                  </a:lnTo>
                  <a:lnTo>
                    <a:pt x="70" y="87"/>
                  </a:lnTo>
                  <a:lnTo>
                    <a:pt x="1" y="87"/>
                  </a:lnTo>
                  <a:lnTo>
                    <a:pt x="1" y="1099"/>
                  </a:lnTo>
                  <a:lnTo>
                    <a:pt x="92" y="1099"/>
                  </a:lnTo>
                  <a:lnTo>
                    <a:pt x="92" y="3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7"/>
            <p:cNvSpPr/>
            <p:nvPr/>
          </p:nvSpPr>
          <p:spPr>
            <a:xfrm>
              <a:off x="3712775" y="1080850"/>
              <a:ext cx="25325" cy="450"/>
            </a:xfrm>
            <a:custGeom>
              <a:rect b="b" l="l" r="r" t="t"/>
              <a:pathLst>
                <a:path extrusionOk="0" h="18" w="1013">
                  <a:moveTo>
                    <a:pt x="1" y="0"/>
                  </a:moveTo>
                  <a:lnTo>
                    <a:pt x="1" y="18"/>
                  </a:lnTo>
                  <a:lnTo>
                    <a:pt x="1013" y="18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7"/>
            <p:cNvSpPr/>
            <p:nvPr/>
          </p:nvSpPr>
          <p:spPr>
            <a:xfrm>
              <a:off x="3712775" y="1082575"/>
              <a:ext cx="27075" cy="450"/>
            </a:xfrm>
            <a:custGeom>
              <a:rect b="b" l="l" r="r" t="t"/>
              <a:pathLst>
                <a:path extrusionOk="0" h="18" w="1083">
                  <a:moveTo>
                    <a:pt x="1" y="1"/>
                  </a:moveTo>
                  <a:lnTo>
                    <a:pt x="1" y="18"/>
                  </a:lnTo>
                  <a:lnTo>
                    <a:pt x="1082" y="18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7"/>
            <p:cNvSpPr/>
            <p:nvPr/>
          </p:nvSpPr>
          <p:spPr>
            <a:xfrm>
              <a:off x="3712775" y="1080850"/>
              <a:ext cx="27075" cy="1750"/>
            </a:xfrm>
            <a:custGeom>
              <a:rect b="b" l="l" r="r" t="t"/>
              <a:pathLst>
                <a:path extrusionOk="0" h="70" w="1083">
                  <a:moveTo>
                    <a:pt x="1013" y="0"/>
                  </a:moveTo>
                  <a:lnTo>
                    <a:pt x="1013" y="18"/>
                  </a:lnTo>
                  <a:lnTo>
                    <a:pt x="1" y="18"/>
                  </a:lnTo>
                  <a:lnTo>
                    <a:pt x="1" y="35"/>
                  </a:lnTo>
                  <a:lnTo>
                    <a:pt x="1" y="52"/>
                  </a:lnTo>
                  <a:lnTo>
                    <a:pt x="1" y="70"/>
                  </a:lnTo>
                  <a:lnTo>
                    <a:pt x="1082" y="70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7"/>
            <p:cNvSpPr/>
            <p:nvPr/>
          </p:nvSpPr>
          <p:spPr>
            <a:xfrm>
              <a:off x="3710600" y="1108325"/>
              <a:ext cx="475" cy="1750"/>
            </a:xfrm>
            <a:custGeom>
              <a:rect b="b" l="l" r="r" t="t"/>
              <a:pathLst>
                <a:path extrusionOk="0" h="70" w="19">
                  <a:moveTo>
                    <a:pt x="1" y="0"/>
                  </a:moveTo>
                  <a:lnTo>
                    <a:pt x="1" y="69"/>
                  </a:lnTo>
                  <a:lnTo>
                    <a:pt x="18" y="6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7"/>
            <p:cNvSpPr/>
            <p:nvPr/>
          </p:nvSpPr>
          <p:spPr>
            <a:xfrm>
              <a:off x="3710600" y="1083000"/>
              <a:ext cx="475" cy="25350"/>
            </a:xfrm>
            <a:custGeom>
              <a:rect b="b" l="l" r="r" t="t"/>
              <a:pathLst>
                <a:path extrusionOk="0" h="1014" w="19">
                  <a:moveTo>
                    <a:pt x="1" y="1"/>
                  </a:moveTo>
                  <a:lnTo>
                    <a:pt x="1" y="1013"/>
                  </a:lnTo>
                  <a:lnTo>
                    <a:pt x="18" y="1013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7"/>
            <p:cNvSpPr/>
            <p:nvPr/>
          </p:nvSpPr>
          <p:spPr>
            <a:xfrm>
              <a:off x="3712775" y="1108325"/>
              <a:ext cx="25" cy="1750"/>
            </a:xfrm>
            <a:custGeom>
              <a:rect b="b" l="l" r="r" t="t"/>
              <a:pathLst>
                <a:path extrusionOk="0" h="70" w="1">
                  <a:moveTo>
                    <a:pt x="1" y="69"/>
                  </a:moveTo>
                  <a:lnTo>
                    <a:pt x="1" y="6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7"/>
            <p:cNvSpPr/>
            <p:nvPr/>
          </p:nvSpPr>
          <p:spPr>
            <a:xfrm>
              <a:off x="3712775" y="1083000"/>
              <a:ext cx="25" cy="25350"/>
            </a:xfrm>
            <a:custGeom>
              <a:rect b="b" l="l" r="r" t="t"/>
              <a:pathLst>
                <a:path extrusionOk="0" h="1014" w="1">
                  <a:moveTo>
                    <a:pt x="1" y="1"/>
                  </a:moveTo>
                  <a:lnTo>
                    <a:pt x="1" y="1013"/>
                  </a:lnTo>
                  <a:lnTo>
                    <a:pt x="1" y="1013"/>
                  </a:lnTo>
                  <a:lnTo>
                    <a:pt x="1" y="1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7"/>
            <p:cNvSpPr/>
            <p:nvPr/>
          </p:nvSpPr>
          <p:spPr>
            <a:xfrm>
              <a:off x="3711050" y="1108325"/>
              <a:ext cx="1750" cy="1750"/>
            </a:xfrm>
            <a:custGeom>
              <a:rect b="b" l="l" r="r" t="t"/>
              <a:pathLst>
                <a:path extrusionOk="0" h="70" w="70">
                  <a:moveTo>
                    <a:pt x="0" y="0"/>
                  </a:moveTo>
                  <a:lnTo>
                    <a:pt x="0" y="69"/>
                  </a:lnTo>
                  <a:lnTo>
                    <a:pt x="70" y="69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7"/>
            <p:cNvSpPr/>
            <p:nvPr/>
          </p:nvSpPr>
          <p:spPr>
            <a:xfrm>
              <a:off x="3711050" y="1083000"/>
              <a:ext cx="1750" cy="25350"/>
            </a:xfrm>
            <a:custGeom>
              <a:rect b="b" l="l" r="r" t="t"/>
              <a:pathLst>
                <a:path extrusionOk="0" h="1014" w="70">
                  <a:moveTo>
                    <a:pt x="0" y="1"/>
                  </a:moveTo>
                  <a:lnTo>
                    <a:pt x="0" y="1013"/>
                  </a:lnTo>
                  <a:lnTo>
                    <a:pt x="70" y="1013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7"/>
            <p:cNvSpPr/>
            <p:nvPr/>
          </p:nvSpPr>
          <p:spPr>
            <a:xfrm>
              <a:off x="3712775" y="10825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7"/>
            <p:cNvSpPr/>
            <p:nvPr/>
          </p:nvSpPr>
          <p:spPr>
            <a:xfrm>
              <a:off x="3712775" y="1081700"/>
              <a:ext cx="25" cy="900"/>
            </a:xfrm>
            <a:custGeom>
              <a:rect b="b" l="l" r="r" t="t"/>
              <a:pathLst>
                <a:path extrusionOk="0" h="36" w="1">
                  <a:moveTo>
                    <a:pt x="1" y="36"/>
                  </a:moveTo>
                  <a:lnTo>
                    <a:pt x="1" y="36"/>
                  </a:ln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7"/>
            <p:cNvSpPr/>
            <p:nvPr/>
          </p:nvSpPr>
          <p:spPr>
            <a:xfrm>
              <a:off x="3712775" y="108085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7"/>
            <p:cNvSpPr/>
            <p:nvPr/>
          </p:nvSpPr>
          <p:spPr>
            <a:xfrm>
              <a:off x="3712775" y="108085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7"/>
            <p:cNvSpPr/>
            <p:nvPr/>
          </p:nvSpPr>
          <p:spPr>
            <a:xfrm>
              <a:off x="3712775" y="10812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7"/>
            <p:cNvSpPr/>
            <p:nvPr/>
          </p:nvSpPr>
          <p:spPr>
            <a:xfrm>
              <a:off x="3712775" y="10812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"/>
                  </a:move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7"/>
            <p:cNvSpPr/>
            <p:nvPr/>
          </p:nvSpPr>
          <p:spPr>
            <a:xfrm>
              <a:off x="3712775" y="10825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"/>
                  </a:moveTo>
                  <a:lnTo>
                    <a:pt x="1" y="1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7"/>
            <p:cNvSpPr/>
            <p:nvPr/>
          </p:nvSpPr>
          <p:spPr>
            <a:xfrm>
              <a:off x="3712775" y="1081700"/>
              <a:ext cx="25" cy="900"/>
            </a:xfrm>
            <a:custGeom>
              <a:rect b="b" l="l" r="r" t="t"/>
              <a:pathLst>
                <a:path extrusionOk="0" h="36" w="1">
                  <a:moveTo>
                    <a:pt x="1" y="1"/>
                  </a:moveTo>
                  <a:lnTo>
                    <a:pt x="1" y="36"/>
                  </a:lnTo>
                  <a:lnTo>
                    <a:pt x="1" y="36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7"/>
            <p:cNvSpPr/>
            <p:nvPr/>
          </p:nvSpPr>
          <p:spPr>
            <a:xfrm>
              <a:off x="3712775" y="1081275"/>
              <a:ext cx="25" cy="1325"/>
            </a:xfrm>
            <a:custGeom>
              <a:rect b="b" l="l" r="r" t="t"/>
              <a:pathLst>
                <a:path extrusionOk="0" h="53" w="1">
                  <a:moveTo>
                    <a:pt x="1" y="53"/>
                  </a:moveTo>
                  <a:lnTo>
                    <a:pt x="1" y="53"/>
                  </a:ln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7"/>
            <p:cNvSpPr/>
            <p:nvPr/>
          </p:nvSpPr>
          <p:spPr>
            <a:xfrm>
              <a:off x="3710600" y="1080850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" y="0"/>
                  </a:moveTo>
                  <a:lnTo>
                    <a:pt x="1" y="18"/>
                  </a:lnTo>
                  <a:lnTo>
                    <a:pt x="18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7"/>
            <p:cNvSpPr/>
            <p:nvPr/>
          </p:nvSpPr>
          <p:spPr>
            <a:xfrm>
              <a:off x="3710600" y="1082575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" y="1"/>
                  </a:moveTo>
                  <a:lnTo>
                    <a:pt x="1" y="18"/>
                  </a:lnTo>
                  <a:lnTo>
                    <a:pt x="18" y="1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7"/>
            <p:cNvSpPr/>
            <p:nvPr/>
          </p:nvSpPr>
          <p:spPr>
            <a:xfrm>
              <a:off x="3710600" y="1081275"/>
              <a:ext cx="475" cy="1325"/>
            </a:xfrm>
            <a:custGeom>
              <a:rect b="b" l="l" r="r" t="t"/>
              <a:pathLst>
                <a:path extrusionOk="0" h="53" w="19">
                  <a:moveTo>
                    <a:pt x="1" y="1"/>
                  </a:moveTo>
                  <a:lnTo>
                    <a:pt x="1" y="53"/>
                  </a:lnTo>
                  <a:lnTo>
                    <a:pt x="18" y="53"/>
                  </a:lnTo>
                  <a:lnTo>
                    <a:pt x="18" y="1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7"/>
            <p:cNvSpPr/>
            <p:nvPr/>
          </p:nvSpPr>
          <p:spPr>
            <a:xfrm>
              <a:off x="3711050" y="1080850"/>
              <a:ext cx="25" cy="450"/>
            </a:xfrm>
            <a:custGeom>
              <a:rect b="b" l="l" r="r" t="t"/>
              <a:pathLst>
                <a:path extrusionOk="0" h="18" w="1">
                  <a:moveTo>
                    <a:pt x="0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7"/>
            <p:cNvSpPr/>
            <p:nvPr/>
          </p:nvSpPr>
          <p:spPr>
            <a:xfrm>
              <a:off x="3712775" y="108085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lnTo>
                    <a:pt x="1" y="18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7"/>
            <p:cNvSpPr/>
            <p:nvPr/>
          </p:nvSpPr>
          <p:spPr>
            <a:xfrm>
              <a:off x="3712775" y="108085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7"/>
            <p:cNvSpPr/>
            <p:nvPr/>
          </p:nvSpPr>
          <p:spPr>
            <a:xfrm>
              <a:off x="3711050" y="1080850"/>
              <a:ext cx="1750" cy="450"/>
            </a:xfrm>
            <a:custGeom>
              <a:rect b="b" l="l" r="r" t="t"/>
              <a:pathLst>
                <a:path extrusionOk="0" h="18" w="70">
                  <a:moveTo>
                    <a:pt x="0" y="0"/>
                  </a:moveTo>
                  <a:lnTo>
                    <a:pt x="0" y="18"/>
                  </a:lnTo>
                  <a:lnTo>
                    <a:pt x="70" y="1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7"/>
            <p:cNvSpPr/>
            <p:nvPr/>
          </p:nvSpPr>
          <p:spPr>
            <a:xfrm>
              <a:off x="3712775" y="10812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7"/>
            <p:cNvSpPr/>
            <p:nvPr/>
          </p:nvSpPr>
          <p:spPr>
            <a:xfrm>
              <a:off x="3711050" y="1082575"/>
              <a:ext cx="25" cy="450"/>
            </a:xfrm>
            <a:custGeom>
              <a:rect b="b" l="l" r="r" t="t"/>
              <a:pathLst>
                <a:path extrusionOk="0" h="18" w="1">
                  <a:moveTo>
                    <a:pt x="0" y="18"/>
                  </a:moveTo>
                  <a:lnTo>
                    <a:pt x="0" y="1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7"/>
            <p:cNvSpPr/>
            <p:nvPr/>
          </p:nvSpPr>
          <p:spPr>
            <a:xfrm>
              <a:off x="3711050" y="1081700"/>
              <a:ext cx="25" cy="900"/>
            </a:xfrm>
            <a:custGeom>
              <a:rect b="b" l="l" r="r" t="t"/>
              <a:pathLst>
                <a:path extrusionOk="0" h="36" w="1">
                  <a:moveTo>
                    <a:pt x="0" y="36"/>
                  </a:moveTo>
                  <a:lnTo>
                    <a:pt x="0" y="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7"/>
            <p:cNvSpPr/>
            <p:nvPr/>
          </p:nvSpPr>
          <p:spPr>
            <a:xfrm>
              <a:off x="3711050" y="1081275"/>
              <a:ext cx="25" cy="1325"/>
            </a:xfrm>
            <a:custGeom>
              <a:rect b="b" l="l" r="r" t="t"/>
              <a:pathLst>
                <a:path extrusionOk="0" h="53" w="1">
                  <a:moveTo>
                    <a:pt x="0" y="18"/>
                  </a:moveTo>
                  <a:lnTo>
                    <a:pt x="0" y="5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7"/>
            <p:cNvSpPr/>
            <p:nvPr/>
          </p:nvSpPr>
          <p:spPr>
            <a:xfrm>
              <a:off x="3712775" y="10825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7"/>
            <p:cNvSpPr/>
            <p:nvPr/>
          </p:nvSpPr>
          <p:spPr>
            <a:xfrm>
              <a:off x="3712775" y="1081275"/>
              <a:ext cx="25" cy="1325"/>
            </a:xfrm>
            <a:custGeom>
              <a:rect b="b" l="l" r="r" t="t"/>
              <a:pathLst>
                <a:path extrusionOk="0" h="53" w="1">
                  <a:moveTo>
                    <a:pt x="1" y="1"/>
                  </a:moveTo>
                  <a:lnTo>
                    <a:pt x="1" y="1"/>
                  </a:lnTo>
                  <a:lnTo>
                    <a:pt x="1" y="18"/>
                  </a:lnTo>
                  <a:lnTo>
                    <a:pt x="1" y="35"/>
                  </a:lnTo>
                  <a:lnTo>
                    <a:pt x="1" y="53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7"/>
            <p:cNvSpPr/>
            <p:nvPr/>
          </p:nvSpPr>
          <p:spPr>
            <a:xfrm>
              <a:off x="3712775" y="10825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7"/>
            <p:cNvSpPr/>
            <p:nvPr/>
          </p:nvSpPr>
          <p:spPr>
            <a:xfrm>
              <a:off x="3712775" y="1081700"/>
              <a:ext cx="25" cy="900"/>
            </a:xfrm>
            <a:custGeom>
              <a:rect b="b" l="l" r="r" t="t"/>
              <a:pathLst>
                <a:path extrusionOk="0" h="36" w="1">
                  <a:moveTo>
                    <a:pt x="1" y="36"/>
                  </a:moveTo>
                  <a:lnTo>
                    <a:pt x="1" y="36"/>
                  </a:ln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7"/>
            <p:cNvSpPr/>
            <p:nvPr/>
          </p:nvSpPr>
          <p:spPr>
            <a:xfrm>
              <a:off x="3712775" y="10812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7"/>
            <p:cNvSpPr/>
            <p:nvPr/>
          </p:nvSpPr>
          <p:spPr>
            <a:xfrm>
              <a:off x="3712775" y="10825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7"/>
            <p:cNvSpPr/>
            <p:nvPr/>
          </p:nvSpPr>
          <p:spPr>
            <a:xfrm>
              <a:off x="3712775" y="1081275"/>
              <a:ext cx="25" cy="1325"/>
            </a:xfrm>
            <a:custGeom>
              <a:rect b="b" l="l" r="r" t="t"/>
              <a:pathLst>
                <a:path extrusionOk="0" h="53" w="1">
                  <a:moveTo>
                    <a:pt x="1" y="1"/>
                  </a:moveTo>
                  <a:lnTo>
                    <a:pt x="1" y="53"/>
                  </a:lnTo>
                  <a:lnTo>
                    <a:pt x="1" y="53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7"/>
            <p:cNvSpPr/>
            <p:nvPr/>
          </p:nvSpPr>
          <p:spPr>
            <a:xfrm>
              <a:off x="3711050" y="1082575"/>
              <a:ext cx="1750" cy="450"/>
            </a:xfrm>
            <a:custGeom>
              <a:rect b="b" l="l" r="r" t="t"/>
              <a:pathLst>
                <a:path extrusionOk="0" h="18" w="70">
                  <a:moveTo>
                    <a:pt x="0" y="1"/>
                  </a:moveTo>
                  <a:lnTo>
                    <a:pt x="0" y="18"/>
                  </a:lnTo>
                  <a:lnTo>
                    <a:pt x="70" y="18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7"/>
            <p:cNvSpPr/>
            <p:nvPr/>
          </p:nvSpPr>
          <p:spPr>
            <a:xfrm>
              <a:off x="3711050" y="1081275"/>
              <a:ext cx="1750" cy="1325"/>
            </a:xfrm>
            <a:custGeom>
              <a:rect b="b" l="l" r="r" t="t"/>
              <a:pathLst>
                <a:path extrusionOk="0" h="53" w="70">
                  <a:moveTo>
                    <a:pt x="0" y="1"/>
                  </a:moveTo>
                  <a:lnTo>
                    <a:pt x="0" y="53"/>
                  </a:lnTo>
                  <a:lnTo>
                    <a:pt x="70" y="53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7"/>
            <p:cNvSpPr/>
            <p:nvPr/>
          </p:nvSpPr>
          <p:spPr>
            <a:xfrm>
              <a:off x="3681725" y="1024925"/>
              <a:ext cx="59950" cy="85700"/>
            </a:xfrm>
            <a:custGeom>
              <a:rect b="b" l="l" r="r" t="t"/>
              <a:pathLst>
                <a:path extrusionOk="0" h="3428" w="2398">
                  <a:moveTo>
                    <a:pt x="1208" y="109"/>
                  </a:moveTo>
                  <a:cubicBezTo>
                    <a:pt x="1805" y="109"/>
                    <a:pt x="2290" y="593"/>
                    <a:pt x="2290" y="1208"/>
                  </a:cubicBezTo>
                  <a:lnTo>
                    <a:pt x="2290" y="3336"/>
                  </a:lnTo>
                  <a:lnTo>
                    <a:pt x="109" y="3336"/>
                  </a:lnTo>
                  <a:lnTo>
                    <a:pt x="109" y="1208"/>
                  </a:lnTo>
                  <a:cubicBezTo>
                    <a:pt x="109" y="593"/>
                    <a:pt x="594" y="109"/>
                    <a:pt x="1208" y="109"/>
                  </a:cubicBezTo>
                  <a:close/>
                  <a:moveTo>
                    <a:pt x="1208" y="1"/>
                  </a:moveTo>
                  <a:cubicBezTo>
                    <a:pt x="542" y="1"/>
                    <a:pt x="1" y="541"/>
                    <a:pt x="1" y="1208"/>
                  </a:cubicBezTo>
                  <a:lnTo>
                    <a:pt x="1" y="3427"/>
                  </a:lnTo>
                  <a:lnTo>
                    <a:pt x="2398" y="3427"/>
                  </a:lnTo>
                  <a:lnTo>
                    <a:pt x="2398" y="1208"/>
                  </a:lnTo>
                  <a:cubicBezTo>
                    <a:pt x="2398" y="541"/>
                    <a:pt x="1857" y="1"/>
                    <a:pt x="120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7"/>
            <p:cNvSpPr/>
            <p:nvPr/>
          </p:nvSpPr>
          <p:spPr>
            <a:xfrm>
              <a:off x="3582125" y="860850"/>
              <a:ext cx="259175" cy="109600"/>
            </a:xfrm>
            <a:custGeom>
              <a:rect b="b" l="l" r="r" t="t"/>
              <a:pathLst>
                <a:path extrusionOk="0" h="4384" w="10367">
                  <a:moveTo>
                    <a:pt x="5157" y="0"/>
                  </a:moveTo>
                  <a:lnTo>
                    <a:pt x="4526" y="541"/>
                  </a:lnTo>
                  <a:lnTo>
                    <a:pt x="0" y="4344"/>
                  </a:lnTo>
                  <a:lnTo>
                    <a:pt x="1190" y="4383"/>
                  </a:lnTo>
                  <a:lnTo>
                    <a:pt x="5192" y="1082"/>
                  </a:lnTo>
                  <a:lnTo>
                    <a:pt x="9194" y="4383"/>
                  </a:lnTo>
                  <a:lnTo>
                    <a:pt x="10366" y="4344"/>
                  </a:lnTo>
                  <a:lnTo>
                    <a:pt x="5841" y="541"/>
                  </a:lnTo>
                  <a:lnTo>
                    <a:pt x="5209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4" name="Google Shape;2094;p27"/>
          <p:cNvGrpSpPr/>
          <p:nvPr/>
        </p:nvGrpSpPr>
        <p:grpSpPr>
          <a:xfrm>
            <a:off x="1251513" y="4496825"/>
            <a:ext cx="224475" cy="437625"/>
            <a:chOff x="4276600" y="1069100"/>
            <a:chExt cx="224475" cy="437625"/>
          </a:xfrm>
        </p:grpSpPr>
        <p:sp>
          <p:nvSpPr>
            <p:cNvPr id="2095" name="Google Shape;2095;p27"/>
            <p:cNvSpPr/>
            <p:nvPr/>
          </p:nvSpPr>
          <p:spPr>
            <a:xfrm>
              <a:off x="4276600" y="1069100"/>
              <a:ext cx="224475" cy="384850"/>
            </a:xfrm>
            <a:custGeom>
              <a:rect b="b" l="l" r="r" t="t"/>
              <a:pathLst>
                <a:path extrusionOk="0" h="15394" w="8979">
                  <a:moveTo>
                    <a:pt x="4436" y="165"/>
                  </a:moveTo>
                  <a:cubicBezTo>
                    <a:pt x="2597" y="0"/>
                    <a:pt x="1623" y="4794"/>
                    <a:pt x="935" y="7645"/>
                  </a:cubicBezTo>
                  <a:cubicBezTo>
                    <a:pt x="1" y="11664"/>
                    <a:pt x="36" y="15394"/>
                    <a:pt x="3678" y="15285"/>
                  </a:cubicBezTo>
                  <a:cubicBezTo>
                    <a:pt x="5911" y="15216"/>
                    <a:pt x="8978" y="15268"/>
                    <a:pt x="7390" y="7896"/>
                  </a:cubicBezTo>
                  <a:cubicBezTo>
                    <a:pt x="6724" y="4759"/>
                    <a:pt x="6326" y="325"/>
                    <a:pt x="4436" y="165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7"/>
            <p:cNvSpPr/>
            <p:nvPr/>
          </p:nvSpPr>
          <p:spPr>
            <a:xfrm>
              <a:off x="4295975" y="1079925"/>
              <a:ext cx="137500" cy="307825"/>
            </a:xfrm>
            <a:custGeom>
              <a:rect b="b" l="l" r="r" t="t"/>
              <a:pathLst>
                <a:path extrusionOk="0" h="12313" w="5500">
                  <a:moveTo>
                    <a:pt x="3712" y="0"/>
                  </a:moveTo>
                  <a:cubicBezTo>
                    <a:pt x="3695" y="0"/>
                    <a:pt x="3678" y="17"/>
                    <a:pt x="3678" y="17"/>
                  </a:cubicBezTo>
                  <a:cubicBezTo>
                    <a:pt x="3678" y="17"/>
                    <a:pt x="3661" y="35"/>
                    <a:pt x="3639" y="108"/>
                  </a:cubicBezTo>
                  <a:cubicBezTo>
                    <a:pt x="3604" y="307"/>
                    <a:pt x="3622" y="216"/>
                    <a:pt x="3622" y="415"/>
                  </a:cubicBezTo>
                  <a:lnTo>
                    <a:pt x="3661" y="632"/>
                  </a:lnTo>
                  <a:lnTo>
                    <a:pt x="3695" y="597"/>
                  </a:lnTo>
                  <a:lnTo>
                    <a:pt x="3730" y="415"/>
                  </a:lnTo>
                  <a:cubicBezTo>
                    <a:pt x="3747" y="359"/>
                    <a:pt x="3747" y="381"/>
                    <a:pt x="3786" y="125"/>
                  </a:cubicBezTo>
                  <a:lnTo>
                    <a:pt x="3730" y="0"/>
                  </a:lnTo>
                  <a:close/>
                  <a:moveTo>
                    <a:pt x="3245" y="506"/>
                  </a:moveTo>
                  <a:cubicBezTo>
                    <a:pt x="3206" y="506"/>
                    <a:pt x="3154" y="541"/>
                    <a:pt x="3154" y="541"/>
                  </a:cubicBezTo>
                  <a:cubicBezTo>
                    <a:pt x="3154" y="541"/>
                    <a:pt x="3098" y="723"/>
                    <a:pt x="3046" y="883"/>
                  </a:cubicBezTo>
                  <a:cubicBezTo>
                    <a:pt x="3029" y="939"/>
                    <a:pt x="3012" y="922"/>
                    <a:pt x="3029" y="1008"/>
                  </a:cubicBezTo>
                  <a:lnTo>
                    <a:pt x="3081" y="1099"/>
                  </a:lnTo>
                  <a:lnTo>
                    <a:pt x="3172" y="1008"/>
                  </a:lnTo>
                  <a:cubicBezTo>
                    <a:pt x="3245" y="813"/>
                    <a:pt x="3263" y="524"/>
                    <a:pt x="3263" y="524"/>
                  </a:cubicBezTo>
                  <a:lnTo>
                    <a:pt x="3245" y="506"/>
                  </a:lnTo>
                  <a:close/>
                  <a:moveTo>
                    <a:pt x="2471" y="956"/>
                  </a:moveTo>
                  <a:cubicBezTo>
                    <a:pt x="2432" y="956"/>
                    <a:pt x="2415" y="991"/>
                    <a:pt x="2415" y="991"/>
                  </a:cubicBezTo>
                  <a:cubicBezTo>
                    <a:pt x="2397" y="991"/>
                    <a:pt x="2397" y="991"/>
                    <a:pt x="2363" y="1064"/>
                  </a:cubicBezTo>
                  <a:lnTo>
                    <a:pt x="2254" y="1354"/>
                  </a:lnTo>
                  <a:cubicBezTo>
                    <a:pt x="2216" y="1497"/>
                    <a:pt x="2254" y="1588"/>
                    <a:pt x="2254" y="1588"/>
                  </a:cubicBezTo>
                  <a:lnTo>
                    <a:pt x="2341" y="1532"/>
                  </a:lnTo>
                  <a:cubicBezTo>
                    <a:pt x="2432" y="1354"/>
                    <a:pt x="2449" y="1281"/>
                    <a:pt x="2505" y="1116"/>
                  </a:cubicBezTo>
                  <a:lnTo>
                    <a:pt x="2488" y="973"/>
                  </a:lnTo>
                  <a:lnTo>
                    <a:pt x="2471" y="956"/>
                  </a:lnTo>
                  <a:close/>
                  <a:moveTo>
                    <a:pt x="4162" y="1030"/>
                  </a:moveTo>
                  <a:cubicBezTo>
                    <a:pt x="4110" y="1030"/>
                    <a:pt x="4054" y="1281"/>
                    <a:pt x="4054" y="1281"/>
                  </a:cubicBezTo>
                  <a:cubicBezTo>
                    <a:pt x="4037" y="1441"/>
                    <a:pt x="4002" y="1497"/>
                    <a:pt x="4037" y="1679"/>
                  </a:cubicBezTo>
                  <a:lnTo>
                    <a:pt x="4180" y="1713"/>
                  </a:lnTo>
                  <a:lnTo>
                    <a:pt x="4219" y="1657"/>
                  </a:lnTo>
                  <a:cubicBezTo>
                    <a:pt x="4201" y="1462"/>
                    <a:pt x="4219" y="1207"/>
                    <a:pt x="4219" y="1207"/>
                  </a:cubicBezTo>
                  <a:cubicBezTo>
                    <a:pt x="4219" y="1207"/>
                    <a:pt x="4236" y="1207"/>
                    <a:pt x="4219" y="1155"/>
                  </a:cubicBezTo>
                  <a:lnTo>
                    <a:pt x="4162" y="1047"/>
                  </a:lnTo>
                  <a:lnTo>
                    <a:pt x="4162" y="1030"/>
                  </a:lnTo>
                  <a:close/>
                  <a:moveTo>
                    <a:pt x="3120" y="1964"/>
                  </a:moveTo>
                  <a:cubicBezTo>
                    <a:pt x="3081" y="1964"/>
                    <a:pt x="3029" y="2038"/>
                    <a:pt x="3029" y="2038"/>
                  </a:cubicBezTo>
                  <a:cubicBezTo>
                    <a:pt x="3029" y="2038"/>
                    <a:pt x="2973" y="2055"/>
                    <a:pt x="2973" y="2414"/>
                  </a:cubicBezTo>
                  <a:lnTo>
                    <a:pt x="3046" y="2652"/>
                  </a:lnTo>
                  <a:lnTo>
                    <a:pt x="3120" y="2579"/>
                  </a:lnTo>
                  <a:cubicBezTo>
                    <a:pt x="3120" y="2579"/>
                    <a:pt x="3154" y="2488"/>
                    <a:pt x="3172" y="2436"/>
                  </a:cubicBezTo>
                  <a:cubicBezTo>
                    <a:pt x="3263" y="2038"/>
                    <a:pt x="3263" y="2038"/>
                    <a:pt x="3228" y="2038"/>
                  </a:cubicBezTo>
                  <a:cubicBezTo>
                    <a:pt x="3206" y="2038"/>
                    <a:pt x="3172" y="2038"/>
                    <a:pt x="3137" y="1982"/>
                  </a:cubicBezTo>
                  <a:cubicBezTo>
                    <a:pt x="3137" y="1964"/>
                    <a:pt x="3120" y="1964"/>
                    <a:pt x="3120" y="1964"/>
                  </a:cubicBezTo>
                  <a:close/>
                  <a:moveTo>
                    <a:pt x="2038" y="2271"/>
                  </a:moveTo>
                  <a:lnTo>
                    <a:pt x="2017" y="2289"/>
                  </a:lnTo>
                  <a:cubicBezTo>
                    <a:pt x="1965" y="2345"/>
                    <a:pt x="1982" y="2271"/>
                    <a:pt x="1947" y="2380"/>
                  </a:cubicBezTo>
                  <a:cubicBezTo>
                    <a:pt x="1947" y="2380"/>
                    <a:pt x="1891" y="2579"/>
                    <a:pt x="1874" y="2704"/>
                  </a:cubicBezTo>
                  <a:cubicBezTo>
                    <a:pt x="1874" y="2721"/>
                    <a:pt x="1908" y="2955"/>
                    <a:pt x="1908" y="2955"/>
                  </a:cubicBezTo>
                  <a:lnTo>
                    <a:pt x="1982" y="2903"/>
                  </a:lnTo>
                  <a:cubicBezTo>
                    <a:pt x="1982" y="2903"/>
                    <a:pt x="1999" y="2812"/>
                    <a:pt x="2055" y="2669"/>
                  </a:cubicBezTo>
                  <a:lnTo>
                    <a:pt x="2073" y="2522"/>
                  </a:lnTo>
                  <a:cubicBezTo>
                    <a:pt x="2107" y="2362"/>
                    <a:pt x="2055" y="2289"/>
                    <a:pt x="2055" y="2289"/>
                  </a:cubicBezTo>
                  <a:cubicBezTo>
                    <a:pt x="2055" y="2271"/>
                    <a:pt x="2038" y="2271"/>
                    <a:pt x="2038" y="2271"/>
                  </a:cubicBezTo>
                  <a:close/>
                  <a:moveTo>
                    <a:pt x="4054" y="2470"/>
                  </a:moveTo>
                  <a:cubicBezTo>
                    <a:pt x="4020" y="2470"/>
                    <a:pt x="4002" y="2579"/>
                    <a:pt x="4002" y="2579"/>
                  </a:cubicBezTo>
                  <a:cubicBezTo>
                    <a:pt x="4002" y="2579"/>
                    <a:pt x="3985" y="2579"/>
                    <a:pt x="3985" y="2630"/>
                  </a:cubicBezTo>
                  <a:cubicBezTo>
                    <a:pt x="3985" y="2630"/>
                    <a:pt x="3963" y="2829"/>
                    <a:pt x="3963" y="3011"/>
                  </a:cubicBezTo>
                  <a:lnTo>
                    <a:pt x="4037" y="3171"/>
                  </a:lnTo>
                  <a:cubicBezTo>
                    <a:pt x="4093" y="3102"/>
                    <a:pt x="4110" y="3046"/>
                    <a:pt x="4110" y="3046"/>
                  </a:cubicBezTo>
                  <a:cubicBezTo>
                    <a:pt x="4180" y="2868"/>
                    <a:pt x="4162" y="2778"/>
                    <a:pt x="4145" y="2630"/>
                  </a:cubicBezTo>
                  <a:lnTo>
                    <a:pt x="4072" y="2470"/>
                  </a:lnTo>
                  <a:close/>
                  <a:moveTo>
                    <a:pt x="4794" y="2886"/>
                  </a:moveTo>
                  <a:lnTo>
                    <a:pt x="4703" y="2977"/>
                  </a:lnTo>
                  <a:cubicBezTo>
                    <a:pt x="4721" y="3119"/>
                    <a:pt x="4721" y="3228"/>
                    <a:pt x="4742" y="3478"/>
                  </a:cubicBezTo>
                  <a:lnTo>
                    <a:pt x="4829" y="3643"/>
                  </a:lnTo>
                  <a:cubicBezTo>
                    <a:pt x="4868" y="3604"/>
                    <a:pt x="4885" y="3552"/>
                    <a:pt x="4902" y="3496"/>
                  </a:cubicBezTo>
                  <a:lnTo>
                    <a:pt x="4850" y="2920"/>
                  </a:lnTo>
                  <a:cubicBezTo>
                    <a:pt x="4829" y="2903"/>
                    <a:pt x="4811" y="2903"/>
                    <a:pt x="4794" y="2886"/>
                  </a:cubicBezTo>
                  <a:close/>
                  <a:moveTo>
                    <a:pt x="3314" y="3318"/>
                  </a:moveTo>
                  <a:cubicBezTo>
                    <a:pt x="3280" y="3318"/>
                    <a:pt x="3263" y="3336"/>
                    <a:pt x="3263" y="3336"/>
                  </a:cubicBezTo>
                  <a:cubicBezTo>
                    <a:pt x="3263" y="3336"/>
                    <a:pt x="3245" y="3496"/>
                    <a:pt x="3228" y="3751"/>
                  </a:cubicBezTo>
                  <a:cubicBezTo>
                    <a:pt x="3228" y="3751"/>
                    <a:pt x="3228" y="3928"/>
                    <a:pt x="3280" y="3928"/>
                  </a:cubicBezTo>
                  <a:cubicBezTo>
                    <a:pt x="3297" y="3928"/>
                    <a:pt x="3336" y="3894"/>
                    <a:pt x="3388" y="3786"/>
                  </a:cubicBezTo>
                  <a:lnTo>
                    <a:pt x="3405" y="3677"/>
                  </a:lnTo>
                  <a:lnTo>
                    <a:pt x="3405" y="3427"/>
                  </a:lnTo>
                  <a:lnTo>
                    <a:pt x="3353" y="3318"/>
                  </a:lnTo>
                  <a:close/>
                  <a:moveTo>
                    <a:pt x="2324" y="3478"/>
                  </a:moveTo>
                  <a:lnTo>
                    <a:pt x="2233" y="3587"/>
                  </a:lnTo>
                  <a:cubicBezTo>
                    <a:pt x="2216" y="3734"/>
                    <a:pt x="2216" y="3677"/>
                    <a:pt x="2216" y="3820"/>
                  </a:cubicBezTo>
                  <a:lnTo>
                    <a:pt x="2289" y="3950"/>
                  </a:lnTo>
                  <a:lnTo>
                    <a:pt x="2341" y="3894"/>
                  </a:lnTo>
                  <a:cubicBezTo>
                    <a:pt x="2341" y="3894"/>
                    <a:pt x="2363" y="3876"/>
                    <a:pt x="2380" y="3842"/>
                  </a:cubicBezTo>
                  <a:cubicBezTo>
                    <a:pt x="2380" y="3842"/>
                    <a:pt x="2415" y="3677"/>
                    <a:pt x="2415" y="3552"/>
                  </a:cubicBezTo>
                  <a:lnTo>
                    <a:pt x="2341" y="3478"/>
                  </a:lnTo>
                  <a:close/>
                  <a:moveTo>
                    <a:pt x="1368" y="3734"/>
                  </a:moveTo>
                  <a:cubicBezTo>
                    <a:pt x="1333" y="3734"/>
                    <a:pt x="1316" y="3786"/>
                    <a:pt x="1316" y="3786"/>
                  </a:cubicBezTo>
                  <a:cubicBezTo>
                    <a:pt x="1281" y="4019"/>
                    <a:pt x="1225" y="4253"/>
                    <a:pt x="1225" y="4491"/>
                  </a:cubicBezTo>
                  <a:lnTo>
                    <a:pt x="1281" y="4543"/>
                  </a:lnTo>
                  <a:lnTo>
                    <a:pt x="1333" y="4491"/>
                  </a:lnTo>
                  <a:lnTo>
                    <a:pt x="1368" y="4326"/>
                  </a:lnTo>
                  <a:cubicBezTo>
                    <a:pt x="1424" y="4058"/>
                    <a:pt x="1424" y="3768"/>
                    <a:pt x="1424" y="3768"/>
                  </a:cubicBezTo>
                  <a:cubicBezTo>
                    <a:pt x="1406" y="3734"/>
                    <a:pt x="1389" y="3734"/>
                    <a:pt x="1368" y="3734"/>
                  </a:cubicBezTo>
                  <a:close/>
                  <a:moveTo>
                    <a:pt x="4180" y="3911"/>
                  </a:moveTo>
                  <a:cubicBezTo>
                    <a:pt x="4128" y="3911"/>
                    <a:pt x="4093" y="3928"/>
                    <a:pt x="4093" y="3928"/>
                  </a:cubicBezTo>
                  <a:lnTo>
                    <a:pt x="4072" y="3967"/>
                  </a:lnTo>
                  <a:lnTo>
                    <a:pt x="4054" y="4292"/>
                  </a:lnTo>
                  <a:cubicBezTo>
                    <a:pt x="4037" y="4560"/>
                    <a:pt x="4037" y="4344"/>
                    <a:pt x="4072" y="4599"/>
                  </a:cubicBezTo>
                  <a:lnTo>
                    <a:pt x="4128" y="4651"/>
                  </a:lnTo>
                  <a:lnTo>
                    <a:pt x="4180" y="4599"/>
                  </a:lnTo>
                  <a:cubicBezTo>
                    <a:pt x="4180" y="4599"/>
                    <a:pt x="4236" y="4491"/>
                    <a:pt x="4253" y="4292"/>
                  </a:cubicBezTo>
                  <a:lnTo>
                    <a:pt x="4253" y="3985"/>
                  </a:lnTo>
                  <a:cubicBezTo>
                    <a:pt x="4253" y="3985"/>
                    <a:pt x="4271" y="3950"/>
                    <a:pt x="4180" y="3911"/>
                  </a:cubicBezTo>
                  <a:close/>
                  <a:moveTo>
                    <a:pt x="2648" y="4417"/>
                  </a:moveTo>
                  <a:cubicBezTo>
                    <a:pt x="2614" y="4417"/>
                    <a:pt x="2540" y="4543"/>
                    <a:pt x="2540" y="4685"/>
                  </a:cubicBezTo>
                  <a:cubicBezTo>
                    <a:pt x="2505" y="4923"/>
                    <a:pt x="2505" y="4815"/>
                    <a:pt x="2523" y="4923"/>
                  </a:cubicBezTo>
                  <a:lnTo>
                    <a:pt x="2596" y="5084"/>
                  </a:lnTo>
                  <a:lnTo>
                    <a:pt x="2665" y="5032"/>
                  </a:lnTo>
                  <a:cubicBezTo>
                    <a:pt x="2665" y="5032"/>
                    <a:pt x="2687" y="4958"/>
                    <a:pt x="2704" y="4902"/>
                  </a:cubicBezTo>
                  <a:lnTo>
                    <a:pt x="2722" y="4742"/>
                  </a:lnTo>
                  <a:cubicBezTo>
                    <a:pt x="2739" y="4616"/>
                    <a:pt x="2739" y="4685"/>
                    <a:pt x="2722" y="4599"/>
                  </a:cubicBezTo>
                  <a:lnTo>
                    <a:pt x="2687" y="4435"/>
                  </a:lnTo>
                  <a:cubicBezTo>
                    <a:pt x="2665" y="4417"/>
                    <a:pt x="2665" y="4417"/>
                    <a:pt x="2648" y="4417"/>
                  </a:cubicBezTo>
                  <a:close/>
                  <a:moveTo>
                    <a:pt x="4902" y="4742"/>
                  </a:moveTo>
                  <a:cubicBezTo>
                    <a:pt x="4742" y="4742"/>
                    <a:pt x="4829" y="4794"/>
                    <a:pt x="4829" y="4794"/>
                  </a:cubicBezTo>
                  <a:cubicBezTo>
                    <a:pt x="4850" y="5032"/>
                    <a:pt x="4885" y="5334"/>
                    <a:pt x="4885" y="5334"/>
                  </a:cubicBezTo>
                  <a:lnTo>
                    <a:pt x="5028" y="5373"/>
                  </a:lnTo>
                  <a:lnTo>
                    <a:pt x="5067" y="5334"/>
                  </a:lnTo>
                  <a:lnTo>
                    <a:pt x="5067" y="5140"/>
                  </a:lnTo>
                  <a:cubicBezTo>
                    <a:pt x="5045" y="5049"/>
                    <a:pt x="5067" y="5032"/>
                    <a:pt x="5028" y="4759"/>
                  </a:cubicBezTo>
                  <a:cubicBezTo>
                    <a:pt x="4976" y="4742"/>
                    <a:pt x="4920" y="4742"/>
                    <a:pt x="4902" y="4742"/>
                  </a:cubicBezTo>
                  <a:close/>
                  <a:moveTo>
                    <a:pt x="3678" y="5157"/>
                  </a:moveTo>
                  <a:cubicBezTo>
                    <a:pt x="3639" y="5157"/>
                    <a:pt x="3604" y="5174"/>
                    <a:pt x="3604" y="5174"/>
                  </a:cubicBezTo>
                  <a:lnTo>
                    <a:pt x="3570" y="5174"/>
                  </a:lnTo>
                  <a:cubicBezTo>
                    <a:pt x="3552" y="5174"/>
                    <a:pt x="3570" y="5192"/>
                    <a:pt x="3570" y="5551"/>
                  </a:cubicBezTo>
                  <a:lnTo>
                    <a:pt x="3622" y="5698"/>
                  </a:lnTo>
                  <a:lnTo>
                    <a:pt x="3730" y="5698"/>
                  </a:lnTo>
                  <a:cubicBezTo>
                    <a:pt x="3730" y="5698"/>
                    <a:pt x="3747" y="5659"/>
                    <a:pt x="3769" y="5607"/>
                  </a:cubicBezTo>
                  <a:lnTo>
                    <a:pt x="3786" y="5482"/>
                  </a:lnTo>
                  <a:cubicBezTo>
                    <a:pt x="3769" y="5101"/>
                    <a:pt x="3855" y="5192"/>
                    <a:pt x="3695" y="5157"/>
                  </a:cubicBezTo>
                  <a:close/>
                  <a:moveTo>
                    <a:pt x="1640" y="5265"/>
                  </a:moveTo>
                  <a:cubicBezTo>
                    <a:pt x="1606" y="5265"/>
                    <a:pt x="1549" y="5356"/>
                    <a:pt x="1515" y="5750"/>
                  </a:cubicBezTo>
                  <a:lnTo>
                    <a:pt x="1549" y="6040"/>
                  </a:lnTo>
                  <a:lnTo>
                    <a:pt x="1640" y="5897"/>
                  </a:lnTo>
                  <a:lnTo>
                    <a:pt x="1692" y="5681"/>
                  </a:lnTo>
                  <a:cubicBezTo>
                    <a:pt x="1714" y="5443"/>
                    <a:pt x="1657" y="5283"/>
                    <a:pt x="1657" y="5283"/>
                  </a:cubicBezTo>
                  <a:cubicBezTo>
                    <a:pt x="1657" y="5265"/>
                    <a:pt x="1640" y="5265"/>
                    <a:pt x="1640" y="5265"/>
                  </a:cubicBezTo>
                  <a:close/>
                  <a:moveTo>
                    <a:pt x="4595" y="5897"/>
                  </a:moveTo>
                  <a:cubicBezTo>
                    <a:pt x="4578" y="5897"/>
                    <a:pt x="4578" y="5914"/>
                    <a:pt x="4560" y="5949"/>
                  </a:cubicBezTo>
                  <a:lnTo>
                    <a:pt x="4504" y="6040"/>
                  </a:lnTo>
                  <a:cubicBezTo>
                    <a:pt x="4487" y="6221"/>
                    <a:pt x="4504" y="6256"/>
                    <a:pt x="4526" y="6347"/>
                  </a:cubicBezTo>
                  <a:lnTo>
                    <a:pt x="4612" y="6524"/>
                  </a:lnTo>
                  <a:lnTo>
                    <a:pt x="4686" y="6438"/>
                  </a:lnTo>
                  <a:cubicBezTo>
                    <a:pt x="4686" y="6438"/>
                    <a:pt x="4686" y="6399"/>
                    <a:pt x="4703" y="6347"/>
                  </a:cubicBezTo>
                  <a:lnTo>
                    <a:pt x="4703" y="5983"/>
                  </a:lnTo>
                  <a:cubicBezTo>
                    <a:pt x="4686" y="5983"/>
                    <a:pt x="4686" y="5983"/>
                    <a:pt x="4612" y="5914"/>
                  </a:cubicBezTo>
                  <a:cubicBezTo>
                    <a:pt x="4612" y="5897"/>
                    <a:pt x="4595" y="5897"/>
                    <a:pt x="4595" y="5897"/>
                  </a:cubicBezTo>
                  <a:close/>
                  <a:moveTo>
                    <a:pt x="883" y="5983"/>
                  </a:moveTo>
                  <a:cubicBezTo>
                    <a:pt x="848" y="5983"/>
                    <a:pt x="827" y="6057"/>
                    <a:pt x="827" y="6057"/>
                  </a:cubicBezTo>
                  <a:cubicBezTo>
                    <a:pt x="827" y="6057"/>
                    <a:pt x="809" y="6057"/>
                    <a:pt x="809" y="6200"/>
                  </a:cubicBezTo>
                  <a:cubicBezTo>
                    <a:pt x="848" y="6524"/>
                    <a:pt x="883" y="6563"/>
                    <a:pt x="883" y="6563"/>
                  </a:cubicBezTo>
                  <a:lnTo>
                    <a:pt x="957" y="6507"/>
                  </a:lnTo>
                  <a:cubicBezTo>
                    <a:pt x="957" y="6507"/>
                    <a:pt x="974" y="6399"/>
                    <a:pt x="974" y="6330"/>
                  </a:cubicBezTo>
                  <a:cubicBezTo>
                    <a:pt x="974" y="6330"/>
                    <a:pt x="991" y="6273"/>
                    <a:pt x="974" y="6113"/>
                  </a:cubicBezTo>
                  <a:lnTo>
                    <a:pt x="900" y="5983"/>
                  </a:lnTo>
                  <a:close/>
                  <a:moveTo>
                    <a:pt x="2938" y="6200"/>
                  </a:moveTo>
                  <a:cubicBezTo>
                    <a:pt x="2921" y="6200"/>
                    <a:pt x="2921" y="6221"/>
                    <a:pt x="2921" y="6221"/>
                  </a:cubicBezTo>
                  <a:lnTo>
                    <a:pt x="2864" y="6273"/>
                  </a:lnTo>
                  <a:lnTo>
                    <a:pt x="2813" y="6364"/>
                  </a:lnTo>
                  <a:cubicBezTo>
                    <a:pt x="2739" y="6671"/>
                    <a:pt x="2665" y="6490"/>
                    <a:pt x="2921" y="6689"/>
                  </a:cubicBezTo>
                  <a:lnTo>
                    <a:pt x="2973" y="6615"/>
                  </a:lnTo>
                  <a:cubicBezTo>
                    <a:pt x="2973" y="6615"/>
                    <a:pt x="2990" y="6615"/>
                    <a:pt x="2990" y="6598"/>
                  </a:cubicBezTo>
                  <a:lnTo>
                    <a:pt x="3029" y="6330"/>
                  </a:lnTo>
                  <a:cubicBezTo>
                    <a:pt x="2973" y="6256"/>
                    <a:pt x="2990" y="6291"/>
                    <a:pt x="2955" y="6221"/>
                  </a:cubicBezTo>
                  <a:lnTo>
                    <a:pt x="2938" y="6200"/>
                  </a:lnTo>
                  <a:close/>
                  <a:moveTo>
                    <a:pt x="1891" y="6689"/>
                  </a:moveTo>
                  <a:cubicBezTo>
                    <a:pt x="1839" y="6689"/>
                    <a:pt x="1783" y="6723"/>
                    <a:pt x="1783" y="6723"/>
                  </a:cubicBezTo>
                  <a:cubicBezTo>
                    <a:pt x="1748" y="6870"/>
                    <a:pt x="1692" y="6957"/>
                    <a:pt x="1714" y="7156"/>
                  </a:cubicBezTo>
                  <a:lnTo>
                    <a:pt x="1822" y="7212"/>
                  </a:lnTo>
                  <a:lnTo>
                    <a:pt x="1891" y="7087"/>
                  </a:lnTo>
                  <a:cubicBezTo>
                    <a:pt x="1947" y="6849"/>
                    <a:pt x="1908" y="6689"/>
                    <a:pt x="1908" y="6689"/>
                  </a:cubicBezTo>
                  <a:close/>
                  <a:moveTo>
                    <a:pt x="5318" y="6689"/>
                  </a:moveTo>
                  <a:cubicBezTo>
                    <a:pt x="5227" y="6689"/>
                    <a:pt x="5209" y="6741"/>
                    <a:pt x="5209" y="6831"/>
                  </a:cubicBezTo>
                  <a:cubicBezTo>
                    <a:pt x="5209" y="6831"/>
                    <a:pt x="5209" y="7065"/>
                    <a:pt x="5227" y="7229"/>
                  </a:cubicBezTo>
                  <a:cubicBezTo>
                    <a:pt x="5227" y="7229"/>
                    <a:pt x="5244" y="7264"/>
                    <a:pt x="5283" y="7355"/>
                  </a:cubicBezTo>
                  <a:lnTo>
                    <a:pt x="5352" y="7428"/>
                  </a:lnTo>
                  <a:lnTo>
                    <a:pt x="5426" y="7338"/>
                  </a:lnTo>
                  <a:cubicBezTo>
                    <a:pt x="5426" y="7338"/>
                    <a:pt x="5426" y="7281"/>
                    <a:pt x="5443" y="7229"/>
                  </a:cubicBezTo>
                  <a:cubicBezTo>
                    <a:pt x="5443" y="7229"/>
                    <a:pt x="5443" y="6957"/>
                    <a:pt x="5426" y="6741"/>
                  </a:cubicBezTo>
                  <a:lnTo>
                    <a:pt x="5352" y="6706"/>
                  </a:lnTo>
                  <a:cubicBezTo>
                    <a:pt x="5335" y="6689"/>
                    <a:pt x="5318" y="6689"/>
                    <a:pt x="5318" y="6689"/>
                  </a:cubicBezTo>
                  <a:close/>
                  <a:moveTo>
                    <a:pt x="3946" y="6870"/>
                  </a:moveTo>
                  <a:cubicBezTo>
                    <a:pt x="3929" y="6870"/>
                    <a:pt x="3911" y="6922"/>
                    <a:pt x="3911" y="6922"/>
                  </a:cubicBezTo>
                  <a:cubicBezTo>
                    <a:pt x="3855" y="6978"/>
                    <a:pt x="3838" y="7264"/>
                    <a:pt x="3877" y="7428"/>
                  </a:cubicBezTo>
                  <a:lnTo>
                    <a:pt x="3946" y="7571"/>
                  </a:lnTo>
                  <a:lnTo>
                    <a:pt x="4002" y="7498"/>
                  </a:lnTo>
                  <a:cubicBezTo>
                    <a:pt x="4037" y="7389"/>
                    <a:pt x="4054" y="7229"/>
                    <a:pt x="4054" y="7173"/>
                  </a:cubicBezTo>
                  <a:cubicBezTo>
                    <a:pt x="4054" y="7013"/>
                    <a:pt x="3963" y="6888"/>
                    <a:pt x="3963" y="6888"/>
                  </a:cubicBezTo>
                  <a:cubicBezTo>
                    <a:pt x="3963" y="6870"/>
                    <a:pt x="3963" y="6870"/>
                    <a:pt x="3946" y="6870"/>
                  </a:cubicBezTo>
                  <a:close/>
                  <a:moveTo>
                    <a:pt x="866" y="7104"/>
                  </a:moveTo>
                  <a:cubicBezTo>
                    <a:pt x="848" y="7104"/>
                    <a:pt x="792" y="7156"/>
                    <a:pt x="792" y="7156"/>
                  </a:cubicBezTo>
                  <a:cubicBezTo>
                    <a:pt x="792" y="7156"/>
                    <a:pt x="758" y="7281"/>
                    <a:pt x="719" y="7428"/>
                  </a:cubicBezTo>
                  <a:lnTo>
                    <a:pt x="719" y="7519"/>
                  </a:lnTo>
                  <a:cubicBezTo>
                    <a:pt x="701" y="7554"/>
                    <a:pt x="758" y="7714"/>
                    <a:pt x="758" y="7714"/>
                  </a:cubicBezTo>
                  <a:lnTo>
                    <a:pt x="827" y="7662"/>
                  </a:lnTo>
                  <a:cubicBezTo>
                    <a:pt x="827" y="7662"/>
                    <a:pt x="883" y="7428"/>
                    <a:pt x="918" y="7229"/>
                  </a:cubicBezTo>
                  <a:lnTo>
                    <a:pt x="883" y="7121"/>
                  </a:lnTo>
                  <a:cubicBezTo>
                    <a:pt x="883" y="7104"/>
                    <a:pt x="866" y="7104"/>
                    <a:pt x="866" y="7104"/>
                  </a:cubicBezTo>
                  <a:close/>
                  <a:moveTo>
                    <a:pt x="2955" y="7645"/>
                  </a:moveTo>
                  <a:cubicBezTo>
                    <a:pt x="2903" y="7645"/>
                    <a:pt x="2847" y="7753"/>
                    <a:pt x="2847" y="7753"/>
                  </a:cubicBezTo>
                  <a:cubicBezTo>
                    <a:pt x="2795" y="7952"/>
                    <a:pt x="2795" y="8038"/>
                    <a:pt x="2795" y="8168"/>
                  </a:cubicBezTo>
                  <a:cubicBezTo>
                    <a:pt x="2795" y="8168"/>
                    <a:pt x="2795" y="8186"/>
                    <a:pt x="2830" y="8255"/>
                  </a:cubicBezTo>
                  <a:lnTo>
                    <a:pt x="2864" y="8328"/>
                  </a:lnTo>
                  <a:lnTo>
                    <a:pt x="2955" y="8237"/>
                  </a:lnTo>
                  <a:cubicBezTo>
                    <a:pt x="2990" y="8168"/>
                    <a:pt x="2973" y="8276"/>
                    <a:pt x="3029" y="7861"/>
                  </a:cubicBezTo>
                  <a:lnTo>
                    <a:pt x="2973" y="7645"/>
                  </a:lnTo>
                  <a:close/>
                  <a:moveTo>
                    <a:pt x="4742" y="7844"/>
                  </a:moveTo>
                  <a:cubicBezTo>
                    <a:pt x="4703" y="7844"/>
                    <a:pt x="4686" y="7844"/>
                    <a:pt x="4651" y="7878"/>
                  </a:cubicBezTo>
                  <a:cubicBezTo>
                    <a:pt x="4651" y="7878"/>
                    <a:pt x="4634" y="8112"/>
                    <a:pt x="4634" y="8294"/>
                  </a:cubicBezTo>
                  <a:lnTo>
                    <a:pt x="4651" y="8419"/>
                  </a:lnTo>
                  <a:cubicBezTo>
                    <a:pt x="4651" y="8419"/>
                    <a:pt x="4669" y="8436"/>
                    <a:pt x="4759" y="8562"/>
                  </a:cubicBezTo>
                  <a:lnTo>
                    <a:pt x="4850" y="8385"/>
                  </a:lnTo>
                  <a:lnTo>
                    <a:pt x="4829" y="7861"/>
                  </a:lnTo>
                  <a:lnTo>
                    <a:pt x="4777" y="7844"/>
                  </a:lnTo>
                  <a:close/>
                  <a:moveTo>
                    <a:pt x="1999" y="8112"/>
                  </a:moveTo>
                  <a:cubicBezTo>
                    <a:pt x="1965" y="8112"/>
                    <a:pt x="1930" y="8168"/>
                    <a:pt x="1930" y="8168"/>
                  </a:cubicBezTo>
                  <a:cubicBezTo>
                    <a:pt x="1930" y="8168"/>
                    <a:pt x="1908" y="8436"/>
                    <a:pt x="1874" y="8635"/>
                  </a:cubicBezTo>
                  <a:lnTo>
                    <a:pt x="1891" y="8778"/>
                  </a:lnTo>
                  <a:lnTo>
                    <a:pt x="1982" y="8796"/>
                  </a:lnTo>
                  <a:lnTo>
                    <a:pt x="2017" y="8761"/>
                  </a:lnTo>
                  <a:cubicBezTo>
                    <a:pt x="2017" y="8761"/>
                    <a:pt x="2038" y="8744"/>
                    <a:pt x="2038" y="8653"/>
                  </a:cubicBezTo>
                  <a:cubicBezTo>
                    <a:pt x="2038" y="8653"/>
                    <a:pt x="2073" y="8436"/>
                    <a:pt x="2073" y="8276"/>
                  </a:cubicBezTo>
                  <a:cubicBezTo>
                    <a:pt x="2073" y="8255"/>
                    <a:pt x="2017" y="8129"/>
                    <a:pt x="2017" y="8129"/>
                  </a:cubicBezTo>
                  <a:cubicBezTo>
                    <a:pt x="1999" y="8129"/>
                    <a:pt x="1999" y="8112"/>
                    <a:pt x="1999" y="8112"/>
                  </a:cubicBezTo>
                  <a:close/>
                  <a:moveTo>
                    <a:pt x="974" y="8527"/>
                  </a:moveTo>
                  <a:cubicBezTo>
                    <a:pt x="957" y="8527"/>
                    <a:pt x="957" y="8545"/>
                    <a:pt x="957" y="8545"/>
                  </a:cubicBezTo>
                  <a:lnTo>
                    <a:pt x="935" y="8545"/>
                  </a:lnTo>
                  <a:cubicBezTo>
                    <a:pt x="918" y="8545"/>
                    <a:pt x="900" y="8579"/>
                    <a:pt x="866" y="8852"/>
                  </a:cubicBezTo>
                  <a:cubicBezTo>
                    <a:pt x="848" y="8904"/>
                    <a:pt x="848" y="8960"/>
                    <a:pt x="848" y="9012"/>
                  </a:cubicBezTo>
                  <a:cubicBezTo>
                    <a:pt x="848" y="9012"/>
                    <a:pt x="827" y="9142"/>
                    <a:pt x="883" y="9142"/>
                  </a:cubicBezTo>
                  <a:cubicBezTo>
                    <a:pt x="900" y="9142"/>
                    <a:pt x="935" y="9120"/>
                    <a:pt x="991" y="9034"/>
                  </a:cubicBezTo>
                  <a:cubicBezTo>
                    <a:pt x="991" y="9034"/>
                    <a:pt x="1008" y="8925"/>
                    <a:pt x="1026" y="8834"/>
                  </a:cubicBezTo>
                  <a:lnTo>
                    <a:pt x="991" y="8545"/>
                  </a:lnTo>
                  <a:cubicBezTo>
                    <a:pt x="991" y="8527"/>
                    <a:pt x="974" y="8527"/>
                    <a:pt x="974" y="8527"/>
                  </a:cubicBezTo>
                  <a:close/>
                  <a:moveTo>
                    <a:pt x="4162" y="8778"/>
                  </a:moveTo>
                  <a:cubicBezTo>
                    <a:pt x="4145" y="8778"/>
                    <a:pt x="4128" y="8834"/>
                    <a:pt x="4093" y="9034"/>
                  </a:cubicBezTo>
                  <a:lnTo>
                    <a:pt x="4093" y="9284"/>
                  </a:lnTo>
                  <a:cubicBezTo>
                    <a:pt x="4093" y="9410"/>
                    <a:pt x="4093" y="9336"/>
                    <a:pt x="4128" y="9410"/>
                  </a:cubicBezTo>
                  <a:cubicBezTo>
                    <a:pt x="4128" y="9410"/>
                    <a:pt x="4128" y="9445"/>
                    <a:pt x="4162" y="9445"/>
                  </a:cubicBezTo>
                  <a:cubicBezTo>
                    <a:pt x="4180" y="9445"/>
                    <a:pt x="4201" y="9445"/>
                    <a:pt x="4236" y="9393"/>
                  </a:cubicBezTo>
                  <a:cubicBezTo>
                    <a:pt x="4236" y="9393"/>
                    <a:pt x="4288" y="8960"/>
                    <a:pt x="4310" y="8869"/>
                  </a:cubicBezTo>
                  <a:cubicBezTo>
                    <a:pt x="4310" y="8869"/>
                    <a:pt x="4288" y="8834"/>
                    <a:pt x="4236" y="8817"/>
                  </a:cubicBezTo>
                  <a:cubicBezTo>
                    <a:pt x="4201" y="8796"/>
                    <a:pt x="4180" y="8778"/>
                    <a:pt x="4162" y="8778"/>
                  </a:cubicBezTo>
                  <a:close/>
                  <a:moveTo>
                    <a:pt x="5352" y="8869"/>
                  </a:moveTo>
                  <a:cubicBezTo>
                    <a:pt x="5300" y="8869"/>
                    <a:pt x="5244" y="9012"/>
                    <a:pt x="5244" y="9012"/>
                  </a:cubicBezTo>
                  <a:cubicBezTo>
                    <a:pt x="5244" y="9085"/>
                    <a:pt x="5244" y="9012"/>
                    <a:pt x="5261" y="9319"/>
                  </a:cubicBezTo>
                  <a:lnTo>
                    <a:pt x="5300" y="9393"/>
                  </a:lnTo>
                  <a:lnTo>
                    <a:pt x="5369" y="9466"/>
                  </a:lnTo>
                  <a:lnTo>
                    <a:pt x="5443" y="9393"/>
                  </a:lnTo>
                  <a:lnTo>
                    <a:pt x="5478" y="9142"/>
                  </a:lnTo>
                  <a:cubicBezTo>
                    <a:pt x="5478" y="8852"/>
                    <a:pt x="5499" y="9034"/>
                    <a:pt x="5369" y="8886"/>
                  </a:cubicBezTo>
                  <a:cubicBezTo>
                    <a:pt x="5369" y="8869"/>
                    <a:pt x="5352" y="8869"/>
                    <a:pt x="5352" y="8869"/>
                  </a:cubicBezTo>
                  <a:close/>
                  <a:moveTo>
                    <a:pt x="178" y="8943"/>
                  </a:moveTo>
                  <a:cubicBezTo>
                    <a:pt x="160" y="8943"/>
                    <a:pt x="143" y="8977"/>
                    <a:pt x="143" y="8977"/>
                  </a:cubicBezTo>
                  <a:cubicBezTo>
                    <a:pt x="143" y="8977"/>
                    <a:pt x="126" y="8977"/>
                    <a:pt x="109" y="9051"/>
                  </a:cubicBezTo>
                  <a:cubicBezTo>
                    <a:pt x="109" y="9051"/>
                    <a:pt x="52" y="9284"/>
                    <a:pt x="52" y="9445"/>
                  </a:cubicBezTo>
                  <a:lnTo>
                    <a:pt x="91" y="9592"/>
                  </a:lnTo>
                  <a:lnTo>
                    <a:pt x="143" y="9553"/>
                  </a:lnTo>
                  <a:cubicBezTo>
                    <a:pt x="143" y="9553"/>
                    <a:pt x="160" y="9518"/>
                    <a:pt x="178" y="9483"/>
                  </a:cubicBezTo>
                  <a:lnTo>
                    <a:pt x="199" y="8943"/>
                  </a:lnTo>
                  <a:close/>
                  <a:moveTo>
                    <a:pt x="3137" y="9176"/>
                  </a:moveTo>
                  <a:cubicBezTo>
                    <a:pt x="3081" y="9176"/>
                    <a:pt x="3046" y="9250"/>
                    <a:pt x="3046" y="9250"/>
                  </a:cubicBezTo>
                  <a:cubicBezTo>
                    <a:pt x="3029" y="9427"/>
                    <a:pt x="2990" y="9592"/>
                    <a:pt x="3012" y="9752"/>
                  </a:cubicBezTo>
                  <a:lnTo>
                    <a:pt x="3063" y="9860"/>
                  </a:lnTo>
                  <a:lnTo>
                    <a:pt x="3120" y="9808"/>
                  </a:lnTo>
                  <a:cubicBezTo>
                    <a:pt x="3120" y="9808"/>
                    <a:pt x="3154" y="9791"/>
                    <a:pt x="3172" y="9717"/>
                  </a:cubicBezTo>
                  <a:cubicBezTo>
                    <a:pt x="3172" y="9717"/>
                    <a:pt x="3189" y="9518"/>
                    <a:pt x="3189" y="9250"/>
                  </a:cubicBezTo>
                  <a:lnTo>
                    <a:pt x="3137" y="9176"/>
                  </a:lnTo>
                  <a:close/>
                  <a:moveTo>
                    <a:pt x="1584" y="9427"/>
                  </a:moveTo>
                  <a:cubicBezTo>
                    <a:pt x="1584" y="9427"/>
                    <a:pt x="1584" y="9445"/>
                    <a:pt x="1549" y="9501"/>
                  </a:cubicBezTo>
                  <a:cubicBezTo>
                    <a:pt x="1549" y="9501"/>
                    <a:pt x="1515" y="9661"/>
                    <a:pt x="1497" y="9769"/>
                  </a:cubicBezTo>
                  <a:cubicBezTo>
                    <a:pt x="1497" y="9769"/>
                    <a:pt x="1458" y="9985"/>
                    <a:pt x="1458" y="10132"/>
                  </a:cubicBezTo>
                  <a:cubicBezTo>
                    <a:pt x="1458" y="10132"/>
                    <a:pt x="1476" y="10184"/>
                    <a:pt x="1515" y="10184"/>
                  </a:cubicBezTo>
                  <a:cubicBezTo>
                    <a:pt x="1549" y="10184"/>
                    <a:pt x="1584" y="10167"/>
                    <a:pt x="1623" y="10059"/>
                  </a:cubicBezTo>
                  <a:cubicBezTo>
                    <a:pt x="1623" y="10059"/>
                    <a:pt x="1640" y="9808"/>
                    <a:pt x="1657" y="9626"/>
                  </a:cubicBezTo>
                  <a:cubicBezTo>
                    <a:pt x="1675" y="9592"/>
                    <a:pt x="1675" y="9553"/>
                    <a:pt x="1675" y="9518"/>
                  </a:cubicBezTo>
                  <a:cubicBezTo>
                    <a:pt x="1675" y="9518"/>
                    <a:pt x="1714" y="9483"/>
                    <a:pt x="1640" y="9445"/>
                  </a:cubicBezTo>
                  <a:cubicBezTo>
                    <a:pt x="1606" y="9427"/>
                    <a:pt x="1606" y="9427"/>
                    <a:pt x="1584" y="9427"/>
                  </a:cubicBezTo>
                  <a:close/>
                  <a:moveTo>
                    <a:pt x="4777" y="9752"/>
                  </a:moveTo>
                  <a:cubicBezTo>
                    <a:pt x="4742" y="9752"/>
                    <a:pt x="4686" y="9825"/>
                    <a:pt x="4686" y="9825"/>
                  </a:cubicBezTo>
                  <a:cubicBezTo>
                    <a:pt x="4669" y="10007"/>
                    <a:pt x="4651" y="10241"/>
                    <a:pt x="4651" y="10241"/>
                  </a:cubicBezTo>
                  <a:cubicBezTo>
                    <a:pt x="4634" y="10457"/>
                    <a:pt x="4651" y="10310"/>
                    <a:pt x="4686" y="10474"/>
                  </a:cubicBezTo>
                  <a:lnTo>
                    <a:pt x="4721" y="10548"/>
                  </a:lnTo>
                  <a:cubicBezTo>
                    <a:pt x="4811" y="10440"/>
                    <a:pt x="4829" y="10331"/>
                    <a:pt x="4850" y="10241"/>
                  </a:cubicBezTo>
                  <a:lnTo>
                    <a:pt x="4850" y="10076"/>
                  </a:lnTo>
                  <a:cubicBezTo>
                    <a:pt x="4850" y="9899"/>
                    <a:pt x="4777" y="9769"/>
                    <a:pt x="4777" y="9769"/>
                  </a:cubicBezTo>
                  <a:lnTo>
                    <a:pt x="4777" y="9752"/>
                  </a:lnTo>
                  <a:close/>
                  <a:moveTo>
                    <a:pt x="632" y="10167"/>
                  </a:moveTo>
                  <a:cubicBezTo>
                    <a:pt x="593" y="10167"/>
                    <a:pt x="576" y="10184"/>
                    <a:pt x="576" y="10184"/>
                  </a:cubicBezTo>
                  <a:cubicBezTo>
                    <a:pt x="576" y="10184"/>
                    <a:pt x="559" y="10202"/>
                    <a:pt x="541" y="10331"/>
                  </a:cubicBezTo>
                  <a:lnTo>
                    <a:pt x="541" y="10418"/>
                  </a:lnTo>
                  <a:cubicBezTo>
                    <a:pt x="541" y="10418"/>
                    <a:pt x="524" y="10565"/>
                    <a:pt x="524" y="10656"/>
                  </a:cubicBezTo>
                  <a:lnTo>
                    <a:pt x="559" y="10872"/>
                  </a:lnTo>
                  <a:lnTo>
                    <a:pt x="632" y="10816"/>
                  </a:lnTo>
                  <a:cubicBezTo>
                    <a:pt x="649" y="10725"/>
                    <a:pt x="667" y="10656"/>
                    <a:pt x="667" y="10526"/>
                  </a:cubicBezTo>
                  <a:cubicBezTo>
                    <a:pt x="684" y="10474"/>
                    <a:pt x="684" y="10418"/>
                    <a:pt x="684" y="10366"/>
                  </a:cubicBezTo>
                  <a:lnTo>
                    <a:pt x="684" y="10258"/>
                  </a:lnTo>
                  <a:lnTo>
                    <a:pt x="632" y="10167"/>
                  </a:lnTo>
                  <a:close/>
                  <a:moveTo>
                    <a:pt x="3929" y="10223"/>
                  </a:moveTo>
                  <a:cubicBezTo>
                    <a:pt x="3877" y="10223"/>
                    <a:pt x="3855" y="10258"/>
                    <a:pt x="3855" y="10258"/>
                  </a:cubicBezTo>
                  <a:cubicBezTo>
                    <a:pt x="3855" y="10258"/>
                    <a:pt x="3803" y="10509"/>
                    <a:pt x="3786" y="10742"/>
                  </a:cubicBezTo>
                  <a:lnTo>
                    <a:pt x="3821" y="10781"/>
                  </a:lnTo>
                  <a:lnTo>
                    <a:pt x="3877" y="10872"/>
                  </a:lnTo>
                  <a:lnTo>
                    <a:pt x="3946" y="10799"/>
                  </a:lnTo>
                  <a:cubicBezTo>
                    <a:pt x="3946" y="10799"/>
                    <a:pt x="3985" y="10526"/>
                    <a:pt x="3985" y="10292"/>
                  </a:cubicBezTo>
                  <a:lnTo>
                    <a:pt x="3929" y="10223"/>
                  </a:lnTo>
                  <a:close/>
                  <a:moveTo>
                    <a:pt x="2488" y="10401"/>
                  </a:moveTo>
                  <a:cubicBezTo>
                    <a:pt x="2471" y="10401"/>
                    <a:pt x="2449" y="10418"/>
                    <a:pt x="2449" y="10418"/>
                  </a:cubicBezTo>
                  <a:cubicBezTo>
                    <a:pt x="2449" y="10418"/>
                    <a:pt x="2432" y="10634"/>
                    <a:pt x="2415" y="10764"/>
                  </a:cubicBezTo>
                  <a:lnTo>
                    <a:pt x="2488" y="11032"/>
                  </a:lnTo>
                  <a:lnTo>
                    <a:pt x="2557" y="10907"/>
                  </a:lnTo>
                  <a:cubicBezTo>
                    <a:pt x="2557" y="10907"/>
                    <a:pt x="2596" y="10872"/>
                    <a:pt x="2614" y="10600"/>
                  </a:cubicBezTo>
                  <a:lnTo>
                    <a:pt x="2596" y="10401"/>
                  </a:lnTo>
                  <a:close/>
                  <a:moveTo>
                    <a:pt x="91" y="11089"/>
                  </a:moveTo>
                  <a:cubicBezTo>
                    <a:pt x="52" y="11089"/>
                    <a:pt x="35" y="11140"/>
                    <a:pt x="35" y="11140"/>
                  </a:cubicBezTo>
                  <a:cubicBezTo>
                    <a:pt x="18" y="11214"/>
                    <a:pt x="18" y="11175"/>
                    <a:pt x="18" y="11214"/>
                  </a:cubicBezTo>
                  <a:cubicBezTo>
                    <a:pt x="0" y="11249"/>
                    <a:pt x="0" y="11521"/>
                    <a:pt x="91" y="11807"/>
                  </a:cubicBezTo>
                  <a:cubicBezTo>
                    <a:pt x="109" y="11824"/>
                    <a:pt x="160" y="11863"/>
                    <a:pt x="160" y="11863"/>
                  </a:cubicBezTo>
                  <a:lnTo>
                    <a:pt x="217" y="11789"/>
                  </a:lnTo>
                  <a:cubicBezTo>
                    <a:pt x="178" y="11590"/>
                    <a:pt x="160" y="11413"/>
                    <a:pt x="160" y="11214"/>
                  </a:cubicBezTo>
                  <a:lnTo>
                    <a:pt x="109" y="11106"/>
                  </a:lnTo>
                  <a:cubicBezTo>
                    <a:pt x="91" y="11106"/>
                    <a:pt x="91" y="11089"/>
                    <a:pt x="91" y="11089"/>
                  </a:cubicBezTo>
                  <a:close/>
                  <a:moveTo>
                    <a:pt x="1549" y="11266"/>
                  </a:moveTo>
                  <a:cubicBezTo>
                    <a:pt x="1532" y="11266"/>
                    <a:pt x="1515" y="11305"/>
                    <a:pt x="1515" y="11305"/>
                  </a:cubicBezTo>
                  <a:cubicBezTo>
                    <a:pt x="1476" y="11448"/>
                    <a:pt x="1476" y="11305"/>
                    <a:pt x="1458" y="11824"/>
                  </a:cubicBezTo>
                  <a:lnTo>
                    <a:pt x="1515" y="11880"/>
                  </a:lnTo>
                  <a:lnTo>
                    <a:pt x="1584" y="11824"/>
                  </a:lnTo>
                  <a:lnTo>
                    <a:pt x="1584" y="11664"/>
                  </a:lnTo>
                  <a:cubicBezTo>
                    <a:pt x="1606" y="11590"/>
                    <a:pt x="1606" y="11500"/>
                    <a:pt x="1606" y="11430"/>
                  </a:cubicBezTo>
                  <a:lnTo>
                    <a:pt x="1567" y="11266"/>
                  </a:lnTo>
                  <a:close/>
                  <a:moveTo>
                    <a:pt x="4703" y="11322"/>
                  </a:moveTo>
                  <a:lnTo>
                    <a:pt x="4634" y="11413"/>
                  </a:lnTo>
                  <a:cubicBezTo>
                    <a:pt x="4595" y="11699"/>
                    <a:pt x="4543" y="11898"/>
                    <a:pt x="4578" y="12131"/>
                  </a:cubicBezTo>
                  <a:lnTo>
                    <a:pt x="4634" y="12239"/>
                  </a:lnTo>
                  <a:lnTo>
                    <a:pt x="4703" y="12187"/>
                  </a:lnTo>
                  <a:cubicBezTo>
                    <a:pt x="4703" y="12187"/>
                    <a:pt x="4742" y="12097"/>
                    <a:pt x="4759" y="12040"/>
                  </a:cubicBezTo>
                  <a:cubicBezTo>
                    <a:pt x="4759" y="12040"/>
                    <a:pt x="4777" y="11863"/>
                    <a:pt x="4794" y="11699"/>
                  </a:cubicBezTo>
                  <a:cubicBezTo>
                    <a:pt x="4794" y="11699"/>
                    <a:pt x="4794" y="11538"/>
                    <a:pt x="4811" y="11413"/>
                  </a:cubicBezTo>
                  <a:lnTo>
                    <a:pt x="4742" y="11322"/>
                  </a:lnTo>
                  <a:close/>
                  <a:moveTo>
                    <a:pt x="3336" y="11538"/>
                  </a:moveTo>
                  <a:cubicBezTo>
                    <a:pt x="3297" y="11538"/>
                    <a:pt x="3245" y="11629"/>
                    <a:pt x="3228" y="12062"/>
                  </a:cubicBezTo>
                  <a:lnTo>
                    <a:pt x="3336" y="12313"/>
                  </a:lnTo>
                  <a:lnTo>
                    <a:pt x="3405" y="12187"/>
                  </a:lnTo>
                  <a:cubicBezTo>
                    <a:pt x="3444" y="12023"/>
                    <a:pt x="3444" y="12205"/>
                    <a:pt x="3423" y="11664"/>
                  </a:cubicBezTo>
                  <a:lnTo>
                    <a:pt x="3371" y="11573"/>
                  </a:lnTo>
                  <a:cubicBezTo>
                    <a:pt x="3353" y="11556"/>
                    <a:pt x="3353" y="11538"/>
                    <a:pt x="3336" y="11538"/>
                  </a:cubicBezTo>
                  <a:close/>
                </a:path>
              </a:pathLst>
            </a:custGeom>
            <a:solidFill>
              <a:srgbClr val="80DA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7"/>
            <p:cNvSpPr/>
            <p:nvPr/>
          </p:nvSpPr>
          <p:spPr>
            <a:xfrm>
              <a:off x="4372975" y="1432850"/>
              <a:ext cx="30200" cy="73875"/>
            </a:xfrm>
            <a:custGeom>
              <a:rect b="b" l="l" r="r" t="t"/>
              <a:pathLst>
                <a:path extrusionOk="0" h="2955" w="1208">
                  <a:moveTo>
                    <a:pt x="1" y="2955"/>
                  </a:moveTo>
                  <a:lnTo>
                    <a:pt x="1" y="610"/>
                  </a:lnTo>
                  <a:cubicBezTo>
                    <a:pt x="1" y="268"/>
                    <a:pt x="273" y="0"/>
                    <a:pt x="615" y="0"/>
                  </a:cubicBezTo>
                  <a:cubicBezTo>
                    <a:pt x="940" y="0"/>
                    <a:pt x="1208" y="268"/>
                    <a:pt x="1208" y="610"/>
                  </a:cubicBezTo>
                  <a:lnTo>
                    <a:pt x="1208" y="2864"/>
                  </a:lnTo>
                  <a:lnTo>
                    <a:pt x="1100" y="2864"/>
                  </a:lnTo>
                  <a:cubicBezTo>
                    <a:pt x="797" y="2864"/>
                    <a:pt x="451" y="2881"/>
                    <a:pt x="148" y="2938"/>
                  </a:cubicBezTo>
                  <a:cubicBezTo>
                    <a:pt x="92" y="2938"/>
                    <a:pt x="57" y="2938"/>
                    <a:pt x="1" y="2955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7"/>
            <p:cNvSpPr/>
            <p:nvPr/>
          </p:nvSpPr>
          <p:spPr>
            <a:xfrm>
              <a:off x="4361725" y="1429150"/>
              <a:ext cx="42425" cy="22650"/>
            </a:xfrm>
            <a:custGeom>
              <a:rect b="b" l="l" r="r" t="t"/>
              <a:pathLst>
                <a:path extrusionOk="0" h="906" w="1697">
                  <a:moveTo>
                    <a:pt x="200" y="472"/>
                  </a:moveTo>
                  <a:cubicBezTo>
                    <a:pt x="126" y="542"/>
                    <a:pt x="74" y="615"/>
                    <a:pt x="35" y="689"/>
                  </a:cubicBezTo>
                  <a:cubicBezTo>
                    <a:pt x="35" y="706"/>
                    <a:pt x="1" y="758"/>
                    <a:pt x="1" y="758"/>
                  </a:cubicBezTo>
                  <a:cubicBezTo>
                    <a:pt x="126" y="814"/>
                    <a:pt x="308" y="689"/>
                    <a:pt x="382" y="633"/>
                  </a:cubicBezTo>
                  <a:cubicBezTo>
                    <a:pt x="416" y="598"/>
                    <a:pt x="433" y="581"/>
                    <a:pt x="468" y="559"/>
                  </a:cubicBezTo>
                  <a:cubicBezTo>
                    <a:pt x="490" y="542"/>
                    <a:pt x="524" y="490"/>
                    <a:pt x="507" y="507"/>
                  </a:cubicBezTo>
                  <a:cubicBezTo>
                    <a:pt x="490" y="559"/>
                    <a:pt x="451" y="598"/>
                    <a:pt x="433" y="650"/>
                  </a:cubicBezTo>
                  <a:cubicBezTo>
                    <a:pt x="399" y="689"/>
                    <a:pt x="325" y="849"/>
                    <a:pt x="433" y="849"/>
                  </a:cubicBezTo>
                  <a:cubicBezTo>
                    <a:pt x="524" y="849"/>
                    <a:pt x="615" y="775"/>
                    <a:pt x="667" y="706"/>
                  </a:cubicBezTo>
                  <a:cubicBezTo>
                    <a:pt x="706" y="689"/>
                    <a:pt x="723" y="667"/>
                    <a:pt x="741" y="633"/>
                  </a:cubicBezTo>
                  <a:cubicBezTo>
                    <a:pt x="758" y="633"/>
                    <a:pt x="758" y="598"/>
                    <a:pt x="775" y="598"/>
                  </a:cubicBezTo>
                  <a:cubicBezTo>
                    <a:pt x="849" y="650"/>
                    <a:pt x="992" y="905"/>
                    <a:pt x="1082" y="741"/>
                  </a:cubicBezTo>
                  <a:cubicBezTo>
                    <a:pt x="1100" y="723"/>
                    <a:pt x="1100" y="706"/>
                    <a:pt x="1100" y="689"/>
                  </a:cubicBezTo>
                  <a:lnTo>
                    <a:pt x="1100" y="581"/>
                  </a:lnTo>
                  <a:lnTo>
                    <a:pt x="1117" y="598"/>
                  </a:lnTo>
                  <a:cubicBezTo>
                    <a:pt x="1139" y="615"/>
                    <a:pt x="1156" y="633"/>
                    <a:pt x="1156" y="650"/>
                  </a:cubicBezTo>
                  <a:cubicBezTo>
                    <a:pt x="1191" y="689"/>
                    <a:pt x="1225" y="706"/>
                    <a:pt x="1281" y="741"/>
                  </a:cubicBezTo>
                  <a:cubicBezTo>
                    <a:pt x="1407" y="814"/>
                    <a:pt x="1550" y="814"/>
                    <a:pt x="1641" y="706"/>
                  </a:cubicBezTo>
                  <a:cubicBezTo>
                    <a:pt x="1697" y="633"/>
                    <a:pt x="1658" y="542"/>
                    <a:pt x="1641" y="472"/>
                  </a:cubicBezTo>
                  <a:cubicBezTo>
                    <a:pt x="1550" y="291"/>
                    <a:pt x="1333" y="183"/>
                    <a:pt x="1139" y="126"/>
                  </a:cubicBezTo>
                  <a:cubicBezTo>
                    <a:pt x="723" y="1"/>
                    <a:pt x="343" y="200"/>
                    <a:pt x="126" y="472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9" name="Google Shape;209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28"/>
          <p:cNvSpPr txBox="1"/>
          <p:nvPr>
            <p:ph type="title"/>
          </p:nvPr>
        </p:nvSpPr>
        <p:spPr>
          <a:xfrm>
            <a:off x="720000" y="445025"/>
            <a:ext cx="7704000" cy="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02" name="Google Shape;2102;p28"/>
          <p:cNvSpPr/>
          <p:nvPr/>
        </p:nvSpPr>
        <p:spPr>
          <a:xfrm>
            <a:off x="7839250" y="4938650"/>
            <a:ext cx="2030700" cy="461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3" name="Google Shape;2103;p28"/>
          <p:cNvGrpSpPr/>
          <p:nvPr/>
        </p:nvGrpSpPr>
        <p:grpSpPr>
          <a:xfrm>
            <a:off x="4907699" y="4938638"/>
            <a:ext cx="2749703" cy="122913"/>
            <a:chOff x="5024149" y="4918613"/>
            <a:chExt cx="2749703" cy="122913"/>
          </a:xfrm>
        </p:grpSpPr>
        <p:sp>
          <p:nvSpPr>
            <p:cNvPr id="2104" name="Google Shape;2104;p28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8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8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8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8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8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8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8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8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8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8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8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8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8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8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8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8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8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8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8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8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8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8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8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8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8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8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8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8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8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4" name="Google Shape;2134;p28"/>
          <p:cNvGrpSpPr/>
          <p:nvPr/>
        </p:nvGrpSpPr>
        <p:grpSpPr>
          <a:xfrm>
            <a:off x="297309" y="228915"/>
            <a:ext cx="246888" cy="246888"/>
            <a:chOff x="4396276" y="3156781"/>
            <a:chExt cx="367777" cy="369040"/>
          </a:xfrm>
        </p:grpSpPr>
        <p:sp>
          <p:nvSpPr>
            <p:cNvPr id="2135" name="Google Shape;2135;p28"/>
            <p:cNvSpPr/>
            <p:nvPr/>
          </p:nvSpPr>
          <p:spPr>
            <a:xfrm>
              <a:off x="4396276" y="3156781"/>
              <a:ext cx="367777" cy="369040"/>
            </a:xfrm>
            <a:custGeom>
              <a:rect b="b" l="l" r="r" t="t"/>
              <a:pathLst>
                <a:path extrusionOk="0" h="2551" w="2542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1972" y="2551"/>
                    <a:pt x="2541" y="1980"/>
                    <a:pt x="2541" y="1276"/>
                  </a:cubicBezTo>
                  <a:cubicBezTo>
                    <a:pt x="2541" y="572"/>
                    <a:pt x="1972" y="1"/>
                    <a:pt x="1275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8"/>
            <p:cNvSpPr/>
            <p:nvPr/>
          </p:nvSpPr>
          <p:spPr>
            <a:xfrm>
              <a:off x="4396276" y="3156781"/>
              <a:ext cx="183599" cy="369040"/>
            </a:xfrm>
            <a:custGeom>
              <a:rect b="b" l="l" r="r" t="t"/>
              <a:pathLst>
                <a:path extrusionOk="0" h="2551" w="1269">
                  <a:moveTo>
                    <a:pt x="1268" y="1"/>
                  </a:moveTo>
                  <a:cubicBezTo>
                    <a:pt x="564" y="8"/>
                    <a:pt x="0" y="572"/>
                    <a:pt x="0" y="1276"/>
                  </a:cubicBezTo>
                  <a:cubicBezTo>
                    <a:pt x="0" y="1980"/>
                    <a:pt x="564" y="2542"/>
                    <a:pt x="1268" y="2551"/>
                  </a:cubicBezTo>
                  <a:cubicBezTo>
                    <a:pt x="1268" y="2542"/>
                    <a:pt x="578" y="1913"/>
                    <a:pt x="578" y="1276"/>
                  </a:cubicBezTo>
                  <a:cubicBezTo>
                    <a:pt x="578" y="639"/>
                    <a:pt x="1268" y="8"/>
                    <a:pt x="1268" y="1"/>
                  </a:cubicBezTo>
                  <a:close/>
                </a:path>
              </a:pathLst>
            </a:custGeom>
            <a:solidFill>
              <a:srgbClr val="FFE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7" name="Google Shape;2137;p28"/>
          <p:cNvSpPr/>
          <p:nvPr/>
        </p:nvSpPr>
        <p:spPr>
          <a:xfrm>
            <a:off x="575116" y="264962"/>
            <a:ext cx="428508" cy="155543"/>
          </a:xfrm>
          <a:custGeom>
            <a:rect b="b" l="l" r="r" t="t"/>
            <a:pathLst>
              <a:path extrusionOk="0" h="2639" w="7269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28"/>
          <p:cNvSpPr/>
          <p:nvPr/>
        </p:nvSpPr>
        <p:spPr>
          <a:xfrm>
            <a:off x="1155899" y="371278"/>
            <a:ext cx="152272" cy="73749"/>
          </a:xfrm>
          <a:custGeom>
            <a:rect b="b" l="l" r="r" t="t"/>
            <a:pathLst>
              <a:path extrusionOk="0" h="481" w="993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28"/>
          <p:cNvSpPr/>
          <p:nvPr/>
        </p:nvSpPr>
        <p:spPr>
          <a:xfrm>
            <a:off x="1003625" y="228925"/>
            <a:ext cx="152274" cy="73751"/>
          </a:xfrm>
          <a:custGeom>
            <a:rect b="b" l="l" r="r" t="t"/>
            <a:pathLst>
              <a:path extrusionOk="0" h="481" w="993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28"/>
          <p:cNvSpPr/>
          <p:nvPr/>
        </p:nvSpPr>
        <p:spPr>
          <a:xfrm>
            <a:off x="206503" y="475812"/>
            <a:ext cx="428508" cy="155543"/>
          </a:xfrm>
          <a:custGeom>
            <a:rect b="b" l="l" r="r" t="t"/>
            <a:pathLst>
              <a:path extrusionOk="0" h="2639" w="7269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28"/>
          <p:cNvSpPr/>
          <p:nvPr/>
        </p:nvSpPr>
        <p:spPr>
          <a:xfrm>
            <a:off x="8122300" y="4507654"/>
            <a:ext cx="292656" cy="428264"/>
          </a:xfrm>
          <a:custGeom>
            <a:rect b="b" l="l" r="r" t="t"/>
            <a:pathLst>
              <a:path extrusionOk="0" h="7990" w="5460">
                <a:moveTo>
                  <a:pt x="1089" y="1"/>
                </a:moveTo>
                <a:cubicBezTo>
                  <a:pt x="1089" y="1"/>
                  <a:pt x="747" y="7100"/>
                  <a:pt x="0" y="7989"/>
                </a:cubicBezTo>
                <a:lnTo>
                  <a:pt x="5460" y="7989"/>
                </a:lnTo>
                <a:cubicBezTo>
                  <a:pt x="5460" y="7989"/>
                  <a:pt x="4341" y="5574"/>
                  <a:pt x="4156" y="1"/>
                </a:cubicBezTo>
                <a:close/>
              </a:path>
            </a:pathLst>
          </a:custGeom>
          <a:solidFill>
            <a:srgbClr val="B576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28"/>
          <p:cNvSpPr/>
          <p:nvPr/>
        </p:nvSpPr>
        <p:spPr>
          <a:xfrm>
            <a:off x="8268786" y="4507654"/>
            <a:ext cx="146167" cy="428264"/>
          </a:xfrm>
          <a:custGeom>
            <a:rect b="b" l="l" r="r" t="t"/>
            <a:pathLst>
              <a:path extrusionOk="0" h="7990" w="2727">
                <a:moveTo>
                  <a:pt x="1" y="1"/>
                </a:moveTo>
                <a:lnTo>
                  <a:pt x="1" y="7989"/>
                </a:lnTo>
                <a:lnTo>
                  <a:pt x="2727" y="7989"/>
                </a:lnTo>
                <a:cubicBezTo>
                  <a:pt x="2727" y="7989"/>
                  <a:pt x="1608" y="5574"/>
                  <a:pt x="1423" y="1"/>
                </a:cubicBezTo>
                <a:close/>
              </a:path>
            </a:pathLst>
          </a:custGeom>
          <a:solidFill>
            <a:srgbClr val="9E5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28"/>
          <p:cNvSpPr/>
          <p:nvPr/>
        </p:nvSpPr>
        <p:spPr>
          <a:xfrm>
            <a:off x="8171450" y="4626056"/>
            <a:ext cx="182830" cy="21494"/>
          </a:xfrm>
          <a:custGeom>
            <a:rect b="b" l="l" r="r" t="t"/>
            <a:pathLst>
              <a:path extrusionOk="0" h="401" w="3411">
                <a:moveTo>
                  <a:pt x="31" y="0"/>
                </a:moveTo>
                <a:lnTo>
                  <a:pt x="1" y="401"/>
                </a:lnTo>
                <a:lnTo>
                  <a:pt x="3410" y="401"/>
                </a:lnTo>
                <a:lnTo>
                  <a:pt x="3373" y="0"/>
                </a:lnTo>
                <a:close/>
              </a:path>
            </a:pathLst>
          </a:custGeom>
          <a:solidFill>
            <a:srgbClr val="9E5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28"/>
          <p:cNvSpPr/>
          <p:nvPr/>
        </p:nvSpPr>
        <p:spPr>
          <a:xfrm>
            <a:off x="8163571" y="4710583"/>
            <a:ext cx="201375" cy="21976"/>
          </a:xfrm>
          <a:custGeom>
            <a:rect b="b" l="l" r="r" t="t"/>
            <a:pathLst>
              <a:path extrusionOk="0" h="410" w="3757">
                <a:moveTo>
                  <a:pt x="38" y="1"/>
                </a:moveTo>
                <a:lnTo>
                  <a:pt x="0" y="410"/>
                </a:lnTo>
                <a:lnTo>
                  <a:pt x="3756" y="410"/>
                </a:lnTo>
                <a:lnTo>
                  <a:pt x="3698" y="1"/>
                </a:lnTo>
                <a:close/>
              </a:path>
            </a:pathLst>
          </a:custGeom>
          <a:solidFill>
            <a:srgbClr val="9E5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28"/>
          <p:cNvSpPr/>
          <p:nvPr/>
        </p:nvSpPr>
        <p:spPr>
          <a:xfrm>
            <a:off x="8180991" y="4507654"/>
            <a:ext cx="165356" cy="24281"/>
          </a:xfrm>
          <a:custGeom>
            <a:rect b="b" l="l" r="r" t="t"/>
            <a:pathLst>
              <a:path extrusionOk="0" h="453" w="3085">
                <a:moveTo>
                  <a:pt x="24" y="1"/>
                </a:moveTo>
                <a:lnTo>
                  <a:pt x="1" y="445"/>
                </a:lnTo>
                <a:lnTo>
                  <a:pt x="3084" y="452"/>
                </a:lnTo>
                <a:lnTo>
                  <a:pt x="3061" y="1"/>
                </a:lnTo>
                <a:close/>
              </a:path>
            </a:pathLst>
          </a:custGeom>
          <a:solidFill>
            <a:srgbClr val="9E5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28"/>
          <p:cNvSpPr/>
          <p:nvPr/>
        </p:nvSpPr>
        <p:spPr>
          <a:xfrm>
            <a:off x="8401872" y="4580389"/>
            <a:ext cx="137484" cy="358262"/>
          </a:xfrm>
          <a:custGeom>
            <a:rect b="b" l="l" r="r" t="t"/>
            <a:pathLst>
              <a:path extrusionOk="0" h="6684" w="2565">
                <a:moveTo>
                  <a:pt x="0" y="1"/>
                </a:moveTo>
                <a:lnTo>
                  <a:pt x="0" y="6684"/>
                </a:lnTo>
                <a:lnTo>
                  <a:pt x="2565" y="6684"/>
                </a:lnTo>
                <a:lnTo>
                  <a:pt x="2565" y="1"/>
                </a:ln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28"/>
          <p:cNvSpPr/>
          <p:nvPr/>
        </p:nvSpPr>
        <p:spPr>
          <a:xfrm>
            <a:off x="8426045" y="4609762"/>
            <a:ext cx="13614" cy="16723"/>
          </a:xfrm>
          <a:custGeom>
            <a:rect b="b" l="l" r="r" t="t"/>
            <a:pathLst>
              <a:path extrusionOk="0" h="312" w="254">
                <a:moveTo>
                  <a:pt x="1" y="0"/>
                </a:moveTo>
                <a:lnTo>
                  <a:pt x="1" y="312"/>
                </a:lnTo>
                <a:lnTo>
                  <a:pt x="253" y="312"/>
                </a:lnTo>
                <a:lnTo>
                  <a:pt x="253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28"/>
          <p:cNvSpPr/>
          <p:nvPr/>
        </p:nvSpPr>
        <p:spPr>
          <a:xfrm>
            <a:off x="8451129" y="4609762"/>
            <a:ext cx="13882" cy="16723"/>
          </a:xfrm>
          <a:custGeom>
            <a:rect b="b" l="l" r="r" t="t"/>
            <a:pathLst>
              <a:path extrusionOk="0" h="312" w="259">
                <a:moveTo>
                  <a:pt x="1" y="0"/>
                </a:moveTo>
                <a:lnTo>
                  <a:pt x="1" y="312"/>
                </a:lnTo>
                <a:lnTo>
                  <a:pt x="258" y="312"/>
                </a:lnTo>
                <a:lnTo>
                  <a:pt x="258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28"/>
          <p:cNvSpPr/>
          <p:nvPr/>
        </p:nvSpPr>
        <p:spPr>
          <a:xfrm>
            <a:off x="8476106" y="4609762"/>
            <a:ext cx="13990" cy="16723"/>
          </a:xfrm>
          <a:custGeom>
            <a:rect b="b" l="l" r="r" t="t"/>
            <a:pathLst>
              <a:path extrusionOk="0" h="312" w="261">
                <a:moveTo>
                  <a:pt x="1" y="0"/>
                </a:moveTo>
                <a:lnTo>
                  <a:pt x="1" y="312"/>
                </a:lnTo>
                <a:lnTo>
                  <a:pt x="260" y="312"/>
                </a:lnTo>
                <a:lnTo>
                  <a:pt x="260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28"/>
          <p:cNvSpPr/>
          <p:nvPr/>
        </p:nvSpPr>
        <p:spPr>
          <a:xfrm>
            <a:off x="8501566" y="4609762"/>
            <a:ext cx="13507" cy="16723"/>
          </a:xfrm>
          <a:custGeom>
            <a:rect b="b" l="l" r="r" t="t"/>
            <a:pathLst>
              <a:path extrusionOk="0" h="312" w="252">
                <a:moveTo>
                  <a:pt x="0" y="0"/>
                </a:moveTo>
                <a:lnTo>
                  <a:pt x="0" y="312"/>
                </a:lnTo>
                <a:lnTo>
                  <a:pt x="251" y="312"/>
                </a:lnTo>
                <a:lnTo>
                  <a:pt x="25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28"/>
          <p:cNvSpPr/>
          <p:nvPr/>
        </p:nvSpPr>
        <p:spPr>
          <a:xfrm>
            <a:off x="8420149" y="4625681"/>
            <a:ext cx="100929" cy="2787"/>
          </a:xfrm>
          <a:custGeom>
            <a:rect b="b" l="l" r="r" t="t"/>
            <a:pathLst>
              <a:path extrusionOk="0" h="52" w="1883">
                <a:moveTo>
                  <a:pt x="1" y="0"/>
                </a:moveTo>
                <a:lnTo>
                  <a:pt x="1" y="52"/>
                </a:lnTo>
                <a:lnTo>
                  <a:pt x="1882" y="52"/>
                </a:lnTo>
                <a:lnTo>
                  <a:pt x="1882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28"/>
          <p:cNvSpPr/>
          <p:nvPr/>
        </p:nvSpPr>
        <p:spPr>
          <a:xfrm>
            <a:off x="8426045" y="4659395"/>
            <a:ext cx="13614" cy="16777"/>
          </a:xfrm>
          <a:custGeom>
            <a:rect b="b" l="l" r="r" t="t"/>
            <a:pathLst>
              <a:path extrusionOk="0" h="313" w="254">
                <a:moveTo>
                  <a:pt x="1" y="1"/>
                </a:moveTo>
                <a:lnTo>
                  <a:pt x="1" y="312"/>
                </a:lnTo>
                <a:lnTo>
                  <a:pt x="253" y="312"/>
                </a:lnTo>
                <a:lnTo>
                  <a:pt x="253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28"/>
          <p:cNvSpPr/>
          <p:nvPr/>
        </p:nvSpPr>
        <p:spPr>
          <a:xfrm>
            <a:off x="8451129" y="4659395"/>
            <a:ext cx="13882" cy="16777"/>
          </a:xfrm>
          <a:custGeom>
            <a:rect b="b" l="l" r="r" t="t"/>
            <a:pathLst>
              <a:path extrusionOk="0" h="313" w="259">
                <a:moveTo>
                  <a:pt x="1" y="1"/>
                </a:moveTo>
                <a:lnTo>
                  <a:pt x="1" y="312"/>
                </a:lnTo>
                <a:lnTo>
                  <a:pt x="258" y="312"/>
                </a:lnTo>
                <a:lnTo>
                  <a:pt x="258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28"/>
          <p:cNvSpPr/>
          <p:nvPr/>
        </p:nvSpPr>
        <p:spPr>
          <a:xfrm>
            <a:off x="8476106" y="4659395"/>
            <a:ext cx="13990" cy="16777"/>
          </a:xfrm>
          <a:custGeom>
            <a:rect b="b" l="l" r="r" t="t"/>
            <a:pathLst>
              <a:path extrusionOk="0" h="313" w="261">
                <a:moveTo>
                  <a:pt x="1" y="1"/>
                </a:moveTo>
                <a:lnTo>
                  <a:pt x="1" y="312"/>
                </a:lnTo>
                <a:lnTo>
                  <a:pt x="260" y="312"/>
                </a:lnTo>
                <a:lnTo>
                  <a:pt x="260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28"/>
          <p:cNvSpPr/>
          <p:nvPr/>
        </p:nvSpPr>
        <p:spPr>
          <a:xfrm>
            <a:off x="8501566" y="4659395"/>
            <a:ext cx="13507" cy="16777"/>
          </a:xfrm>
          <a:custGeom>
            <a:rect b="b" l="l" r="r" t="t"/>
            <a:pathLst>
              <a:path extrusionOk="0" h="313" w="252">
                <a:moveTo>
                  <a:pt x="0" y="1"/>
                </a:moveTo>
                <a:lnTo>
                  <a:pt x="0" y="312"/>
                </a:lnTo>
                <a:lnTo>
                  <a:pt x="251" y="312"/>
                </a:lnTo>
                <a:lnTo>
                  <a:pt x="251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28"/>
          <p:cNvSpPr/>
          <p:nvPr/>
        </p:nvSpPr>
        <p:spPr>
          <a:xfrm>
            <a:off x="8420149" y="4675314"/>
            <a:ext cx="100929" cy="2841"/>
          </a:xfrm>
          <a:custGeom>
            <a:rect b="b" l="l" r="r" t="t"/>
            <a:pathLst>
              <a:path extrusionOk="0" h="53" w="1883">
                <a:moveTo>
                  <a:pt x="1" y="1"/>
                </a:moveTo>
                <a:lnTo>
                  <a:pt x="1" y="52"/>
                </a:lnTo>
                <a:lnTo>
                  <a:pt x="1882" y="52"/>
                </a:lnTo>
                <a:lnTo>
                  <a:pt x="1882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28"/>
          <p:cNvSpPr/>
          <p:nvPr/>
        </p:nvSpPr>
        <p:spPr>
          <a:xfrm>
            <a:off x="8426045" y="4709082"/>
            <a:ext cx="13614" cy="16723"/>
          </a:xfrm>
          <a:custGeom>
            <a:rect b="b" l="l" r="r" t="t"/>
            <a:pathLst>
              <a:path extrusionOk="0" h="312" w="254">
                <a:moveTo>
                  <a:pt x="1" y="0"/>
                </a:moveTo>
                <a:lnTo>
                  <a:pt x="1" y="312"/>
                </a:lnTo>
                <a:lnTo>
                  <a:pt x="253" y="312"/>
                </a:lnTo>
                <a:lnTo>
                  <a:pt x="253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28"/>
          <p:cNvSpPr/>
          <p:nvPr/>
        </p:nvSpPr>
        <p:spPr>
          <a:xfrm>
            <a:off x="8451129" y="4709082"/>
            <a:ext cx="13882" cy="16723"/>
          </a:xfrm>
          <a:custGeom>
            <a:rect b="b" l="l" r="r" t="t"/>
            <a:pathLst>
              <a:path extrusionOk="0" h="312" w="259">
                <a:moveTo>
                  <a:pt x="1" y="0"/>
                </a:moveTo>
                <a:lnTo>
                  <a:pt x="1" y="312"/>
                </a:lnTo>
                <a:lnTo>
                  <a:pt x="258" y="312"/>
                </a:lnTo>
                <a:lnTo>
                  <a:pt x="258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28"/>
          <p:cNvSpPr/>
          <p:nvPr/>
        </p:nvSpPr>
        <p:spPr>
          <a:xfrm>
            <a:off x="8476106" y="4709082"/>
            <a:ext cx="13990" cy="16723"/>
          </a:xfrm>
          <a:custGeom>
            <a:rect b="b" l="l" r="r" t="t"/>
            <a:pathLst>
              <a:path extrusionOk="0" h="312" w="261">
                <a:moveTo>
                  <a:pt x="1" y="0"/>
                </a:moveTo>
                <a:lnTo>
                  <a:pt x="1" y="312"/>
                </a:lnTo>
                <a:lnTo>
                  <a:pt x="260" y="312"/>
                </a:lnTo>
                <a:lnTo>
                  <a:pt x="260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28"/>
          <p:cNvSpPr/>
          <p:nvPr/>
        </p:nvSpPr>
        <p:spPr>
          <a:xfrm>
            <a:off x="8501566" y="4709082"/>
            <a:ext cx="13507" cy="16723"/>
          </a:xfrm>
          <a:custGeom>
            <a:rect b="b" l="l" r="r" t="t"/>
            <a:pathLst>
              <a:path extrusionOk="0" h="312" w="252">
                <a:moveTo>
                  <a:pt x="0" y="0"/>
                </a:moveTo>
                <a:lnTo>
                  <a:pt x="0" y="312"/>
                </a:lnTo>
                <a:lnTo>
                  <a:pt x="251" y="312"/>
                </a:lnTo>
                <a:lnTo>
                  <a:pt x="25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28"/>
          <p:cNvSpPr/>
          <p:nvPr/>
        </p:nvSpPr>
        <p:spPr>
          <a:xfrm>
            <a:off x="8420149" y="4724894"/>
            <a:ext cx="100929" cy="3323"/>
          </a:xfrm>
          <a:custGeom>
            <a:rect b="b" l="l" r="r" t="t"/>
            <a:pathLst>
              <a:path extrusionOk="0" h="62" w="1883">
                <a:moveTo>
                  <a:pt x="1" y="1"/>
                </a:moveTo>
                <a:lnTo>
                  <a:pt x="1" y="61"/>
                </a:lnTo>
                <a:lnTo>
                  <a:pt x="1882" y="61"/>
                </a:lnTo>
                <a:lnTo>
                  <a:pt x="1882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28"/>
          <p:cNvSpPr/>
          <p:nvPr/>
        </p:nvSpPr>
        <p:spPr>
          <a:xfrm>
            <a:off x="8426045" y="4759144"/>
            <a:ext cx="13614" cy="16348"/>
          </a:xfrm>
          <a:custGeom>
            <a:rect b="b" l="l" r="r" t="t"/>
            <a:pathLst>
              <a:path extrusionOk="0" h="305" w="254">
                <a:moveTo>
                  <a:pt x="1" y="0"/>
                </a:moveTo>
                <a:lnTo>
                  <a:pt x="1" y="304"/>
                </a:lnTo>
                <a:lnTo>
                  <a:pt x="253" y="304"/>
                </a:lnTo>
                <a:lnTo>
                  <a:pt x="253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28"/>
          <p:cNvSpPr/>
          <p:nvPr/>
        </p:nvSpPr>
        <p:spPr>
          <a:xfrm>
            <a:off x="8451129" y="4759144"/>
            <a:ext cx="13882" cy="16348"/>
          </a:xfrm>
          <a:custGeom>
            <a:rect b="b" l="l" r="r" t="t"/>
            <a:pathLst>
              <a:path extrusionOk="0" h="305" w="259">
                <a:moveTo>
                  <a:pt x="1" y="0"/>
                </a:moveTo>
                <a:lnTo>
                  <a:pt x="1" y="304"/>
                </a:lnTo>
                <a:lnTo>
                  <a:pt x="258" y="304"/>
                </a:lnTo>
                <a:lnTo>
                  <a:pt x="258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28"/>
          <p:cNvSpPr/>
          <p:nvPr/>
        </p:nvSpPr>
        <p:spPr>
          <a:xfrm>
            <a:off x="8476106" y="4759144"/>
            <a:ext cx="13990" cy="16348"/>
          </a:xfrm>
          <a:custGeom>
            <a:rect b="b" l="l" r="r" t="t"/>
            <a:pathLst>
              <a:path extrusionOk="0" h="305" w="261">
                <a:moveTo>
                  <a:pt x="1" y="0"/>
                </a:moveTo>
                <a:lnTo>
                  <a:pt x="1" y="304"/>
                </a:lnTo>
                <a:lnTo>
                  <a:pt x="260" y="304"/>
                </a:lnTo>
                <a:lnTo>
                  <a:pt x="260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28"/>
          <p:cNvSpPr/>
          <p:nvPr/>
        </p:nvSpPr>
        <p:spPr>
          <a:xfrm>
            <a:off x="8501566" y="4759144"/>
            <a:ext cx="13507" cy="16348"/>
          </a:xfrm>
          <a:custGeom>
            <a:rect b="b" l="l" r="r" t="t"/>
            <a:pathLst>
              <a:path extrusionOk="0" h="305" w="252">
                <a:moveTo>
                  <a:pt x="0" y="0"/>
                </a:moveTo>
                <a:lnTo>
                  <a:pt x="0" y="304"/>
                </a:lnTo>
                <a:lnTo>
                  <a:pt x="251" y="304"/>
                </a:lnTo>
                <a:lnTo>
                  <a:pt x="25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28"/>
          <p:cNvSpPr/>
          <p:nvPr/>
        </p:nvSpPr>
        <p:spPr>
          <a:xfrm>
            <a:off x="8420149" y="4774581"/>
            <a:ext cx="100929" cy="3270"/>
          </a:xfrm>
          <a:custGeom>
            <a:rect b="b" l="l" r="r" t="t"/>
            <a:pathLst>
              <a:path extrusionOk="0" h="61" w="1883">
                <a:moveTo>
                  <a:pt x="1" y="0"/>
                </a:moveTo>
                <a:lnTo>
                  <a:pt x="1" y="61"/>
                </a:lnTo>
                <a:lnTo>
                  <a:pt x="1882" y="61"/>
                </a:lnTo>
                <a:lnTo>
                  <a:pt x="1882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28"/>
          <p:cNvSpPr/>
          <p:nvPr/>
        </p:nvSpPr>
        <p:spPr>
          <a:xfrm>
            <a:off x="8426045" y="4808777"/>
            <a:ext cx="13614" cy="16241"/>
          </a:xfrm>
          <a:custGeom>
            <a:rect b="b" l="l" r="r" t="t"/>
            <a:pathLst>
              <a:path extrusionOk="0" h="303" w="254">
                <a:moveTo>
                  <a:pt x="1" y="1"/>
                </a:moveTo>
                <a:lnTo>
                  <a:pt x="1" y="303"/>
                </a:lnTo>
                <a:lnTo>
                  <a:pt x="253" y="303"/>
                </a:lnTo>
                <a:lnTo>
                  <a:pt x="253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28"/>
          <p:cNvSpPr/>
          <p:nvPr/>
        </p:nvSpPr>
        <p:spPr>
          <a:xfrm>
            <a:off x="8451129" y="4808777"/>
            <a:ext cx="13882" cy="16241"/>
          </a:xfrm>
          <a:custGeom>
            <a:rect b="b" l="l" r="r" t="t"/>
            <a:pathLst>
              <a:path extrusionOk="0" h="303" w="259">
                <a:moveTo>
                  <a:pt x="1" y="1"/>
                </a:moveTo>
                <a:lnTo>
                  <a:pt x="1" y="303"/>
                </a:lnTo>
                <a:lnTo>
                  <a:pt x="258" y="303"/>
                </a:lnTo>
                <a:lnTo>
                  <a:pt x="258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28"/>
          <p:cNvSpPr/>
          <p:nvPr/>
        </p:nvSpPr>
        <p:spPr>
          <a:xfrm>
            <a:off x="8476106" y="4808777"/>
            <a:ext cx="13990" cy="16241"/>
          </a:xfrm>
          <a:custGeom>
            <a:rect b="b" l="l" r="r" t="t"/>
            <a:pathLst>
              <a:path extrusionOk="0" h="303" w="261">
                <a:moveTo>
                  <a:pt x="1" y="1"/>
                </a:moveTo>
                <a:lnTo>
                  <a:pt x="1" y="303"/>
                </a:lnTo>
                <a:lnTo>
                  <a:pt x="260" y="303"/>
                </a:lnTo>
                <a:lnTo>
                  <a:pt x="260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28"/>
          <p:cNvSpPr/>
          <p:nvPr/>
        </p:nvSpPr>
        <p:spPr>
          <a:xfrm>
            <a:off x="8501566" y="4808777"/>
            <a:ext cx="13507" cy="16241"/>
          </a:xfrm>
          <a:custGeom>
            <a:rect b="b" l="l" r="r" t="t"/>
            <a:pathLst>
              <a:path extrusionOk="0" h="303" w="252">
                <a:moveTo>
                  <a:pt x="0" y="1"/>
                </a:moveTo>
                <a:lnTo>
                  <a:pt x="0" y="303"/>
                </a:lnTo>
                <a:lnTo>
                  <a:pt x="251" y="303"/>
                </a:lnTo>
                <a:lnTo>
                  <a:pt x="251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28"/>
          <p:cNvSpPr/>
          <p:nvPr/>
        </p:nvSpPr>
        <p:spPr>
          <a:xfrm>
            <a:off x="8420149" y="4824214"/>
            <a:ext cx="100929" cy="3216"/>
          </a:xfrm>
          <a:custGeom>
            <a:rect b="b" l="l" r="r" t="t"/>
            <a:pathLst>
              <a:path extrusionOk="0" h="60" w="1883">
                <a:moveTo>
                  <a:pt x="1" y="1"/>
                </a:moveTo>
                <a:lnTo>
                  <a:pt x="1" y="59"/>
                </a:lnTo>
                <a:lnTo>
                  <a:pt x="1882" y="59"/>
                </a:lnTo>
                <a:lnTo>
                  <a:pt x="1882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28"/>
          <p:cNvSpPr/>
          <p:nvPr/>
        </p:nvSpPr>
        <p:spPr>
          <a:xfrm>
            <a:off x="8426045" y="4858357"/>
            <a:ext cx="13614" cy="16348"/>
          </a:xfrm>
          <a:custGeom>
            <a:rect b="b" l="l" r="r" t="t"/>
            <a:pathLst>
              <a:path extrusionOk="0" h="305" w="254">
                <a:moveTo>
                  <a:pt x="1" y="0"/>
                </a:moveTo>
                <a:lnTo>
                  <a:pt x="1" y="304"/>
                </a:lnTo>
                <a:lnTo>
                  <a:pt x="253" y="304"/>
                </a:lnTo>
                <a:lnTo>
                  <a:pt x="253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3" name="Google Shape;2173;p28"/>
          <p:cNvSpPr/>
          <p:nvPr/>
        </p:nvSpPr>
        <p:spPr>
          <a:xfrm>
            <a:off x="8451129" y="4858357"/>
            <a:ext cx="13882" cy="16348"/>
          </a:xfrm>
          <a:custGeom>
            <a:rect b="b" l="l" r="r" t="t"/>
            <a:pathLst>
              <a:path extrusionOk="0" h="305" w="259">
                <a:moveTo>
                  <a:pt x="1" y="0"/>
                </a:moveTo>
                <a:lnTo>
                  <a:pt x="1" y="304"/>
                </a:lnTo>
                <a:lnTo>
                  <a:pt x="258" y="304"/>
                </a:lnTo>
                <a:lnTo>
                  <a:pt x="258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28"/>
          <p:cNvSpPr/>
          <p:nvPr/>
        </p:nvSpPr>
        <p:spPr>
          <a:xfrm>
            <a:off x="8476106" y="4858357"/>
            <a:ext cx="13990" cy="16348"/>
          </a:xfrm>
          <a:custGeom>
            <a:rect b="b" l="l" r="r" t="t"/>
            <a:pathLst>
              <a:path extrusionOk="0" h="305" w="261">
                <a:moveTo>
                  <a:pt x="1" y="0"/>
                </a:moveTo>
                <a:lnTo>
                  <a:pt x="1" y="304"/>
                </a:lnTo>
                <a:lnTo>
                  <a:pt x="260" y="304"/>
                </a:lnTo>
                <a:lnTo>
                  <a:pt x="260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28"/>
          <p:cNvSpPr/>
          <p:nvPr/>
        </p:nvSpPr>
        <p:spPr>
          <a:xfrm>
            <a:off x="8501566" y="4858357"/>
            <a:ext cx="13507" cy="16348"/>
          </a:xfrm>
          <a:custGeom>
            <a:rect b="b" l="l" r="r" t="t"/>
            <a:pathLst>
              <a:path extrusionOk="0" h="305" w="252">
                <a:moveTo>
                  <a:pt x="0" y="0"/>
                </a:moveTo>
                <a:lnTo>
                  <a:pt x="0" y="304"/>
                </a:lnTo>
                <a:lnTo>
                  <a:pt x="251" y="304"/>
                </a:lnTo>
                <a:lnTo>
                  <a:pt x="25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28"/>
          <p:cNvSpPr/>
          <p:nvPr/>
        </p:nvSpPr>
        <p:spPr>
          <a:xfrm>
            <a:off x="8420149" y="4873901"/>
            <a:ext cx="100929" cy="3162"/>
          </a:xfrm>
          <a:custGeom>
            <a:rect b="b" l="l" r="r" t="t"/>
            <a:pathLst>
              <a:path extrusionOk="0" h="59" w="1883">
                <a:moveTo>
                  <a:pt x="1" y="0"/>
                </a:moveTo>
                <a:lnTo>
                  <a:pt x="1" y="59"/>
                </a:lnTo>
                <a:lnTo>
                  <a:pt x="1882" y="59"/>
                </a:lnTo>
                <a:lnTo>
                  <a:pt x="1882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28"/>
          <p:cNvSpPr/>
          <p:nvPr/>
        </p:nvSpPr>
        <p:spPr>
          <a:xfrm>
            <a:off x="8537316" y="4580389"/>
            <a:ext cx="137859" cy="358262"/>
          </a:xfrm>
          <a:custGeom>
            <a:rect b="b" l="l" r="r" t="t"/>
            <a:pathLst>
              <a:path extrusionOk="0" h="6684" w="2572">
                <a:moveTo>
                  <a:pt x="0" y="1"/>
                </a:moveTo>
                <a:lnTo>
                  <a:pt x="0" y="6684"/>
                </a:lnTo>
                <a:lnTo>
                  <a:pt x="2572" y="6684"/>
                </a:lnTo>
                <a:lnTo>
                  <a:pt x="2572" y="1"/>
                </a:ln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28"/>
          <p:cNvSpPr/>
          <p:nvPr/>
        </p:nvSpPr>
        <p:spPr>
          <a:xfrm>
            <a:off x="8561489" y="4609762"/>
            <a:ext cx="13990" cy="16723"/>
          </a:xfrm>
          <a:custGeom>
            <a:rect b="b" l="l" r="r" t="t"/>
            <a:pathLst>
              <a:path extrusionOk="0" h="312" w="261">
                <a:moveTo>
                  <a:pt x="1" y="0"/>
                </a:moveTo>
                <a:lnTo>
                  <a:pt x="1" y="312"/>
                </a:lnTo>
                <a:lnTo>
                  <a:pt x="261" y="312"/>
                </a:lnTo>
                <a:lnTo>
                  <a:pt x="26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28"/>
          <p:cNvSpPr/>
          <p:nvPr/>
        </p:nvSpPr>
        <p:spPr>
          <a:xfrm>
            <a:off x="8586466" y="4609762"/>
            <a:ext cx="13990" cy="16723"/>
          </a:xfrm>
          <a:custGeom>
            <a:rect b="b" l="l" r="r" t="t"/>
            <a:pathLst>
              <a:path extrusionOk="0" h="312" w="261">
                <a:moveTo>
                  <a:pt x="1" y="0"/>
                </a:moveTo>
                <a:lnTo>
                  <a:pt x="1" y="312"/>
                </a:lnTo>
                <a:lnTo>
                  <a:pt x="261" y="312"/>
                </a:lnTo>
                <a:lnTo>
                  <a:pt x="26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28"/>
          <p:cNvSpPr/>
          <p:nvPr/>
        </p:nvSpPr>
        <p:spPr>
          <a:xfrm>
            <a:off x="8611926" y="4609762"/>
            <a:ext cx="13614" cy="16723"/>
          </a:xfrm>
          <a:custGeom>
            <a:rect b="b" l="l" r="r" t="t"/>
            <a:pathLst>
              <a:path extrusionOk="0" h="312" w="254">
                <a:moveTo>
                  <a:pt x="1" y="0"/>
                </a:moveTo>
                <a:lnTo>
                  <a:pt x="1" y="312"/>
                </a:lnTo>
                <a:lnTo>
                  <a:pt x="253" y="312"/>
                </a:lnTo>
                <a:lnTo>
                  <a:pt x="253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28"/>
          <p:cNvSpPr/>
          <p:nvPr/>
        </p:nvSpPr>
        <p:spPr>
          <a:xfrm>
            <a:off x="8637010" y="4609762"/>
            <a:ext cx="13507" cy="16723"/>
          </a:xfrm>
          <a:custGeom>
            <a:rect b="b" l="l" r="r" t="t"/>
            <a:pathLst>
              <a:path extrusionOk="0" h="312" w="252">
                <a:moveTo>
                  <a:pt x="0" y="0"/>
                </a:moveTo>
                <a:lnTo>
                  <a:pt x="0" y="312"/>
                </a:lnTo>
                <a:lnTo>
                  <a:pt x="251" y="312"/>
                </a:lnTo>
                <a:lnTo>
                  <a:pt x="25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28"/>
          <p:cNvSpPr/>
          <p:nvPr/>
        </p:nvSpPr>
        <p:spPr>
          <a:xfrm>
            <a:off x="8555486" y="4625681"/>
            <a:ext cx="101036" cy="2787"/>
          </a:xfrm>
          <a:custGeom>
            <a:rect b="b" l="l" r="r" t="t"/>
            <a:pathLst>
              <a:path extrusionOk="0" h="52" w="1885">
                <a:moveTo>
                  <a:pt x="1" y="0"/>
                </a:moveTo>
                <a:lnTo>
                  <a:pt x="1" y="52"/>
                </a:lnTo>
                <a:lnTo>
                  <a:pt x="1884" y="52"/>
                </a:lnTo>
                <a:lnTo>
                  <a:pt x="1884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28"/>
          <p:cNvSpPr/>
          <p:nvPr/>
        </p:nvSpPr>
        <p:spPr>
          <a:xfrm>
            <a:off x="8561489" y="4659395"/>
            <a:ext cx="13990" cy="16777"/>
          </a:xfrm>
          <a:custGeom>
            <a:rect b="b" l="l" r="r" t="t"/>
            <a:pathLst>
              <a:path extrusionOk="0" h="313" w="261">
                <a:moveTo>
                  <a:pt x="1" y="1"/>
                </a:moveTo>
                <a:lnTo>
                  <a:pt x="1" y="312"/>
                </a:lnTo>
                <a:lnTo>
                  <a:pt x="261" y="312"/>
                </a:lnTo>
                <a:lnTo>
                  <a:pt x="261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28"/>
          <p:cNvSpPr/>
          <p:nvPr/>
        </p:nvSpPr>
        <p:spPr>
          <a:xfrm>
            <a:off x="8586466" y="4659395"/>
            <a:ext cx="13990" cy="16777"/>
          </a:xfrm>
          <a:custGeom>
            <a:rect b="b" l="l" r="r" t="t"/>
            <a:pathLst>
              <a:path extrusionOk="0" h="313" w="261">
                <a:moveTo>
                  <a:pt x="1" y="1"/>
                </a:moveTo>
                <a:lnTo>
                  <a:pt x="1" y="312"/>
                </a:lnTo>
                <a:lnTo>
                  <a:pt x="261" y="312"/>
                </a:lnTo>
                <a:lnTo>
                  <a:pt x="261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28"/>
          <p:cNvSpPr/>
          <p:nvPr/>
        </p:nvSpPr>
        <p:spPr>
          <a:xfrm>
            <a:off x="8611926" y="4659395"/>
            <a:ext cx="13614" cy="16777"/>
          </a:xfrm>
          <a:custGeom>
            <a:rect b="b" l="l" r="r" t="t"/>
            <a:pathLst>
              <a:path extrusionOk="0" h="313" w="254">
                <a:moveTo>
                  <a:pt x="1" y="1"/>
                </a:moveTo>
                <a:lnTo>
                  <a:pt x="1" y="312"/>
                </a:lnTo>
                <a:lnTo>
                  <a:pt x="253" y="312"/>
                </a:lnTo>
                <a:lnTo>
                  <a:pt x="253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28"/>
          <p:cNvSpPr/>
          <p:nvPr/>
        </p:nvSpPr>
        <p:spPr>
          <a:xfrm>
            <a:off x="8637010" y="4659395"/>
            <a:ext cx="13507" cy="16777"/>
          </a:xfrm>
          <a:custGeom>
            <a:rect b="b" l="l" r="r" t="t"/>
            <a:pathLst>
              <a:path extrusionOk="0" h="313" w="252">
                <a:moveTo>
                  <a:pt x="0" y="1"/>
                </a:moveTo>
                <a:lnTo>
                  <a:pt x="0" y="312"/>
                </a:lnTo>
                <a:lnTo>
                  <a:pt x="251" y="312"/>
                </a:lnTo>
                <a:lnTo>
                  <a:pt x="251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28"/>
          <p:cNvSpPr/>
          <p:nvPr/>
        </p:nvSpPr>
        <p:spPr>
          <a:xfrm>
            <a:off x="8555486" y="4675314"/>
            <a:ext cx="101036" cy="2841"/>
          </a:xfrm>
          <a:custGeom>
            <a:rect b="b" l="l" r="r" t="t"/>
            <a:pathLst>
              <a:path extrusionOk="0" h="53" w="1885">
                <a:moveTo>
                  <a:pt x="1" y="1"/>
                </a:moveTo>
                <a:lnTo>
                  <a:pt x="1" y="52"/>
                </a:lnTo>
                <a:lnTo>
                  <a:pt x="1884" y="52"/>
                </a:lnTo>
                <a:lnTo>
                  <a:pt x="1884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28"/>
          <p:cNvSpPr/>
          <p:nvPr/>
        </p:nvSpPr>
        <p:spPr>
          <a:xfrm>
            <a:off x="8561489" y="4709082"/>
            <a:ext cx="13990" cy="16723"/>
          </a:xfrm>
          <a:custGeom>
            <a:rect b="b" l="l" r="r" t="t"/>
            <a:pathLst>
              <a:path extrusionOk="0" h="312" w="261">
                <a:moveTo>
                  <a:pt x="1" y="0"/>
                </a:moveTo>
                <a:lnTo>
                  <a:pt x="1" y="312"/>
                </a:lnTo>
                <a:lnTo>
                  <a:pt x="261" y="312"/>
                </a:lnTo>
                <a:lnTo>
                  <a:pt x="26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28"/>
          <p:cNvSpPr/>
          <p:nvPr/>
        </p:nvSpPr>
        <p:spPr>
          <a:xfrm>
            <a:off x="8586466" y="4709082"/>
            <a:ext cx="13990" cy="16723"/>
          </a:xfrm>
          <a:custGeom>
            <a:rect b="b" l="l" r="r" t="t"/>
            <a:pathLst>
              <a:path extrusionOk="0" h="312" w="261">
                <a:moveTo>
                  <a:pt x="1" y="0"/>
                </a:moveTo>
                <a:lnTo>
                  <a:pt x="1" y="312"/>
                </a:lnTo>
                <a:lnTo>
                  <a:pt x="261" y="312"/>
                </a:lnTo>
                <a:lnTo>
                  <a:pt x="26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28"/>
          <p:cNvSpPr/>
          <p:nvPr/>
        </p:nvSpPr>
        <p:spPr>
          <a:xfrm>
            <a:off x="8611926" y="4709082"/>
            <a:ext cx="13614" cy="16723"/>
          </a:xfrm>
          <a:custGeom>
            <a:rect b="b" l="l" r="r" t="t"/>
            <a:pathLst>
              <a:path extrusionOk="0" h="312" w="254">
                <a:moveTo>
                  <a:pt x="1" y="0"/>
                </a:moveTo>
                <a:lnTo>
                  <a:pt x="1" y="312"/>
                </a:lnTo>
                <a:lnTo>
                  <a:pt x="253" y="312"/>
                </a:lnTo>
                <a:lnTo>
                  <a:pt x="253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28"/>
          <p:cNvSpPr/>
          <p:nvPr/>
        </p:nvSpPr>
        <p:spPr>
          <a:xfrm>
            <a:off x="8637010" y="4709082"/>
            <a:ext cx="13507" cy="16723"/>
          </a:xfrm>
          <a:custGeom>
            <a:rect b="b" l="l" r="r" t="t"/>
            <a:pathLst>
              <a:path extrusionOk="0" h="312" w="252">
                <a:moveTo>
                  <a:pt x="0" y="0"/>
                </a:moveTo>
                <a:lnTo>
                  <a:pt x="0" y="312"/>
                </a:lnTo>
                <a:lnTo>
                  <a:pt x="251" y="312"/>
                </a:lnTo>
                <a:lnTo>
                  <a:pt x="25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28"/>
          <p:cNvSpPr/>
          <p:nvPr/>
        </p:nvSpPr>
        <p:spPr>
          <a:xfrm>
            <a:off x="8555486" y="4724894"/>
            <a:ext cx="101036" cy="3323"/>
          </a:xfrm>
          <a:custGeom>
            <a:rect b="b" l="l" r="r" t="t"/>
            <a:pathLst>
              <a:path extrusionOk="0" h="62" w="1885">
                <a:moveTo>
                  <a:pt x="1" y="1"/>
                </a:moveTo>
                <a:lnTo>
                  <a:pt x="1" y="61"/>
                </a:lnTo>
                <a:lnTo>
                  <a:pt x="1884" y="61"/>
                </a:lnTo>
                <a:lnTo>
                  <a:pt x="1884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28"/>
          <p:cNvSpPr/>
          <p:nvPr/>
        </p:nvSpPr>
        <p:spPr>
          <a:xfrm>
            <a:off x="8561489" y="4759144"/>
            <a:ext cx="13990" cy="16348"/>
          </a:xfrm>
          <a:custGeom>
            <a:rect b="b" l="l" r="r" t="t"/>
            <a:pathLst>
              <a:path extrusionOk="0" h="305" w="261">
                <a:moveTo>
                  <a:pt x="1" y="0"/>
                </a:moveTo>
                <a:lnTo>
                  <a:pt x="1" y="304"/>
                </a:lnTo>
                <a:lnTo>
                  <a:pt x="261" y="304"/>
                </a:lnTo>
                <a:lnTo>
                  <a:pt x="26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28"/>
          <p:cNvSpPr/>
          <p:nvPr/>
        </p:nvSpPr>
        <p:spPr>
          <a:xfrm>
            <a:off x="8586466" y="4759144"/>
            <a:ext cx="13990" cy="16348"/>
          </a:xfrm>
          <a:custGeom>
            <a:rect b="b" l="l" r="r" t="t"/>
            <a:pathLst>
              <a:path extrusionOk="0" h="305" w="261">
                <a:moveTo>
                  <a:pt x="1" y="0"/>
                </a:moveTo>
                <a:lnTo>
                  <a:pt x="1" y="304"/>
                </a:lnTo>
                <a:lnTo>
                  <a:pt x="261" y="304"/>
                </a:lnTo>
                <a:lnTo>
                  <a:pt x="26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28"/>
          <p:cNvSpPr/>
          <p:nvPr/>
        </p:nvSpPr>
        <p:spPr>
          <a:xfrm>
            <a:off x="8611926" y="4759144"/>
            <a:ext cx="13614" cy="16348"/>
          </a:xfrm>
          <a:custGeom>
            <a:rect b="b" l="l" r="r" t="t"/>
            <a:pathLst>
              <a:path extrusionOk="0" h="305" w="254">
                <a:moveTo>
                  <a:pt x="1" y="0"/>
                </a:moveTo>
                <a:lnTo>
                  <a:pt x="1" y="304"/>
                </a:lnTo>
                <a:lnTo>
                  <a:pt x="253" y="304"/>
                </a:lnTo>
                <a:lnTo>
                  <a:pt x="253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28"/>
          <p:cNvSpPr/>
          <p:nvPr/>
        </p:nvSpPr>
        <p:spPr>
          <a:xfrm>
            <a:off x="8637010" y="4759144"/>
            <a:ext cx="13507" cy="16348"/>
          </a:xfrm>
          <a:custGeom>
            <a:rect b="b" l="l" r="r" t="t"/>
            <a:pathLst>
              <a:path extrusionOk="0" h="305" w="252">
                <a:moveTo>
                  <a:pt x="0" y="0"/>
                </a:moveTo>
                <a:lnTo>
                  <a:pt x="0" y="304"/>
                </a:lnTo>
                <a:lnTo>
                  <a:pt x="251" y="304"/>
                </a:lnTo>
                <a:lnTo>
                  <a:pt x="25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28"/>
          <p:cNvSpPr/>
          <p:nvPr/>
        </p:nvSpPr>
        <p:spPr>
          <a:xfrm>
            <a:off x="8555486" y="4774581"/>
            <a:ext cx="101036" cy="3270"/>
          </a:xfrm>
          <a:custGeom>
            <a:rect b="b" l="l" r="r" t="t"/>
            <a:pathLst>
              <a:path extrusionOk="0" h="61" w="1885">
                <a:moveTo>
                  <a:pt x="1" y="0"/>
                </a:moveTo>
                <a:lnTo>
                  <a:pt x="1" y="61"/>
                </a:lnTo>
                <a:lnTo>
                  <a:pt x="1884" y="61"/>
                </a:lnTo>
                <a:lnTo>
                  <a:pt x="1884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28"/>
          <p:cNvSpPr/>
          <p:nvPr/>
        </p:nvSpPr>
        <p:spPr>
          <a:xfrm>
            <a:off x="8561489" y="4808777"/>
            <a:ext cx="13990" cy="16241"/>
          </a:xfrm>
          <a:custGeom>
            <a:rect b="b" l="l" r="r" t="t"/>
            <a:pathLst>
              <a:path extrusionOk="0" h="303" w="261">
                <a:moveTo>
                  <a:pt x="1" y="1"/>
                </a:moveTo>
                <a:lnTo>
                  <a:pt x="1" y="303"/>
                </a:lnTo>
                <a:lnTo>
                  <a:pt x="261" y="303"/>
                </a:lnTo>
                <a:lnTo>
                  <a:pt x="261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28"/>
          <p:cNvSpPr/>
          <p:nvPr/>
        </p:nvSpPr>
        <p:spPr>
          <a:xfrm>
            <a:off x="8586466" y="4808777"/>
            <a:ext cx="13990" cy="16241"/>
          </a:xfrm>
          <a:custGeom>
            <a:rect b="b" l="l" r="r" t="t"/>
            <a:pathLst>
              <a:path extrusionOk="0" h="303" w="261">
                <a:moveTo>
                  <a:pt x="1" y="1"/>
                </a:moveTo>
                <a:lnTo>
                  <a:pt x="1" y="303"/>
                </a:lnTo>
                <a:lnTo>
                  <a:pt x="261" y="303"/>
                </a:lnTo>
                <a:lnTo>
                  <a:pt x="261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28"/>
          <p:cNvSpPr/>
          <p:nvPr/>
        </p:nvSpPr>
        <p:spPr>
          <a:xfrm>
            <a:off x="8611926" y="4808777"/>
            <a:ext cx="13614" cy="16241"/>
          </a:xfrm>
          <a:custGeom>
            <a:rect b="b" l="l" r="r" t="t"/>
            <a:pathLst>
              <a:path extrusionOk="0" h="303" w="254">
                <a:moveTo>
                  <a:pt x="1" y="1"/>
                </a:moveTo>
                <a:lnTo>
                  <a:pt x="1" y="303"/>
                </a:lnTo>
                <a:lnTo>
                  <a:pt x="253" y="303"/>
                </a:lnTo>
                <a:lnTo>
                  <a:pt x="253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28"/>
          <p:cNvSpPr/>
          <p:nvPr/>
        </p:nvSpPr>
        <p:spPr>
          <a:xfrm>
            <a:off x="8637010" y="4808777"/>
            <a:ext cx="13507" cy="16241"/>
          </a:xfrm>
          <a:custGeom>
            <a:rect b="b" l="l" r="r" t="t"/>
            <a:pathLst>
              <a:path extrusionOk="0" h="303" w="252">
                <a:moveTo>
                  <a:pt x="0" y="1"/>
                </a:moveTo>
                <a:lnTo>
                  <a:pt x="0" y="303"/>
                </a:lnTo>
                <a:lnTo>
                  <a:pt x="251" y="303"/>
                </a:lnTo>
                <a:lnTo>
                  <a:pt x="251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28"/>
          <p:cNvSpPr/>
          <p:nvPr/>
        </p:nvSpPr>
        <p:spPr>
          <a:xfrm>
            <a:off x="8555486" y="4824214"/>
            <a:ext cx="101036" cy="3216"/>
          </a:xfrm>
          <a:custGeom>
            <a:rect b="b" l="l" r="r" t="t"/>
            <a:pathLst>
              <a:path extrusionOk="0" h="60" w="1885">
                <a:moveTo>
                  <a:pt x="1" y="1"/>
                </a:moveTo>
                <a:lnTo>
                  <a:pt x="1" y="59"/>
                </a:lnTo>
                <a:lnTo>
                  <a:pt x="1884" y="59"/>
                </a:lnTo>
                <a:lnTo>
                  <a:pt x="1884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3" name="Google Shape;2203;p28"/>
          <p:cNvSpPr/>
          <p:nvPr/>
        </p:nvSpPr>
        <p:spPr>
          <a:xfrm>
            <a:off x="8561489" y="4858357"/>
            <a:ext cx="13990" cy="16348"/>
          </a:xfrm>
          <a:custGeom>
            <a:rect b="b" l="l" r="r" t="t"/>
            <a:pathLst>
              <a:path extrusionOk="0" h="305" w="261">
                <a:moveTo>
                  <a:pt x="1" y="0"/>
                </a:moveTo>
                <a:lnTo>
                  <a:pt x="1" y="304"/>
                </a:lnTo>
                <a:lnTo>
                  <a:pt x="261" y="304"/>
                </a:lnTo>
                <a:lnTo>
                  <a:pt x="26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4" name="Google Shape;2204;p28"/>
          <p:cNvSpPr/>
          <p:nvPr/>
        </p:nvSpPr>
        <p:spPr>
          <a:xfrm>
            <a:off x="8586466" y="4858357"/>
            <a:ext cx="13990" cy="16348"/>
          </a:xfrm>
          <a:custGeom>
            <a:rect b="b" l="l" r="r" t="t"/>
            <a:pathLst>
              <a:path extrusionOk="0" h="305" w="261">
                <a:moveTo>
                  <a:pt x="1" y="0"/>
                </a:moveTo>
                <a:lnTo>
                  <a:pt x="1" y="304"/>
                </a:lnTo>
                <a:lnTo>
                  <a:pt x="261" y="304"/>
                </a:lnTo>
                <a:lnTo>
                  <a:pt x="26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5" name="Google Shape;2205;p28"/>
          <p:cNvSpPr/>
          <p:nvPr/>
        </p:nvSpPr>
        <p:spPr>
          <a:xfrm>
            <a:off x="8611926" y="4858357"/>
            <a:ext cx="13614" cy="16348"/>
          </a:xfrm>
          <a:custGeom>
            <a:rect b="b" l="l" r="r" t="t"/>
            <a:pathLst>
              <a:path extrusionOk="0" h="305" w="254">
                <a:moveTo>
                  <a:pt x="1" y="0"/>
                </a:moveTo>
                <a:lnTo>
                  <a:pt x="1" y="304"/>
                </a:lnTo>
                <a:lnTo>
                  <a:pt x="253" y="304"/>
                </a:lnTo>
                <a:lnTo>
                  <a:pt x="253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28"/>
          <p:cNvSpPr/>
          <p:nvPr/>
        </p:nvSpPr>
        <p:spPr>
          <a:xfrm>
            <a:off x="8637010" y="4858357"/>
            <a:ext cx="13507" cy="16348"/>
          </a:xfrm>
          <a:custGeom>
            <a:rect b="b" l="l" r="r" t="t"/>
            <a:pathLst>
              <a:path extrusionOk="0" h="305" w="252">
                <a:moveTo>
                  <a:pt x="0" y="0"/>
                </a:moveTo>
                <a:lnTo>
                  <a:pt x="0" y="304"/>
                </a:lnTo>
                <a:lnTo>
                  <a:pt x="251" y="304"/>
                </a:lnTo>
                <a:lnTo>
                  <a:pt x="25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28"/>
          <p:cNvSpPr/>
          <p:nvPr/>
        </p:nvSpPr>
        <p:spPr>
          <a:xfrm>
            <a:off x="8555486" y="4873901"/>
            <a:ext cx="101036" cy="3162"/>
          </a:xfrm>
          <a:custGeom>
            <a:rect b="b" l="l" r="r" t="t"/>
            <a:pathLst>
              <a:path extrusionOk="0" h="59" w="1885">
                <a:moveTo>
                  <a:pt x="1" y="0"/>
                </a:moveTo>
                <a:lnTo>
                  <a:pt x="1" y="59"/>
                </a:lnTo>
                <a:lnTo>
                  <a:pt x="1884" y="59"/>
                </a:lnTo>
                <a:lnTo>
                  <a:pt x="1884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28"/>
          <p:cNvSpPr/>
          <p:nvPr/>
        </p:nvSpPr>
        <p:spPr>
          <a:xfrm>
            <a:off x="8239789" y="4420715"/>
            <a:ext cx="48133" cy="48133"/>
          </a:xfrm>
          <a:custGeom>
            <a:rect b="b" l="l" r="r" t="t"/>
            <a:pathLst>
              <a:path extrusionOk="0" h="898" w="898">
                <a:moveTo>
                  <a:pt x="453" y="1"/>
                </a:moveTo>
                <a:cubicBezTo>
                  <a:pt x="200" y="1"/>
                  <a:pt x="1" y="200"/>
                  <a:pt x="1" y="445"/>
                </a:cubicBezTo>
                <a:cubicBezTo>
                  <a:pt x="1" y="696"/>
                  <a:pt x="200" y="897"/>
                  <a:pt x="453" y="897"/>
                </a:cubicBezTo>
                <a:cubicBezTo>
                  <a:pt x="698" y="897"/>
                  <a:pt x="897" y="696"/>
                  <a:pt x="897" y="445"/>
                </a:cubicBezTo>
                <a:cubicBezTo>
                  <a:pt x="897" y="200"/>
                  <a:pt x="698" y="1"/>
                  <a:pt x="453" y="1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28"/>
          <p:cNvSpPr/>
          <p:nvPr/>
        </p:nvSpPr>
        <p:spPr>
          <a:xfrm>
            <a:off x="8272806" y="4330561"/>
            <a:ext cx="92138" cy="92621"/>
          </a:xfrm>
          <a:custGeom>
            <a:rect b="b" l="l" r="r" t="t"/>
            <a:pathLst>
              <a:path extrusionOk="0" h="1728" w="1719">
                <a:moveTo>
                  <a:pt x="859" y="0"/>
                </a:moveTo>
                <a:cubicBezTo>
                  <a:pt x="384" y="0"/>
                  <a:pt x="0" y="386"/>
                  <a:pt x="0" y="859"/>
                </a:cubicBezTo>
                <a:cubicBezTo>
                  <a:pt x="0" y="1334"/>
                  <a:pt x="384" y="1727"/>
                  <a:pt x="859" y="1727"/>
                </a:cubicBezTo>
                <a:cubicBezTo>
                  <a:pt x="1334" y="1727"/>
                  <a:pt x="1718" y="1334"/>
                  <a:pt x="1718" y="859"/>
                </a:cubicBezTo>
                <a:cubicBezTo>
                  <a:pt x="1718" y="386"/>
                  <a:pt x="1334" y="0"/>
                  <a:pt x="859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28"/>
          <p:cNvSpPr/>
          <p:nvPr/>
        </p:nvSpPr>
        <p:spPr>
          <a:xfrm>
            <a:off x="8323617" y="4221700"/>
            <a:ext cx="165678" cy="87100"/>
          </a:xfrm>
          <a:custGeom>
            <a:rect b="b" l="l" r="r" t="t"/>
            <a:pathLst>
              <a:path extrusionOk="0" h="1625" w="3091">
                <a:moveTo>
                  <a:pt x="815" y="1"/>
                </a:moveTo>
                <a:cubicBezTo>
                  <a:pt x="363" y="1"/>
                  <a:pt x="0" y="372"/>
                  <a:pt x="0" y="817"/>
                </a:cubicBezTo>
                <a:cubicBezTo>
                  <a:pt x="0" y="1261"/>
                  <a:pt x="363" y="1624"/>
                  <a:pt x="815" y="1624"/>
                </a:cubicBezTo>
                <a:lnTo>
                  <a:pt x="2282" y="1624"/>
                </a:lnTo>
                <a:cubicBezTo>
                  <a:pt x="2726" y="1624"/>
                  <a:pt x="3091" y="1261"/>
                  <a:pt x="3091" y="817"/>
                </a:cubicBezTo>
                <a:cubicBezTo>
                  <a:pt x="3091" y="372"/>
                  <a:pt x="2726" y="1"/>
                  <a:pt x="2282" y="1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3"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3" name="Google Shape;2213;p29"/>
          <p:cNvGrpSpPr/>
          <p:nvPr/>
        </p:nvGrpSpPr>
        <p:grpSpPr>
          <a:xfrm>
            <a:off x="216263" y="4431363"/>
            <a:ext cx="292050" cy="498975"/>
            <a:chOff x="229713" y="4439663"/>
            <a:chExt cx="292050" cy="498975"/>
          </a:xfrm>
        </p:grpSpPr>
        <p:sp>
          <p:nvSpPr>
            <p:cNvPr id="2214" name="Google Shape;2214;p29"/>
            <p:cNvSpPr/>
            <p:nvPr/>
          </p:nvSpPr>
          <p:spPr>
            <a:xfrm>
              <a:off x="229713" y="4439663"/>
              <a:ext cx="292050" cy="427250"/>
            </a:xfrm>
            <a:custGeom>
              <a:rect b="b" l="l" r="r" t="t"/>
              <a:pathLst>
                <a:path extrusionOk="0" h="17090" w="11682">
                  <a:moveTo>
                    <a:pt x="7554" y="17090"/>
                  </a:moveTo>
                  <a:lnTo>
                    <a:pt x="4127" y="17090"/>
                  </a:lnTo>
                  <a:cubicBezTo>
                    <a:pt x="1458" y="16856"/>
                    <a:pt x="0" y="13252"/>
                    <a:pt x="2903" y="11357"/>
                  </a:cubicBezTo>
                  <a:cubicBezTo>
                    <a:pt x="5823" y="9467"/>
                    <a:pt x="506" y="8688"/>
                    <a:pt x="2903" y="6438"/>
                  </a:cubicBezTo>
                  <a:cubicBezTo>
                    <a:pt x="5317" y="4201"/>
                    <a:pt x="4292" y="4902"/>
                    <a:pt x="4127" y="2579"/>
                  </a:cubicBezTo>
                  <a:cubicBezTo>
                    <a:pt x="4076" y="1787"/>
                    <a:pt x="4309" y="217"/>
                    <a:pt x="5590" y="126"/>
                  </a:cubicBezTo>
                  <a:cubicBezTo>
                    <a:pt x="7281" y="1"/>
                    <a:pt x="7623" y="1658"/>
                    <a:pt x="7554" y="2579"/>
                  </a:cubicBezTo>
                  <a:cubicBezTo>
                    <a:pt x="7390" y="4902"/>
                    <a:pt x="6364" y="4201"/>
                    <a:pt x="8778" y="6438"/>
                  </a:cubicBezTo>
                  <a:cubicBezTo>
                    <a:pt x="11175" y="8688"/>
                    <a:pt x="5858" y="9467"/>
                    <a:pt x="8778" y="11357"/>
                  </a:cubicBezTo>
                  <a:cubicBezTo>
                    <a:pt x="11681" y="13252"/>
                    <a:pt x="10219" y="16856"/>
                    <a:pt x="7554" y="1709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9"/>
            <p:cNvSpPr/>
            <p:nvPr/>
          </p:nvSpPr>
          <p:spPr>
            <a:xfrm>
              <a:off x="318938" y="4730388"/>
              <a:ext cx="67625" cy="51400"/>
            </a:xfrm>
            <a:custGeom>
              <a:rect b="b" l="l" r="r" t="t"/>
              <a:pathLst>
                <a:path extrusionOk="0" h="2056" w="2705">
                  <a:moveTo>
                    <a:pt x="126" y="53"/>
                  </a:moveTo>
                  <a:lnTo>
                    <a:pt x="199" y="126"/>
                  </a:lnTo>
                  <a:lnTo>
                    <a:pt x="290" y="178"/>
                  </a:lnTo>
                  <a:lnTo>
                    <a:pt x="377" y="234"/>
                  </a:lnTo>
                  <a:lnTo>
                    <a:pt x="416" y="269"/>
                  </a:lnTo>
                  <a:lnTo>
                    <a:pt x="450" y="304"/>
                  </a:lnTo>
                  <a:lnTo>
                    <a:pt x="541" y="360"/>
                  </a:lnTo>
                  <a:lnTo>
                    <a:pt x="632" y="412"/>
                  </a:lnTo>
                  <a:lnTo>
                    <a:pt x="701" y="485"/>
                  </a:lnTo>
                  <a:lnTo>
                    <a:pt x="775" y="520"/>
                  </a:lnTo>
                  <a:lnTo>
                    <a:pt x="792" y="542"/>
                  </a:lnTo>
                  <a:lnTo>
                    <a:pt x="883" y="594"/>
                  </a:lnTo>
                  <a:lnTo>
                    <a:pt x="1047" y="719"/>
                  </a:lnTo>
                  <a:lnTo>
                    <a:pt x="1082" y="736"/>
                  </a:lnTo>
                  <a:lnTo>
                    <a:pt x="1225" y="827"/>
                  </a:lnTo>
                  <a:lnTo>
                    <a:pt x="1389" y="953"/>
                  </a:lnTo>
                  <a:lnTo>
                    <a:pt x="1480" y="1026"/>
                  </a:lnTo>
                  <a:lnTo>
                    <a:pt x="1731" y="1208"/>
                  </a:lnTo>
                  <a:lnTo>
                    <a:pt x="1891" y="1316"/>
                  </a:lnTo>
                  <a:lnTo>
                    <a:pt x="1930" y="1351"/>
                  </a:lnTo>
                  <a:lnTo>
                    <a:pt x="2055" y="1442"/>
                  </a:lnTo>
                  <a:lnTo>
                    <a:pt x="2146" y="1515"/>
                  </a:lnTo>
                  <a:lnTo>
                    <a:pt x="2215" y="1567"/>
                  </a:lnTo>
                  <a:lnTo>
                    <a:pt x="2306" y="1641"/>
                  </a:lnTo>
                  <a:lnTo>
                    <a:pt x="2380" y="1692"/>
                  </a:lnTo>
                  <a:lnTo>
                    <a:pt x="2471" y="1766"/>
                  </a:lnTo>
                  <a:lnTo>
                    <a:pt x="2562" y="1818"/>
                  </a:lnTo>
                  <a:lnTo>
                    <a:pt x="2631" y="1891"/>
                  </a:lnTo>
                  <a:lnTo>
                    <a:pt x="2648" y="1909"/>
                  </a:lnTo>
                  <a:lnTo>
                    <a:pt x="2687" y="1982"/>
                  </a:lnTo>
                  <a:lnTo>
                    <a:pt x="2704" y="2056"/>
                  </a:lnTo>
                  <a:lnTo>
                    <a:pt x="2631" y="2056"/>
                  </a:lnTo>
                  <a:lnTo>
                    <a:pt x="2562" y="2034"/>
                  </a:lnTo>
                  <a:lnTo>
                    <a:pt x="2540" y="2017"/>
                  </a:lnTo>
                  <a:lnTo>
                    <a:pt x="2453" y="1948"/>
                  </a:lnTo>
                  <a:lnTo>
                    <a:pt x="2363" y="1891"/>
                  </a:lnTo>
                  <a:lnTo>
                    <a:pt x="2289" y="1840"/>
                  </a:lnTo>
                  <a:lnTo>
                    <a:pt x="2198" y="1766"/>
                  </a:lnTo>
                  <a:lnTo>
                    <a:pt x="2129" y="1710"/>
                  </a:lnTo>
                  <a:lnTo>
                    <a:pt x="2038" y="1641"/>
                  </a:lnTo>
                  <a:lnTo>
                    <a:pt x="1965" y="1584"/>
                  </a:lnTo>
                  <a:lnTo>
                    <a:pt x="1839" y="1493"/>
                  </a:lnTo>
                  <a:lnTo>
                    <a:pt x="1783" y="1459"/>
                  </a:lnTo>
                  <a:lnTo>
                    <a:pt x="1623" y="1333"/>
                  </a:lnTo>
                  <a:lnTo>
                    <a:pt x="1389" y="1152"/>
                  </a:lnTo>
                  <a:lnTo>
                    <a:pt x="1298" y="1082"/>
                  </a:lnTo>
                  <a:lnTo>
                    <a:pt x="1117" y="974"/>
                  </a:lnTo>
                  <a:lnTo>
                    <a:pt x="991" y="866"/>
                  </a:lnTo>
                  <a:lnTo>
                    <a:pt x="956" y="845"/>
                  </a:lnTo>
                  <a:lnTo>
                    <a:pt x="792" y="702"/>
                  </a:lnTo>
                  <a:lnTo>
                    <a:pt x="723" y="650"/>
                  </a:lnTo>
                  <a:lnTo>
                    <a:pt x="684" y="628"/>
                  </a:lnTo>
                  <a:lnTo>
                    <a:pt x="632" y="576"/>
                  </a:lnTo>
                  <a:lnTo>
                    <a:pt x="558" y="520"/>
                  </a:lnTo>
                  <a:lnTo>
                    <a:pt x="468" y="451"/>
                  </a:lnTo>
                  <a:lnTo>
                    <a:pt x="398" y="377"/>
                  </a:lnTo>
                  <a:lnTo>
                    <a:pt x="359" y="360"/>
                  </a:lnTo>
                  <a:lnTo>
                    <a:pt x="325" y="304"/>
                  </a:lnTo>
                  <a:lnTo>
                    <a:pt x="234" y="252"/>
                  </a:lnTo>
                  <a:lnTo>
                    <a:pt x="160" y="178"/>
                  </a:lnTo>
                  <a:lnTo>
                    <a:pt x="74" y="109"/>
                  </a:lnTo>
                  <a:lnTo>
                    <a:pt x="0" y="35"/>
                  </a:lnTo>
                  <a:lnTo>
                    <a:pt x="0" y="1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9"/>
            <p:cNvSpPr/>
            <p:nvPr/>
          </p:nvSpPr>
          <p:spPr>
            <a:xfrm>
              <a:off x="384263" y="4743913"/>
              <a:ext cx="75300" cy="63525"/>
            </a:xfrm>
            <a:custGeom>
              <a:rect b="b" l="l" r="r" t="t"/>
              <a:pathLst>
                <a:path extrusionOk="0" h="2541" w="3012">
                  <a:moveTo>
                    <a:pt x="2994" y="53"/>
                  </a:moveTo>
                  <a:lnTo>
                    <a:pt x="2813" y="217"/>
                  </a:lnTo>
                  <a:lnTo>
                    <a:pt x="2705" y="325"/>
                  </a:lnTo>
                  <a:lnTo>
                    <a:pt x="2631" y="377"/>
                  </a:lnTo>
                  <a:lnTo>
                    <a:pt x="2454" y="541"/>
                  </a:lnTo>
                  <a:lnTo>
                    <a:pt x="2454" y="541"/>
                  </a:lnTo>
                  <a:lnTo>
                    <a:pt x="2272" y="684"/>
                  </a:lnTo>
                  <a:lnTo>
                    <a:pt x="2255" y="719"/>
                  </a:lnTo>
                  <a:lnTo>
                    <a:pt x="2181" y="775"/>
                  </a:lnTo>
                  <a:lnTo>
                    <a:pt x="2090" y="844"/>
                  </a:lnTo>
                  <a:lnTo>
                    <a:pt x="2004" y="918"/>
                  </a:lnTo>
                  <a:lnTo>
                    <a:pt x="1913" y="1009"/>
                  </a:lnTo>
                  <a:lnTo>
                    <a:pt x="1822" y="1082"/>
                  </a:lnTo>
                  <a:lnTo>
                    <a:pt x="1731" y="1169"/>
                  </a:lnTo>
                  <a:lnTo>
                    <a:pt x="1696" y="1190"/>
                  </a:lnTo>
                  <a:lnTo>
                    <a:pt x="1640" y="1242"/>
                  </a:lnTo>
                  <a:lnTo>
                    <a:pt x="1549" y="1316"/>
                  </a:lnTo>
                  <a:lnTo>
                    <a:pt x="1463" y="1407"/>
                  </a:lnTo>
                  <a:lnTo>
                    <a:pt x="1372" y="1476"/>
                  </a:lnTo>
                  <a:lnTo>
                    <a:pt x="1281" y="1567"/>
                  </a:lnTo>
                  <a:lnTo>
                    <a:pt x="1190" y="1640"/>
                  </a:lnTo>
                  <a:lnTo>
                    <a:pt x="1117" y="1692"/>
                  </a:lnTo>
                  <a:lnTo>
                    <a:pt x="1099" y="1710"/>
                  </a:lnTo>
                  <a:lnTo>
                    <a:pt x="991" y="1800"/>
                  </a:lnTo>
                  <a:lnTo>
                    <a:pt x="900" y="1874"/>
                  </a:lnTo>
                  <a:lnTo>
                    <a:pt x="831" y="1965"/>
                  </a:lnTo>
                  <a:lnTo>
                    <a:pt x="740" y="2034"/>
                  </a:lnTo>
                  <a:lnTo>
                    <a:pt x="649" y="2108"/>
                  </a:lnTo>
                  <a:lnTo>
                    <a:pt x="598" y="2164"/>
                  </a:lnTo>
                  <a:lnTo>
                    <a:pt x="559" y="2198"/>
                  </a:lnTo>
                  <a:lnTo>
                    <a:pt x="468" y="2272"/>
                  </a:lnTo>
                  <a:lnTo>
                    <a:pt x="381" y="2341"/>
                  </a:lnTo>
                  <a:lnTo>
                    <a:pt x="342" y="2380"/>
                  </a:lnTo>
                  <a:lnTo>
                    <a:pt x="290" y="2432"/>
                  </a:lnTo>
                  <a:lnTo>
                    <a:pt x="200" y="2506"/>
                  </a:lnTo>
                  <a:lnTo>
                    <a:pt x="182" y="2523"/>
                  </a:lnTo>
                  <a:lnTo>
                    <a:pt x="74" y="2540"/>
                  </a:lnTo>
                  <a:lnTo>
                    <a:pt x="1" y="2540"/>
                  </a:lnTo>
                  <a:lnTo>
                    <a:pt x="1" y="2467"/>
                  </a:lnTo>
                  <a:lnTo>
                    <a:pt x="18" y="2359"/>
                  </a:lnTo>
                  <a:lnTo>
                    <a:pt x="35" y="2341"/>
                  </a:lnTo>
                  <a:lnTo>
                    <a:pt x="126" y="2250"/>
                  </a:lnTo>
                  <a:lnTo>
                    <a:pt x="182" y="2198"/>
                  </a:lnTo>
                  <a:lnTo>
                    <a:pt x="217" y="2164"/>
                  </a:lnTo>
                  <a:lnTo>
                    <a:pt x="290" y="2090"/>
                  </a:lnTo>
                  <a:lnTo>
                    <a:pt x="381" y="1999"/>
                  </a:lnTo>
                  <a:lnTo>
                    <a:pt x="416" y="1965"/>
                  </a:lnTo>
                  <a:lnTo>
                    <a:pt x="468" y="1926"/>
                  </a:lnTo>
                  <a:lnTo>
                    <a:pt x="559" y="1839"/>
                  </a:lnTo>
                  <a:lnTo>
                    <a:pt x="649" y="1766"/>
                  </a:lnTo>
                  <a:lnTo>
                    <a:pt x="740" y="1675"/>
                  </a:lnTo>
                  <a:lnTo>
                    <a:pt x="831" y="1601"/>
                  </a:lnTo>
                  <a:lnTo>
                    <a:pt x="922" y="1515"/>
                  </a:lnTo>
                  <a:lnTo>
                    <a:pt x="957" y="1493"/>
                  </a:lnTo>
                  <a:lnTo>
                    <a:pt x="1009" y="1441"/>
                  </a:lnTo>
                  <a:lnTo>
                    <a:pt x="1099" y="1368"/>
                  </a:lnTo>
                  <a:lnTo>
                    <a:pt x="1208" y="1277"/>
                  </a:lnTo>
                  <a:lnTo>
                    <a:pt x="1298" y="1208"/>
                  </a:lnTo>
                  <a:lnTo>
                    <a:pt x="1389" y="1134"/>
                  </a:lnTo>
                  <a:lnTo>
                    <a:pt x="1480" y="1061"/>
                  </a:lnTo>
                  <a:lnTo>
                    <a:pt x="1549" y="1009"/>
                  </a:lnTo>
                  <a:lnTo>
                    <a:pt x="1588" y="974"/>
                  </a:lnTo>
                  <a:lnTo>
                    <a:pt x="1679" y="901"/>
                  </a:lnTo>
                  <a:lnTo>
                    <a:pt x="1766" y="827"/>
                  </a:lnTo>
                  <a:lnTo>
                    <a:pt x="1874" y="758"/>
                  </a:lnTo>
                  <a:lnTo>
                    <a:pt x="1965" y="684"/>
                  </a:lnTo>
                  <a:lnTo>
                    <a:pt x="2056" y="611"/>
                  </a:lnTo>
                  <a:lnTo>
                    <a:pt x="2129" y="559"/>
                  </a:lnTo>
                  <a:lnTo>
                    <a:pt x="2164" y="541"/>
                  </a:lnTo>
                  <a:lnTo>
                    <a:pt x="2345" y="412"/>
                  </a:lnTo>
                  <a:lnTo>
                    <a:pt x="2363" y="394"/>
                  </a:lnTo>
                  <a:lnTo>
                    <a:pt x="2562" y="269"/>
                  </a:lnTo>
                  <a:lnTo>
                    <a:pt x="2614" y="217"/>
                  </a:lnTo>
                  <a:lnTo>
                    <a:pt x="2739" y="126"/>
                  </a:lnTo>
                  <a:lnTo>
                    <a:pt x="2938" y="1"/>
                  </a:lnTo>
                  <a:lnTo>
                    <a:pt x="301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9"/>
            <p:cNvSpPr/>
            <p:nvPr/>
          </p:nvSpPr>
          <p:spPr>
            <a:xfrm>
              <a:off x="331038" y="4596063"/>
              <a:ext cx="52375" cy="46000"/>
            </a:xfrm>
            <a:custGeom>
              <a:rect b="b" l="l" r="r" t="t"/>
              <a:pathLst>
                <a:path extrusionOk="0" h="1840" w="2095">
                  <a:moveTo>
                    <a:pt x="74" y="0"/>
                  </a:moveTo>
                  <a:lnTo>
                    <a:pt x="200" y="109"/>
                  </a:lnTo>
                  <a:lnTo>
                    <a:pt x="347" y="217"/>
                  </a:lnTo>
                  <a:lnTo>
                    <a:pt x="472" y="308"/>
                  </a:lnTo>
                  <a:lnTo>
                    <a:pt x="581" y="399"/>
                  </a:lnTo>
                  <a:lnTo>
                    <a:pt x="598" y="416"/>
                  </a:lnTo>
                  <a:lnTo>
                    <a:pt x="780" y="559"/>
                  </a:lnTo>
                  <a:lnTo>
                    <a:pt x="849" y="615"/>
                  </a:lnTo>
                  <a:lnTo>
                    <a:pt x="974" y="723"/>
                  </a:lnTo>
                  <a:lnTo>
                    <a:pt x="1031" y="775"/>
                  </a:lnTo>
                  <a:lnTo>
                    <a:pt x="1104" y="831"/>
                  </a:lnTo>
                  <a:lnTo>
                    <a:pt x="1230" y="939"/>
                  </a:lnTo>
                  <a:lnTo>
                    <a:pt x="1320" y="1026"/>
                  </a:lnTo>
                  <a:lnTo>
                    <a:pt x="1355" y="1047"/>
                  </a:lnTo>
                  <a:lnTo>
                    <a:pt x="1481" y="1156"/>
                  </a:lnTo>
                  <a:lnTo>
                    <a:pt x="1537" y="1208"/>
                  </a:lnTo>
                  <a:lnTo>
                    <a:pt x="1606" y="1264"/>
                  </a:lnTo>
                  <a:lnTo>
                    <a:pt x="1662" y="1316"/>
                  </a:lnTo>
                  <a:lnTo>
                    <a:pt x="1731" y="1372"/>
                  </a:lnTo>
                  <a:lnTo>
                    <a:pt x="1788" y="1424"/>
                  </a:lnTo>
                  <a:lnTo>
                    <a:pt x="1805" y="1424"/>
                  </a:lnTo>
                  <a:lnTo>
                    <a:pt x="1861" y="1458"/>
                  </a:lnTo>
                  <a:lnTo>
                    <a:pt x="1913" y="1515"/>
                  </a:lnTo>
                  <a:lnTo>
                    <a:pt x="1969" y="1549"/>
                  </a:lnTo>
                  <a:lnTo>
                    <a:pt x="1987" y="1567"/>
                  </a:lnTo>
                  <a:lnTo>
                    <a:pt x="2039" y="1623"/>
                  </a:lnTo>
                  <a:lnTo>
                    <a:pt x="2095" y="1675"/>
                  </a:lnTo>
                  <a:lnTo>
                    <a:pt x="2078" y="1731"/>
                  </a:lnTo>
                  <a:lnTo>
                    <a:pt x="2004" y="1805"/>
                  </a:lnTo>
                  <a:lnTo>
                    <a:pt x="1969" y="1839"/>
                  </a:lnTo>
                  <a:lnTo>
                    <a:pt x="1913" y="1805"/>
                  </a:lnTo>
                  <a:lnTo>
                    <a:pt x="1840" y="1748"/>
                  </a:lnTo>
                  <a:lnTo>
                    <a:pt x="1822" y="1731"/>
                  </a:lnTo>
                  <a:lnTo>
                    <a:pt x="1770" y="1696"/>
                  </a:lnTo>
                  <a:lnTo>
                    <a:pt x="1714" y="1640"/>
                  </a:lnTo>
                  <a:lnTo>
                    <a:pt x="1662" y="1606"/>
                  </a:lnTo>
                  <a:lnTo>
                    <a:pt x="1645" y="1588"/>
                  </a:lnTo>
                  <a:lnTo>
                    <a:pt x="1589" y="1532"/>
                  </a:lnTo>
                  <a:lnTo>
                    <a:pt x="1515" y="1480"/>
                  </a:lnTo>
                  <a:lnTo>
                    <a:pt x="1463" y="1424"/>
                  </a:lnTo>
                  <a:lnTo>
                    <a:pt x="1390" y="1372"/>
                  </a:lnTo>
                  <a:lnTo>
                    <a:pt x="1338" y="1316"/>
                  </a:lnTo>
                  <a:lnTo>
                    <a:pt x="1212" y="1208"/>
                  </a:lnTo>
                  <a:lnTo>
                    <a:pt x="1173" y="1173"/>
                  </a:lnTo>
                  <a:lnTo>
                    <a:pt x="1083" y="1099"/>
                  </a:lnTo>
                  <a:lnTo>
                    <a:pt x="957" y="991"/>
                  </a:lnTo>
                  <a:lnTo>
                    <a:pt x="905" y="918"/>
                  </a:lnTo>
                  <a:lnTo>
                    <a:pt x="849" y="866"/>
                  </a:lnTo>
                  <a:lnTo>
                    <a:pt x="723" y="758"/>
                  </a:lnTo>
                  <a:lnTo>
                    <a:pt x="672" y="701"/>
                  </a:lnTo>
                  <a:lnTo>
                    <a:pt x="490" y="524"/>
                  </a:lnTo>
                  <a:lnTo>
                    <a:pt x="472" y="507"/>
                  </a:lnTo>
                  <a:lnTo>
                    <a:pt x="364" y="416"/>
                  </a:lnTo>
                  <a:lnTo>
                    <a:pt x="256" y="308"/>
                  </a:lnTo>
                  <a:lnTo>
                    <a:pt x="256" y="290"/>
                  </a:lnTo>
                  <a:lnTo>
                    <a:pt x="148" y="182"/>
                  </a:lnTo>
                  <a:lnTo>
                    <a:pt x="23" y="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9"/>
            <p:cNvSpPr/>
            <p:nvPr/>
          </p:nvSpPr>
          <p:spPr>
            <a:xfrm>
              <a:off x="382413" y="4582538"/>
              <a:ext cx="27625" cy="31075"/>
            </a:xfrm>
            <a:custGeom>
              <a:rect b="b" l="l" r="r" t="t"/>
              <a:pathLst>
                <a:path extrusionOk="0" h="1243" w="1105">
                  <a:moveTo>
                    <a:pt x="1104" y="35"/>
                  </a:moveTo>
                  <a:lnTo>
                    <a:pt x="1065" y="74"/>
                  </a:lnTo>
                  <a:lnTo>
                    <a:pt x="1031" y="126"/>
                  </a:lnTo>
                  <a:lnTo>
                    <a:pt x="996" y="161"/>
                  </a:lnTo>
                  <a:lnTo>
                    <a:pt x="974" y="200"/>
                  </a:lnTo>
                  <a:lnTo>
                    <a:pt x="905" y="269"/>
                  </a:lnTo>
                  <a:lnTo>
                    <a:pt x="905" y="269"/>
                  </a:lnTo>
                  <a:lnTo>
                    <a:pt x="849" y="342"/>
                  </a:lnTo>
                  <a:lnTo>
                    <a:pt x="780" y="416"/>
                  </a:lnTo>
                  <a:lnTo>
                    <a:pt x="741" y="485"/>
                  </a:lnTo>
                  <a:lnTo>
                    <a:pt x="723" y="485"/>
                  </a:lnTo>
                  <a:lnTo>
                    <a:pt x="650" y="576"/>
                  </a:lnTo>
                  <a:lnTo>
                    <a:pt x="598" y="650"/>
                  </a:lnTo>
                  <a:lnTo>
                    <a:pt x="581" y="667"/>
                  </a:lnTo>
                  <a:lnTo>
                    <a:pt x="524" y="723"/>
                  </a:lnTo>
                  <a:lnTo>
                    <a:pt x="473" y="792"/>
                  </a:lnTo>
                  <a:lnTo>
                    <a:pt x="455" y="810"/>
                  </a:lnTo>
                  <a:lnTo>
                    <a:pt x="434" y="831"/>
                  </a:lnTo>
                  <a:lnTo>
                    <a:pt x="399" y="866"/>
                  </a:lnTo>
                  <a:lnTo>
                    <a:pt x="364" y="901"/>
                  </a:lnTo>
                  <a:lnTo>
                    <a:pt x="325" y="940"/>
                  </a:lnTo>
                  <a:lnTo>
                    <a:pt x="308" y="957"/>
                  </a:lnTo>
                  <a:lnTo>
                    <a:pt x="308" y="974"/>
                  </a:lnTo>
                  <a:lnTo>
                    <a:pt x="274" y="1009"/>
                  </a:lnTo>
                  <a:lnTo>
                    <a:pt x="239" y="1048"/>
                  </a:lnTo>
                  <a:lnTo>
                    <a:pt x="200" y="1082"/>
                  </a:lnTo>
                  <a:lnTo>
                    <a:pt x="183" y="1117"/>
                  </a:lnTo>
                  <a:lnTo>
                    <a:pt x="148" y="1156"/>
                  </a:lnTo>
                  <a:lnTo>
                    <a:pt x="109" y="1190"/>
                  </a:lnTo>
                  <a:lnTo>
                    <a:pt x="92" y="1225"/>
                  </a:lnTo>
                  <a:lnTo>
                    <a:pt x="92" y="1225"/>
                  </a:lnTo>
                  <a:lnTo>
                    <a:pt x="23" y="1242"/>
                  </a:lnTo>
                  <a:lnTo>
                    <a:pt x="1" y="1173"/>
                  </a:lnTo>
                  <a:lnTo>
                    <a:pt x="23" y="1173"/>
                  </a:lnTo>
                  <a:lnTo>
                    <a:pt x="40" y="1134"/>
                  </a:lnTo>
                  <a:lnTo>
                    <a:pt x="75" y="1082"/>
                  </a:lnTo>
                  <a:lnTo>
                    <a:pt x="92" y="1048"/>
                  </a:lnTo>
                  <a:lnTo>
                    <a:pt x="131" y="1009"/>
                  </a:lnTo>
                  <a:lnTo>
                    <a:pt x="148" y="974"/>
                  </a:lnTo>
                  <a:lnTo>
                    <a:pt x="183" y="940"/>
                  </a:lnTo>
                  <a:lnTo>
                    <a:pt x="217" y="883"/>
                  </a:lnTo>
                  <a:lnTo>
                    <a:pt x="217" y="883"/>
                  </a:lnTo>
                  <a:lnTo>
                    <a:pt x="239" y="849"/>
                  </a:lnTo>
                  <a:lnTo>
                    <a:pt x="274" y="810"/>
                  </a:lnTo>
                  <a:lnTo>
                    <a:pt x="308" y="775"/>
                  </a:lnTo>
                  <a:lnTo>
                    <a:pt x="347" y="740"/>
                  </a:lnTo>
                  <a:lnTo>
                    <a:pt x="347" y="723"/>
                  </a:lnTo>
                  <a:lnTo>
                    <a:pt x="382" y="702"/>
                  </a:lnTo>
                  <a:lnTo>
                    <a:pt x="434" y="632"/>
                  </a:lnTo>
                  <a:lnTo>
                    <a:pt x="490" y="576"/>
                  </a:lnTo>
                  <a:lnTo>
                    <a:pt x="507" y="559"/>
                  </a:lnTo>
                  <a:lnTo>
                    <a:pt x="581" y="485"/>
                  </a:lnTo>
                  <a:lnTo>
                    <a:pt x="650" y="416"/>
                  </a:lnTo>
                  <a:lnTo>
                    <a:pt x="650" y="416"/>
                  </a:lnTo>
                  <a:lnTo>
                    <a:pt x="723" y="360"/>
                  </a:lnTo>
                  <a:lnTo>
                    <a:pt x="780" y="291"/>
                  </a:lnTo>
                  <a:lnTo>
                    <a:pt x="849" y="234"/>
                  </a:lnTo>
                  <a:lnTo>
                    <a:pt x="849" y="217"/>
                  </a:lnTo>
                  <a:lnTo>
                    <a:pt x="922" y="143"/>
                  </a:lnTo>
                  <a:lnTo>
                    <a:pt x="957" y="109"/>
                  </a:lnTo>
                  <a:lnTo>
                    <a:pt x="996" y="92"/>
                  </a:lnTo>
                  <a:lnTo>
                    <a:pt x="1031" y="53"/>
                  </a:lnTo>
                  <a:lnTo>
                    <a:pt x="1065" y="18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9"/>
            <p:cNvSpPr/>
            <p:nvPr/>
          </p:nvSpPr>
          <p:spPr>
            <a:xfrm>
              <a:off x="373013" y="4494613"/>
              <a:ext cx="19825" cy="444025"/>
            </a:xfrm>
            <a:custGeom>
              <a:rect b="b" l="l" r="r" t="t"/>
              <a:pathLst>
                <a:path extrusionOk="0" h="17761" w="793">
                  <a:moveTo>
                    <a:pt x="52" y="0"/>
                  </a:moveTo>
                  <a:lnTo>
                    <a:pt x="1" y="57"/>
                  </a:lnTo>
                  <a:lnTo>
                    <a:pt x="18" y="199"/>
                  </a:lnTo>
                  <a:lnTo>
                    <a:pt x="18" y="325"/>
                  </a:lnTo>
                  <a:lnTo>
                    <a:pt x="1" y="472"/>
                  </a:lnTo>
                  <a:lnTo>
                    <a:pt x="1" y="507"/>
                  </a:lnTo>
                  <a:lnTo>
                    <a:pt x="18" y="615"/>
                  </a:lnTo>
                  <a:lnTo>
                    <a:pt x="18" y="740"/>
                  </a:lnTo>
                  <a:lnTo>
                    <a:pt x="35" y="887"/>
                  </a:lnTo>
                  <a:lnTo>
                    <a:pt x="35" y="1030"/>
                  </a:lnTo>
                  <a:lnTo>
                    <a:pt x="52" y="1155"/>
                  </a:lnTo>
                  <a:lnTo>
                    <a:pt x="52" y="1298"/>
                  </a:lnTo>
                  <a:lnTo>
                    <a:pt x="52" y="1428"/>
                  </a:lnTo>
                  <a:lnTo>
                    <a:pt x="74" y="1571"/>
                  </a:lnTo>
                  <a:lnTo>
                    <a:pt x="74" y="1714"/>
                  </a:lnTo>
                  <a:lnTo>
                    <a:pt x="74" y="1822"/>
                  </a:lnTo>
                  <a:lnTo>
                    <a:pt x="74" y="1839"/>
                  </a:lnTo>
                  <a:lnTo>
                    <a:pt x="91" y="1986"/>
                  </a:lnTo>
                  <a:lnTo>
                    <a:pt x="91" y="2129"/>
                  </a:lnTo>
                  <a:lnTo>
                    <a:pt x="109" y="2254"/>
                  </a:lnTo>
                  <a:lnTo>
                    <a:pt x="109" y="2401"/>
                  </a:lnTo>
                  <a:lnTo>
                    <a:pt x="126" y="2544"/>
                  </a:lnTo>
                  <a:lnTo>
                    <a:pt x="143" y="2812"/>
                  </a:lnTo>
                  <a:lnTo>
                    <a:pt x="143" y="3085"/>
                  </a:lnTo>
                  <a:lnTo>
                    <a:pt x="161" y="3353"/>
                  </a:lnTo>
                  <a:lnTo>
                    <a:pt x="182" y="3643"/>
                  </a:lnTo>
                  <a:lnTo>
                    <a:pt x="182" y="3916"/>
                  </a:lnTo>
                  <a:lnTo>
                    <a:pt x="200" y="4184"/>
                  </a:lnTo>
                  <a:lnTo>
                    <a:pt x="217" y="4474"/>
                  </a:lnTo>
                  <a:lnTo>
                    <a:pt x="217" y="4742"/>
                  </a:lnTo>
                  <a:lnTo>
                    <a:pt x="234" y="5015"/>
                  </a:lnTo>
                  <a:lnTo>
                    <a:pt x="234" y="5283"/>
                  </a:lnTo>
                  <a:lnTo>
                    <a:pt x="234" y="5573"/>
                  </a:lnTo>
                  <a:lnTo>
                    <a:pt x="251" y="5841"/>
                  </a:lnTo>
                  <a:lnTo>
                    <a:pt x="251" y="6040"/>
                  </a:lnTo>
                  <a:lnTo>
                    <a:pt x="251" y="6114"/>
                  </a:lnTo>
                  <a:lnTo>
                    <a:pt x="251" y="6403"/>
                  </a:lnTo>
                  <a:lnTo>
                    <a:pt x="269" y="6672"/>
                  </a:lnTo>
                  <a:lnTo>
                    <a:pt x="269" y="6944"/>
                  </a:lnTo>
                  <a:lnTo>
                    <a:pt x="269" y="7230"/>
                  </a:lnTo>
                  <a:lnTo>
                    <a:pt x="290" y="7502"/>
                  </a:lnTo>
                  <a:lnTo>
                    <a:pt x="290" y="7771"/>
                  </a:lnTo>
                  <a:lnTo>
                    <a:pt x="290" y="8060"/>
                  </a:lnTo>
                  <a:lnTo>
                    <a:pt x="290" y="8329"/>
                  </a:lnTo>
                  <a:lnTo>
                    <a:pt x="308" y="8601"/>
                  </a:lnTo>
                  <a:lnTo>
                    <a:pt x="308" y="8891"/>
                  </a:lnTo>
                  <a:lnTo>
                    <a:pt x="308" y="9432"/>
                  </a:lnTo>
                  <a:lnTo>
                    <a:pt x="325" y="9990"/>
                  </a:lnTo>
                  <a:lnTo>
                    <a:pt x="325" y="10548"/>
                  </a:lnTo>
                  <a:lnTo>
                    <a:pt x="325" y="10782"/>
                  </a:lnTo>
                  <a:lnTo>
                    <a:pt x="342" y="11089"/>
                  </a:lnTo>
                  <a:lnTo>
                    <a:pt x="342" y="11647"/>
                  </a:lnTo>
                  <a:lnTo>
                    <a:pt x="360" y="11937"/>
                  </a:lnTo>
                  <a:lnTo>
                    <a:pt x="360" y="12205"/>
                  </a:lnTo>
                  <a:lnTo>
                    <a:pt x="360" y="12279"/>
                  </a:lnTo>
                  <a:lnTo>
                    <a:pt x="377" y="12478"/>
                  </a:lnTo>
                  <a:lnTo>
                    <a:pt x="377" y="12763"/>
                  </a:lnTo>
                  <a:lnTo>
                    <a:pt x="377" y="13036"/>
                  </a:lnTo>
                  <a:lnTo>
                    <a:pt x="399" y="13304"/>
                  </a:lnTo>
                  <a:lnTo>
                    <a:pt x="416" y="13594"/>
                  </a:lnTo>
                  <a:lnTo>
                    <a:pt x="416" y="13845"/>
                  </a:lnTo>
                  <a:lnTo>
                    <a:pt x="416" y="13866"/>
                  </a:lnTo>
                  <a:lnTo>
                    <a:pt x="433" y="14135"/>
                  </a:lnTo>
                  <a:lnTo>
                    <a:pt x="451" y="14425"/>
                  </a:lnTo>
                  <a:lnTo>
                    <a:pt x="451" y="14693"/>
                  </a:lnTo>
                  <a:lnTo>
                    <a:pt x="468" y="14965"/>
                  </a:lnTo>
                  <a:lnTo>
                    <a:pt x="485" y="15251"/>
                  </a:lnTo>
                  <a:lnTo>
                    <a:pt x="485" y="15307"/>
                  </a:lnTo>
                  <a:lnTo>
                    <a:pt x="507" y="15523"/>
                  </a:lnTo>
                  <a:lnTo>
                    <a:pt x="524" y="15792"/>
                  </a:lnTo>
                  <a:lnTo>
                    <a:pt x="541" y="16082"/>
                  </a:lnTo>
                  <a:lnTo>
                    <a:pt x="559" y="16354"/>
                  </a:lnTo>
                  <a:lnTo>
                    <a:pt x="559" y="16389"/>
                  </a:lnTo>
                  <a:lnTo>
                    <a:pt x="576" y="16622"/>
                  </a:lnTo>
                  <a:lnTo>
                    <a:pt x="615" y="16895"/>
                  </a:lnTo>
                  <a:lnTo>
                    <a:pt x="632" y="17038"/>
                  </a:lnTo>
                  <a:lnTo>
                    <a:pt x="632" y="17128"/>
                  </a:lnTo>
                  <a:lnTo>
                    <a:pt x="650" y="17180"/>
                  </a:lnTo>
                  <a:lnTo>
                    <a:pt x="667" y="17306"/>
                  </a:lnTo>
                  <a:lnTo>
                    <a:pt x="684" y="17453"/>
                  </a:lnTo>
                  <a:lnTo>
                    <a:pt x="701" y="17596"/>
                  </a:lnTo>
                  <a:lnTo>
                    <a:pt x="701" y="17721"/>
                  </a:lnTo>
                  <a:lnTo>
                    <a:pt x="758" y="17760"/>
                  </a:lnTo>
                  <a:lnTo>
                    <a:pt x="792" y="17721"/>
                  </a:lnTo>
                  <a:lnTo>
                    <a:pt x="775" y="17578"/>
                  </a:lnTo>
                  <a:lnTo>
                    <a:pt x="775" y="17453"/>
                  </a:lnTo>
                  <a:lnTo>
                    <a:pt x="775" y="17306"/>
                  </a:lnTo>
                  <a:lnTo>
                    <a:pt x="775" y="17163"/>
                  </a:lnTo>
                  <a:lnTo>
                    <a:pt x="775" y="17111"/>
                  </a:lnTo>
                  <a:lnTo>
                    <a:pt x="775" y="17038"/>
                  </a:lnTo>
                  <a:lnTo>
                    <a:pt x="775" y="16895"/>
                  </a:lnTo>
                  <a:lnTo>
                    <a:pt x="775" y="16622"/>
                  </a:lnTo>
                  <a:lnTo>
                    <a:pt x="775" y="16371"/>
                  </a:lnTo>
                  <a:lnTo>
                    <a:pt x="775" y="16332"/>
                  </a:lnTo>
                  <a:lnTo>
                    <a:pt x="758" y="16064"/>
                  </a:lnTo>
                  <a:lnTo>
                    <a:pt x="758" y="15792"/>
                  </a:lnTo>
                  <a:lnTo>
                    <a:pt x="740" y="15506"/>
                  </a:lnTo>
                  <a:lnTo>
                    <a:pt x="740" y="15290"/>
                  </a:lnTo>
                  <a:lnTo>
                    <a:pt x="740" y="15234"/>
                  </a:lnTo>
                  <a:lnTo>
                    <a:pt x="740" y="14965"/>
                  </a:lnTo>
                  <a:lnTo>
                    <a:pt x="723" y="14675"/>
                  </a:lnTo>
                  <a:lnTo>
                    <a:pt x="723" y="14407"/>
                  </a:lnTo>
                  <a:lnTo>
                    <a:pt x="701" y="14135"/>
                  </a:lnTo>
                  <a:lnTo>
                    <a:pt x="701" y="13845"/>
                  </a:lnTo>
                  <a:lnTo>
                    <a:pt x="701" y="13577"/>
                  </a:lnTo>
                  <a:lnTo>
                    <a:pt x="701" y="13304"/>
                  </a:lnTo>
                  <a:lnTo>
                    <a:pt x="684" y="13036"/>
                  </a:lnTo>
                  <a:lnTo>
                    <a:pt x="684" y="12746"/>
                  </a:lnTo>
                  <a:lnTo>
                    <a:pt x="684" y="12478"/>
                  </a:lnTo>
                  <a:lnTo>
                    <a:pt x="684" y="12261"/>
                  </a:lnTo>
                  <a:lnTo>
                    <a:pt x="684" y="12205"/>
                  </a:lnTo>
                  <a:lnTo>
                    <a:pt x="667" y="11920"/>
                  </a:lnTo>
                  <a:lnTo>
                    <a:pt x="667" y="11647"/>
                  </a:lnTo>
                  <a:lnTo>
                    <a:pt x="667" y="11089"/>
                  </a:lnTo>
                  <a:lnTo>
                    <a:pt x="667" y="10782"/>
                  </a:lnTo>
                  <a:lnTo>
                    <a:pt x="650" y="10548"/>
                  </a:lnTo>
                  <a:lnTo>
                    <a:pt x="650" y="9990"/>
                  </a:lnTo>
                  <a:lnTo>
                    <a:pt x="632" y="9432"/>
                  </a:lnTo>
                  <a:lnTo>
                    <a:pt x="632" y="8869"/>
                  </a:lnTo>
                  <a:lnTo>
                    <a:pt x="615" y="8601"/>
                  </a:lnTo>
                  <a:lnTo>
                    <a:pt x="615" y="8329"/>
                  </a:lnTo>
                  <a:lnTo>
                    <a:pt x="615" y="8043"/>
                  </a:lnTo>
                  <a:lnTo>
                    <a:pt x="593" y="7771"/>
                  </a:lnTo>
                  <a:lnTo>
                    <a:pt x="593" y="7502"/>
                  </a:lnTo>
                  <a:lnTo>
                    <a:pt x="593" y="7212"/>
                  </a:lnTo>
                  <a:lnTo>
                    <a:pt x="576" y="6944"/>
                  </a:lnTo>
                  <a:lnTo>
                    <a:pt x="576" y="6672"/>
                  </a:lnTo>
                  <a:lnTo>
                    <a:pt x="559" y="6382"/>
                  </a:lnTo>
                  <a:lnTo>
                    <a:pt x="559" y="6114"/>
                  </a:lnTo>
                  <a:lnTo>
                    <a:pt x="559" y="6040"/>
                  </a:lnTo>
                  <a:lnTo>
                    <a:pt x="541" y="5841"/>
                  </a:lnTo>
                  <a:lnTo>
                    <a:pt x="541" y="5555"/>
                  </a:lnTo>
                  <a:lnTo>
                    <a:pt x="524" y="5283"/>
                  </a:lnTo>
                  <a:lnTo>
                    <a:pt x="524" y="5015"/>
                  </a:lnTo>
                  <a:lnTo>
                    <a:pt x="507" y="4725"/>
                  </a:lnTo>
                  <a:lnTo>
                    <a:pt x="485" y="4457"/>
                  </a:lnTo>
                  <a:lnTo>
                    <a:pt x="485" y="4184"/>
                  </a:lnTo>
                  <a:lnTo>
                    <a:pt x="468" y="3894"/>
                  </a:lnTo>
                  <a:lnTo>
                    <a:pt x="451" y="3626"/>
                  </a:lnTo>
                  <a:lnTo>
                    <a:pt x="433" y="3353"/>
                  </a:lnTo>
                  <a:lnTo>
                    <a:pt x="416" y="3068"/>
                  </a:lnTo>
                  <a:lnTo>
                    <a:pt x="399" y="2795"/>
                  </a:lnTo>
                  <a:lnTo>
                    <a:pt x="377" y="2527"/>
                  </a:lnTo>
                  <a:lnTo>
                    <a:pt x="377" y="2380"/>
                  </a:lnTo>
                  <a:lnTo>
                    <a:pt x="360" y="2237"/>
                  </a:lnTo>
                  <a:lnTo>
                    <a:pt x="360" y="2112"/>
                  </a:lnTo>
                  <a:lnTo>
                    <a:pt x="342" y="1969"/>
                  </a:lnTo>
                  <a:lnTo>
                    <a:pt x="342" y="1822"/>
                  </a:lnTo>
                  <a:lnTo>
                    <a:pt x="325" y="1804"/>
                  </a:lnTo>
                  <a:lnTo>
                    <a:pt x="325" y="1696"/>
                  </a:lnTo>
                  <a:lnTo>
                    <a:pt x="308" y="1554"/>
                  </a:lnTo>
                  <a:lnTo>
                    <a:pt x="290" y="1406"/>
                  </a:lnTo>
                  <a:lnTo>
                    <a:pt x="269" y="1281"/>
                  </a:lnTo>
                  <a:lnTo>
                    <a:pt x="269" y="1138"/>
                  </a:lnTo>
                  <a:lnTo>
                    <a:pt x="251" y="1013"/>
                  </a:lnTo>
                  <a:lnTo>
                    <a:pt x="234" y="866"/>
                  </a:lnTo>
                  <a:lnTo>
                    <a:pt x="217" y="723"/>
                  </a:lnTo>
                  <a:lnTo>
                    <a:pt x="200" y="597"/>
                  </a:lnTo>
                  <a:lnTo>
                    <a:pt x="182" y="489"/>
                  </a:lnTo>
                  <a:lnTo>
                    <a:pt x="182" y="455"/>
                  </a:lnTo>
                  <a:lnTo>
                    <a:pt x="161" y="325"/>
                  </a:lnTo>
                  <a:lnTo>
                    <a:pt x="126" y="182"/>
                  </a:lnTo>
                  <a:lnTo>
                    <a:pt x="109" y="3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0" name="Google Shape;2220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21" name="Google Shape;2221;p29"/>
          <p:cNvGrpSpPr/>
          <p:nvPr/>
        </p:nvGrpSpPr>
        <p:grpSpPr>
          <a:xfrm>
            <a:off x="1349774" y="4938638"/>
            <a:ext cx="2749703" cy="122913"/>
            <a:chOff x="5024149" y="4918613"/>
            <a:chExt cx="2749703" cy="122913"/>
          </a:xfrm>
        </p:grpSpPr>
        <p:sp>
          <p:nvSpPr>
            <p:cNvPr id="2222" name="Google Shape;2222;p29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9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9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9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9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9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9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9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9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9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9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9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9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9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9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9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9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9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9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9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9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9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9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9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9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9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9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9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9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9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2" name="Google Shape;2252;p29"/>
          <p:cNvSpPr/>
          <p:nvPr/>
        </p:nvSpPr>
        <p:spPr>
          <a:xfrm flipH="1">
            <a:off x="-786712" y="4938650"/>
            <a:ext cx="2016300" cy="3219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3" name="Google Shape;2253;p29"/>
          <p:cNvGrpSpPr/>
          <p:nvPr/>
        </p:nvGrpSpPr>
        <p:grpSpPr>
          <a:xfrm>
            <a:off x="421181" y="4575726"/>
            <a:ext cx="292040" cy="362694"/>
            <a:chOff x="679508" y="4661445"/>
            <a:chExt cx="223204" cy="277204"/>
          </a:xfrm>
        </p:grpSpPr>
        <p:sp>
          <p:nvSpPr>
            <p:cNvPr id="2254" name="Google Shape;2254;p29"/>
            <p:cNvSpPr/>
            <p:nvPr/>
          </p:nvSpPr>
          <p:spPr>
            <a:xfrm>
              <a:off x="729269" y="4769528"/>
              <a:ext cx="63410" cy="115714"/>
            </a:xfrm>
            <a:custGeom>
              <a:rect b="b" l="l" r="r" t="t"/>
              <a:pathLst>
                <a:path extrusionOk="0" h="1365" w="748">
                  <a:moveTo>
                    <a:pt x="1" y="1"/>
                  </a:moveTo>
                  <a:lnTo>
                    <a:pt x="1" y="979"/>
                  </a:lnTo>
                  <a:cubicBezTo>
                    <a:pt x="1" y="1187"/>
                    <a:pt x="170" y="1365"/>
                    <a:pt x="385" y="1365"/>
                  </a:cubicBezTo>
                  <a:lnTo>
                    <a:pt x="748" y="1365"/>
                  </a:lnTo>
                  <a:lnTo>
                    <a:pt x="748" y="1304"/>
                  </a:lnTo>
                  <a:lnTo>
                    <a:pt x="385" y="1304"/>
                  </a:lnTo>
                  <a:cubicBezTo>
                    <a:pt x="200" y="1304"/>
                    <a:pt x="52" y="1157"/>
                    <a:pt x="52" y="979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9"/>
            <p:cNvSpPr/>
            <p:nvPr/>
          </p:nvSpPr>
          <p:spPr>
            <a:xfrm>
              <a:off x="792593" y="4785804"/>
              <a:ext cx="77397" cy="84349"/>
            </a:xfrm>
            <a:custGeom>
              <a:rect b="b" l="l" r="r" t="t"/>
              <a:pathLst>
                <a:path extrusionOk="0" h="995" w="913">
                  <a:moveTo>
                    <a:pt x="854" y="1"/>
                  </a:moveTo>
                  <a:lnTo>
                    <a:pt x="854" y="417"/>
                  </a:lnTo>
                  <a:cubicBezTo>
                    <a:pt x="854" y="705"/>
                    <a:pt x="623" y="942"/>
                    <a:pt x="335" y="942"/>
                  </a:cubicBezTo>
                  <a:lnTo>
                    <a:pt x="1" y="942"/>
                  </a:lnTo>
                  <a:lnTo>
                    <a:pt x="1" y="995"/>
                  </a:lnTo>
                  <a:lnTo>
                    <a:pt x="335" y="995"/>
                  </a:lnTo>
                  <a:cubicBezTo>
                    <a:pt x="653" y="995"/>
                    <a:pt x="913" y="735"/>
                    <a:pt x="913" y="417"/>
                  </a:cubicBezTo>
                  <a:lnTo>
                    <a:pt x="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9"/>
            <p:cNvSpPr/>
            <p:nvPr/>
          </p:nvSpPr>
          <p:spPr>
            <a:xfrm>
              <a:off x="790219" y="4791569"/>
              <a:ext cx="4408" cy="147080"/>
            </a:xfrm>
            <a:custGeom>
              <a:rect b="b" l="l" r="r" t="t"/>
              <a:pathLst>
                <a:path extrusionOk="0" h="1735" w="52">
                  <a:moveTo>
                    <a:pt x="0" y="0"/>
                  </a:moveTo>
                  <a:lnTo>
                    <a:pt x="0" y="1734"/>
                  </a:lnTo>
                  <a:lnTo>
                    <a:pt x="52" y="173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9"/>
            <p:cNvSpPr/>
            <p:nvPr/>
          </p:nvSpPr>
          <p:spPr>
            <a:xfrm>
              <a:off x="718587" y="4661445"/>
              <a:ext cx="152675" cy="130211"/>
            </a:xfrm>
            <a:custGeom>
              <a:rect b="b" l="l" r="r" t="t"/>
              <a:pathLst>
                <a:path extrusionOk="0" h="1536" w="1801">
                  <a:moveTo>
                    <a:pt x="904" y="1"/>
                  </a:moveTo>
                  <a:cubicBezTo>
                    <a:pt x="401" y="1"/>
                    <a:pt x="1" y="342"/>
                    <a:pt x="1" y="764"/>
                  </a:cubicBezTo>
                  <a:cubicBezTo>
                    <a:pt x="1" y="1187"/>
                    <a:pt x="401" y="1535"/>
                    <a:pt x="904" y="1535"/>
                  </a:cubicBezTo>
                  <a:cubicBezTo>
                    <a:pt x="1400" y="1535"/>
                    <a:pt x="1800" y="1187"/>
                    <a:pt x="1800" y="764"/>
                  </a:cubicBezTo>
                  <a:cubicBezTo>
                    <a:pt x="1800" y="342"/>
                    <a:pt x="1400" y="1"/>
                    <a:pt x="90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9"/>
            <p:cNvSpPr/>
            <p:nvPr/>
          </p:nvSpPr>
          <p:spPr>
            <a:xfrm>
              <a:off x="679508" y="4714851"/>
              <a:ext cx="106389" cy="89944"/>
            </a:xfrm>
            <a:custGeom>
              <a:rect b="b" l="l" r="r" t="t"/>
              <a:pathLst>
                <a:path extrusionOk="0" h="1061" w="1255">
                  <a:moveTo>
                    <a:pt x="632" y="0"/>
                  </a:moveTo>
                  <a:cubicBezTo>
                    <a:pt x="284" y="0"/>
                    <a:pt x="1" y="239"/>
                    <a:pt x="1" y="527"/>
                  </a:cubicBezTo>
                  <a:cubicBezTo>
                    <a:pt x="1" y="824"/>
                    <a:pt x="284" y="1060"/>
                    <a:pt x="632" y="1060"/>
                  </a:cubicBezTo>
                  <a:cubicBezTo>
                    <a:pt x="972" y="1060"/>
                    <a:pt x="1255" y="824"/>
                    <a:pt x="1255" y="527"/>
                  </a:cubicBezTo>
                  <a:cubicBezTo>
                    <a:pt x="1255" y="239"/>
                    <a:pt x="972" y="0"/>
                    <a:pt x="63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9"/>
            <p:cNvSpPr/>
            <p:nvPr/>
          </p:nvSpPr>
          <p:spPr>
            <a:xfrm>
              <a:off x="831079" y="4741215"/>
              <a:ext cx="71633" cy="61121"/>
            </a:xfrm>
            <a:custGeom>
              <a:rect b="b" l="l" r="r" t="t"/>
              <a:pathLst>
                <a:path extrusionOk="0" h="721" w="845">
                  <a:moveTo>
                    <a:pt x="422" y="0"/>
                  </a:moveTo>
                  <a:cubicBezTo>
                    <a:pt x="185" y="0"/>
                    <a:pt x="0" y="164"/>
                    <a:pt x="0" y="365"/>
                  </a:cubicBezTo>
                  <a:cubicBezTo>
                    <a:pt x="0" y="557"/>
                    <a:pt x="185" y="721"/>
                    <a:pt x="422" y="721"/>
                  </a:cubicBezTo>
                  <a:cubicBezTo>
                    <a:pt x="651" y="721"/>
                    <a:pt x="845" y="557"/>
                    <a:pt x="845" y="365"/>
                  </a:cubicBezTo>
                  <a:cubicBezTo>
                    <a:pt x="845" y="164"/>
                    <a:pt x="651" y="0"/>
                    <a:pt x="42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0" name="Google Shape;2260;p29"/>
          <p:cNvGrpSpPr/>
          <p:nvPr/>
        </p:nvGrpSpPr>
        <p:grpSpPr>
          <a:xfrm>
            <a:off x="767038" y="4664782"/>
            <a:ext cx="292041" cy="265579"/>
            <a:chOff x="2902325" y="2072636"/>
            <a:chExt cx="187941" cy="170900"/>
          </a:xfrm>
        </p:grpSpPr>
        <p:sp>
          <p:nvSpPr>
            <p:cNvPr id="2261" name="Google Shape;2261;p29"/>
            <p:cNvSpPr/>
            <p:nvPr/>
          </p:nvSpPr>
          <p:spPr>
            <a:xfrm>
              <a:off x="2902325" y="2072636"/>
              <a:ext cx="187941" cy="84772"/>
            </a:xfrm>
            <a:custGeom>
              <a:rect b="b" l="l" r="r" t="t"/>
              <a:pathLst>
                <a:path extrusionOk="0" h="1000" w="2217">
                  <a:moveTo>
                    <a:pt x="157" y="0"/>
                  </a:moveTo>
                  <a:lnTo>
                    <a:pt x="0" y="1000"/>
                  </a:lnTo>
                  <a:lnTo>
                    <a:pt x="2216" y="100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9"/>
            <p:cNvSpPr/>
            <p:nvPr/>
          </p:nvSpPr>
          <p:spPr>
            <a:xfrm>
              <a:off x="2902325" y="2157322"/>
              <a:ext cx="187347" cy="86214"/>
            </a:xfrm>
            <a:custGeom>
              <a:rect b="b" l="l" r="r" t="t"/>
              <a:pathLst>
                <a:path extrusionOk="0" h="1017" w="2210">
                  <a:moveTo>
                    <a:pt x="0" y="1"/>
                  </a:moveTo>
                  <a:lnTo>
                    <a:pt x="0" y="1016"/>
                  </a:lnTo>
                  <a:lnTo>
                    <a:pt x="2209" y="1016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9"/>
            <p:cNvSpPr/>
            <p:nvPr/>
          </p:nvSpPr>
          <p:spPr>
            <a:xfrm>
              <a:off x="2936827" y="2187501"/>
              <a:ext cx="18904" cy="28399"/>
            </a:xfrm>
            <a:custGeom>
              <a:rect b="b" l="l" r="r" t="t"/>
              <a:pathLst>
                <a:path extrusionOk="0" h="335" w="223">
                  <a:moveTo>
                    <a:pt x="8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9"/>
            <p:cNvSpPr/>
            <p:nvPr/>
          </p:nvSpPr>
          <p:spPr>
            <a:xfrm>
              <a:off x="2936827" y="2187501"/>
              <a:ext cx="18904" cy="28399"/>
            </a:xfrm>
            <a:custGeom>
              <a:rect b="b" l="l" r="r" t="t"/>
              <a:pathLst>
                <a:path extrusionOk="0" h="335" w="223">
                  <a:moveTo>
                    <a:pt x="216" y="0"/>
                  </a:moveTo>
                  <a:lnTo>
                    <a:pt x="1" y="320"/>
                  </a:lnTo>
                  <a:lnTo>
                    <a:pt x="8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9"/>
            <p:cNvSpPr/>
            <p:nvPr/>
          </p:nvSpPr>
          <p:spPr>
            <a:xfrm>
              <a:off x="2936827" y="2187501"/>
              <a:ext cx="18904" cy="28399"/>
            </a:xfrm>
            <a:custGeom>
              <a:rect b="b" l="l" r="r" t="t"/>
              <a:pathLst>
                <a:path extrusionOk="0" h="335" w="223">
                  <a:moveTo>
                    <a:pt x="209" y="16"/>
                  </a:moveTo>
                  <a:lnTo>
                    <a:pt x="209" y="320"/>
                  </a:lnTo>
                  <a:lnTo>
                    <a:pt x="17" y="320"/>
                  </a:lnTo>
                  <a:lnTo>
                    <a:pt x="17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23" y="3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9"/>
            <p:cNvSpPr/>
            <p:nvPr/>
          </p:nvSpPr>
          <p:spPr>
            <a:xfrm>
              <a:off x="2936827" y="2214628"/>
              <a:ext cx="18904" cy="28229"/>
            </a:xfrm>
            <a:custGeom>
              <a:rect b="b" l="l" r="r" t="t"/>
              <a:pathLst>
                <a:path extrusionOk="0" h="333" w="223">
                  <a:moveTo>
                    <a:pt x="8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9"/>
            <p:cNvSpPr/>
            <p:nvPr/>
          </p:nvSpPr>
          <p:spPr>
            <a:xfrm>
              <a:off x="2936827" y="2214628"/>
              <a:ext cx="18904" cy="28229"/>
            </a:xfrm>
            <a:custGeom>
              <a:rect b="b" l="l" r="r" t="t"/>
              <a:pathLst>
                <a:path extrusionOk="0" h="333" w="223">
                  <a:moveTo>
                    <a:pt x="216" y="0"/>
                  </a:moveTo>
                  <a:lnTo>
                    <a:pt x="1" y="319"/>
                  </a:lnTo>
                  <a:lnTo>
                    <a:pt x="8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9"/>
            <p:cNvSpPr/>
            <p:nvPr/>
          </p:nvSpPr>
          <p:spPr>
            <a:xfrm>
              <a:off x="2936827" y="2214628"/>
              <a:ext cx="18904" cy="28229"/>
            </a:xfrm>
            <a:custGeom>
              <a:rect b="b" l="l" r="r" t="t"/>
              <a:pathLst>
                <a:path extrusionOk="0" h="333" w="223">
                  <a:moveTo>
                    <a:pt x="209" y="15"/>
                  </a:moveTo>
                  <a:lnTo>
                    <a:pt x="209" y="319"/>
                  </a:lnTo>
                  <a:lnTo>
                    <a:pt x="17" y="319"/>
                  </a:lnTo>
                  <a:lnTo>
                    <a:pt x="17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23" y="3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9"/>
            <p:cNvSpPr/>
            <p:nvPr/>
          </p:nvSpPr>
          <p:spPr>
            <a:xfrm>
              <a:off x="2954459" y="2187501"/>
              <a:ext cx="18989" cy="28399"/>
            </a:xfrm>
            <a:custGeom>
              <a:rect b="b" l="l" r="r" t="t"/>
              <a:pathLst>
                <a:path extrusionOk="0" h="335" w="224">
                  <a:moveTo>
                    <a:pt x="15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9"/>
            <p:cNvSpPr/>
            <p:nvPr/>
          </p:nvSpPr>
          <p:spPr>
            <a:xfrm>
              <a:off x="2954459" y="2187501"/>
              <a:ext cx="18989" cy="28399"/>
            </a:xfrm>
            <a:custGeom>
              <a:rect b="b" l="l" r="r" t="t"/>
              <a:pathLst>
                <a:path extrusionOk="0" h="335" w="224">
                  <a:moveTo>
                    <a:pt x="216" y="0"/>
                  </a:moveTo>
                  <a:lnTo>
                    <a:pt x="1" y="320"/>
                  </a:lnTo>
                  <a:lnTo>
                    <a:pt x="15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9"/>
            <p:cNvSpPr/>
            <p:nvPr/>
          </p:nvSpPr>
          <p:spPr>
            <a:xfrm>
              <a:off x="2954459" y="2187501"/>
              <a:ext cx="19582" cy="28399"/>
            </a:xfrm>
            <a:custGeom>
              <a:rect b="b" l="l" r="r" t="t"/>
              <a:pathLst>
                <a:path extrusionOk="0" h="335" w="231">
                  <a:moveTo>
                    <a:pt x="216" y="16"/>
                  </a:moveTo>
                  <a:lnTo>
                    <a:pt x="216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30" y="33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9"/>
            <p:cNvSpPr/>
            <p:nvPr/>
          </p:nvSpPr>
          <p:spPr>
            <a:xfrm>
              <a:off x="2954459" y="2214628"/>
              <a:ext cx="18989" cy="28229"/>
            </a:xfrm>
            <a:custGeom>
              <a:rect b="b" l="l" r="r" t="t"/>
              <a:pathLst>
                <a:path extrusionOk="0" h="333" w="224">
                  <a:moveTo>
                    <a:pt x="15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9"/>
            <p:cNvSpPr/>
            <p:nvPr/>
          </p:nvSpPr>
          <p:spPr>
            <a:xfrm>
              <a:off x="2954459" y="2214628"/>
              <a:ext cx="18989" cy="28229"/>
            </a:xfrm>
            <a:custGeom>
              <a:rect b="b" l="l" r="r" t="t"/>
              <a:pathLst>
                <a:path extrusionOk="0" h="333" w="224">
                  <a:moveTo>
                    <a:pt x="216" y="0"/>
                  </a:moveTo>
                  <a:lnTo>
                    <a:pt x="1" y="319"/>
                  </a:lnTo>
                  <a:lnTo>
                    <a:pt x="15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9"/>
            <p:cNvSpPr/>
            <p:nvPr/>
          </p:nvSpPr>
          <p:spPr>
            <a:xfrm>
              <a:off x="2954459" y="2214628"/>
              <a:ext cx="19582" cy="28229"/>
            </a:xfrm>
            <a:custGeom>
              <a:rect b="b" l="l" r="r" t="t"/>
              <a:pathLst>
                <a:path extrusionOk="0" h="333" w="231">
                  <a:moveTo>
                    <a:pt x="216" y="15"/>
                  </a:moveTo>
                  <a:lnTo>
                    <a:pt x="216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30" y="33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9"/>
            <p:cNvSpPr/>
            <p:nvPr/>
          </p:nvSpPr>
          <p:spPr>
            <a:xfrm>
              <a:off x="3018547" y="2187501"/>
              <a:ext cx="18904" cy="28399"/>
            </a:xfrm>
            <a:custGeom>
              <a:rect b="b" l="l" r="r" t="t"/>
              <a:pathLst>
                <a:path extrusionOk="0" h="335" w="223">
                  <a:moveTo>
                    <a:pt x="8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9"/>
            <p:cNvSpPr/>
            <p:nvPr/>
          </p:nvSpPr>
          <p:spPr>
            <a:xfrm>
              <a:off x="3018547" y="2187501"/>
              <a:ext cx="18904" cy="28399"/>
            </a:xfrm>
            <a:custGeom>
              <a:rect b="b" l="l" r="r" t="t"/>
              <a:pathLst>
                <a:path extrusionOk="0" h="335" w="223">
                  <a:moveTo>
                    <a:pt x="216" y="0"/>
                  </a:moveTo>
                  <a:lnTo>
                    <a:pt x="1" y="320"/>
                  </a:lnTo>
                  <a:lnTo>
                    <a:pt x="8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9"/>
            <p:cNvSpPr/>
            <p:nvPr/>
          </p:nvSpPr>
          <p:spPr>
            <a:xfrm>
              <a:off x="3018547" y="2187501"/>
              <a:ext cx="18904" cy="28399"/>
            </a:xfrm>
            <a:custGeom>
              <a:rect b="b" l="l" r="r" t="t"/>
              <a:pathLst>
                <a:path extrusionOk="0" h="335" w="223">
                  <a:moveTo>
                    <a:pt x="209" y="16"/>
                  </a:moveTo>
                  <a:lnTo>
                    <a:pt x="209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23" y="3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9"/>
            <p:cNvSpPr/>
            <p:nvPr/>
          </p:nvSpPr>
          <p:spPr>
            <a:xfrm>
              <a:off x="3018547" y="2214628"/>
              <a:ext cx="18904" cy="28229"/>
            </a:xfrm>
            <a:custGeom>
              <a:rect b="b" l="l" r="r" t="t"/>
              <a:pathLst>
                <a:path extrusionOk="0" h="333" w="223">
                  <a:moveTo>
                    <a:pt x="8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9"/>
            <p:cNvSpPr/>
            <p:nvPr/>
          </p:nvSpPr>
          <p:spPr>
            <a:xfrm>
              <a:off x="3018547" y="2214628"/>
              <a:ext cx="18904" cy="28229"/>
            </a:xfrm>
            <a:custGeom>
              <a:rect b="b" l="l" r="r" t="t"/>
              <a:pathLst>
                <a:path extrusionOk="0" h="333" w="223">
                  <a:moveTo>
                    <a:pt x="216" y="0"/>
                  </a:moveTo>
                  <a:lnTo>
                    <a:pt x="1" y="319"/>
                  </a:lnTo>
                  <a:lnTo>
                    <a:pt x="8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9"/>
            <p:cNvSpPr/>
            <p:nvPr/>
          </p:nvSpPr>
          <p:spPr>
            <a:xfrm>
              <a:off x="3018547" y="2214628"/>
              <a:ext cx="18904" cy="28229"/>
            </a:xfrm>
            <a:custGeom>
              <a:rect b="b" l="l" r="r" t="t"/>
              <a:pathLst>
                <a:path extrusionOk="0" h="333" w="223">
                  <a:moveTo>
                    <a:pt x="209" y="15"/>
                  </a:moveTo>
                  <a:lnTo>
                    <a:pt x="209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23" y="3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9"/>
            <p:cNvSpPr/>
            <p:nvPr/>
          </p:nvSpPr>
          <p:spPr>
            <a:xfrm>
              <a:off x="3036179" y="2187501"/>
              <a:ext cx="18904" cy="28399"/>
            </a:xfrm>
            <a:custGeom>
              <a:rect b="b" l="l" r="r" t="t"/>
              <a:pathLst>
                <a:path extrusionOk="0" h="335" w="223">
                  <a:moveTo>
                    <a:pt x="15" y="0"/>
                  </a:moveTo>
                  <a:lnTo>
                    <a:pt x="1" y="16"/>
                  </a:lnTo>
                  <a:lnTo>
                    <a:pt x="214" y="335"/>
                  </a:lnTo>
                  <a:lnTo>
                    <a:pt x="223" y="3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9"/>
            <p:cNvSpPr/>
            <p:nvPr/>
          </p:nvSpPr>
          <p:spPr>
            <a:xfrm>
              <a:off x="3036179" y="2187501"/>
              <a:ext cx="18904" cy="28399"/>
            </a:xfrm>
            <a:custGeom>
              <a:rect b="b" l="l" r="r" t="t"/>
              <a:pathLst>
                <a:path extrusionOk="0" h="335" w="223">
                  <a:moveTo>
                    <a:pt x="214" y="0"/>
                  </a:moveTo>
                  <a:lnTo>
                    <a:pt x="1" y="320"/>
                  </a:lnTo>
                  <a:lnTo>
                    <a:pt x="15" y="335"/>
                  </a:lnTo>
                  <a:lnTo>
                    <a:pt x="223" y="16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9"/>
            <p:cNvSpPr/>
            <p:nvPr/>
          </p:nvSpPr>
          <p:spPr>
            <a:xfrm>
              <a:off x="3036179" y="2187501"/>
              <a:ext cx="19498" cy="28399"/>
            </a:xfrm>
            <a:custGeom>
              <a:rect b="b" l="l" r="r" t="t"/>
              <a:pathLst>
                <a:path extrusionOk="0" h="335" w="230">
                  <a:moveTo>
                    <a:pt x="214" y="16"/>
                  </a:moveTo>
                  <a:lnTo>
                    <a:pt x="214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30" y="33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9"/>
            <p:cNvSpPr/>
            <p:nvPr/>
          </p:nvSpPr>
          <p:spPr>
            <a:xfrm>
              <a:off x="3036179" y="2214628"/>
              <a:ext cx="18904" cy="28229"/>
            </a:xfrm>
            <a:custGeom>
              <a:rect b="b" l="l" r="r" t="t"/>
              <a:pathLst>
                <a:path extrusionOk="0" h="333" w="223">
                  <a:moveTo>
                    <a:pt x="15" y="0"/>
                  </a:moveTo>
                  <a:lnTo>
                    <a:pt x="1" y="15"/>
                  </a:lnTo>
                  <a:lnTo>
                    <a:pt x="214" y="333"/>
                  </a:lnTo>
                  <a:lnTo>
                    <a:pt x="223" y="3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9"/>
            <p:cNvSpPr/>
            <p:nvPr/>
          </p:nvSpPr>
          <p:spPr>
            <a:xfrm>
              <a:off x="3036179" y="2214628"/>
              <a:ext cx="18904" cy="28229"/>
            </a:xfrm>
            <a:custGeom>
              <a:rect b="b" l="l" r="r" t="t"/>
              <a:pathLst>
                <a:path extrusionOk="0" h="333" w="223">
                  <a:moveTo>
                    <a:pt x="214" y="0"/>
                  </a:moveTo>
                  <a:lnTo>
                    <a:pt x="1" y="319"/>
                  </a:lnTo>
                  <a:lnTo>
                    <a:pt x="15" y="333"/>
                  </a:lnTo>
                  <a:lnTo>
                    <a:pt x="223" y="15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9"/>
            <p:cNvSpPr/>
            <p:nvPr/>
          </p:nvSpPr>
          <p:spPr>
            <a:xfrm>
              <a:off x="3036179" y="2214628"/>
              <a:ext cx="19498" cy="28229"/>
            </a:xfrm>
            <a:custGeom>
              <a:rect b="b" l="l" r="r" t="t"/>
              <a:pathLst>
                <a:path extrusionOk="0" h="333" w="230">
                  <a:moveTo>
                    <a:pt x="214" y="15"/>
                  </a:moveTo>
                  <a:lnTo>
                    <a:pt x="214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30" y="33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7" name="Google Shape;2287;p29"/>
          <p:cNvSpPr/>
          <p:nvPr/>
        </p:nvSpPr>
        <p:spPr>
          <a:xfrm>
            <a:off x="8247472" y="447943"/>
            <a:ext cx="615546" cy="183099"/>
          </a:xfrm>
          <a:custGeom>
            <a:rect b="b" l="l" r="r" t="t"/>
            <a:pathLst>
              <a:path extrusionOk="0" h="876" w="2944">
                <a:moveTo>
                  <a:pt x="1490" y="1"/>
                </a:moveTo>
                <a:cubicBezTo>
                  <a:pt x="1156" y="1"/>
                  <a:pt x="889" y="275"/>
                  <a:pt x="889" y="600"/>
                </a:cubicBezTo>
                <a:lnTo>
                  <a:pt x="889" y="623"/>
                </a:lnTo>
                <a:cubicBezTo>
                  <a:pt x="852" y="613"/>
                  <a:pt x="815" y="606"/>
                  <a:pt x="775" y="606"/>
                </a:cubicBezTo>
                <a:cubicBezTo>
                  <a:pt x="759" y="606"/>
                  <a:pt x="744" y="607"/>
                  <a:pt x="727" y="609"/>
                </a:cubicBezTo>
                <a:cubicBezTo>
                  <a:pt x="623" y="616"/>
                  <a:pt x="526" y="661"/>
                  <a:pt x="454" y="734"/>
                </a:cubicBezTo>
                <a:cubicBezTo>
                  <a:pt x="421" y="723"/>
                  <a:pt x="384" y="717"/>
                  <a:pt x="346" y="717"/>
                </a:cubicBezTo>
                <a:cubicBezTo>
                  <a:pt x="332" y="717"/>
                  <a:pt x="318" y="718"/>
                  <a:pt x="304" y="719"/>
                </a:cubicBezTo>
                <a:cubicBezTo>
                  <a:pt x="178" y="727"/>
                  <a:pt x="75" y="787"/>
                  <a:pt x="0" y="876"/>
                </a:cubicBezTo>
                <a:lnTo>
                  <a:pt x="2934" y="876"/>
                </a:lnTo>
                <a:cubicBezTo>
                  <a:pt x="2934" y="867"/>
                  <a:pt x="2943" y="860"/>
                  <a:pt x="2943" y="846"/>
                </a:cubicBezTo>
                <a:cubicBezTo>
                  <a:pt x="2921" y="625"/>
                  <a:pt x="2736" y="452"/>
                  <a:pt x="2509" y="452"/>
                </a:cubicBezTo>
                <a:cubicBezTo>
                  <a:pt x="2501" y="452"/>
                  <a:pt x="2492" y="452"/>
                  <a:pt x="2483" y="453"/>
                </a:cubicBezTo>
                <a:cubicBezTo>
                  <a:pt x="2365" y="460"/>
                  <a:pt x="2253" y="527"/>
                  <a:pt x="2179" y="616"/>
                </a:cubicBezTo>
                <a:cubicBezTo>
                  <a:pt x="2150" y="609"/>
                  <a:pt x="2120" y="609"/>
                  <a:pt x="2090" y="609"/>
                </a:cubicBezTo>
                <a:lnTo>
                  <a:pt x="2090" y="600"/>
                </a:lnTo>
                <a:cubicBezTo>
                  <a:pt x="2090" y="275"/>
                  <a:pt x="1823" y="1"/>
                  <a:pt x="1490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8" name="Google Shape;2288;p29"/>
          <p:cNvSpPr/>
          <p:nvPr/>
        </p:nvSpPr>
        <p:spPr>
          <a:xfrm>
            <a:off x="8614740" y="199613"/>
            <a:ext cx="248263" cy="248333"/>
          </a:xfrm>
          <a:custGeom>
            <a:rect b="b" l="l" r="r" t="t"/>
            <a:pathLst>
              <a:path extrusionOk="0" h="3536" w="3535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9" name="Google Shape;2289;p29"/>
          <p:cNvSpPr/>
          <p:nvPr/>
        </p:nvSpPr>
        <p:spPr>
          <a:xfrm>
            <a:off x="7998542" y="359621"/>
            <a:ext cx="287099" cy="85399"/>
          </a:xfrm>
          <a:custGeom>
            <a:rect b="b" l="l" r="r" t="t"/>
            <a:pathLst>
              <a:path extrusionOk="0" h="876" w="2944">
                <a:moveTo>
                  <a:pt x="1490" y="1"/>
                </a:moveTo>
                <a:cubicBezTo>
                  <a:pt x="1156" y="1"/>
                  <a:pt x="889" y="275"/>
                  <a:pt x="889" y="600"/>
                </a:cubicBezTo>
                <a:lnTo>
                  <a:pt x="889" y="623"/>
                </a:lnTo>
                <a:cubicBezTo>
                  <a:pt x="852" y="613"/>
                  <a:pt x="815" y="606"/>
                  <a:pt x="775" y="606"/>
                </a:cubicBezTo>
                <a:cubicBezTo>
                  <a:pt x="759" y="606"/>
                  <a:pt x="744" y="607"/>
                  <a:pt x="727" y="609"/>
                </a:cubicBezTo>
                <a:cubicBezTo>
                  <a:pt x="623" y="616"/>
                  <a:pt x="526" y="661"/>
                  <a:pt x="454" y="734"/>
                </a:cubicBezTo>
                <a:cubicBezTo>
                  <a:pt x="421" y="723"/>
                  <a:pt x="384" y="717"/>
                  <a:pt x="346" y="717"/>
                </a:cubicBezTo>
                <a:cubicBezTo>
                  <a:pt x="332" y="717"/>
                  <a:pt x="318" y="718"/>
                  <a:pt x="304" y="719"/>
                </a:cubicBezTo>
                <a:cubicBezTo>
                  <a:pt x="178" y="727"/>
                  <a:pt x="75" y="787"/>
                  <a:pt x="0" y="876"/>
                </a:cubicBezTo>
                <a:lnTo>
                  <a:pt x="2934" y="876"/>
                </a:lnTo>
                <a:cubicBezTo>
                  <a:pt x="2934" y="867"/>
                  <a:pt x="2943" y="860"/>
                  <a:pt x="2943" y="846"/>
                </a:cubicBezTo>
                <a:cubicBezTo>
                  <a:pt x="2921" y="625"/>
                  <a:pt x="2736" y="452"/>
                  <a:pt x="2509" y="452"/>
                </a:cubicBezTo>
                <a:cubicBezTo>
                  <a:pt x="2501" y="452"/>
                  <a:pt x="2492" y="452"/>
                  <a:pt x="2483" y="453"/>
                </a:cubicBezTo>
                <a:cubicBezTo>
                  <a:pt x="2365" y="460"/>
                  <a:pt x="2253" y="527"/>
                  <a:pt x="2179" y="616"/>
                </a:cubicBezTo>
                <a:cubicBezTo>
                  <a:pt x="2150" y="609"/>
                  <a:pt x="2120" y="609"/>
                  <a:pt x="2090" y="609"/>
                </a:cubicBezTo>
                <a:lnTo>
                  <a:pt x="2090" y="600"/>
                </a:lnTo>
                <a:cubicBezTo>
                  <a:pt x="2090" y="275"/>
                  <a:pt x="1823" y="1"/>
                  <a:pt x="1490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4"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p30"/>
          <p:cNvSpPr/>
          <p:nvPr/>
        </p:nvSpPr>
        <p:spPr>
          <a:xfrm>
            <a:off x="180625" y="4739225"/>
            <a:ext cx="726018" cy="199424"/>
          </a:xfrm>
          <a:custGeom>
            <a:rect b="b" l="l" r="r" t="t"/>
            <a:pathLst>
              <a:path extrusionOk="0" h="3411" w="12418">
                <a:moveTo>
                  <a:pt x="6110" y="1"/>
                </a:moveTo>
                <a:cubicBezTo>
                  <a:pt x="5063" y="1"/>
                  <a:pt x="4128" y="615"/>
                  <a:pt x="3548" y="1589"/>
                </a:cubicBezTo>
                <a:cubicBezTo>
                  <a:pt x="3301" y="2001"/>
                  <a:pt x="2908" y="2234"/>
                  <a:pt x="2504" y="2234"/>
                </a:cubicBezTo>
                <a:cubicBezTo>
                  <a:pt x="2377" y="2234"/>
                  <a:pt x="2250" y="2212"/>
                  <a:pt x="2125" y="2164"/>
                </a:cubicBezTo>
                <a:cubicBezTo>
                  <a:pt x="1874" y="2073"/>
                  <a:pt x="1601" y="2021"/>
                  <a:pt x="1333" y="2021"/>
                </a:cubicBezTo>
                <a:lnTo>
                  <a:pt x="1151" y="2021"/>
                </a:lnTo>
                <a:cubicBezTo>
                  <a:pt x="433" y="2091"/>
                  <a:pt x="35" y="2722"/>
                  <a:pt x="1" y="3410"/>
                </a:cubicBezTo>
                <a:lnTo>
                  <a:pt x="12417" y="3410"/>
                </a:lnTo>
                <a:cubicBezTo>
                  <a:pt x="12365" y="2722"/>
                  <a:pt x="11985" y="2091"/>
                  <a:pt x="11249" y="2021"/>
                </a:cubicBezTo>
                <a:lnTo>
                  <a:pt x="11068" y="2021"/>
                </a:lnTo>
                <a:cubicBezTo>
                  <a:pt x="10760" y="2021"/>
                  <a:pt x="10471" y="2073"/>
                  <a:pt x="10202" y="2199"/>
                </a:cubicBezTo>
                <a:cubicBezTo>
                  <a:pt x="10052" y="2263"/>
                  <a:pt x="9899" y="2294"/>
                  <a:pt x="9749" y="2294"/>
                </a:cubicBezTo>
                <a:cubicBezTo>
                  <a:pt x="9341" y="2294"/>
                  <a:pt x="8955" y="2064"/>
                  <a:pt x="8705" y="1641"/>
                </a:cubicBezTo>
                <a:cubicBezTo>
                  <a:pt x="8130" y="650"/>
                  <a:pt x="7191" y="1"/>
                  <a:pt x="6110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94" name="Google Shape;2294;p30"/>
          <p:cNvGrpSpPr/>
          <p:nvPr/>
        </p:nvGrpSpPr>
        <p:grpSpPr>
          <a:xfrm>
            <a:off x="2043299" y="4938638"/>
            <a:ext cx="2749703" cy="122913"/>
            <a:chOff x="5024149" y="4918613"/>
            <a:chExt cx="2749703" cy="122913"/>
          </a:xfrm>
        </p:grpSpPr>
        <p:sp>
          <p:nvSpPr>
            <p:cNvPr id="2295" name="Google Shape;2295;p30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0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0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0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0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0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0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0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0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0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0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0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0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0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0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0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0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0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0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0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0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0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0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0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0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0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0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0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0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0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5" name="Google Shape;2325;p30"/>
          <p:cNvSpPr/>
          <p:nvPr/>
        </p:nvSpPr>
        <p:spPr>
          <a:xfrm flipH="1">
            <a:off x="-96450" y="4938650"/>
            <a:ext cx="2016300" cy="3219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6" name="Google Shape;2326;p30"/>
          <p:cNvGrpSpPr/>
          <p:nvPr/>
        </p:nvGrpSpPr>
        <p:grpSpPr>
          <a:xfrm>
            <a:off x="955122" y="4366034"/>
            <a:ext cx="280222" cy="572731"/>
            <a:chOff x="684763" y="4011150"/>
            <a:chExt cx="453875" cy="927500"/>
          </a:xfrm>
        </p:grpSpPr>
        <p:sp>
          <p:nvSpPr>
            <p:cNvPr id="2327" name="Google Shape;2327;p30"/>
            <p:cNvSpPr/>
            <p:nvPr/>
          </p:nvSpPr>
          <p:spPr>
            <a:xfrm>
              <a:off x="900663" y="4285675"/>
              <a:ext cx="44150" cy="652975"/>
            </a:xfrm>
            <a:custGeom>
              <a:rect b="b" l="l" r="r" t="t"/>
              <a:pathLst>
                <a:path extrusionOk="0" h="26119" w="1766">
                  <a:moveTo>
                    <a:pt x="217" y="0"/>
                  </a:moveTo>
                  <a:lnTo>
                    <a:pt x="0" y="26118"/>
                  </a:lnTo>
                  <a:lnTo>
                    <a:pt x="1765" y="26118"/>
                  </a:lnTo>
                  <a:lnTo>
                    <a:pt x="1298" y="9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0"/>
            <p:cNvSpPr/>
            <p:nvPr/>
          </p:nvSpPr>
          <p:spPr>
            <a:xfrm>
              <a:off x="913313" y="4011150"/>
              <a:ext cx="53125" cy="254200"/>
            </a:xfrm>
            <a:custGeom>
              <a:rect b="b" l="l" r="r" t="t"/>
              <a:pathLst>
                <a:path extrusionOk="0" h="10168" w="2125">
                  <a:moveTo>
                    <a:pt x="1008" y="1"/>
                  </a:moveTo>
                  <a:lnTo>
                    <a:pt x="0" y="9899"/>
                  </a:lnTo>
                  <a:lnTo>
                    <a:pt x="740" y="10168"/>
                  </a:lnTo>
                  <a:lnTo>
                    <a:pt x="2125" y="8710"/>
                  </a:lnTo>
                  <a:lnTo>
                    <a:pt x="1532" y="416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0"/>
            <p:cNvSpPr/>
            <p:nvPr/>
          </p:nvSpPr>
          <p:spPr>
            <a:xfrm>
              <a:off x="920438" y="4275725"/>
              <a:ext cx="218200" cy="150150"/>
            </a:xfrm>
            <a:custGeom>
              <a:rect b="b" l="l" r="r" t="t"/>
              <a:pathLst>
                <a:path extrusionOk="0" h="6006" w="8728">
                  <a:moveTo>
                    <a:pt x="598" y="0"/>
                  </a:moveTo>
                  <a:lnTo>
                    <a:pt x="1" y="506"/>
                  </a:lnTo>
                  <a:lnTo>
                    <a:pt x="598" y="2453"/>
                  </a:lnTo>
                  <a:lnTo>
                    <a:pt x="8113" y="6005"/>
                  </a:lnTo>
                  <a:lnTo>
                    <a:pt x="8727" y="575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0"/>
            <p:cNvSpPr/>
            <p:nvPr/>
          </p:nvSpPr>
          <p:spPr>
            <a:xfrm>
              <a:off x="684763" y="4256350"/>
              <a:ext cx="222725" cy="140625"/>
            </a:xfrm>
            <a:custGeom>
              <a:rect b="b" l="l" r="r" t="t"/>
              <a:pathLst>
                <a:path extrusionOk="0" h="5625" w="8909">
                  <a:moveTo>
                    <a:pt x="6746" y="1"/>
                  </a:moveTo>
                  <a:lnTo>
                    <a:pt x="74" y="4959"/>
                  </a:lnTo>
                  <a:lnTo>
                    <a:pt x="1" y="5625"/>
                  </a:lnTo>
                  <a:lnTo>
                    <a:pt x="8909" y="1173"/>
                  </a:lnTo>
                  <a:lnTo>
                    <a:pt x="8727" y="377"/>
                  </a:lnTo>
                  <a:lnTo>
                    <a:pt x="6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0"/>
            <p:cNvSpPr/>
            <p:nvPr/>
          </p:nvSpPr>
          <p:spPr>
            <a:xfrm>
              <a:off x="888013" y="4245000"/>
              <a:ext cx="61350" cy="58400"/>
            </a:xfrm>
            <a:custGeom>
              <a:rect b="b" l="l" r="r" t="t"/>
              <a:pathLst>
                <a:path extrusionOk="0" h="2336" w="2454">
                  <a:moveTo>
                    <a:pt x="1223" y="0"/>
                  </a:moveTo>
                  <a:cubicBezTo>
                    <a:pt x="1189" y="0"/>
                    <a:pt x="1155" y="2"/>
                    <a:pt x="1121" y="5"/>
                  </a:cubicBezTo>
                  <a:cubicBezTo>
                    <a:pt x="472" y="74"/>
                    <a:pt x="0" y="654"/>
                    <a:pt x="74" y="1285"/>
                  </a:cubicBezTo>
                  <a:cubicBezTo>
                    <a:pt x="142" y="1889"/>
                    <a:pt x="630" y="2336"/>
                    <a:pt x="1220" y="2336"/>
                  </a:cubicBezTo>
                  <a:cubicBezTo>
                    <a:pt x="1264" y="2336"/>
                    <a:pt x="1309" y="2333"/>
                    <a:pt x="1354" y="2328"/>
                  </a:cubicBezTo>
                  <a:cubicBezTo>
                    <a:pt x="1986" y="2259"/>
                    <a:pt x="2453" y="1696"/>
                    <a:pt x="2401" y="1047"/>
                  </a:cubicBezTo>
                  <a:cubicBezTo>
                    <a:pt x="2332" y="454"/>
                    <a:pt x="1813" y="0"/>
                    <a:pt x="1223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2" name="Google Shape;2332;p30"/>
          <p:cNvGrpSpPr/>
          <p:nvPr/>
        </p:nvGrpSpPr>
        <p:grpSpPr>
          <a:xfrm>
            <a:off x="1299529" y="4366034"/>
            <a:ext cx="280222" cy="572731"/>
            <a:chOff x="684763" y="4011150"/>
            <a:chExt cx="453875" cy="927500"/>
          </a:xfrm>
        </p:grpSpPr>
        <p:sp>
          <p:nvSpPr>
            <p:cNvPr id="2333" name="Google Shape;2333;p30"/>
            <p:cNvSpPr/>
            <p:nvPr/>
          </p:nvSpPr>
          <p:spPr>
            <a:xfrm>
              <a:off x="900663" y="4285675"/>
              <a:ext cx="44150" cy="652975"/>
            </a:xfrm>
            <a:custGeom>
              <a:rect b="b" l="l" r="r" t="t"/>
              <a:pathLst>
                <a:path extrusionOk="0" h="26119" w="1766">
                  <a:moveTo>
                    <a:pt x="217" y="0"/>
                  </a:moveTo>
                  <a:lnTo>
                    <a:pt x="0" y="26118"/>
                  </a:lnTo>
                  <a:lnTo>
                    <a:pt x="1765" y="26118"/>
                  </a:lnTo>
                  <a:lnTo>
                    <a:pt x="1298" y="9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0"/>
            <p:cNvSpPr/>
            <p:nvPr/>
          </p:nvSpPr>
          <p:spPr>
            <a:xfrm>
              <a:off x="913313" y="4011150"/>
              <a:ext cx="53125" cy="254200"/>
            </a:xfrm>
            <a:custGeom>
              <a:rect b="b" l="l" r="r" t="t"/>
              <a:pathLst>
                <a:path extrusionOk="0" h="10168" w="2125">
                  <a:moveTo>
                    <a:pt x="1008" y="1"/>
                  </a:moveTo>
                  <a:lnTo>
                    <a:pt x="0" y="9899"/>
                  </a:lnTo>
                  <a:lnTo>
                    <a:pt x="740" y="10168"/>
                  </a:lnTo>
                  <a:lnTo>
                    <a:pt x="2125" y="8710"/>
                  </a:lnTo>
                  <a:lnTo>
                    <a:pt x="1532" y="416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0"/>
            <p:cNvSpPr/>
            <p:nvPr/>
          </p:nvSpPr>
          <p:spPr>
            <a:xfrm>
              <a:off x="920438" y="4275725"/>
              <a:ext cx="218200" cy="150150"/>
            </a:xfrm>
            <a:custGeom>
              <a:rect b="b" l="l" r="r" t="t"/>
              <a:pathLst>
                <a:path extrusionOk="0" h="6006" w="8728">
                  <a:moveTo>
                    <a:pt x="598" y="0"/>
                  </a:moveTo>
                  <a:lnTo>
                    <a:pt x="1" y="506"/>
                  </a:lnTo>
                  <a:lnTo>
                    <a:pt x="598" y="2453"/>
                  </a:lnTo>
                  <a:lnTo>
                    <a:pt x="8113" y="6005"/>
                  </a:lnTo>
                  <a:lnTo>
                    <a:pt x="8727" y="575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0"/>
            <p:cNvSpPr/>
            <p:nvPr/>
          </p:nvSpPr>
          <p:spPr>
            <a:xfrm>
              <a:off x="684763" y="4256350"/>
              <a:ext cx="222725" cy="140625"/>
            </a:xfrm>
            <a:custGeom>
              <a:rect b="b" l="l" r="r" t="t"/>
              <a:pathLst>
                <a:path extrusionOk="0" h="5625" w="8909">
                  <a:moveTo>
                    <a:pt x="6746" y="1"/>
                  </a:moveTo>
                  <a:lnTo>
                    <a:pt x="74" y="4959"/>
                  </a:lnTo>
                  <a:lnTo>
                    <a:pt x="1" y="5625"/>
                  </a:lnTo>
                  <a:lnTo>
                    <a:pt x="8909" y="1173"/>
                  </a:lnTo>
                  <a:lnTo>
                    <a:pt x="8727" y="377"/>
                  </a:lnTo>
                  <a:lnTo>
                    <a:pt x="6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0"/>
            <p:cNvSpPr/>
            <p:nvPr/>
          </p:nvSpPr>
          <p:spPr>
            <a:xfrm>
              <a:off x="888013" y="4245000"/>
              <a:ext cx="61350" cy="58400"/>
            </a:xfrm>
            <a:custGeom>
              <a:rect b="b" l="l" r="r" t="t"/>
              <a:pathLst>
                <a:path extrusionOk="0" h="2336" w="2454">
                  <a:moveTo>
                    <a:pt x="1223" y="0"/>
                  </a:moveTo>
                  <a:cubicBezTo>
                    <a:pt x="1189" y="0"/>
                    <a:pt x="1155" y="2"/>
                    <a:pt x="1121" y="5"/>
                  </a:cubicBezTo>
                  <a:cubicBezTo>
                    <a:pt x="472" y="74"/>
                    <a:pt x="0" y="654"/>
                    <a:pt x="74" y="1285"/>
                  </a:cubicBezTo>
                  <a:cubicBezTo>
                    <a:pt x="142" y="1889"/>
                    <a:pt x="630" y="2336"/>
                    <a:pt x="1220" y="2336"/>
                  </a:cubicBezTo>
                  <a:cubicBezTo>
                    <a:pt x="1264" y="2336"/>
                    <a:pt x="1309" y="2333"/>
                    <a:pt x="1354" y="2328"/>
                  </a:cubicBezTo>
                  <a:cubicBezTo>
                    <a:pt x="1986" y="2259"/>
                    <a:pt x="2453" y="1696"/>
                    <a:pt x="2401" y="1047"/>
                  </a:cubicBezTo>
                  <a:cubicBezTo>
                    <a:pt x="2332" y="454"/>
                    <a:pt x="1813" y="0"/>
                    <a:pt x="1223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8" name="Google Shape;2338;p30"/>
          <p:cNvGrpSpPr/>
          <p:nvPr/>
        </p:nvGrpSpPr>
        <p:grpSpPr>
          <a:xfrm>
            <a:off x="610715" y="4366034"/>
            <a:ext cx="280222" cy="572731"/>
            <a:chOff x="684763" y="4011150"/>
            <a:chExt cx="453875" cy="927500"/>
          </a:xfrm>
        </p:grpSpPr>
        <p:sp>
          <p:nvSpPr>
            <p:cNvPr id="2339" name="Google Shape;2339;p30"/>
            <p:cNvSpPr/>
            <p:nvPr/>
          </p:nvSpPr>
          <p:spPr>
            <a:xfrm>
              <a:off x="900663" y="4285675"/>
              <a:ext cx="44150" cy="652975"/>
            </a:xfrm>
            <a:custGeom>
              <a:rect b="b" l="l" r="r" t="t"/>
              <a:pathLst>
                <a:path extrusionOk="0" h="26119" w="1766">
                  <a:moveTo>
                    <a:pt x="217" y="0"/>
                  </a:moveTo>
                  <a:lnTo>
                    <a:pt x="0" y="26118"/>
                  </a:lnTo>
                  <a:lnTo>
                    <a:pt x="1765" y="26118"/>
                  </a:lnTo>
                  <a:lnTo>
                    <a:pt x="1298" y="9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0"/>
            <p:cNvSpPr/>
            <p:nvPr/>
          </p:nvSpPr>
          <p:spPr>
            <a:xfrm>
              <a:off x="913313" y="4011150"/>
              <a:ext cx="53125" cy="254200"/>
            </a:xfrm>
            <a:custGeom>
              <a:rect b="b" l="l" r="r" t="t"/>
              <a:pathLst>
                <a:path extrusionOk="0" h="10168" w="2125">
                  <a:moveTo>
                    <a:pt x="1008" y="1"/>
                  </a:moveTo>
                  <a:lnTo>
                    <a:pt x="0" y="9899"/>
                  </a:lnTo>
                  <a:lnTo>
                    <a:pt x="740" y="10168"/>
                  </a:lnTo>
                  <a:lnTo>
                    <a:pt x="2125" y="8710"/>
                  </a:lnTo>
                  <a:lnTo>
                    <a:pt x="1532" y="416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0"/>
            <p:cNvSpPr/>
            <p:nvPr/>
          </p:nvSpPr>
          <p:spPr>
            <a:xfrm>
              <a:off x="920438" y="4275725"/>
              <a:ext cx="218200" cy="150150"/>
            </a:xfrm>
            <a:custGeom>
              <a:rect b="b" l="l" r="r" t="t"/>
              <a:pathLst>
                <a:path extrusionOk="0" h="6006" w="8728">
                  <a:moveTo>
                    <a:pt x="598" y="0"/>
                  </a:moveTo>
                  <a:lnTo>
                    <a:pt x="1" y="506"/>
                  </a:lnTo>
                  <a:lnTo>
                    <a:pt x="598" y="2453"/>
                  </a:lnTo>
                  <a:lnTo>
                    <a:pt x="8113" y="6005"/>
                  </a:lnTo>
                  <a:lnTo>
                    <a:pt x="8727" y="575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0"/>
            <p:cNvSpPr/>
            <p:nvPr/>
          </p:nvSpPr>
          <p:spPr>
            <a:xfrm>
              <a:off x="684763" y="4256350"/>
              <a:ext cx="222725" cy="140625"/>
            </a:xfrm>
            <a:custGeom>
              <a:rect b="b" l="l" r="r" t="t"/>
              <a:pathLst>
                <a:path extrusionOk="0" h="5625" w="8909">
                  <a:moveTo>
                    <a:pt x="6746" y="1"/>
                  </a:moveTo>
                  <a:lnTo>
                    <a:pt x="74" y="4959"/>
                  </a:lnTo>
                  <a:lnTo>
                    <a:pt x="1" y="5625"/>
                  </a:lnTo>
                  <a:lnTo>
                    <a:pt x="8909" y="1173"/>
                  </a:lnTo>
                  <a:lnTo>
                    <a:pt x="8727" y="377"/>
                  </a:lnTo>
                  <a:lnTo>
                    <a:pt x="6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0"/>
            <p:cNvSpPr/>
            <p:nvPr/>
          </p:nvSpPr>
          <p:spPr>
            <a:xfrm>
              <a:off x="888013" y="4245000"/>
              <a:ext cx="61350" cy="58400"/>
            </a:xfrm>
            <a:custGeom>
              <a:rect b="b" l="l" r="r" t="t"/>
              <a:pathLst>
                <a:path extrusionOk="0" h="2336" w="2454">
                  <a:moveTo>
                    <a:pt x="1223" y="0"/>
                  </a:moveTo>
                  <a:cubicBezTo>
                    <a:pt x="1189" y="0"/>
                    <a:pt x="1155" y="2"/>
                    <a:pt x="1121" y="5"/>
                  </a:cubicBezTo>
                  <a:cubicBezTo>
                    <a:pt x="472" y="74"/>
                    <a:pt x="0" y="654"/>
                    <a:pt x="74" y="1285"/>
                  </a:cubicBezTo>
                  <a:cubicBezTo>
                    <a:pt x="142" y="1889"/>
                    <a:pt x="630" y="2336"/>
                    <a:pt x="1220" y="2336"/>
                  </a:cubicBezTo>
                  <a:cubicBezTo>
                    <a:pt x="1264" y="2336"/>
                    <a:pt x="1309" y="2333"/>
                    <a:pt x="1354" y="2328"/>
                  </a:cubicBezTo>
                  <a:cubicBezTo>
                    <a:pt x="1986" y="2259"/>
                    <a:pt x="2453" y="1696"/>
                    <a:pt x="2401" y="1047"/>
                  </a:cubicBezTo>
                  <a:cubicBezTo>
                    <a:pt x="2332" y="454"/>
                    <a:pt x="1813" y="0"/>
                    <a:pt x="1223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4" name="Google Shape;2344;p30"/>
          <p:cNvGrpSpPr/>
          <p:nvPr/>
        </p:nvGrpSpPr>
        <p:grpSpPr>
          <a:xfrm>
            <a:off x="8789709" y="228915"/>
            <a:ext cx="246888" cy="246888"/>
            <a:chOff x="4396276" y="3156781"/>
            <a:chExt cx="367777" cy="369040"/>
          </a:xfrm>
        </p:grpSpPr>
        <p:sp>
          <p:nvSpPr>
            <p:cNvPr id="2345" name="Google Shape;2345;p30"/>
            <p:cNvSpPr/>
            <p:nvPr/>
          </p:nvSpPr>
          <p:spPr>
            <a:xfrm>
              <a:off x="4396276" y="3156781"/>
              <a:ext cx="367777" cy="369040"/>
            </a:xfrm>
            <a:custGeom>
              <a:rect b="b" l="l" r="r" t="t"/>
              <a:pathLst>
                <a:path extrusionOk="0" h="2551" w="2542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1972" y="2551"/>
                    <a:pt x="2541" y="1980"/>
                    <a:pt x="2541" y="1276"/>
                  </a:cubicBezTo>
                  <a:cubicBezTo>
                    <a:pt x="2541" y="572"/>
                    <a:pt x="1972" y="1"/>
                    <a:pt x="1275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0"/>
            <p:cNvSpPr/>
            <p:nvPr/>
          </p:nvSpPr>
          <p:spPr>
            <a:xfrm>
              <a:off x="4396276" y="3156781"/>
              <a:ext cx="183599" cy="369040"/>
            </a:xfrm>
            <a:custGeom>
              <a:rect b="b" l="l" r="r" t="t"/>
              <a:pathLst>
                <a:path extrusionOk="0" h="2551" w="1269">
                  <a:moveTo>
                    <a:pt x="1268" y="1"/>
                  </a:moveTo>
                  <a:cubicBezTo>
                    <a:pt x="564" y="8"/>
                    <a:pt x="0" y="572"/>
                    <a:pt x="0" y="1276"/>
                  </a:cubicBezTo>
                  <a:cubicBezTo>
                    <a:pt x="0" y="1980"/>
                    <a:pt x="564" y="2542"/>
                    <a:pt x="1268" y="2551"/>
                  </a:cubicBezTo>
                  <a:cubicBezTo>
                    <a:pt x="1268" y="2542"/>
                    <a:pt x="578" y="1913"/>
                    <a:pt x="578" y="1276"/>
                  </a:cubicBezTo>
                  <a:cubicBezTo>
                    <a:pt x="578" y="639"/>
                    <a:pt x="1268" y="8"/>
                    <a:pt x="1268" y="1"/>
                  </a:cubicBezTo>
                  <a:close/>
                </a:path>
              </a:pathLst>
            </a:custGeom>
            <a:solidFill>
              <a:srgbClr val="FFE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7" name="Google Shape;2347;p30"/>
          <p:cNvSpPr/>
          <p:nvPr/>
        </p:nvSpPr>
        <p:spPr>
          <a:xfrm>
            <a:off x="7971828" y="238125"/>
            <a:ext cx="428508" cy="155543"/>
          </a:xfrm>
          <a:custGeom>
            <a:rect b="b" l="l" r="r" t="t"/>
            <a:pathLst>
              <a:path extrusionOk="0" h="2639" w="7269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8" name="Google Shape;2348;p30"/>
          <p:cNvSpPr/>
          <p:nvPr/>
        </p:nvSpPr>
        <p:spPr>
          <a:xfrm>
            <a:off x="8852500" y="329559"/>
            <a:ext cx="94149" cy="45600"/>
          </a:xfrm>
          <a:custGeom>
            <a:rect b="b" l="l" r="r" t="t"/>
            <a:pathLst>
              <a:path extrusionOk="0" h="481" w="993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9" name="Google Shape;2349;p30"/>
          <p:cNvSpPr/>
          <p:nvPr/>
        </p:nvSpPr>
        <p:spPr>
          <a:xfrm>
            <a:off x="8586600" y="228775"/>
            <a:ext cx="152274" cy="73751"/>
          </a:xfrm>
          <a:custGeom>
            <a:rect b="b" l="l" r="r" t="t"/>
            <a:pathLst>
              <a:path extrusionOk="0" h="481" w="993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Google Shape;2350;p30"/>
          <p:cNvSpPr/>
          <p:nvPr/>
        </p:nvSpPr>
        <p:spPr>
          <a:xfrm>
            <a:off x="8423991" y="626175"/>
            <a:ext cx="428508" cy="155543"/>
          </a:xfrm>
          <a:custGeom>
            <a:rect b="b" l="l" r="r" t="t"/>
            <a:pathLst>
              <a:path extrusionOk="0" h="2639" w="7269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2376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631250" y="1026700"/>
            <a:ext cx="58815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latin typeface="Kumbh Sans"/>
                <a:ea typeface="Kumbh Sans"/>
                <a:cs typeface="Kumbh Sans"/>
                <a:sym typeface="Kumbh Sans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1" name="Google Shape;21;p4"/>
          <p:cNvGrpSpPr/>
          <p:nvPr/>
        </p:nvGrpSpPr>
        <p:grpSpPr>
          <a:xfrm>
            <a:off x="297309" y="228915"/>
            <a:ext cx="246888" cy="246888"/>
            <a:chOff x="4396276" y="3156781"/>
            <a:chExt cx="367777" cy="369040"/>
          </a:xfrm>
        </p:grpSpPr>
        <p:sp>
          <p:nvSpPr>
            <p:cNvPr id="22" name="Google Shape;22;p4"/>
            <p:cNvSpPr/>
            <p:nvPr/>
          </p:nvSpPr>
          <p:spPr>
            <a:xfrm>
              <a:off x="4396276" y="3156781"/>
              <a:ext cx="367777" cy="369040"/>
            </a:xfrm>
            <a:custGeom>
              <a:rect b="b" l="l" r="r" t="t"/>
              <a:pathLst>
                <a:path extrusionOk="0" h="2551" w="2542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1972" y="2551"/>
                    <a:pt x="2541" y="1980"/>
                    <a:pt x="2541" y="1276"/>
                  </a:cubicBezTo>
                  <a:cubicBezTo>
                    <a:pt x="2541" y="572"/>
                    <a:pt x="1972" y="1"/>
                    <a:pt x="1275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396276" y="3156781"/>
              <a:ext cx="183599" cy="369040"/>
            </a:xfrm>
            <a:custGeom>
              <a:rect b="b" l="l" r="r" t="t"/>
              <a:pathLst>
                <a:path extrusionOk="0" h="2551" w="1269">
                  <a:moveTo>
                    <a:pt x="1268" y="1"/>
                  </a:moveTo>
                  <a:cubicBezTo>
                    <a:pt x="564" y="8"/>
                    <a:pt x="0" y="572"/>
                    <a:pt x="0" y="1276"/>
                  </a:cubicBezTo>
                  <a:cubicBezTo>
                    <a:pt x="0" y="1980"/>
                    <a:pt x="564" y="2542"/>
                    <a:pt x="1268" y="2551"/>
                  </a:cubicBezTo>
                  <a:cubicBezTo>
                    <a:pt x="1268" y="2542"/>
                    <a:pt x="578" y="1913"/>
                    <a:pt x="578" y="1276"/>
                  </a:cubicBezTo>
                  <a:cubicBezTo>
                    <a:pt x="578" y="639"/>
                    <a:pt x="1268" y="8"/>
                    <a:pt x="1268" y="1"/>
                  </a:cubicBezTo>
                  <a:close/>
                </a:path>
              </a:pathLst>
            </a:custGeom>
            <a:solidFill>
              <a:srgbClr val="FFE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4"/>
          <p:cNvSpPr/>
          <p:nvPr/>
        </p:nvSpPr>
        <p:spPr>
          <a:xfrm>
            <a:off x="498978" y="274587"/>
            <a:ext cx="428508" cy="155543"/>
          </a:xfrm>
          <a:custGeom>
            <a:rect b="b" l="l" r="r" t="t"/>
            <a:pathLst>
              <a:path extrusionOk="0" h="2639" w="7269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1167099" y="305853"/>
            <a:ext cx="152272" cy="73749"/>
          </a:xfrm>
          <a:custGeom>
            <a:rect b="b" l="l" r="r" t="t"/>
            <a:pathLst>
              <a:path extrusionOk="0" h="481" w="993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713225" y="588375"/>
            <a:ext cx="152274" cy="73751"/>
          </a:xfrm>
          <a:custGeom>
            <a:rect b="b" l="l" r="r" t="t"/>
            <a:pathLst>
              <a:path extrusionOk="0" h="481" w="993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8369234" y="4476944"/>
            <a:ext cx="414476" cy="402866"/>
          </a:xfrm>
          <a:custGeom>
            <a:rect b="b" l="l" r="r" t="t"/>
            <a:pathLst>
              <a:path extrusionOk="0" h="4307" w="4431">
                <a:moveTo>
                  <a:pt x="2149" y="0"/>
                </a:moveTo>
                <a:cubicBezTo>
                  <a:pt x="2071" y="0"/>
                  <a:pt x="1994" y="21"/>
                  <a:pt x="1927" y="61"/>
                </a:cubicBezTo>
                <a:cubicBezTo>
                  <a:pt x="1438" y="366"/>
                  <a:pt x="1" y="4306"/>
                  <a:pt x="2149" y="4306"/>
                </a:cubicBezTo>
                <a:cubicBezTo>
                  <a:pt x="4431" y="4306"/>
                  <a:pt x="2868" y="366"/>
                  <a:pt x="2371" y="61"/>
                </a:cubicBezTo>
                <a:cubicBezTo>
                  <a:pt x="2305" y="21"/>
                  <a:pt x="2227" y="0"/>
                  <a:pt x="2149" y="0"/>
                </a:cubicBezTo>
                <a:close/>
              </a:path>
            </a:pathLst>
          </a:custGeom>
          <a:solidFill>
            <a:srgbClr val="00B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8369234" y="4482556"/>
            <a:ext cx="201111" cy="397254"/>
          </a:xfrm>
          <a:custGeom>
            <a:rect b="b" l="l" r="r" t="t"/>
            <a:pathLst>
              <a:path extrusionOk="0" h="4247" w="2150">
                <a:moveTo>
                  <a:pt x="1930" y="0"/>
                </a:moveTo>
                <a:lnTo>
                  <a:pt x="1930" y="0"/>
                </a:lnTo>
                <a:cubicBezTo>
                  <a:pt x="1929" y="0"/>
                  <a:pt x="1928" y="1"/>
                  <a:pt x="1927" y="1"/>
                </a:cubicBezTo>
                <a:cubicBezTo>
                  <a:pt x="1438" y="306"/>
                  <a:pt x="1" y="4246"/>
                  <a:pt x="2149" y="4246"/>
                </a:cubicBezTo>
                <a:cubicBezTo>
                  <a:pt x="2149" y="4246"/>
                  <a:pt x="1609" y="4202"/>
                  <a:pt x="1578" y="2662"/>
                </a:cubicBezTo>
                <a:cubicBezTo>
                  <a:pt x="1542" y="1142"/>
                  <a:pt x="1985" y="0"/>
                  <a:pt x="1930" y="0"/>
                </a:cubicBezTo>
                <a:close/>
              </a:path>
            </a:pathLst>
          </a:custGeom>
          <a:solidFill>
            <a:srgbClr val="00B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563891" y="4659903"/>
            <a:ext cx="29184" cy="278742"/>
          </a:xfrm>
          <a:custGeom>
            <a:rect b="b" l="l" r="r" t="t"/>
            <a:pathLst>
              <a:path extrusionOk="0" h="2980" w="312">
                <a:moveTo>
                  <a:pt x="159" y="1"/>
                </a:moveTo>
                <a:cubicBezTo>
                  <a:pt x="158" y="1"/>
                  <a:pt x="157" y="5"/>
                  <a:pt x="157" y="17"/>
                </a:cubicBezTo>
                <a:lnTo>
                  <a:pt x="1" y="2980"/>
                </a:lnTo>
                <a:lnTo>
                  <a:pt x="312" y="2980"/>
                </a:lnTo>
                <a:cubicBezTo>
                  <a:pt x="305" y="1714"/>
                  <a:pt x="187" y="17"/>
                  <a:pt x="164" y="17"/>
                </a:cubicBezTo>
                <a:cubicBezTo>
                  <a:pt x="164" y="17"/>
                  <a:pt x="161" y="1"/>
                  <a:pt x="159" y="1"/>
                </a:cubicBezTo>
                <a:close/>
              </a:path>
            </a:pathLst>
          </a:custGeom>
          <a:solidFill>
            <a:srgbClr val="9E5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500190" y="4758398"/>
            <a:ext cx="78480" cy="63886"/>
          </a:xfrm>
          <a:custGeom>
            <a:rect b="b" l="l" r="r" t="t"/>
            <a:pathLst>
              <a:path extrusionOk="0" h="683" w="839">
                <a:moveTo>
                  <a:pt x="0" y="1"/>
                </a:moveTo>
                <a:lnTo>
                  <a:pt x="0" y="1"/>
                </a:lnTo>
                <a:cubicBezTo>
                  <a:pt x="404" y="662"/>
                  <a:pt x="782" y="682"/>
                  <a:pt x="826" y="682"/>
                </a:cubicBezTo>
                <a:cubicBezTo>
                  <a:pt x="829" y="682"/>
                  <a:pt x="831" y="682"/>
                  <a:pt x="831" y="682"/>
                </a:cubicBezTo>
                <a:lnTo>
                  <a:pt x="838" y="586"/>
                </a:lnTo>
                <a:lnTo>
                  <a:pt x="838" y="586"/>
                </a:lnTo>
                <a:cubicBezTo>
                  <a:pt x="838" y="586"/>
                  <a:pt x="830" y="592"/>
                  <a:pt x="807" y="592"/>
                </a:cubicBezTo>
                <a:cubicBezTo>
                  <a:pt x="757" y="592"/>
                  <a:pt x="639" y="564"/>
                  <a:pt x="386" y="387"/>
                </a:cubicBezTo>
                <a:cubicBezTo>
                  <a:pt x="164" y="230"/>
                  <a:pt x="1" y="1"/>
                  <a:pt x="0" y="1"/>
                </a:cubicBezTo>
                <a:close/>
              </a:path>
            </a:pathLst>
          </a:custGeom>
          <a:solidFill>
            <a:srgbClr val="9E5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578577" y="4741187"/>
            <a:ext cx="67255" cy="54158"/>
          </a:xfrm>
          <a:custGeom>
            <a:rect b="b" l="l" r="r" t="t"/>
            <a:pathLst>
              <a:path extrusionOk="0" h="579" w="719">
                <a:moveTo>
                  <a:pt x="719" y="0"/>
                </a:moveTo>
                <a:lnTo>
                  <a:pt x="719" y="0"/>
                </a:lnTo>
                <a:cubicBezTo>
                  <a:pt x="718" y="0"/>
                  <a:pt x="578" y="192"/>
                  <a:pt x="393" y="325"/>
                </a:cubicBezTo>
                <a:cubicBezTo>
                  <a:pt x="185" y="471"/>
                  <a:pt x="81" y="496"/>
                  <a:pt x="34" y="496"/>
                </a:cubicBezTo>
                <a:cubicBezTo>
                  <a:pt x="9" y="496"/>
                  <a:pt x="0" y="489"/>
                  <a:pt x="0" y="489"/>
                </a:cubicBezTo>
                <a:lnTo>
                  <a:pt x="0" y="489"/>
                </a:lnTo>
                <a:lnTo>
                  <a:pt x="7" y="578"/>
                </a:lnTo>
                <a:cubicBezTo>
                  <a:pt x="7" y="578"/>
                  <a:pt x="8" y="578"/>
                  <a:pt x="9" y="578"/>
                </a:cubicBezTo>
                <a:cubicBezTo>
                  <a:pt x="39" y="578"/>
                  <a:pt x="366" y="565"/>
                  <a:pt x="719" y="0"/>
                </a:cubicBezTo>
                <a:close/>
              </a:path>
            </a:pathLst>
          </a:custGeom>
          <a:solidFill>
            <a:srgbClr val="9E5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8524510" y="4702369"/>
            <a:ext cx="54160" cy="43682"/>
          </a:xfrm>
          <a:custGeom>
            <a:rect b="b" l="l" r="r" t="t"/>
            <a:pathLst>
              <a:path extrusionOk="0" h="467" w="579">
                <a:moveTo>
                  <a:pt x="0" y="1"/>
                </a:moveTo>
                <a:lnTo>
                  <a:pt x="0" y="1"/>
                </a:lnTo>
                <a:cubicBezTo>
                  <a:pt x="295" y="460"/>
                  <a:pt x="562" y="467"/>
                  <a:pt x="577" y="467"/>
                </a:cubicBezTo>
                <a:cubicBezTo>
                  <a:pt x="578" y="467"/>
                  <a:pt x="578" y="467"/>
                  <a:pt x="578" y="467"/>
                </a:cubicBezTo>
                <a:lnTo>
                  <a:pt x="578" y="392"/>
                </a:lnTo>
                <a:cubicBezTo>
                  <a:pt x="578" y="392"/>
                  <a:pt x="572" y="397"/>
                  <a:pt x="555" y="397"/>
                </a:cubicBezTo>
                <a:cubicBezTo>
                  <a:pt x="521" y="397"/>
                  <a:pt x="440" y="377"/>
                  <a:pt x="267" y="259"/>
                </a:cubicBezTo>
                <a:cubicBezTo>
                  <a:pt x="119" y="155"/>
                  <a:pt x="0" y="1"/>
                  <a:pt x="0" y="1"/>
                </a:cubicBezTo>
                <a:close/>
              </a:path>
            </a:pathLst>
          </a:custGeom>
          <a:solidFill>
            <a:srgbClr val="9E5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8154373" y="4483304"/>
            <a:ext cx="241240" cy="305026"/>
          </a:xfrm>
          <a:custGeom>
            <a:rect b="b" l="l" r="r" t="t"/>
            <a:pathLst>
              <a:path extrusionOk="0" h="3261" w="2579">
                <a:moveTo>
                  <a:pt x="1290" y="1"/>
                </a:moveTo>
                <a:cubicBezTo>
                  <a:pt x="726" y="1"/>
                  <a:pt x="274" y="452"/>
                  <a:pt x="274" y="1016"/>
                </a:cubicBezTo>
                <a:cubicBezTo>
                  <a:pt x="274" y="1068"/>
                  <a:pt x="281" y="1112"/>
                  <a:pt x="281" y="1157"/>
                </a:cubicBezTo>
                <a:cubicBezTo>
                  <a:pt x="103" y="1379"/>
                  <a:pt x="0" y="1660"/>
                  <a:pt x="0" y="1964"/>
                </a:cubicBezTo>
                <a:cubicBezTo>
                  <a:pt x="0" y="2682"/>
                  <a:pt x="578" y="3260"/>
                  <a:pt x="1290" y="3260"/>
                </a:cubicBezTo>
                <a:cubicBezTo>
                  <a:pt x="2001" y="3260"/>
                  <a:pt x="2579" y="2682"/>
                  <a:pt x="2579" y="1964"/>
                </a:cubicBezTo>
                <a:cubicBezTo>
                  <a:pt x="2579" y="1660"/>
                  <a:pt x="2476" y="1379"/>
                  <a:pt x="2298" y="1157"/>
                </a:cubicBezTo>
                <a:cubicBezTo>
                  <a:pt x="2305" y="1112"/>
                  <a:pt x="2305" y="1068"/>
                  <a:pt x="2305" y="1016"/>
                </a:cubicBezTo>
                <a:cubicBezTo>
                  <a:pt x="2305" y="452"/>
                  <a:pt x="1853" y="1"/>
                  <a:pt x="1290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8274946" y="4576374"/>
            <a:ext cx="11225" cy="362271"/>
          </a:xfrm>
          <a:custGeom>
            <a:rect b="b" l="l" r="r" t="t"/>
            <a:pathLst>
              <a:path extrusionOk="0" h="3873" w="120">
                <a:moveTo>
                  <a:pt x="54" y="0"/>
                </a:moveTo>
                <a:cubicBezTo>
                  <a:pt x="53" y="0"/>
                  <a:pt x="52" y="4"/>
                  <a:pt x="52" y="14"/>
                </a:cubicBezTo>
                <a:lnTo>
                  <a:pt x="1" y="3821"/>
                </a:lnTo>
                <a:cubicBezTo>
                  <a:pt x="1" y="3852"/>
                  <a:pt x="22" y="3873"/>
                  <a:pt x="52" y="3873"/>
                </a:cubicBezTo>
                <a:lnTo>
                  <a:pt x="59" y="3873"/>
                </a:lnTo>
                <a:cubicBezTo>
                  <a:pt x="89" y="3873"/>
                  <a:pt x="120" y="3852"/>
                  <a:pt x="120" y="3821"/>
                </a:cubicBezTo>
                <a:cubicBezTo>
                  <a:pt x="120" y="3821"/>
                  <a:pt x="89" y="14"/>
                  <a:pt x="59" y="14"/>
                </a:cubicBezTo>
                <a:cubicBezTo>
                  <a:pt x="59" y="14"/>
                  <a:pt x="56" y="0"/>
                  <a:pt x="54" y="0"/>
                </a:cubicBezTo>
                <a:close/>
              </a:path>
            </a:pathLst>
          </a:custGeom>
          <a:solidFill>
            <a:srgbClr val="9E5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8211900" y="4664112"/>
            <a:ext cx="68658" cy="56310"/>
          </a:xfrm>
          <a:custGeom>
            <a:rect b="b" l="l" r="r" t="t"/>
            <a:pathLst>
              <a:path extrusionOk="0" h="602" w="734">
                <a:moveTo>
                  <a:pt x="1" y="1"/>
                </a:moveTo>
                <a:lnTo>
                  <a:pt x="1" y="1"/>
                </a:lnTo>
                <a:cubicBezTo>
                  <a:pt x="353" y="583"/>
                  <a:pt x="681" y="602"/>
                  <a:pt x="722" y="602"/>
                </a:cubicBezTo>
                <a:cubicBezTo>
                  <a:pt x="725" y="602"/>
                  <a:pt x="726" y="602"/>
                  <a:pt x="726" y="602"/>
                </a:cubicBezTo>
                <a:lnTo>
                  <a:pt x="733" y="513"/>
                </a:lnTo>
                <a:lnTo>
                  <a:pt x="733" y="513"/>
                </a:lnTo>
                <a:cubicBezTo>
                  <a:pt x="733" y="513"/>
                  <a:pt x="724" y="520"/>
                  <a:pt x="699" y="520"/>
                </a:cubicBezTo>
                <a:cubicBezTo>
                  <a:pt x="651" y="520"/>
                  <a:pt x="544" y="494"/>
                  <a:pt x="333" y="342"/>
                </a:cubicBezTo>
                <a:cubicBezTo>
                  <a:pt x="141" y="202"/>
                  <a:pt x="1" y="1"/>
                  <a:pt x="1" y="1"/>
                </a:cubicBezTo>
                <a:close/>
              </a:path>
            </a:pathLst>
          </a:custGeom>
          <a:solidFill>
            <a:srgbClr val="9E5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8280465" y="4648304"/>
            <a:ext cx="58275" cy="47891"/>
          </a:xfrm>
          <a:custGeom>
            <a:rect b="b" l="l" r="r" t="t"/>
            <a:pathLst>
              <a:path extrusionOk="0" h="512" w="623">
                <a:moveTo>
                  <a:pt x="623" y="1"/>
                </a:moveTo>
                <a:cubicBezTo>
                  <a:pt x="622" y="1"/>
                  <a:pt x="496" y="179"/>
                  <a:pt x="335" y="289"/>
                </a:cubicBezTo>
                <a:cubicBezTo>
                  <a:pt x="156" y="420"/>
                  <a:pt x="68" y="443"/>
                  <a:pt x="28" y="443"/>
                </a:cubicBezTo>
                <a:cubicBezTo>
                  <a:pt x="7" y="443"/>
                  <a:pt x="0" y="436"/>
                  <a:pt x="0" y="436"/>
                </a:cubicBezTo>
                <a:lnTo>
                  <a:pt x="0" y="511"/>
                </a:lnTo>
                <a:cubicBezTo>
                  <a:pt x="0" y="511"/>
                  <a:pt x="1" y="511"/>
                  <a:pt x="3" y="511"/>
                </a:cubicBezTo>
                <a:cubicBezTo>
                  <a:pt x="31" y="511"/>
                  <a:pt x="314" y="498"/>
                  <a:pt x="623" y="1"/>
                </a:cubicBezTo>
                <a:close/>
              </a:path>
            </a:pathLst>
          </a:custGeom>
          <a:solidFill>
            <a:srgbClr val="9E5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8233320" y="4614257"/>
            <a:ext cx="47238" cy="38350"/>
          </a:xfrm>
          <a:custGeom>
            <a:rect b="b" l="l" r="r" t="t"/>
            <a:pathLst>
              <a:path extrusionOk="0" h="410" w="505">
                <a:moveTo>
                  <a:pt x="1" y="0"/>
                </a:moveTo>
                <a:lnTo>
                  <a:pt x="1" y="0"/>
                </a:lnTo>
                <a:cubicBezTo>
                  <a:pt x="244" y="397"/>
                  <a:pt x="467" y="409"/>
                  <a:pt x="494" y="409"/>
                </a:cubicBezTo>
                <a:cubicBezTo>
                  <a:pt x="496" y="409"/>
                  <a:pt x="497" y="409"/>
                  <a:pt x="497" y="409"/>
                </a:cubicBezTo>
                <a:lnTo>
                  <a:pt x="504" y="349"/>
                </a:lnTo>
                <a:lnTo>
                  <a:pt x="504" y="349"/>
                </a:lnTo>
                <a:cubicBezTo>
                  <a:pt x="504" y="349"/>
                  <a:pt x="498" y="354"/>
                  <a:pt x="479" y="354"/>
                </a:cubicBezTo>
                <a:cubicBezTo>
                  <a:pt x="446" y="354"/>
                  <a:pt x="374" y="336"/>
                  <a:pt x="230" y="231"/>
                </a:cubicBezTo>
                <a:cubicBezTo>
                  <a:pt x="97" y="143"/>
                  <a:pt x="1" y="0"/>
                  <a:pt x="1" y="0"/>
                </a:cubicBezTo>
                <a:close/>
              </a:path>
            </a:pathLst>
          </a:custGeom>
          <a:solidFill>
            <a:srgbClr val="9E5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233675" y="4938650"/>
            <a:ext cx="2030700" cy="461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4382899" y="4938638"/>
            <a:ext cx="2749703" cy="122913"/>
            <a:chOff x="5024149" y="4918613"/>
            <a:chExt cx="2749703" cy="122913"/>
          </a:xfrm>
        </p:grpSpPr>
        <p:sp>
          <p:nvSpPr>
            <p:cNvPr id="40" name="Google Shape;40;p4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4"/>
          <p:cNvSpPr/>
          <p:nvPr/>
        </p:nvSpPr>
        <p:spPr>
          <a:xfrm>
            <a:off x="7446750" y="4775225"/>
            <a:ext cx="628785" cy="171475"/>
          </a:xfrm>
          <a:custGeom>
            <a:rect b="b" l="l" r="r" t="t"/>
            <a:pathLst>
              <a:path extrusionOk="0" h="2607" w="9560">
                <a:moveTo>
                  <a:pt x="6988" y="1"/>
                </a:moveTo>
                <a:cubicBezTo>
                  <a:pt x="6936" y="1"/>
                  <a:pt x="6884" y="17"/>
                  <a:pt x="6840" y="51"/>
                </a:cubicBezTo>
                <a:cubicBezTo>
                  <a:pt x="6758" y="110"/>
                  <a:pt x="6639" y="370"/>
                  <a:pt x="6522" y="718"/>
                </a:cubicBezTo>
                <a:cubicBezTo>
                  <a:pt x="6461" y="592"/>
                  <a:pt x="6403" y="503"/>
                  <a:pt x="6358" y="466"/>
                </a:cubicBezTo>
                <a:cubicBezTo>
                  <a:pt x="6314" y="432"/>
                  <a:pt x="6262" y="415"/>
                  <a:pt x="6210" y="415"/>
                </a:cubicBezTo>
                <a:cubicBezTo>
                  <a:pt x="6158" y="415"/>
                  <a:pt x="6106" y="432"/>
                  <a:pt x="6061" y="466"/>
                </a:cubicBezTo>
                <a:cubicBezTo>
                  <a:pt x="5965" y="547"/>
                  <a:pt x="5810" y="896"/>
                  <a:pt x="5677" y="1355"/>
                </a:cubicBezTo>
                <a:cubicBezTo>
                  <a:pt x="5640" y="1303"/>
                  <a:pt x="5609" y="1266"/>
                  <a:pt x="5581" y="1252"/>
                </a:cubicBezTo>
                <a:cubicBezTo>
                  <a:pt x="5536" y="1225"/>
                  <a:pt x="5484" y="1212"/>
                  <a:pt x="5432" y="1212"/>
                </a:cubicBezTo>
                <a:cubicBezTo>
                  <a:pt x="5380" y="1212"/>
                  <a:pt x="5328" y="1225"/>
                  <a:pt x="5284" y="1252"/>
                </a:cubicBezTo>
                <a:cubicBezTo>
                  <a:pt x="5209" y="1296"/>
                  <a:pt x="5106" y="1474"/>
                  <a:pt x="5003" y="1710"/>
                </a:cubicBezTo>
                <a:cubicBezTo>
                  <a:pt x="4928" y="1570"/>
                  <a:pt x="4854" y="1474"/>
                  <a:pt x="4802" y="1444"/>
                </a:cubicBezTo>
                <a:cubicBezTo>
                  <a:pt x="4758" y="1414"/>
                  <a:pt x="4706" y="1400"/>
                  <a:pt x="4653" y="1400"/>
                </a:cubicBezTo>
                <a:cubicBezTo>
                  <a:pt x="4601" y="1400"/>
                  <a:pt x="4549" y="1414"/>
                  <a:pt x="4505" y="1444"/>
                </a:cubicBezTo>
                <a:cubicBezTo>
                  <a:pt x="4402" y="1509"/>
                  <a:pt x="4217" y="1865"/>
                  <a:pt x="4076" y="2295"/>
                </a:cubicBezTo>
                <a:cubicBezTo>
                  <a:pt x="4039" y="2237"/>
                  <a:pt x="4009" y="2199"/>
                  <a:pt x="3987" y="2176"/>
                </a:cubicBezTo>
                <a:cubicBezTo>
                  <a:pt x="3957" y="2159"/>
                  <a:pt x="3922" y="2150"/>
                  <a:pt x="3887" y="2150"/>
                </a:cubicBezTo>
                <a:cubicBezTo>
                  <a:pt x="3852" y="2150"/>
                  <a:pt x="3817" y="2159"/>
                  <a:pt x="3787" y="2176"/>
                </a:cubicBezTo>
                <a:cubicBezTo>
                  <a:pt x="3749" y="2199"/>
                  <a:pt x="3714" y="2265"/>
                  <a:pt x="3669" y="2347"/>
                </a:cubicBezTo>
                <a:cubicBezTo>
                  <a:pt x="3616" y="1814"/>
                  <a:pt x="3358" y="1214"/>
                  <a:pt x="3239" y="1132"/>
                </a:cubicBezTo>
                <a:cubicBezTo>
                  <a:pt x="3209" y="1110"/>
                  <a:pt x="3174" y="1099"/>
                  <a:pt x="3139" y="1099"/>
                </a:cubicBezTo>
                <a:cubicBezTo>
                  <a:pt x="3104" y="1099"/>
                  <a:pt x="3068" y="1110"/>
                  <a:pt x="3038" y="1132"/>
                </a:cubicBezTo>
                <a:cubicBezTo>
                  <a:pt x="2972" y="1177"/>
                  <a:pt x="2869" y="1392"/>
                  <a:pt x="2780" y="1659"/>
                </a:cubicBezTo>
                <a:cubicBezTo>
                  <a:pt x="2623" y="1044"/>
                  <a:pt x="2364" y="496"/>
                  <a:pt x="2223" y="398"/>
                </a:cubicBezTo>
                <a:cubicBezTo>
                  <a:pt x="2175" y="365"/>
                  <a:pt x="2120" y="349"/>
                  <a:pt x="2065" y="349"/>
                </a:cubicBezTo>
                <a:cubicBezTo>
                  <a:pt x="2010" y="349"/>
                  <a:pt x="1957" y="365"/>
                  <a:pt x="1912" y="398"/>
                </a:cubicBezTo>
                <a:cubicBezTo>
                  <a:pt x="1779" y="487"/>
                  <a:pt x="1556" y="962"/>
                  <a:pt x="1409" y="1533"/>
                </a:cubicBezTo>
                <a:cubicBezTo>
                  <a:pt x="1409" y="1525"/>
                  <a:pt x="1402" y="1525"/>
                  <a:pt x="1402" y="1525"/>
                </a:cubicBezTo>
                <a:cubicBezTo>
                  <a:pt x="1353" y="1495"/>
                  <a:pt x="1297" y="1480"/>
                  <a:pt x="1242" y="1480"/>
                </a:cubicBezTo>
                <a:cubicBezTo>
                  <a:pt x="1186" y="1480"/>
                  <a:pt x="1131" y="1495"/>
                  <a:pt x="1082" y="1525"/>
                </a:cubicBezTo>
                <a:cubicBezTo>
                  <a:pt x="957" y="1591"/>
                  <a:pt x="749" y="1954"/>
                  <a:pt x="601" y="2392"/>
                </a:cubicBezTo>
                <a:cubicBezTo>
                  <a:pt x="548" y="2288"/>
                  <a:pt x="497" y="2214"/>
                  <a:pt x="459" y="2185"/>
                </a:cubicBezTo>
                <a:cubicBezTo>
                  <a:pt x="426" y="2163"/>
                  <a:pt x="386" y="2152"/>
                  <a:pt x="345" y="2152"/>
                </a:cubicBezTo>
                <a:cubicBezTo>
                  <a:pt x="304" y="2152"/>
                  <a:pt x="264" y="2163"/>
                  <a:pt x="230" y="2185"/>
                </a:cubicBezTo>
                <a:cubicBezTo>
                  <a:pt x="171" y="2230"/>
                  <a:pt x="82" y="2384"/>
                  <a:pt x="0" y="2607"/>
                </a:cubicBezTo>
                <a:lnTo>
                  <a:pt x="9559" y="2607"/>
                </a:lnTo>
                <a:lnTo>
                  <a:pt x="9559" y="1954"/>
                </a:lnTo>
                <a:cubicBezTo>
                  <a:pt x="9419" y="1465"/>
                  <a:pt x="9241" y="1074"/>
                  <a:pt x="9138" y="992"/>
                </a:cubicBezTo>
                <a:cubicBezTo>
                  <a:pt x="9093" y="958"/>
                  <a:pt x="9041" y="941"/>
                  <a:pt x="8989" y="941"/>
                </a:cubicBezTo>
                <a:cubicBezTo>
                  <a:pt x="8937" y="941"/>
                  <a:pt x="8885" y="958"/>
                  <a:pt x="8841" y="992"/>
                </a:cubicBezTo>
                <a:cubicBezTo>
                  <a:pt x="8752" y="1058"/>
                  <a:pt x="8618" y="1341"/>
                  <a:pt x="8499" y="1710"/>
                </a:cubicBezTo>
                <a:cubicBezTo>
                  <a:pt x="8441" y="1570"/>
                  <a:pt x="8382" y="1474"/>
                  <a:pt x="8337" y="1444"/>
                </a:cubicBezTo>
                <a:cubicBezTo>
                  <a:pt x="8300" y="1414"/>
                  <a:pt x="8256" y="1400"/>
                  <a:pt x="8211" y="1400"/>
                </a:cubicBezTo>
                <a:cubicBezTo>
                  <a:pt x="8167" y="1400"/>
                  <a:pt x="8122" y="1414"/>
                  <a:pt x="8085" y="1444"/>
                </a:cubicBezTo>
                <a:cubicBezTo>
                  <a:pt x="8055" y="1465"/>
                  <a:pt x="8026" y="1509"/>
                  <a:pt x="7989" y="1577"/>
                </a:cubicBezTo>
                <a:cubicBezTo>
                  <a:pt x="7877" y="1273"/>
                  <a:pt x="7759" y="1051"/>
                  <a:pt x="7685" y="992"/>
                </a:cubicBezTo>
                <a:cubicBezTo>
                  <a:pt x="7647" y="962"/>
                  <a:pt x="7596" y="947"/>
                  <a:pt x="7544" y="947"/>
                </a:cubicBezTo>
                <a:cubicBezTo>
                  <a:pt x="7411" y="487"/>
                  <a:pt x="7240" y="124"/>
                  <a:pt x="7137" y="51"/>
                </a:cubicBezTo>
                <a:cubicBezTo>
                  <a:pt x="7093" y="17"/>
                  <a:pt x="7041" y="1"/>
                  <a:pt x="6988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1pPr>
            <a:lvl2pPr lvl="1"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2pPr>
            <a:lvl3pPr lvl="2"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3pPr>
            <a:lvl4pPr lvl="3"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4pPr>
            <a:lvl5pPr lvl="4"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5pPr>
            <a:lvl6pPr lvl="5"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6pPr>
            <a:lvl7pPr lvl="6"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7pPr>
            <a:lvl8pPr lvl="7"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8pPr>
            <a:lvl9pPr lvl="8"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31"/>
          <p:cNvSpPr txBox="1"/>
          <p:nvPr>
            <p:ph type="title"/>
          </p:nvPr>
        </p:nvSpPr>
        <p:spPr>
          <a:xfrm>
            <a:off x="713226" y="442163"/>
            <a:ext cx="4883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54" name="Google Shape;2354;p31"/>
          <p:cNvSpPr txBox="1"/>
          <p:nvPr>
            <p:ph idx="1" type="subTitle"/>
          </p:nvPr>
        </p:nvSpPr>
        <p:spPr>
          <a:xfrm>
            <a:off x="713225" y="1575825"/>
            <a:ext cx="45900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55" name="Google Shape;2355;p31"/>
          <p:cNvSpPr txBox="1"/>
          <p:nvPr/>
        </p:nvSpPr>
        <p:spPr>
          <a:xfrm>
            <a:off x="754700" y="3206000"/>
            <a:ext cx="22572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Kumbh Sans"/>
                <a:ea typeface="Kumbh Sans"/>
                <a:cs typeface="Kumbh Sans"/>
                <a:sym typeface="Kumbh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endParaRPr b="1" sz="1200" u="sng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2356" name="Google Shape;235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32"/>
          <p:cNvSpPr/>
          <p:nvPr/>
        </p:nvSpPr>
        <p:spPr>
          <a:xfrm>
            <a:off x="7233675" y="4938650"/>
            <a:ext cx="2030700" cy="461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9" name="Google Shape;2359;p32"/>
          <p:cNvGrpSpPr/>
          <p:nvPr/>
        </p:nvGrpSpPr>
        <p:grpSpPr>
          <a:xfrm>
            <a:off x="4382899" y="4938638"/>
            <a:ext cx="2749703" cy="122913"/>
            <a:chOff x="5024149" y="4918613"/>
            <a:chExt cx="2749703" cy="122913"/>
          </a:xfrm>
        </p:grpSpPr>
        <p:sp>
          <p:nvSpPr>
            <p:cNvPr id="2360" name="Google Shape;2360;p32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2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2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2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2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2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2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2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2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2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2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2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2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2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2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2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2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2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2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2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2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2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2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2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2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2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2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2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2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2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0" name="Google Shape;2390;p32"/>
          <p:cNvGrpSpPr/>
          <p:nvPr/>
        </p:nvGrpSpPr>
        <p:grpSpPr>
          <a:xfrm>
            <a:off x="7513123" y="4476944"/>
            <a:ext cx="629337" cy="461701"/>
            <a:chOff x="4891675" y="2045050"/>
            <a:chExt cx="168200" cy="123400"/>
          </a:xfrm>
        </p:grpSpPr>
        <p:sp>
          <p:nvSpPr>
            <p:cNvPr id="2391" name="Google Shape;2391;p32"/>
            <p:cNvSpPr/>
            <p:nvPr/>
          </p:nvSpPr>
          <p:spPr>
            <a:xfrm>
              <a:off x="4949100" y="2045050"/>
              <a:ext cx="110775" cy="107675"/>
            </a:xfrm>
            <a:custGeom>
              <a:rect b="b" l="l" r="r" t="t"/>
              <a:pathLst>
                <a:path extrusionOk="0" h="4307" w="4431">
                  <a:moveTo>
                    <a:pt x="2149" y="0"/>
                  </a:moveTo>
                  <a:cubicBezTo>
                    <a:pt x="2071" y="0"/>
                    <a:pt x="1994" y="21"/>
                    <a:pt x="1927" y="61"/>
                  </a:cubicBezTo>
                  <a:cubicBezTo>
                    <a:pt x="1438" y="366"/>
                    <a:pt x="1" y="4306"/>
                    <a:pt x="2149" y="4306"/>
                  </a:cubicBezTo>
                  <a:cubicBezTo>
                    <a:pt x="4431" y="4306"/>
                    <a:pt x="2868" y="366"/>
                    <a:pt x="2371" y="61"/>
                  </a:cubicBezTo>
                  <a:cubicBezTo>
                    <a:pt x="2305" y="21"/>
                    <a:pt x="2227" y="0"/>
                    <a:pt x="214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2"/>
            <p:cNvSpPr/>
            <p:nvPr/>
          </p:nvSpPr>
          <p:spPr>
            <a:xfrm>
              <a:off x="4949100" y="2046550"/>
              <a:ext cx="53750" cy="106175"/>
            </a:xfrm>
            <a:custGeom>
              <a:rect b="b" l="l" r="r" t="t"/>
              <a:pathLst>
                <a:path extrusionOk="0" h="4247" w="2150">
                  <a:moveTo>
                    <a:pt x="1930" y="0"/>
                  </a:moveTo>
                  <a:lnTo>
                    <a:pt x="1930" y="0"/>
                  </a:lnTo>
                  <a:cubicBezTo>
                    <a:pt x="1929" y="0"/>
                    <a:pt x="1928" y="1"/>
                    <a:pt x="1927" y="1"/>
                  </a:cubicBezTo>
                  <a:cubicBezTo>
                    <a:pt x="1438" y="306"/>
                    <a:pt x="1" y="4246"/>
                    <a:pt x="2149" y="4246"/>
                  </a:cubicBezTo>
                  <a:cubicBezTo>
                    <a:pt x="2149" y="4246"/>
                    <a:pt x="1609" y="4202"/>
                    <a:pt x="1578" y="2662"/>
                  </a:cubicBezTo>
                  <a:cubicBezTo>
                    <a:pt x="1542" y="1142"/>
                    <a:pt x="1985" y="0"/>
                    <a:pt x="193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2"/>
            <p:cNvSpPr/>
            <p:nvPr/>
          </p:nvSpPr>
          <p:spPr>
            <a:xfrm>
              <a:off x="5001125" y="2093950"/>
              <a:ext cx="7800" cy="74500"/>
            </a:xfrm>
            <a:custGeom>
              <a:rect b="b" l="l" r="r" t="t"/>
              <a:pathLst>
                <a:path extrusionOk="0" h="2980" w="312">
                  <a:moveTo>
                    <a:pt x="159" y="1"/>
                  </a:moveTo>
                  <a:cubicBezTo>
                    <a:pt x="158" y="1"/>
                    <a:pt x="157" y="5"/>
                    <a:pt x="157" y="17"/>
                  </a:cubicBezTo>
                  <a:lnTo>
                    <a:pt x="1" y="2980"/>
                  </a:lnTo>
                  <a:lnTo>
                    <a:pt x="312" y="2980"/>
                  </a:lnTo>
                  <a:cubicBezTo>
                    <a:pt x="305" y="1714"/>
                    <a:pt x="187" y="17"/>
                    <a:pt x="164" y="17"/>
                  </a:cubicBezTo>
                  <a:cubicBezTo>
                    <a:pt x="164" y="17"/>
                    <a:pt x="161" y="1"/>
                    <a:pt x="1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2"/>
            <p:cNvSpPr/>
            <p:nvPr/>
          </p:nvSpPr>
          <p:spPr>
            <a:xfrm>
              <a:off x="4984100" y="2120275"/>
              <a:ext cx="20975" cy="17075"/>
            </a:xfrm>
            <a:custGeom>
              <a:rect b="b" l="l" r="r" t="t"/>
              <a:pathLst>
                <a:path extrusionOk="0" h="683" w="839">
                  <a:moveTo>
                    <a:pt x="0" y="1"/>
                  </a:moveTo>
                  <a:lnTo>
                    <a:pt x="0" y="1"/>
                  </a:lnTo>
                  <a:cubicBezTo>
                    <a:pt x="404" y="662"/>
                    <a:pt x="782" y="682"/>
                    <a:pt x="826" y="682"/>
                  </a:cubicBezTo>
                  <a:cubicBezTo>
                    <a:pt x="829" y="682"/>
                    <a:pt x="831" y="682"/>
                    <a:pt x="831" y="682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7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2"/>
            <p:cNvSpPr/>
            <p:nvPr/>
          </p:nvSpPr>
          <p:spPr>
            <a:xfrm>
              <a:off x="5005050" y="2115675"/>
              <a:ext cx="17975" cy="14475"/>
            </a:xfrm>
            <a:custGeom>
              <a:rect b="b" l="l" r="r" t="t"/>
              <a:pathLst>
                <a:path extrusionOk="0" h="579" w="719">
                  <a:moveTo>
                    <a:pt x="719" y="0"/>
                  </a:moveTo>
                  <a:lnTo>
                    <a:pt x="719" y="0"/>
                  </a:lnTo>
                  <a:cubicBezTo>
                    <a:pt x="718" y="0"/>
                    <a:pt x="578" y="192"/>
                    <a:pt x="393" y="325"/>
                  </a:cubicBezTo>
                  <a:cubicBezTo>
                    <a:pt x="185" y="471"/>
                    <a:pt x="81" y="496"/>
                    <a:pt x="34" y="496"/>
                  </a:cubicBezTo>
                  <a:cubicBezTo>
                    <a:pt x="9" y="496"/>
                    <a:pt x="0" y="489"/>
                    <a:pt x="0" y="489"/>
                  </a:cubicBezTo>
                  <a:lnTo>
                    <a:pt x="0" y="489"/>
                  </a:lnTo>
                  <a:lnTo>
                    <a:pt x="7" y="578"/>
                  </a:lnTo>
                  <a:cubicBezTo>
                    <a:pt x="7" y="578"/>
                    <a:pt x="8" y="578"/>
                    <a:pt x="9" y="578"/>
                  </a:cubicBezTo>
                  <a:cubicBezTo>
                    <a:pt x="39" y="578"/>
                    <a:pt x="366" y="565"/>
                    <a:pt x="71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2"/>
            <p:cNvSpPr/>
            <p:nvPr/>
          </p:nvSpPr>
          <p:spPr>
            <a:xfrm>
              <a:off x="4990600" y="2105300"/>
              <a:ext cx="14475" cy="11675"/>
            </a:xfrm>
            <a:custGeom>
              <a:rect b="b" l="l" r="r" t="t"/>
              <a:pathLst>
                <a:path extrusionOk="0" h="467" w="579">
                  <a:moveTo>
                    <a:pt x="0" y="1"/>
                  </a:moveTo>
                  <a:lnTo>
                    <a:pt x="0" y="1"/>
                  </a:lnTo>
                  <a:cubicBezTo>
                    <a:pt x="295" y="460"/>
                    <a:pt x="562" y="467"/>
                    <a:pt x="577" y="467"/>
                  </a:cubicBezTo>
                  <a:cubicBezTo>
                    <a:pt x="578" y="467"/>
                    <a:pt x="578" y="467"/>
                    <a:pt x="578" y="467"/>
                  </a:cubicBezTo>
                  <a:lnTo>
                    <a:pt x="578" y="392"/>
                  </a:lnTo>
                  <a:cubicBezTo>
                    <a:pt x="578" y="392"/>
                    <a:pt x="572" y="397"/>
                    <a:pt x="555" y="397"/>
                  </a:cubicBezTo>
                  <a:cubicBezTo>
                    <a:pt x="521" y="397"/>
                    <a:pt x="440" y="377"/>
                    <a:pt x="267" y="259"/>
                  </a:cubicBezTo>
                  <a:cubicBezTo>
                    <a:pt x="119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2"/>
            <p:cNvSpPr/>
            <p:nvPr/>
          </p:nvSpPr>
          <p:spPr>
            <a:xfrm>
              <a:off x="4891675" y="2046750"/>
              <a:ext cx="64475" cy="81525"/>
            </a:xfrm>
            <a:custGeom>
              <a:rect b="b" l="l" r="r" t="t"/>
              <a:pathLst>
                <a:path extrusionOk="0" h="3261" w="2579">
                  <a:moveTo>
                    <a:pt x="1290" y="1"/>
                  </a:moveTo>
                  <a:cubicBezTo>
                    <a:pt x="726" y="1"/>
                    <a:pt x="274" y="452"/>
                    <a:pt x="274" y="1016"/>
                  </a:cubicBezTo>
                  <a:cubicBezTo>
                    <a:pt x="274" y="1068"/>
                    <a:pt x="281" y="1112"/>
                    <a:pt x="281" y="1157"/>
                  </a:cubicBezTo>
                  <a:cubicBezTo>
                    <a:pt x="103" y="1379"/>
                    <a:pt x="0" y="1660"/>
                    <a:pt x="0" y="1964"/>
                  </a:cubicBezTo>
                  <a:cubicBezTo>
                    <a:pt x="0" y="2682"/>
                    <a:pt x="578" y="3260"/>
                    <a:pt x="1290" y="3260"/>
                  </a:cubicBezTo>
                  <a:cubicBezTo>
                    <a:pt x="2001" y="3260"/>
                    <a:pt x="2579" y="2682"/>
                    <a:pt x="2579" y="1964"/>
                  </a:cubicBezTo>
                  <a:cubicBezTo>
                    <a:pt x="2579" y="1660"/>
                    <a:pt x="2476" y="1379"/>
                    <a:pt x="2298" y="1157"/>
                  </a:cubicBezTo>
                  <a:cubicBezTo>
                    <a:pt x="2305" y="1112"/>
                    <a:pt x="2305" y="1068"/>
                    <a:pt x="2305" y="1016"/>
                  </a:cubicBezTo>
                  <a:cubicBezTo>
                    <a:pt x="2305" y="452"/>
                    <a:pt x="1853" y="1"/>
                    <a:pt x="129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2"/>
            <p:cNvSpPr/>
            <p:nvPr/>
          </p:nvSpPr>
          <p:spPr>
            <a:xfrm>
              <a:off x="4923900" y="2071625"/>
              <a:ext cx="3000" cy="96825"/>
            </a:xfrm>
            <a:custGeom>
              <a:rect b="b" l="l" r="r" t="t"/>
              <a:pathLst>
                <a:path extrusionOk="0" h="3873" w="12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1" y="3821"/>
                  </a:lnTo>
                  <a:cubicBezTo>
                    <a:pt x="1" y="3852"/>
                    <a:pt x="22" y="3873"/>
                    <a:pt x="52" y="3873"/>
                  </a:cubicBezTo>
                  <a:lnTo>
                    <a:pt x="59" y="3873"/>
                  </a:lnTo>
                  <a:cubicBezTo>
                    <a:pt x="89" y="3873"/>
                    <a:pt x="120" y="3852"/>
                    <a:pt x="120" y="3821"/>
                  </a:cubicBezTo>
                  <a:cubicBezTo>
                    <a:pt x="120" y="3821"/>
                    <a:pt x="89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2"/>
            <p:cNvSpPr/>
            <p:nvPr/>
          </p:nvSpPr>
          <p:spPr>
            <a:xfrm>
              <a:off x="4907050" y="2095075"/>
              <a:ext cx="18350" cy="15050"/>
            </a:xfrm>
            <a:custGeom>
              <a:rect b="b" l="l" r="r" t="t"/>
              <a:pathLst>
                <a:path extrusionOk="0" h="602" w="734">
                  <a:moveTo>
                    <a:pt x="1" y="1"/>
                  </a:moveTo>
                  <a:lnTo>
                    <a:pt x="1" y="1"/>
                  </a:lnTo>
                  <a:cubicBezTo>
                    <a:pt x="353" y="583"/>
                    <a:pt x="681" y="602"/>
                    <a:pt x="722" y="602"/>
                  </a:cubicBezTo>
                  <a:cubicBezTo>
                    <a:pt x="725" y="602"/>
                    <a:pt x="726" y="602"/>
                    <a:pt x="726" y="602"/>
                  </a:cubicBezTo>
                  <a:lnTo>
                    <a:pt x="733" y="513"/>
                  </a:lnTo>
                  <a:lnTo>
                    <a:pt x="733" y="513"/>
                  </a:lnTo>
                  <a:cubicBezTo>
                    <a:pt x="733" y="513"/>
                    <a:pt x="724" y="520"/>
                    <a:pt x="699" y="520"/>
                  </a:cubicBezTo>
                  <a:cubicBezTo>
                    <a:pt x="651" y="520"/>
                    <a:pt x="544" y="494"/>
                    <a:pt x="333" y="342"/>
                  </a:cubicBezTo>
                  <a:cubicBezTo>
                    <a:pt x="141" y="20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2"/>
            <p:cNvSpPr/>
            <p:nvPr/>
          </p:nvSpPr>
          <p:spPr>
            <a:xfrm>
              <a:off x="4925375" y="2090850"/>
              <a:ext cx="15575" cy="12800"/>
            </a:xfrm>
            <a:custGeom>
              <a:rect b="b" l="l" r="r" t="t"/>
              <a:pathLst>
                <a:path extrusionOk="0" h="512" w="623">
                  <a:moveTo>
                    <a:pt x="623" y="1"/>
                  </a:moveTo>
                  <a:cubicBezTo>
                    <a:pt x="622" y="1"/>
                    <a:pt x="496" y="179"/>
                    <a:pt x="335" y="289"/>
                  </a:cubicBezTo>
                  <a:cubicBezTo>
                    <a:pt x="156" y="420"/>
                    <a:pt x="68" y="443"/>
                    <a:pt x="28" y="443"/>
                  </a:cubicBezTo>
                  <a:cubicBezTo>
                    <a:pt x="7" y="443"/>
                    <a:pt x="0" y="436"/>
                    <a:pt x="0" y="436"/>
                  </a:cubicBezTo>
                  <a:lnTo>
                    <a:pt x="0" y="511"/>
                  </a:lnTo>
                  <a:cubicBezTo>
                    <a:pt x="0" y="511"/>
                    <a:pt x="1" y="511"/>
                    <a:pt x="3" y="511"/>
                  </a:cubicBezTo>
                  <a:cubicBezTo>
                    <a:pt x="31" y="511"/>
                    <a:pt x="314" y="498"/>
                    <a:pt x="6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2"/>
            <p:cNvSpPr/>
            <p:nvPr/>
          </p:nvSpPr>
          <p:spPr>
            <a:xfrm>
              <a:off x="4912775" y="2081750"/>
              <a:ext cx="12625" cy="10250"/>
            </a:xfrm>
            <a:custGeom>
              <a:rect b="b" l="l" r="r" t="t"/>
              <a:pathLst>
                <a:path extrusionOk="0" h="410" w="505">
                  <a:moveTo>
                    <a:pt x="1" y="0"/>
                  </a:moveTo>
                  <a:lnTo>
                    <a:pt x="1" y="0"/>
                  </a:lnTo>
                  <a:cubicBezTo>
                    <a:pt x="244" y="397"/>
                    <a:pt x="467" y="409"/>
                    <a:pt x="494" y="409"/>
                  </a:cubicBezTo>
                  <a:cubicBezTo>
                    <a:pt x="496" y="409"/>
                    <a:pt x="497" y="409"/>
                    <a:pt x="497" y="409"/>
                  </a:cubicBezTo>
                  <a:lnTo>
                    <a:pt x="504" y="349"/>
                  </a:lnTo>
                  <a:lnTo>
                    <a:pt x="504" y="349"/>
                  </a:lnTo>
                  <a:cubicBezTo>
                    <a:pt x="504" y="349"/>
                    <a:pt x="498" y="354"/>
                    <a:pt x="479" y="354"/>
                  </a:cubicBezTo>
                  <a:cubicBezTo>
                    <a:pt x="446" y="354"/>
                    <a:pt x="374" y="336"/>
                    <a:pt x="230" y="231"/>
                  </a:cubicBezTo>
                  <a:cubicBezTo>
                    <a:pt x="97" y="1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2" name="Google Shape;2402;p32"/>
          <p:cNvSpPr/>
          <p:nvPr/>
        </p:nvSpPr>
        <p:spPr>
          <a:xfrm>
            <a:off x="8081200" y="4775225"/>
            <a:ext cx="628785" cy="171475"/>
          </a:xfrm>
          <a:custGeom>
            <a:rect b="b" l="l" r="r" t="t"/>
            <a:pathLst>
              <a:path extrusionOk="0" h="2607" w="9560">
                <a:moveTo>
                  <a:pt x="6988" y="1"/>
                </a:moveTo>
                <a:cubicBezTo>
                  <a:pt x="6936" y="1"/>
                  <a:pt x="6884" y="17"/>
                  <a:pt x="6840" y="51"/>
                </a:cubicBezTo>
                <a:cubicBezTo>
                  <a:pt x="6758" y="110"/>
                  <a:pt x="6639" y="370"/>
                  <a:pt x="6522" y="718"/>
                </a:cubicBezTo>
                <a:cubicBezTo>
                  <a:pt x="6461" y="592"/>
                  <a:pt x="6403" y="503"/>
                  <a:pt x="6358" y="466"/>
                </a:cubicBezTo>
                <a:cubicBezTo>
                  <a:pt x="6314" y="432"/>
                  <a:pt x="6262" y="415"/>
                  <a:pt x="6210" y="415"/>
                </a:cubicBezTo>
                <a:cubicBezTo>
                  <a:pt x="6158" y="415"/>
                  <a:pt x="6106" y="432"/>
                  <a:pt x="6061" y="466"/>
                </a:cubicBezTo>
                <a:cubicBezTo>
                  <a:pt x="5965" y="547"/>
                  <a:pt x="5810" y="896"/>
                  <a:pt x="5677" y="1355"/>
                </a:cubicBezTo>
                <a:cubicBezTo>
                  <a:pt x="5640" y="1303"/>
                  <a:pt x="5609" y="1266"/>
                  <a:pt x="5581" y="1252"/>
                </a:cubicBezTo>
                <a:cubicBezTo>
                  <a:pt x="5536" y="1225"/>
                  <a:pt x="5484" y="1212"/>
                  <a:pt x="5432" y="1212"/>
                </a:cubicBezTo>
                <a:cubicBezTo>
                  <a:pt x="5380" y="1212"/>
                  <a:pt x="5328" y="1225"/>
                  <a:pt x="5284" y="1252"/>
                </a:cubicBezTo>
                <a:cubicBezTo>
                  <a:pt x="5209" y="1296"/>
                  <a:pt x="5106" y="1474"/>
                  <a:pt x="5003" y="1710"/>
                </a:cubicBezTo>
                <a:cubicBezTo>
                  <a:pt x="4928" y="1570"/>
                  <a:pt x="4854" y="1474"/>
                  <a:pt x="4802" y="1444"/>
                </a:cubicBezTo>
                <a:cubicBezTo>
                  <a:pt x="4758" y="1414"/>
                  <a:pt x="4706" y="1400"/>
                  <a:pt x="4653" y="1400"/>
                </a:cubicBezTo>
                <a:cubicBezTo>
                  <a:pt x="4601" y="1400"/>
                  <a:pt x="4549" y="1414"/>
                  <a:pt x="4505" y="1444"/>
                </a:cubicBezTo>
                <a:cubicBezTo>
                  <a:pt x="4402" y="1509"/>
                  <a:pt x="4217" y="1865"/>
                  <a:pt x="4076" y="2295"/>
                </a:cubicBezTo>
                <a:cubicBezTo>
                  <a:pt x="4039" y="2237"/>
                  <a:pt x="4009" y="2199"/>
                  <a:pt x="3987" y="2176"/>
                </a:cubicBezTo>
                <a:cubicBezTo>
                  <a:pt x="3957" y="2159"/>
                  <a:pt x="3922" y="2150"/>
                  <a:pt x="3887" y="2150"/>
                </a:cubicBezTo>
                <a:cubicBezTo>
                  <a:pt x="3852" y="2150"/>
                  <a:pt x="3817" y="2159"/>
                  <a:pt x="3787" y="2176"/>
                </a:cubicBezTo>
                <a:cubicBezTo>
                  <a:pt x="3749" y="2199"/>
                  <a:pt x="3714" y="2265"/>
                  <a:pt x="3669" y="2347"/>
                </a:cubicBezTo>
                <a:cubicBezTo>
                  <a:pt x="3616" y="1814"/>
                  <a:pt x="3358" y="1214"/>
                  <a:pt x="3239" y="1132"/>
                </a:cubicBezTo>
                <a:cubicBezTo>
                  <a:pt x="3209" y="1110"/>
                  <a:pt x="3174" y="1099"/>
                  <a:pt x="3139" y="1099"/>
                </a:cubicBezTo>
                <a:cubicBezTo>
                  <a:pt x="3104" y="1099"/>
                  <a:pt x="3068" y="1110"/>
                  <a:pt x="3038" y="1132"/>
                </a:cubicBezTo>
                <a:cubicBezTo>
                  <a:pt x="2972" y="1177"/>
                  <a:pt x="2869" y="1392"/>
                  <a:pt x="2780" y="1659"/>
                </a:cubicBezTo>
                <a:cubicBezTo>
                  <a:pt x="2623" y="1044"/>
                  <a:pt x="2364" y="496"/>
                  <a:pt x="2223" y="398"/>
                </a:cubicBezTo>
                <a:cubicBezTo>
                  <a:pt x="2175" y="365"/>
                  <a:pt x="2120" y="349"/>
                  <a:pt x="2065" y="349"/>
                </a:cubicBezTo>
                <a:cubicBezTo>
                  <a:pt x="2010" y="349"/>
                  <a:pt x="1957" y="365"/>
                  <a:pt x="1912" y="398"/>
                </a:cubicBezTo>
                <a:cubicBezTo>
                  <a:pt x="1779" y="487"/>
                  <a:pt x="1556" y="962"/>
                  <a:pt x="1409" y="1533"/>
                </a:cubicBezTo>
                <a:cubicBezTo>
                  <a:pt x="1409" y="1525"/>
                  <a:pt x="1402" y="1525"/>
                  <a:pt x="1402" y="1525"/>
                </a:cubicBezTo>
                <a:cubicBezTo>
                  <a:pt x="1353" y="1495"/>
                  <a:pt x="1297" y="1480"/>
                  <a:pt x="1242" y="1480"/>
                </a:cubicBezTo>
                <a:cubicBezTo>
                  <a:pt x="1186" y="1480"/>
                  <a:pt x="1131" y="1495"/>
                  <a:pt x="1082" y="1525"/>
                </a:cubicBezTo>
                <a:cubicBezTo>
                  <a:pt x="957" y="1591"/>
                  <a:pt x="749" y="1954"/>
                  <a:pt x="601" y="2392"/>
                </a:cubicBezTo>
                <a:cubicBezTo>
                  <a:pt x="548" y="2288"/>
                  <a:pt x="497" y="2214"/>
                  <a:pt x="459" y="2185"/>
                </a:cubicBezTo>
                <a:cubicBezTo>
                  <a:pt x="426" y="2163"/>
                  <a:pt x="386" y="2152"/>
                  <a:pt x="345" y="2152"/>
                </a:cubicBezTo>
                <a:cubicBezTo>
                  <a:pt x="304" y="2152"/>
                  <a:pt x="264" y="2163"/>
                  <a:pt x="230" y="2185"/>
                </a:cubicBezTo>
                <a:cubicBezTo>
                  <a:pt x="171" y="2230"/>
                  <a:pt x="82" y="2384"/>
                  <a:pt x="0" y="2607"/>
                </a:cubicBezTo>
                <a:lnTo>
                  <a:pt x="9559" y="2607"/>
                </a:lnTo>
                <a:lnTo>
                  <a:pt x="9559" y="1954"/>
                </a:lnTo>
                <a:cubicBezTo>
                  <a:pt x="9419" y="1465"/>
                  <a:pt x="9241" y="1074"/>
                  <a:pt x="9138" y="992"/>
                </a:cubicBezTo>
                <a:cubicBezTo>
                  <a:pt x="9093" y="958"/>
                  <a:pt x="9041" y="941"/>
                  <a:pt x="8989" y="941"/>
                </a:cubicBezTo>
                <a:cubicBezTo>
                  <a:pt x="8937" y="941"/>
                  <a:pt x="8885" y="958"/>
                  <a:pt x="8841" y="992"/>
                </a:cubicBezTo>
                <a:cubicBezTo>
                  <a:pt x="8752" y="1058"/>
                  <a:pt x="8618" y="1341"/>
                  <a:pt x="8499" y="1710"/>
                </a:cubicBezTo>
                <a:cubicBezTo>
                  <a:pt x="8441" y="1570"/>
                  <a:pt x="8382" y="1474"/>
                  <a:pt x="8337" y="1444"/>
                </a:cubicBezTo>
                <a:cubicBezTo>
                  <a:pt x="8300" y="1414"/>
                  <a:pt x="8256" y="1400"/>
                  <a:pt x="8211" y="1400"/>
                </a:cubicBezTo>
                <a:cubicBezTo>
                  <a:pt x="8167" y="1400"/>
                  <a:pt x="8122" y="1414"/>
                  <a:pt x="8085" y="1444"/>
                </a:cubicBezTo>
                <a:cubicBezTo>
                  <a:pt x="8055" y="1465"/>
                  <a:pt x="8026" y="1509"/>
                  <a:pt x="7989" y="1577"/>
                </a:cubicBezTo>
                <a:cubicBezTo>
                  <a:pt x="7877" y="1273"/>
                  <a:pt x="7759" y="1051"/>
                  <a:pt x="7685" y="992"/>
                </a:cubicBezTo>
                <a:cubicBezTo>
                  <a:pt x="7647" y="962"/>
                  <a:pt x="7596" y="947"/>
                  <a:pt x="7544" y="947"/>
                </a:cubicBezTo>
                <a:cubicBezTo>
                  <a:pt x="7411" y="487"/>
                  <a:pt x="7240" y="124"/>
                  <a:pt x="7137" y="51"/>
                </a:cubicBezTo>
                <a:cubicBezTo>
                  <a:pt x="7093" y="17"/>
                  <a:pt x="7041" y="1"/>
                  <a:pt x="6988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3" name="Google Shape;2403;p32"/>
          <p:cNvGrpSpPr/>
          <p:nvPr/>
        </p:nvGrpSpPr>
        <p:grpSpPr>
          <a:xfrm>
            <a:off x="8040197" y="4366034"/>
            <a:ext cx="280222" cy="572731"/>
            <a:chOff x="684763" y="4011150"/>
            <a:chExt cx="453875" cy="927500"/>
          </a:xfrm>
        </p:grpSpPr>
        <p:sp>
          <p:nvSpPr>
            <p:cNvPr id="2404" name="Google Shape;2404;p32"/>
            <p:cNvSpPr/>
            <p:nvPr/>
          </p:nvSpPr>
          <p:spPr>
            <a:xfrm>
              <a:off x="900663" y="4285675"/>
              <a:ext cx="44150" cy="652975"/>
            </a:xfrm>
            <a:custGeom>
              <a:rect b="b" l="l" r="r" t="t"/>
              <a:pathLst>
                <a:path extrusionOk="0" h="26119" w="1766">
                  <a:moveTo>
                    <a:pt x="217" y="0"/>
                  </a:moveTo>
                  <a:lnTo>
                    <a:pt x="0" y="26118"/>
                  </a:lnTo>
                  <a:lnTo>
                    <a:pt x="1765" y="26118"/>
                  </a:lnTo>
                  <a:lnTo>
                    <a:pt x="1298" y="9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2"/>
            <p:cNvSpPr/>
            <p:nvPr/>
          </p:nvSpPr>
          <p:spPr>
            <a:xfrm>
              <a:off x="913313" y="4011150"/>
              <a:ext cx="53125" cy="254200"/>
            </a:xfrm>
            <a:custGeom>
              <a:rect b="b" l="l" r="r" t="t"/>
              <a:pathLst>
                <a:path extrusionOk="0" h="10168" w="2125">
                  <a:moveTo>
                    <a:pt x="1008" y="1"/>
                  </a:moveTo>
                  <a:lnTo>
                    <a:pt x="0" y="9899"/>
                  </a:lnTo>
                  <a:lnTo>
                    <a:pt x="740" y="10168"/>
                  </a:lnTo>
                  <a:lnTo>
                    <a:pt x="2125" y="8710"/>
                  </a:lnTo>
                  <a:lnTo>
                    <a:pt x="1532" y="416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2"/>
            <p:cNvSpPr/>
            <p:nvPr/>
          </p:nvSpPr>
          <p:spPr>
            <a:xfrm>
              <a:off x="920438" y="4275725"/>
              <a:ext cx="218200" cy="150150"/>
            </a:xfrm>
            <a:custGeom>
              <a:rect b="b" l="l" r="r" t="t"/>
              <a:pathLst>
                <a:path extrusionOk="0" h="6006" w="8728">
                  <a:moveTo>
                    <a:pt x="598" y="0"/>
                  </a:moveTo>
                  <a:lnTo>
                    <a:pt x="1" y="506"/>
                  </a:lnTo>
                  <a:lnTo>
                    <a:pt x="598" y="2453"/>
                  </a:lnTo>
                  <a:lnTo>
                    <a:pt x="8113" y="6005"/>
                  </a:lnTo>
                  <a:lnTo>
                    <a:pt x="8727" y="575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2"/>
            <p:cNvSpPr/>
            <p:nvPr/>
          </p:nvSpPr>
          <p:spPr>
            <a:xfrm>
              <a:off x="684763" y="4256350"/>
              <a:ext cx="222725" cy="140625"/>
            </a:xfrm>
            <a:custGeom>
              <a:rect b="b" l="l" r="r" t="t"/>
              <a:pathLst>
                <a:path extrusionOk="0" h="5625" w="8909">
                  <a:moveTo>
                    <a:pt x="6746" y="1"/>
                  </a:moveTo>
                  <a:lnTo>
                    <a:pt x="74" y="4959"/>
                  </a:lnTo>
                  <a:lnTo>
                    <a:pt x="1" y="5625"/>
                  </a:lnTo>
                  <a:lnTo>
                    <a:pt x="8909" y="1173"/>
                  </a:lnTo>
                  <a:lnTo>
                    <a:pt x="8727" y="377"/>
                  </a:lnTo>
                  <a:lnTo>
                    <a:pt x="6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2"/>
            <p:cNvSpPr/>
            <p:nvPr/>
          </p:nvSpPr>
          <p:spPr>
            <a:xfrm>
              <a:off x="888013" y="4245000"/>
              <a:ext cx="61350" cy="58400"/>
            </a:xfrm>
            <a:custGeom>
              <a:rect b="b" l="l" r="r" t="t"/>
              <a:pathLst>
                <a:path extrusionOk="0" h="2336" w="2454">
                  <a:moveTo>
                    <a:pt x="1223" y="0"/>
                  </a:moveTo>
                  <a:cubicBezTo>
                    <a:pt x="1189" y="0"/>
                    <a:pt x="1155" y="2"/>
                    <a:pt x="1121" y="5"/>
                  </a:cubicBezTo>
                  <a:cubicBezTo>
                    <a:pt x="472" y="74"/>
                    <a:pt x="0" y="654"/>
                    <a:pt x="74" y="1285"/>
                  </a:cubicBezTo>
                  <a:cubicBezTo>
                    <a:pt x="142" y="1889"/>
                    <a:pt x="630" y="2336"/>
                    <a:pt x="1220" y="2336"/>
                  </a:cubicBezTo>
                  <a:cubicBezTo>
                    <a:pt x="1264" y="2336"/>
                    <a:pt x="1309" y="2333"/>
                    <a:pt x="1354" y="2328"/>
                  </a:cubicBezTo>
                  <a:cubicBezTo>
                    <a:pt x="1986" y="2259"/>
                    <a:pt x="2453" y="1696"/>
                    <a:pt x="2401" y="1047"/>
                  </a:cubicBezTo>
                  <a:cubicBezTo>
                    <a:pt x="2332" y="454"/>
                    <a:pt x="1813" y="0"/>
                    <a:pt x="1223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9" name="Google Shape;2409;p32"/>
          <p:cNvGrpSpPr/>
          <p:nvPr/>
        </p:nvGrpSpPr>
        <p:grpSpPr>
          <a:xfrm>
            <a:off x="8384604" y="4366034"/>
            <a:ext cx="280222" cy="572731"/>
            <a:chOff x="684763" y="4011150"/>
            <a:chExt cx="453875" cy="927500"/>
          </a:xfrm>
        </p:grpSpPr>
        <p:sp>
          <p:nvSpPr>
            <p:cNvPr id="2410" name="Google Shape;2410;p32"/>
            <p:cNvSpPr/>
            <p:nvPr/>
          </p:nvSpPr>
          <p:spPr>
            <a:xfrm>
              <a:off x="900663" y="4285675"/>
              <a:ext cx="44150" cy="652975"/>
            </a:xfrm>
            <a:custGeom>
              <a:rect b="b" l="l" r="r" t="t"/>
              <a:pathLst>
                <a:path extrusionOk="0" h="26119" w="1766">
                  <a:moveTo>
                    <a:pt x="217" y="0"/>
                  </a:moveTo>
                  <a:lnTo>
                    <a:pt x="0" y="26118"/>
                  </a:lnTo>
                  <a:lnTo>
                    <a:pt x="1765" y="26118"/>
                  </a:lnTo>
                  <a:lnTo>
                    <a:pt x="1298" y="9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2"/>
            <p:cNvSpPr/>
            <p:nvPr/>
          </p:nvSpPr>
          <p:spPr>
            <a:xfrm>
              <a:off x="913313" y="4011150"/>
              <a:ext cx="53125" cy="254200"/>
            </a:xfrm>
            <a:custGeom>
              <a:rect b="b" l="l" r="r" t="t"/>
              <a:pathLst>
                <a:path extrusionOk="0" h="10168" w="2125">
                  <a:moveTo>
                    <a:pt x="1008" y="1"/>
                  </a:moveTo>
                  <a:lnTo>
                    <a:pt x="0" y="9899"/>
                  </a:lnTo>
                  <a:lnTo>
                    <a:pt x="740" y="10168"/>
                  </a:lnTo>
                  <a:lnTo>
                    <a:pt x="2125" y="8710"/>
                  </a:lnTo>
                  <a:lnTo>
                    <a:pt x="1532" y="416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2"/>
            <p:cNvSpPr/>
            <p:nvPr/>
          </p:nvSpPr>
          <p:spPr>
            <a:xfrm>
              <a:off x="920438" y="4275725"/>
              <a:ext cx="218200" cy="150150"/>
            </a:xfrm>
            <a:custGeom>
              <a:rect b="b" l="l" r="r" t="t"/>
              <a:pathLst>
                <a:path extrusionOk="0" h="6006" w="8728">
                  <a:moveTo>
                    <a:pt x="598" y="0"/>
                  </a:moveTo>
                  <a:lnTo>
                    <a:pt x="1" y="506"/>
                  </a:lnTo>
                  <a:lnTo>
                    <a:pt x="598" y="2453"/>
                  </a:lnTo>
                  <a:lnTo>
                    <a:pt x="8113" y="6005"/>
                  </a:lnTo>
                  <a:lnTo>
                    <a:pt x="8727" y="575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2"/>
            <p:cNvSpPr/>
            <p:nvPr/>
          </p:nvSpPr>
          <p:spPr>
            <a:xfrm>
              <a:off x="684763" y="4256350"/>
              <a:ext cx="222725" cy="140625"/>
            </a:xfrm>
            <a:custGeom>
              <a:rect b="b" l="l" r="r" t="t"/>
              <a:pathLst>
                <a:path extrusionOk="0" h="5625" w="8909">
                  <a:moveTo>
                    <a:pt x="6746" y="1"/>
                  </a:moveTo>
                  <a:lnTo>
                    <a:pt x="74" y="4959"/>
                  </a:lnTo>
                  <a:lnTo>
                    <a:pt x="1" y="5625"/>
                  </a:lnTo>
                  <a:lnTo>
                    <a:pt x="8909" y="1173"/>
                  </a:lnTo>
                  <a:lnTo>
                    <a:pt x="8727" y="377"/>
                  </a:lnTo>
                  <a:lnTo>
                    <a:pt x="6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2"/>
            <p:cNvSpPr/>
            <p:nvPr/>
          </p:nvSpPr>
          <p:spPr>
            <a:xfrm>
              <a:off x="888013" y="4245000"/>
              <a:ext cx="61350" cy="58400"/>
            </a:xfrm>
            <a:custGeom>
              <a:rect b="b" l="l" r="r" t="t"/>
              <a:pathLst>
                <a:path extrusionOk="0" h="2336" w="2454">
                  <a:moveTo>
                    <a:pt x="1223" y="0"/>
                  </a:moveTo>
                  <a:cubicBezTo>
                    <a:pt x="1189" y="0"/>
                    <a:pt x="1155" y="2"/>
                    <a:pt x="1121" y="5"/>
                  </a:cubicBezTo>
                  <a:cubicBezTo>
                    <a:pt x="472" y="74"/>
                    <a:pt x="0" y="654"/>
                    <a:pt x="74" y="1285"/>
                  </a:cubicBezTo>
                  <a:cubicBezTo>
                    <a:pt x="142" y="1889"/>
                    <a:pt x="630" y="2336"/>
                    <a:pt x="1220" y="2336"/>
                  </a:cubicBezTo>
                  <a:cubicBezTo>
                    <a:pt x="1264" y="2336"/>
                    <a:pt x="1309" y="2333"/>
                    <a:pt x="1354" y="2328"/>
                  </a:cubicBezTo>
                  <a:cubicBezTo>
                    <a:pt x="1986" y="2259"/>
                    <a:pt x="2453" y="1696"/>
                    <a:pt x="2401" y="1047"/>
                  </a:cubicBezTo>
                  <a:cubicBezTo>
                    <a:pt x="2332" y="454"/>
                    <a:pt x="1813" y="0"/>
                    <a:pt x="1223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5" name="Google Shape;241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33"/>
          <p:cNvSpPr/>
          <p:nvPr/>
        </p:nvSpPr>
        <p:spPr>
          <a:xfrm>
            <a:off x="256052" y="4743375"/>
            <a:ext cx="695594" cy="191076"/>
          </a:xfrm>
          <a:custGeom>
            <a:rect b="b" l="l" r="r" t="t"/>
            <a:pathLst>
              <a:path extrusionOk="0" h="3411" w="12418">
                <a:moveTo>
                  <a:pt x="6110" y="1"/>
                </a:moveTo>
                <a:cubicBezTo>
                  <a:pt x="5063" y="1"/>
                  <a:pt x="4128" y="615"/>
                  <a:pt x="3548" y="1589"/>
                </a:cubicBezTo>
                <a:cubicBezTo>
                  <a:pt x="3301" y="2001"/>
                  <a:pt x="2908" y="2234"/>
                  <a:pt x="2504" y="2234"/>
                </a:cubicBezTo>
                <a:cubicBezTo>
                  <a:pt x="2377" y="2234"/>
                  <a:pt x="2250" y="2212"/>
                  <a:pt x="2125" y="2164"/>
                </a:cubicBezTo>
                <a:cubicBezTo>
                  <a:pt x="1874" y="2073"/>
                  <a:pt x="1601" y="2021"/>
                  <a:pt x="1333" y="2021"/>
                </a:cubicBezTo>
                <a:lnTo>
                  <a:pt x="1151" y="2021"/>
                </a:lnTo>
                <a:cubicBezTo>
                  <a:pt x="433" y="2091"/>
                  <a:pt x="35" y="2722"/>
                  <a:pt x="1" y="3410"/>
                </a:cubicBezTo>
                <a:lnTo>
                  <a:pt x="12417" y="3410"/>
                </a:lnTo>
                <a:cubicBezTo>
                  <a:pt x="12365" y="2722"/>
                  <a:pt x="11985" y="2091"/>
                  <a:pt x="11249" y="2021"/>
                </a:cubicBezTo>
                <a:lnTo>
                  <a:pt x="11068" y="2021"/>
                </a:lnTo>
                <a:cubicBezTo>
                  <a:pt x="10760" y="2021"/>
                  <a:pt x="10471" y="2073"/>
                  <a:pt x="10202" y="2199"/>
                </a:cubicBezTo>
                <a:cubicBezTo>
                  <a:pt x="10052" y="2263"/>
                  <a:pt x="9899" y="2294"/>
                  <a:pt x="9749" y="2294"/>
                </a:cubicBezTo>
                <a:cubicBezTo>
                  <a:pt x="9341" y="2294"/>
                  <a:pt x="8955" y="2064"/>
                  <a:pt x="8705" y="1641"/>
                </a:cubicBezTo>
                <a:cubicBezTo>
                  <a:pt x="8130" y="650"/>
                  <a:pt x="7191" y="1"/>
                  <a:pt x="6110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8" name="Google Shape;2418;p33"/>
          <p:cNvGrpSpPr/>
          <p:nvPr/>
        </p:nvGrpSpPr>
        <p:grpSpPr>
          <a:xfrm>
            <a:off x="1733274" y="4938638"/>
            <a:ext cx="2749703" cy="122913"/>
            <a:chOff x="5024149" y="4918613"/>
            <a:chExt cx="2749703" cy="122913"/>
          </a:xfrm>
        </p:grpSpPr>
        <p:sp>
          <p:nvSpPr>
            <p:cNvPr id="2419" name="Google Shape;2419;p33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3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3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3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3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3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3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3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3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3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3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3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3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3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3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3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3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3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3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3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3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3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3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3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3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3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3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3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3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9" name="Google Shape;2449;p33"/>
          <p:cNvSpPr/>
          <p:nvPr/>
        </p:nvSpPr>
        <p:spPr>
          <a:xfrm flipH="1">
            <a:off x="-379550" y="4938650"/>
            <a:ext cx="2016300" cy="3219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0" name="Google Shape;2450;p33"/>
          <p:cNvGrpSpPr/>
          <p:nvPr/>
        </p:nvGrpSpPr>
        <p:grpSpPr>
          <a:xfrm>
            <a:off x="749106" y="4323982"/>
            <a:ext cx="695586" cy="614618"/>
            <a:chOff x="1491900" y="512600"/>
            <a:chExt cx="971625" cy="858525"/>
          </a:xfrm>
        </p:grpSpPr>
        <p:sp>
          <p:nvSpPr>
            <p:cNvPr id="2451" name="Google Shape;2451;p33"/>
            <p:cNvSpPr/>
            <p:nvPr/>
          </p:nvSpPr>
          <p:spPr>
            <a:xfrm>
              <a:off x="1942500" y="938450"/>
              <a:ext cx="26200" cy="432675"/>
            </a:xfrm>
            <a:custGeom>
              <a:rect b="b" l="l" r="r" t="t"/>
              <a:pathLst>
                <a:path extrusionOk="0" h="17307" w="1048">
                  <a:moveTo>
                    <a:pt x="0" y="1"/>
                  </a:moveTo>
                  <a:lnTo>
                    <a:pt x="0" y="17306"/>
                  </a:lnTo>
                  <a:lnTo>
                    <a:pt x="1047" y="17306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3"/>
            <p:cNvSpPr/>
            <p:nvPr/>
          </p:nvSpPr>
          <p:spPr>
            <a:xfrm>
              <a:off x="1871750" y="770875"/>
              <a:ext cx="166375" cy="203175"/>
            </a:xfrm>
            <a:custGeom>
              <a:rect b="b" l="l" r="r" t="t"/>
              <a:pathLst>
                <a:path extrusionOk="0" h="8127" w="6655">
                  <a:moveTo>
                    <a:pt x="3343" y="1"/>
                  </a:moveTo>
                  <a:cubicBezTo>
                    <a:pt x="3205" y="1"/>
                    <a:pt x="3068" y="73"/>
                    <a:pt x="2995" y="214"/>
                  </a:cubicBezTo>
                  <a:lnTo>
                    <a:pt x="2147" y="1819"/>
                  </a:lnTo>
                  <a:lnTo>
                    <a:pt x="650" y="539"/>
                  </a:lnTo>
                  <a:cubicBezTo>
                    <a:pt x="569" y="474"/>
                    <a:pt x="479" y="444"/>
                    <a:pt x="391" y="444"/>
                  </a:cubicBezTo>
                  <a:cubicBezTo>
                    <a:pt x="187" y="444"/>
                    <a:pt x="1" y="604"/>
                    <a:pt x="1" y="846"/>
                  </a:cubicBezTo>
                  <a:lnTo>
                    <a:pt x="1" y="4791"/>
                  </a:lnTo>
                  <a:cubicBezTo>
                    <a:pt x="1" y="6630"/>
                    <a:pt x="1481" y="8127"/>
                    <a:pt x="3319" y="8127"/>
                  </a:cubicBezTo>
                  <a:cubicBezTo>
                    <a:pt x="5158" y="8127"/>
                    <a:pt x="6655" y="6630"/>
                    <a:pt x="6655" y="4791"/>
                  </a:cubicBezTo>
                  <a:lnTo>
                    <a:pt x="6655" y="716"/>
                  </a:lnTo>
                  <a:cubicBezTo>
                    <a:pt x="6655" y="485"/>
                    <a:pt x="6458" y="330"/>
                    <a:pt x="6252" y="330"/>
                  </a:cubicBezTo>
                  <a:cubicBezTo>
                    <a:pt x="6152" y="330"/>
                    <a:pt x="6050" y="366"/>
                    <a:pt x="5967" y="448"/>
                  </a:cubicBezTo>
                  <a:lnTo>
                    <a:pt x="4691" y="1819"/>
                  </a:lnTo>
                  <a:lnTo>
                    <a:pt x="3678" y="197"/>
                  </a:lnTo>
                  <a:cubicBezTo>
                    <a:pt x="3601" y="65"/>
                    <a:pt x="3472" y="1"/>
                    <a:pt x="3343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3"/>
            <p:cNvSpPr/>
            <p:nvPr/>
          </p:nvSpPr>
          <p:spPr>
            <a:xfrm>
              <a:off x="1881275" y="866750"/>
              <a:ext cx="48275" cy="83400"/>
            </a:xfrm>
            <a:custGeom>
              <a:rect b="b" l="l" r="r" t="t"/>
              <a:pathLst>
                <a:path extrusionOk="0" h="3336" w="1931">
                  <a:moveTo>
                    <a:pt x="394" y="0"/>
                  </a:moveTo>
                  <a:cubicBezTo>
                    <a:pt x="178" y="0"/>
                    <a:pt x="1" y="182"/>
                    <a:pt x="1" y="381"/>
                  </a:cubicBezTo>
                  <a:lnTo>
                    <a:pt x="1" y="814"/>
                  </a:lnTo>
                  <a:cubicBezTo>
                    <a:pt x="1" y="1770"/>
                    <a:pt x="468" y="2687"/>
                    <a:pt x="1260" y="3262"/>
                  </a:cubicBezTo>
                  <a:cubicBezTo>
                    <a:pt x="1333" y="3319"/>
                    <a:pt x="1407" y="3336"/>
                    <a:pt x="1476" y="3336"/>
                  </a:cubicBezTo>
                  <a:cubicBezTo>
                    <a:pt x="1606" y="3336"/>
                    <a:pt x="1731" y="3284"/>
                    <a:pt x="1800" y="3176"/>
                  </a:cubicBezTo>
                  <a:cubicBezTo>
                    <a:pt x="1930" y="2994"/>
                    <a:pt x="1891" y="2760"/>
                    <a:pt x="1714" y="2635"/>
                  </a:cubicBezTo>
                  <a:cubicBezTo>
                    <a:pt x="1134" y="2220"/>
                    <a:pt x="775" y="1532"/>
                    <a:pt x="775" y="814"/>
                  </a:cubicBezTo>
                  <a:lnTo>
                    <a:pt x="775" y="381"/>
                  </a:lnTo>
                  <a:cubicBezTo>
                    <a:pt x="775" y="182"/>
                    <a:pt x="61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3"/>
            <p:cNvSpPr/>
            <p:nvPr/>
          </p:nvSpPr>
          <p:spPr>
            <a:xfrm>
              <a:off x="1881275" y="825325"/>
              <a:ext cx="19400" cy="32900"/>
            </a:xfrm>
            <a:custGeom>
              <a:rect b="b" l="l" r="r" t="t"/>
              <a:pathLst>
                <a:path extrusionOk="0" h="1316" w="776">
                  <a:moveTo>
                    <a:pt x="394" y="0"/>
                  </a:moveTo>
                  <a:cubicBezTo>
                    <a:pt x="178" y="0"/>
                    <a:pt x="1" y="182"/>
                    <a:pt x="1" y="377"/>
                  </a:cubicBezTo>
                  <a:lnTo>
                    <a:pt x="1" y="917"/>
                  </a:lnTo>
                  <a:cubicBezTo>
                    <a:pt x="1" y="1134"/>
                    <a:pt x="178" y="1315"/>
                    <a:pt x="394" y="1315"/>
                  </a:cubicBezTo>
                  <a:cubicBezTo>
                    <a:pt x="611" y="1315"/>
                    <a:pt x="775" y="1134"/>
                    <a:pt x="775" y="917"/>
                  </a:cubicBezTo>
                  <a:lnTo>
                    <a:pt x="775" y="377"/>
                  </a:lnTo>
                  <a:cubicBezTo>
                    <a:pt x="775" y="182"/>
                    <a:pt x="61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3"/>
            <p:cNvSpPr/>
            <p:nvPr/>
          </p:nvSpPr>
          <p:spPr>
            <a:xfrm>
              <a:off x="1964675" y="984175"/>
              <a:ext cx="140075" cy="122775"/>
            </a:xfrm>
            <a:custGeom>
              <a:rect b="b" l="l" r="r" t="t"/>
              <a:pathLst>
                <a:path extrusionOk="0" h="4911" w="5603">
                  <a:moveTo>
                    <a:pt x="4357" y="0"/>
                  </a:moveTo>
                  <a:cubicBezTo>
                    <a:pt x="3621" y="0"/>
                    <a:pt x="2707" y="91"/>
                    <a:pt x="1982" y="443"/>
                  </a:cubicBezTo>
                  <a:cubicBezTo>
                    <a:pt x="576" y="1144"/>
                    <a:pt x="0" y="3130"/>
                    <a:pt x="866" y="4298"/>
                  </a:cubicBezTo>
                  <a:cubicBezTo>
                    <a:pt x="883" y="4319"/>
                    <a:pt x="900" y="4337"/>
                    <a:pt x="918" y="4354"/>
                  </a:cubicBezTo>
                  <a:cubicBezTo>
                    <a:pt x="1336" y="4731"/>
                    <a:pt x="1896" y="4911"/>
                    <a:pt x="2473" y="4911"/>
                  </a:cubicBezTo>
                  <a:cubicBezTo>
                    <a:pt x="3385" y="4911"/>
                    <a:pt x="4340" y="4461"/>
                    <a:pt x="4846" y="3632"/>
                  </a:cubicBezTo>
                  <a:cubicBezTo>
                    <a:pt x="5603" y="2442"/>
                    <a:pt x="5603" y="603"/>
                    <a:pt x="5603" y="136"/>
                  </a:cubicBezTo>
                  <a:lnTo>
                    <a:pt x="5603" y="80"/>
                  </a:lnTo>
                  <a:lnTo>
                    <a:pt x="5551" y="80"/>
                  </a:lnTo>
                  <a:cubicBezTo>
                    <a:pt x="5352" y="50"/>
                    <a:pt x="4903" y="0"/>
                    <a:pt x="435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3"/>
            <p:cNvSpPr/>
            <p:nvPr/>
          </p:nvSpPr>
          <p:spPr>
            <a:xfrm>
              <a:off x="2016900" y="992975"/>
              <a:ext cx="57250" cy="17525"/>
            </a:xfrm>
            <a:custGeom>
              <a:rect b="b" l="l" r="r" t="t"/>
              <a:pathLst>
                <a:path extrusionOk="0" h="701" w="2290">
                  <a:moveTo>
                    <a:pt x="2000" y="0"/>
                  </a:moveTo>
                  <a:cubicBezTo>
                    <a:pt x="1822" y="0"/>
                    <a:pt x="1641" y="17"/>
                    <a:pt x="1481" y="35"/>
                  </a:cubicBezTo>
                  <a:cubicBezTo>
                    <a:pt x="940" y="74"/>
                    <a:pt x="486" y="182"/>
                    <a:pt x="126" y="359"/>
                  </a:cubicBezTo>
                  <a:cubicBezTo>
                    <a:pt x="36" y="415"/>
                    <a:pt x="1" y="524"/>
                    <a:pt x="36" y="614"/>
                  </a:cubicBezTo>
                  <a:cubicBezTo>
                    <a:pt x="75" y="666"/>
                    <a:pt x="126" y="701"/>
                    <a:pt x="200" y="701"/>
                  </a:cubicBezTo>
                  <a:lnTo>
                    <a:pt x="217" y="701"/>
                  </a:lnTo>
                  <a:cubicBezTo>
                    <a:pt x="235" y="701"/>
                    <a:pt x="252" y="701"/>
                    <a:pt x="291" y="684"/>
                  </a:cubicBezTo>
                  <a:cubicBezTo>
                    <a:pt x="615" y="541"/>
                    <a:pt x="1009" y="433"/>
                    <a:pt x="1498" y="398"/>
                  </a:cubicBezTo>
                  <a:cubicBezTo>
                    <a:pt x="1658" y="377"/>
                    <a:pt x="1822" y="377"/>
                    <a:pt x="2000" y="377"/>
                  </a:cubicBezTo>
                  <a:lnTo>
                    <a:pt x="2091" y="377"/>
                  </a:lnTo>
                  <a:cubicBezTo>
                    <a:pt x="2199" y="377"/>
                    <a:pt x="2290" y="290"/>
                    <a:pt x="2290" y="199"/>
                  </a:cubicBezTo>
                  <a:cubicBezTo>
                    <a:pt x="2290" y="91"/>
                    <a:pt x="2199" y="17"/>
                    <a:pt x="2108" y="0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3"/>
            <p:cNvSpPr/>
            <p:nvPr/>
          </p:nvSpPr>
          <p:spPr>
            <a:xfrm>
              <a:off x="1806425" y="984175"/>
              <a:ext cx="140650" cy="122775"/>
            </a:xfrm>
            <a:custGeom>
              <a:rect b="b" l="l" r="r" t="t"/>
              <a:pathLst>
                <a:path extrusionOk="0" h="4911" w="5626">
                  <a:moveTo>
                    <a:pt x="1252" y="0"/>
                  </a:moveTo>
                  <a:cubicBezTo>
                    <a:pt x="705" y="0"/>
                    <a:pt x="256" y="50"/>
                    <a:pt x="57" y="80"/>
                  </a:cubicBezTo>
                  <a:lnTo>
                    <a:pt x="18" y="80"/>
                  </a:lnTo>
                  <a:lnTo>
                    <a:pt x="18" y="136"/>
                  </a:lnTo>
                  <a:cubicBezTo>
                    <a:pt x="1" y="603"/>
                    <a:pt x="1" y="2442"/>
                    <a:pt x="758" y="3632"/>
                  </a:cubicBezTo>
                  <a:cubicBezTo>
                    <a:pt x="1267" y="4461"/>
                    <a:pt x="2221" y="4911"/>
                    <a:pt x="3137" y="4911"/>
                  </a:cubicBezTo>
                  <a:cubicBezTo>
                    <a:pt x="3716" y="4911"/>
                    <a:pt x="4281" y="4731"/>
                    <a:pt x="4708" y="4354"/>
                  </a:cubicBezTo>
                  <a:cubicBezTo>
                    <a:pt x="4708" y="4337"/>
                    <a:pt x="4743" y="4319"/>
                    <a:pt x="4743" y="4298"/>
                  </a:cubicBezTo>
                  <a:cubicBezTo>
                    <a:pt x="5625" y="3130"/>
                    <a:pt x="5050" y="1144"/>
                    <a:pt x="3626" y="443"/>
                  </a:cubicBezTo>
                  <a:cubicBezTo>
                    <a:pt x="2902" y="91"/>
                    <a:pt x="1988" y="0"/>
                    <a:pt x="125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3"/>
            <p:cNvSpPr/>
            <p:nvPr/>
          </p:nvSpPr>
          <p:spPr>
            <a:xfrm>
              <a:off x="1837575" y="992975"/>
              <a:ext cx="57250" cy="17525"/>
            </a:xfrm>
            <a:custGeom>
              <a:rect b="b" l="l" r="r" t="t"/>
              <a:pathLst>
                <a:path extrusionOk="0" h="701" w="2290">
                  <a:moveTo>
                    <a:pt x="178" y="0"/>
                  </a:moveTo>
                  <a:cubicBezTo>
                    <a:pt x="70" y="17"/>
                    <a:pt x="1" y="91"/>
                    <a:pt x="1" y="199"/>
                  </a:cubicBezTo>
                  <a:cubicBezTo>
                    <a:pt x="1" y="290"/>
                    <a:pt x="70" y="377"/>
                    <a:pt x="178" y="377"/>
                  </a:cubicBezTo>
                  <a:lnTo>
                    <a:pt x="269" y="377"/>
                  </a:lnTo>
                  <a:cubicBezTo>
                    <a:pt x="451" y="377"/>
                    <a:pt x="611" y="377"/>
                    <a:pt x="775" y="398"/>
                  </a:cubicBezTo>
                  <a:cubicBezTo>
                    <a:pt x="1260" y="433"/>
                    <a:pt x="1675" y="541"/>
                    <a:pt x="2000" y="684"/>
                  </a:cubicBezTo>
                  <a:cubicBezTo>
                    <a:pt x="2017" y="701"/>
                    <a:pt x="2034" y="701"/>
                    <a:pt x="2073" y="701"/>
                  </a:cubicBezTo>
                  <a:cubicBezTo>
                    <a:pt x="2142" y="701"/>
                    <a:pt x="2216" y="666"/>
                    <a:pt x="2233" y="614"/>
                  </a:cubicBezTo>
                  <a:cubicBezTo>
                    <a:pt x="2289" y="524"/>
                    <a:pt x="2251" y="415"/>
                    <a:pt x="2164" y="359"/>
                  </a:cubicBezTo>
                  <a:cubicBezTo>
                    <a:pt x="1783" y="182"/>
                    <a:pt x="1333" y="74"/>
                    <a:pt x="810" y="35"/>
                  </a:cubicBezTo>
                  <a:cubicBezTo>
                    <a:pt x="628" y="17"/>
                    <a:pt x="451" y="0"/>
                    <a:pt x="269" y="0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3"/>
            <p:cNvSpPr/>
            <p:nvPr/>
          </p:nvSpPr>
          <p:spPr>
            <a:xfrm>
              <a:off x="2214725" y="680600"/>
              <a:ext cx="21675" cy="676025"/>
            </a:xfrm>
            <a:custGeom>
              <a:rect b="b" l="l" r="r" t="t"/>
              <a:pathLst>
                <a:path extrusionOk="0" h="27041" w="867">
                  <a:moveTo>
                    <a:pt x="1" y="1"/>
                  </a:moveTo>
                  <a:lnTo>
                    <a:pt x="1" y="27040"/>
                  </a:lnTo>
                  <a:lnTo>
                    <a:pt x="866" y="27040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3"/>
            <p:cNvSpPr/>
            <p:nvPr/>
          </p:nvSpPr>
          <p:spPr>
            <a:xfrm>
              <a:off x="2205325" y="512600"/>
              <a:ext cx="89700" cy="131850"/>
            </a:xfrm>
            <a:custGeom>
              <a:rect b="b" l="l" r="r" t="t"/>
              <a:pathLst>
                <a:path extrusionOk="0" h="5274" w="3588">
                  <a:moveTo>
                    <a:pt x="2204" y="0"/>
                  </a:moveTo>
                  <a:cubicBezTo>
                    <a:pt x="1676" y="0"/>
                    <a:pt x="1189" y="349"/>
                    <a:pt x="1026" y="880"/>
                  </a:cubicBezTo>
                  <a:lnTo>
                    <a:pt x="178" y="3675"/>
                  </a:lnTo>
                  <a:cubicBezTo>
                    <a:pt x="1" y="4341"/>
                    <a:pt x="360" y="5029"/>
                    <a:pt x="1009" y="5228"/>
                  </a:cubicBezTo>
                  <a:cubicBezTo>
                    <a:pt x="1123" y="5258"/>
                    <a:pt x="1238" y="5273"/>
                    <a:pt x="1352" y="5273"/>
                  </a:cubicBezTo>
                  <a:cubicBezTo>
                    <a:pt x="1896" y="5273"/>
                    <a:pt x="2393" y="4934"/>
                    <a:pt x="2557" y="4397"/>
                  </a:cubicBezTo>
                  <a:lnTo>
                    <a:pt x="3388" y="1585"/>
                  </a:lnTo>
                  <a:cubicBezTo>
                    <a:pt x="3587" y="936"/>
                    <a:pt x="3206" y="253"/>
                    <a:pt x="2557" y="54"/>
                  </a:cubicBezTo>
                  <a:cubicBezTo>
                    <a:pt x="2440" y="17"/>
                    <a:pt x="2321" y="0"/>
                    <a:pt x="2204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3"/>
            <p:cNvSpPr/>
            <p:nvPr/>
          </p:nvSpPr>
          <p:spPr>
            <a:xfrm>
              <a:off x="2229125" y="555375"/>
              <a:ext cx="128075" cy="105950"/>
            </a:xfrm>
            <a:custGeom>
              <a:rect b="b" l="l" r="r" t="t"/>
              <a:pathLst>
                <a:path extrusionOk="0" h="4238" w="5123">
                  <a:moveTo>
                    <a:pt x="3719" y="1"/>
                  </a:moveTo>
                  <a:cubicBezTo>
                    <a:pt x="3459" y="1"/>
                    <a:pt x="3199" y="82"/>
                    <a:pt x="2977" y="250"/>
                  </a:cubicBezTo>
                  <a:lnTo>
                    <a:pt x="649" y="2020"/>
                  </a:lnTo>
                  <a:cubicBezTo>
                    <a:pt x="109" y="2435"/>
                    <a:pt x="0" y="3210"/>
                    <a:pt x="416" y="3751"/>
                  </a:cubicBezTo>
                  <a:cubicBezTo>
                    <a:pt x="660" y="4069"/>
                    <a:pt x="1029" y="4237"/>
                    <a:pt x="1401" y="4237"/>
                  </a:cubicBezTo>
                  <a:cubicBezTo>
                    <a:pt x="1662" y="4237"/>
                    <a:pt x="1924" y="4155"/>
                    <a:pt x="2146" y="3984"/>
                  </a:cubicBezTo>
                  <a:lnTo>
                    <a:pt x="4474" y="2219"/>
                  </a:lnTo>
                  <a:cubicBezTo>
                    <a:pt x="5015" y="1804"/>
                    <a:pt x="5123" y="1029"/>
                    <a:pt x="4707" y="488"/>
                  </a:cubicBezTo>
                  <a:cubicBezTo>
                    <a:pt x="4462" y="169"/>
                    <a:pt x="4092" y="1"/>
                    <a:pt x="3719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3"/>
            <p:cNvSpPr/>
            <p:nvPr/>
          </p:nvSpPr>
          <p:spPr>
            <a:xfrm>
              <a:off x="2242650" y="626075"/>
              <a:ext cx="135750" cy="63650"/>
            </a:xfrm>
            <a:custGeom>
              <a:rect b="b" l="l" r="r" t="t"/>
              <a:pathLst>
                <a:path extrusionOk="0" h="2546" w="5430">
                  <a:moveTo>
                    <a:pt x="4181" y="1"/>
                  </a:moveTo>
                  <a:cubicBezTo>
                    <a:pt x="4170" y="1"/>
                    <a:pt x="4160" y="1"/>
                    <a:pt x="4149" y="1"/>
                  </a:cubicBezTo>
                  <a:lnTo>
                    <a:pt x="1229" y="75"/>
                  </a:lnTo>
                  <a:cubicBezTo>
                    <a:pt x="541" y="92"/>
                    <a:pt x="0" y="650"/>
                    <a:pt x="22" y="1338"/>
                  </a:cubicBezTo>
                  <a:cubicBezTo>
                    <a:pt x="39" y="2011"/>
                    <a:pt x="597" y="2545"/>
                    <a:pt x="1266" y="2545"/>
                  </a:cubicBezTo>
                  <a:cubicBezTo>
                    <a:pt x="1277" y="2545"/>
                    <a:pt x="1287" y="2545"/>
                    <a:pt x="1298" y="2545"/>
                  </a:cubicBezTo>
                  <a:lnTo>
                    <a:pt x="4218" y="2471"/>
                  </a:lnTo>
                  <a:cubicBezTo>
                    <a:pt x="4906" y="2454"/>
                    <a:pt x="5430" y="1896"/>
                    <a:pt x="5430" y="1208"/>
                  </a:cubicBezTo>
                  <a:cubicBezTo>
                    <a:pt x="5408" y="535"/>
                    <a:pt x="4851" y="1"/>
                    <a:pt x="4181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3"/>
            <p:cNvSpPr/>
            <p:nvPr/>
          </p:nvSpPr>
          <p:spPr>
            <a:xfrm>
              <a:off x="2230525" y="656550"/>
              <a:ext cx="130250" cy="103625"/>
            </a:xfrm>
            <a:custGeom>
              <a:rect b="b" l="l" r="r" t="t"/>
              <a:pathLst>
                <a:path extrusionOk="0" h="4145" w="5210">
                  <a:moveTo>
                    <a:pt x="1400" y="1"/>
                  </a:moveTo>
                  <a:cubicBezTo>
                    <a:pt x="1009" y="1"/>
                    <a:pt x="622" y="187"/>
                    <a:pt x="377" y="530"/>
                  </a:cubicBezTo>
                  <a:cubicBezTo>
                    <a:pt x="1" y="1110"/>
                    <a:pt x="143" y="1867"/>
                    <a:pt x="701" y="2260"/>
                  </a:cubicBezTo>
                  <a:lnTo>
                    <a:pt x="3103" y="3922"/>
                  </a:lnTo>
                  <a:cubicBezTo>
                    <a:pt x="3317" y="4073"/>
                    <a:pt x="3563" y="4145"/>
                    <a:pt x="3807" y="4145"/>
                  </a:cubicBezTo>
                  <a:cubicBezTo>
                    <a:pt x="4199" y="4145"/>
                    <a:pt x="4588" y="3959"/>
                    <a:pt x="4833" y="3615"/>
                  </a:cubicBezTo>
                  <a:cubicBezTo>
                    <a:pt x="5210" y="3039"/>
                    <a:pt x="5067" y="2282"/>
                    <a:pt x="4509" y="1884"/>
                  </a:cubicBezTo>
                  <a:lnTo>
                    <a:pt x="2108" y="227"/>
                  </a:lnTo>
                  <a:cubicBezTo>
                    <a:pt x="1893" y="74"/>
                    <a:pt x="1645" y="1"/>
                    <a:pt x="1400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3"/>
            <p:cNvSpPr/>
            <p:nvPr/>
          </p:nvSpPr>
          <p:spPr>
            <a:xfrm>
              <a:off x="2207050" y="674925"/>
              <a:ext cx="93800" cy="130625"/>
            </a:xfrm>
            <a:custGeom>
              <a:rect b="b" l="l" r="r" t="t"/>
              <a:pathLst>
                <a:path extrusionOk="0" h="5225" w="3752">
                  <a:moveTo>
                    <a:pt x="1383" y="1"/>
                  </a:moveTo>
                  <a:cubicBezTo>
                    <a:pt x="1248" y="1"/>
                    <a:pt x="1110" y="22"/>
                    <a:pt x="974" y="67"/>
                  </a:cubicBezTo>
                  <a:cubicBezTo>
                    <a:pt x="325" y="301"/>
                    <a:pt x="1" y="1006"/>
                    <a:pt x="217" y="1655"/>
                  </a:cubicBezTo>
                  <a:lnTo>
                    <a:pt x="1191" y="4394"/>
                  </a:lnTo>
                  <a:cubicBezTo>
                    <a:pt x="1374" y="4904"/>
                    <a:pt x="1850" y="5224"/>
                    <a:pt x="2351" y="5224"/>
                  </a:cubicBezTo>
                  <a:cubicBezTo>
                    <a:pt x="2488" y="5224"/>
                    <a:pt x="2626" y="5201"/>
                    <a:pt x="2761" y="5151"/>
                  </a:cubicBezTo>
                  <a:cubicBezTo>
                    <a:pt x="3410" y="4935"/>
                    <a:pt x="3752" y="4229"/>
                    <a:pt x="3518" y="3580"/>
                  </a:cubicBezTo>
                  <a:lnTo>
                    <a:pt x="2562" y="825"/>
                  </a:lnTo>
                  <a:cubicBezTo>
                    <a:pt x="2377" y="311"/>
                    <a:pt x="1897" y="1"/>
                    <a:pt x="138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3"/>
            <p:cNvSpPr/>
            <p:nvPr/>
          </p:nvSpPr>
          <p:spPr>
            <a:xfrm>
              <a:off x="2156125" y="675675"/>
              <a:ext cx="90225" cy="131675"/>
            </a:xfrm>
            <a:custGeom>
              <a:rect b="b" l="l" r="r" t="t"/>
              <a:pathLst>
                <a:path extrusionOk="0" h="5267" w="3609">
                  <a:moveTo>
                    <a:pt x="2217" y="0"/>
                  </a:moveTo>
                  <a:cubicBezTo>
                    <a:pt x="1688" y="0"/>
                    <a:pt x="1195" y="342"/>
                    <a:pt x="1047" y="885"/>
                  </a:cubicBezTo>
                  <a:lnTo>
                    <a:pt x="199" y="3680"/>
                  </a:lnTo>
                  <a:cubicBezTo>
                    <a:pt x="0" y="4329"/>
                    <a:pt x="381" y="5030"/>
                    <a:pt x="1030" y="5212"/>
                  </a:cubicBezTo>
                  <a:cubicBezTo>
                    <a:pt x="1153" y="5249"/>
                    <a:pt x="1277" y="5266"/>
                    <a:pt x="1398" y="5266"/>
                  </a:cubicBezTo>
                  <a:cubicBezTo>
                    <a:pt x="1932" y="5266"/>
                    <a:pt x="2416" y="4924"/>
                    <a:pt x="2579" y="4381"/>
                  </a:cubicBezTo>
                  <a:lnTo>
                    <a:pt x="3409" y="1586"/>
                  </a:lnTo>
                  <a:cubicBezTo>
                    <a:pt x="3608" y="937"/>
                    <a:pt x="3228" y="254"/>
                    <a:pt x="2579" y="55"/>
                  </a:cubicBezTo>
                  <a:cubicBezTo>
                    <a:pt x="2459" y="18"/>
                    <a:pt x="2337" y="0"/>
                    <a:pt x="2217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3"/>
            <p:cNvSpPr/>
            <p:nvPr/>
          </p:nvSpPr>
          <p:spPr>
            <a:xfrm>
              <a:off x="2093925" y="658600"/>
              <a:ext cx="128075" cy="106075"/>
            </a:xfrm>
            <a:custGeom>
              <a:rect b="b" l="l" r="r" t="t"/>
              <a:pathLst>
                <a:path extrusionOk="0" h="4243" w="5123">
                  <a:moveTo>
                    <a:pt x="3722" y="0"/>
                  </a:moveTo>
                  <a:cubicBezTo>
                    <a:pt x="3461" y="0"/>
                    <a:pt x="3199" y="82"/>
                    <a:pt x="2977" y="253"/>
                  </a:cubicBezTo>
                  <a:lnTo>
                    <a:pt x="649" y="2018"/>
                  </a:lnTo>
                  <a:cubicBezTo>
                    <a:pt x="109" y="2434"/>
                    <a:pt x="0" y="3208"/>
                    <a:pt x="416" y="3766"/>
                  </a:cubicBezTo>
                  <a:cubicBezTo>
                    <a:pt x="657" y="4080"/>
                    <a:pt x="1018" y="4242"/>
                    <a:pt x="1385" y="4242"/>
                  </a:cubicBezTo>
                  <a:cubicBezTo>
                    <a:pt x="1651" y="4242"/>
                    <a:pt x="1919" y="4157"/>
                    <a:pt x="2146" y="3983"/>
                  </a:cubicBezTo>
                  <a:lnTo>
                    <a:pt x="4474" y="2217"/>
                  </a:lnTo>
                  <a:cubicBezTo>
                    <a:pt x="5015" y="1802"/>
                    <a:pt x="5123" y="1028"/>
                    <a:pt x="4707" y="487"/>
                  </a:cubicBezTo>
                  <a:cubicBezTo>
                    <a:pt x="4463" y="168"/>
                    <a:pt x="4094" y="0"/>
                    <a:pt x="372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3"/>
            <p:cNvSpPr/>
            <p:nvPr/>
          </p:nvSpPr>
          <p:spPr>
            <a:xfrm>
              <a:off x="2072825" y="630200"/>
              <a:ext cx="135675" cy="63525"/>
            </a:xfrm>
            <a:custGeom>
              <a:rect b="b" l="l" r="r" t="t"/>
              <a:pathLst>
                <a:path extrusionOk="0" h="2541" w="5427">
                  <a:moveTo>
                    <a:pt x="4177" y="0"/>
                  </a:moveTo>
                  <a:cubicBezTo>
                    <a:pt x="4167" y="0"/>
                    <a:pt x="4156" y="0"/>
                    <a:pt x="4145" y="0"/>
                  </a:cubicBezTo>
                  <a:lnTo>
                    <a:pt x="1225" y="70"/>
                  </a:lnTo>
                  <a:cubicBezTo>
                    <a:pt x="542" y="91"/>
                    <a:pt x="1" y="649"/>
                    <a:pt x="18" y="1333"/>
                  </a:cubicBezTo>
                  <a:cubicBezTo>
                    <a:pt x="35" y="2006"/>
                    <a:pt x="576" y="2540"/>
                    <a:pt x="1245" y="2540"/>
                  </a:cubicBezTo>
                  <a:cubicBezTo>
                    <a:pt x="1256" y="2540"/>
                    <a:pt x="1266" y="2540"/>
                    <a:pt x="1277" y="2540"/>
                  </a:cubicBezTo>
                  <a:lnTo>
                    <a:pt x="4197" y="2471"/>
                  </a:lnTo>
                  <a:cubicBezTo>
                    <a:pt x="4885" y="2449"/>
                    <a:pt x="5426" y="1891"/>
                    <a:pt x="5409" y="1207"/>
                  </a:cubicBezTo>
                  <a:cubicBezTo>
                    <a:pt x="5387" y="535"/>
                    <a:pt x="4846" y="0"/>
                    <a:pt x="4177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3"/>
            <p:cNvSpPr/>
            <p:nvPr/>
          </p:nvSpPr>
          <p:spPr>
            <a:xfrm>
              <a:off x="2090350" y="560000"/>
              <a:ext cx="130675" cy="103325"/>
            </a:xfrm>
            <a:custGeom>
              <a:rect b="b" l="l" r="r" t="t"/>
              <a:pathLst>
                <a:path extrusionOk="0" h="4133" w="5227">
                  <a:moveTo>
                    <a:pt x="1419" y="1"/>
                  </a:moveTo>
                  <a:cubicBezTo>
                    <a:pt x="1023" y="1"/>
                    <a:pt x="633" y="189"/>
                    <a:pt x="399" y="537"/>
                  </a:cubicBezTo>
                  <a:cubicBezTo>
                    <a:pt x="1" y="1095"/>
                    <a:pt x="143" y="1870"/>
                    <a:pt x="706" y="2250"/>
                  </a:cubicBezTo>
                  <a:lnTo>
                    <a:pt x="3120" y="3907"/>
                  </a:lnTo>
                  <a:cubicBezTo>
                    <a:pt x="3334" y="4060"/>
                    <a:pt x="3577" y="4132"/>
                    <a:pt x="3818" y="4132"/>
                  </a:cubicBezTo>
                  <a:cubicBezTo>
                    <a:pt x="4205" y="4132"/>
                    <a:pt x="4588" y="3944"/>
                    <a:pt x="4833" y="3600"/>
                  </a:cubicBezTo>
                  <a:cubicBezTo>
                    <a:pt x="5227" y="3042"/>
                    <a:pt x="5084" y="2268"/>
                    <a:pt x="4526" y="1870"/>
                  </a:cubicBezTo>
                  <a:lnTo>
                    <a:pt x="2112" y="213"/>
                  </a:lnTo>
                  <a:cubicBezTo>
                    <a:pt x="1900" y="69"/>
                    <a:pt x="1659" y="1"/>
                    <a:pt x="1419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3"/>
            <p:cNvSpPr/>
            <p:nvPr/>
          </p:nvSpPr>
          <p:spPr>
            <a:xfrm>
              <a:off x="2150275" y="514325"/>
              <a:ext cx="94225" cy="130825"/>
            </a:xfrm>
            <a:custGeom>
              <a:rect b="b" l="l" r="r" t="t"/>
              <a:pathLst>
                <a:path extrusionOk="0" h="5233" w="3769">
                  <a:moveTo>
                    <a:pt x="1412" y="0"/>
                  </a:moveTo>
                  <a:cubicBezTo>
                    <a:pt x="1273" y="0"/>
                    <a:pt x="1131" y="24"/>
                    <a:pt x="991" y="75"/>
                  </a:cubicBezTo>
                  <a:cubicBezTo>
                    <a:pt x="342" y="292"/>
                    <a:pt x="0" y="1010"/>
                    <a:pt x="234" y="1642"/>
                  </a:cubicBezTo>
                  <a:lnTo>
                    <a:pt x="1207" y="4402"/>
                  </a:lnTo>
                  <a:cubicBezTo>
                    <a:pt x="1378" y="4912"/>
                    <a:pt x="1850" y="5232"/>
                    <a:pt x="2360" y="5232"/>
                  </a:cubicBezTo>
                  <a:cubicBezTo>
                    <a:pt x="2498" y="5232"/>
                    <a:pt x="2639" y="5209"/>
                    <a:pt x="2778" y="5159"/>
                  </a:cubicBezTo>
                  <a:cubicBezTo>
                    <a:pt x="3427" y="4943"/>
                    <a:pt x="3769" y="4220"/>
                    <a:pt x="3535" y="3588"/>
                  </a:cubicBezTo>
                  <a:lnTo>
                    <a:pt x="2562" y="833"/>
                  </a:lnTo>
                  <a:cubicBezTo>
                    <a:pt x="2392" y="323"/>
                    <a:pt x="1921" y="0"/>
                    <a:pt x="141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3"/>
            <p:cNvSpPr/>
            <p:nvPr/>
          </p:nvSpPr>
          <p:spPr>
            <a:xfrm>
              <a:off x="2205325" y="512600"/>
              <a:ext cx="89700" cy="131850"/>
            </a:xfrm>
            <a:custGeom>
              <a:rect b="b" l="l" r="r" t="t"/>
              <a:pathLst>
                <a:path extrusionOk="0" h="5274" w="3588">
                  <a:moveTo>
                    <a:pt x="2204" y="0"/>
                  </a:moveTo>
                  <a:cubicBezTo>
                    <a:pt x="1676" y="0"/>
                    <a:pt x="1189" y="349"/>
                    <a:pt x="1026" y="880"/>
                  </a:cubicBezTo>
                  <a:lnTo>
                    <a:pt x="178" y="3675"/>
                  </a:lnTo>
                  <a:cubicBezTo>
                    <a:pt x="1" y="4341"/>
                    <a:pt x="360" y="5029"/>
                    <a:pt x="1009" y="5228"/>
                  </a:cubicBezTo>
                  <a:cubicBezTo>
                    <a:pt x="1123" y="5258"/>
                    <a:pt x="1238" y="5273"/>
                    <a:pt x="1352" y="5273"/>
                  </a:cubicBezTo>
                  <a:cubicBezTo>
                    <a:pt x="1896" y="5273"/>
                    <a:pt x="2393" y="4934"/>
                    <a:pt x="2557" y="4397"/>
                  </a:cubicBezTo>
                  <a:lnTo>
                    <a:pt x="3388" y="1585"/>
                  </a:lnTo>
                  <a:cubicBezTo>
                    <a:pt x="3587" y="936"/>
                    <a:pt x="3206" y="253"/>
                    <a:pt x="2557" y="54"/>
                  </a:cubicBezTo>
                  <a:cubicBezTo>
                    <a:pt x="2440" y="17"/>
                    <a:pt x="2321" y="0"/>
                    <a:pt x="2204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3"/>
            <p:cNvSpPr/>
            <p:nvPr/>
          </p:nvSpPr>
          <p:spPr>
            <a:xfrm>
              <a:off x="2166925" y="607300"/>
              <a:ext cx="117275" cy="105200"/>
            </a:xfrm>
            <a:custGeom>
              <a:rect b="b" l="l" r="r" t="t"/>
              <a:pathLst>
                <a:path extrusionOk="0" h="4208" w="4691">
                  <a:moveTo>
                    <a:pt x="2364" y="1"/>
                  </a:moveTo>
                  <a:cubicBezTo>
                    <a:pt x="1451" y="1"/>
                    <a:pt x="614" y="591"/>
                    <a:pt x="347" y="1509"/>
                  </a:cubicBezTo>
                  <a:cubicBezTo>
                    <a:pt x="1" y="2608"/>
                    <a:pt x="632" y="3780"/>
                    <a:pt x="1753" y="4122"/>
                  </a:cubicBezTo>
                  <a:cubicBezTo>
                    <a:pt x="1952" y="4180"/>
                    <a:pt x="2152" y="4208"/>
                    <a:pt x="2349" y="4208"/>
                  </a:cubicBezTo>
                  <a:cubicBezTo>
                    <a:pt x="3255" y="4208"/>
                    <a:pt x="4085" y="3623"/>
                    <a:pt x="4366" y="2716"/>
                  </a:cubicBezTo>
                  <a:cubicBezTo>
                    <a:pt x="4690" y="1600"/>
                    <a:pt x="4059" y="428"/>
                    <a:pt x="2960" y="86"/>
                  </a:cubicBezTo>
                  <a:cubicBezTo>
                    <a:pt x="2761" y="28"/>
                    <a:pt x="2561" y="1"/>
                    <a:pt x="2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3"/>
            <p:cNvSpPr/>
            <p:nvPr/>
          </p:nvSpPr>
          <p:spPr>
            <a:xfrm>
              <a:off x="2227825" y="817125"/>
              <a:ext cx="231700" cy="176500"/>
            </a:xfrm>
            <a:custGeom>
              <a:rect b="b" l="l" r="r" t="t"/>
              <a:pathLst>
                <a:path extrusionOk="0" h="7060" w="9268">
                  <a:moveTo>
                    <a:pt x="7780" y="0"/>
                  </a:moveTo>
                  <a:cubicBezTo>
                    <a:pt x="6547" y="0"/>
                    <a:pt x="4745" y="205"/>
                    <a:pt x="2903" y="1137"/>
                  </a:cubicBezTo>
                  <a:cubicBezTo>
                    <a:pt x="0" y="2600"/>
                    <a:pt x="1424" y="5053"/>
                    <a:pt x="1805" y="5611"/>
                  </a:cubicBezTo>
                  <a:cubicBezTo>
                    <a:pt x="1805" y="5611"/>
                    <a:pt x="1822" y="5645"/>
                    <a:pt x="1839" y="5680"/>
                  </a:cubicBezTo>
                  <a:cubicBezTo>
                    <a:pt x="1874" y="5719"/>
                    <a:pt x="1891" y="5736"/>
                    <a:pt x="1891" y="5736"/>
                  </a:cubicBezTo>
                  <a:cubicBezTo>
                    <a:pt x="2172" y="6076"/>
                    <a:pt x="3099" y="7060"/>
                    <a:pt x="4320" y="7060"/>
                  </a:cubicBezTo>
                  <a:cubicBezTo>
                    <a:pt x="4981" y="7060"/>
                    <a:pt x="5729" y="6771"/>
                    <a:pt x="6507" y="5935"/>
                  </a:cubicBezTo>
                  <a:cubicBezTo>
                    <a:pt x="8653" y="3625"/>
                    <a:pt x="9159" y="960"/>
                    <a:pt x="9246" y="220"/>
                  </a:cubicBezTo>
                  <a:cubicBezTo>
                    <a:pt x="9246" y="220"/>
                    <a:pt x="9268" y="129"/>
                    <a:pt x="9268" y="112"/>
                  </a:cubicBezTo>
                  <a:lnTo>
                    <a:pt x="9177" y="95"/>
                  </a:lnTo>
                  <a:cubicBezTo>
                    <a:pt x="8921" y="57"/>
                    <a:pt x="8430" y="0"/>
                    <a:pt x="778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3"/>
            <p:cNvSpPr/>
            <p:nvPr/>
          </p:nvSpPr>
          <p:spPr>
            <a:xfrm>
              <a:off x="2280500" y="835425"/>
              <a:ext cx="158250" cy="118850"/>
            </a:xfrm>
            <a:custGeom>
              <a:rect b="b" l="l" r="r" t="t"/>
              <a:pathLst>
                <a:path extrusionOk="0" h="4754" w="6330">
                  <a:moveTo>
                    <a:pt x="6231" y="0"/>
                  </a:moveTo>
                  <a:cubicBezTo>
                    <a:pt x="6211" y="0"/>
                    <a:pt x="6189" y="4"/>
                    <a:pt x="6166" y="12"/>
                  </a:cubicBezTo>
                  <a:lnTo>
                    <a:pt x="57" y="4606"/>
                  </a:lnTo>
                  <a:cubicBezTo>
                    <a:pt x="22" y="4623"/>
                    <a:pt x="0" y="4680"/>
                    <a:pt x="39" y="4714"/>
                  </a:cubicBezTo>
                  <a:cubicBezTo>
                    <a:pt x="57" y="4753"/>
                    <a:pt x="74" y="4753"/>
                    <a:pt x="109" y="4753"/>
                  </a:cubicBezTo>
                  <a:cubicBezTo>
                    <a:pt x="130" y="4753"/>
                    <a:pt x="147" y="4753"/>
                    <a:pt x="165" y="4732"/>
                  </a:cubicBezTo>
                  <a:lnTo>
                    <a:pt x="6274" y="154"/>
                  </a:lnTo>
                  <a:cubicBezTo>
                    <a:pt x="6313" y="120"/>
                    <a:pt x="6330" y="63"/>
                    <a:pt x="6295" y="29"/>
                  </a:cubicBezTo>
                  <a:cubicBezTo>
                    <a:pt x="6283" y="9"/>
                    <a:pt x="6260" y="0"/>
                    <a:pt x="6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3"/>
            <p:cNvSpPr/>
            <p:nvPr/>
          </p:nvSpPr>
          <p:spPr>
            <a:xfrm>
              <a:off x="2345400" y="851500"/>
              <a:ext cx="5975" cy="54525"/>
            </a:xfrm>
            <a:custGeom>
              <a:rect b="b" l="l" r="r" t="t"/>
              <a:pathLst>
                <a:path extrusionOk="0" h="2181" w="239">
                  <a:moveTo>
                    <a:pt x="165" y="0"/>
                  </a:moveTo>
                  <a:cubicBezTo>
                    <a:pt x="108" y="0"/>
                    <a:pt x="74" y="35"/>
                    <a:pt x="74" y="87"/>
                  </a:cubicBezTo>
                  <a:lnTo>
                    <a:pt x="0" y="2090"/>
                  </a:lnTo>
                  <a:cubicBezTo>
                    <a:pt x="0" y="2142"/>
                    <a:pt x="39" y="2181"/>
                    <a:pt x="91" y="2181"/>
                  </a:cubicBezTo>
                  <a:cubicBezTo>
                    <a:pt x="147" y="2181"/>
                    <a:pt x="182" y="2142"/>
                    <a:pt x="182" y="2090"/>
                  </a:cubicBezTo>
                  <a:lnTo>
                    <a:pt x="238" y="87"/>
                  </a:lnTo>
                  <a:cubicBezTo>
                    <a:pt x="238" y="35"/>
                    <a:pt x="199" y="0"/>
                    <a:pt x="165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3"/>
            <p:cNvSpPr/>
            <p:nvPr/>
          </p:nvSpPr>
          <p:spPr>
            <a:xfrm>
              <a:off x="2301275" y="884800"/>
              <a:ext cx="5850" cy="54550"/>
            </a:xfrm>
            <a:custGeom>
              <a:rect b="b" l="l" r="r" t="t"/>
              <a:pathLst>
                <a:path extrusionOk="0" h="2182" w="234">
                  <a:moveTo>
                    <a:pt x="143" y="1"/>
                  </a:moveTo>
                  <a:cubicBezTo>
                    <a:pt x="108" y="1"/>
                    <a:pt x="74" y="35"/>
                    <a:pt x="56" y="74"/>
                  </a:cubicBezTo>
                  <a:lnTo>
                    <a:pt x="0" y="2090"/>
                  </a:lnTo>
                  <a:cubicBezTo>
                    <a:pt x="0" y="2129"/>
                    <a:pt x="35" y="2181"/>
                    <a:pt x="91" y="2181"/>
                  </a:cubicBezTo>
                  <a:cubicBezTo>
                    <a:pt x="126" y="2181"/>
                    <a:pt x="164" y="2147"/>
                    <a:pt x="164" y="2090"/>
                  </a:cubicBezTo>
                  <a:lnTo>
                    <a:pt x="234" y="92"/>
                  </a:lnTo>
                  <a:cubicBezTo>
                    <a:pt x="234" y="35"/>
                    <a:pt x="199" y="1"/>
                    <a:pt x="143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3"/>
            <p:cNvSpPr/>
            <p:nvPr/>
          </p:nvSpPr>
          <p:spPr>
            <a:xfrm>
              <a:off x="2345400" y="901900"/>
              <a:ext cx="53675" cy="16675"/>
            </a:xfrm>
            <a:custGeom>
              <a:rect b="b" l="l" r="r" t="t"/>
              <a:pathLst>
                <a:path extrusionOk="0" h="667" w="2147">
                  <a:moveTo>
                    <a:pt x="130" y="0"/>
                  </a:moveTo>
                  <a:cubicBezTo>
                    <a:pt x="74" y="0"/>
                    <a:pt x="39" y="18"/>
                    <a:pt x="22" y="74"/>
                  </a:cubicBezTo>
                  <a:cubicBezTo>
                    <a:pt x="0" y="108"/>
                    <a:pt x="39" y="165"/>
                    <a:pt x="74" y="165"/>
                  </a:cubicBezTo>
                  <a:lnTo>
                    <a:pt x="2021" y="667"/>
                  </a:lnTo>
                  <a:lnTo>
                    <a:pt x="2038" y="667"/>
                  </a:lnTo>
                  <a:cubicBezTo>
                    <a:pt x="2077" y="667"/>
                    <a:pt x="2112" y="649"/>
                    <a:pt x="2129" y="615"/>
                  </a:cubicBezTo>
                  <a:cubicBezTo>
                    <a:pt x="2146" y="558"/>
                    <a:pt x="2112" y="524"/>
                    <a:pt x="2055" y="506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3"/>
            <p:cNvSpPr/>
            <p:nvPr/>
          </p:nvSpPr>
          <p:spPr>
            <a:xfrm>
              <a:off x="2301275" y="935150"/>
              <a:ext cx="53225" cy="16850"/>
            </a:xfrm>
            <a:custGeom>
              <a:rect b="b" l="l" r="r" t="t"/>
              <a:pathLst>
                <a:path extrusionOk="0" h="674" w="2129">
                  <a:moveTo>
                    <a:pt x="85" y="1"/>
                  </a:moveTo>
                  <a:cubicBezTo>
                    <a:pt x="53" y="1"/>
                    <a:pt x="17" y="31"/>
                    <a:pt x="17" y="59"/>
                  </a:cubicBezTo>
                  <a:cubicBezTo>
                    <a:pt x="0" y="115"/>
                    <a:pt x="17" y="150"/>
                    <a:pt x="74" y="167"/>
                  </a:cubicBezTo>
                  <a:lnTo>
                    <a:pt x="2020" y="673"/>
                  </a:lnTo>
                  <a:lnTo>
                    <a:pt x="2038" y="673"/>
                  </a:lnTo>
                  <a:cubicBezTo>
                    <a:pt x="2072" y="673"/>
                    <a:pt x="2111" y="656"/>
                    <a:pt x="2129" y="617"/>
                  </a:cubicBezTo>
                  <a:cubicBezTo>
                    <a:pt x="2129" y="565"/>
                    <a:pt x="2111" y="509"/>
                    <a:pt x="2055" y="509"/>
                  </a:cubicBezTo>
                  <a:lnTo>
                    <a:pt x="108" y="7"/>
                  </a:lnTo>
                  <a:cubicBezTo>
                    <a:pt x="101" y="3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3"/>
            <p:cNvSpPr/>
            <p:nvPr/>
          </p:nvSpPr>
          <p:spPr>
            <a:xfrm>
              <a:off x="2353500" y="827600"/>
              <a:ext cx="64925" cy="20675"/>
            </a:xfrm>
            <a:custGeom>
              <a:rect b="b" l="l" r="r" t="t"/>
              <a:pathLst>
                <a:path extrusionOk="0" h="827" w="2597">
                  <a:moveTo>
                    <a:pt x="1" y="0"/>
                  </a:moveTo>
                  <a:lnTo>
                    <a:pt x="1" y="826"/>
                  </a:lnTo>
                  <a:lnTo>
                    <a:pt x="2597" y="826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3"/>
            <p:cNvSpPr/>
            <p:nvPr/>
          </p:nvSpPr>
          <p:spPr>
            <a:xfrm>
              <a:off x="2057050" y="1151150"/>
              <a:ext cx="156425" cy="104125"/>
            </a:xfrm>
            <a:custGeom>
              <a:rect b="b" l="l" r="r" t="t"/>
              <a:pathLst>
                <a:path extrusionOk="0" h="4165" w="6257">
                  <a:moveTo>
                    <a:pt x="2709" y="1"/>
                  </a:moveTo>
                  <a:cubicBezTo>
                    <a:pt x="1395" y="1"/>
                    <a:pt x="390" y="374"/>
                    <a:pt x="69" y="522"/>
                  </a:cubicBezTo>
                  <a:cubicBezTo>
                    <a:pt x="69" y="522"/>
                    <a:pt x="17" y="539"/>
                    <a:pt x="0" y="539"/>
                  </a:cubicBezTo>
                  <a:lnTo>
                    <a:pt x="35" y="613"/>
                  </a:lnTo>
                  <a:cubicBezTo>
                    <a:pt x="216" y="1063"/>
                    <a:pt x="973" y="2668"/>
                    <a:pt x="2704" y="3767"/>
                  </a:cubicBezTo>
                  <a:cubicBezTo>
                    <a:pt x="3153" y="4053"/>
                    <a:pt x="3546" y="4165"/>
                    <a:pt x="3886" y="4165"/>
                  </a:cubicBezTo>
                  <a:cubicBezTo>
                    <a:pt x="4896" y="4165"/>
                    <a:pt x="5435" y="3182"/>
                    <a:pt x="5568" y="2884"/>
                  </a:cubicBezTo>
                  <a:cubicBezTo>
                    <a:pt x="5568" y="2884"/>
                    <a:pt x="5585" y="2867"/>
                    <a:pt x="5585" y="2849"/>
                  </a:cubicBezTo>
                  <a:cubicBezTo>
                    <a:pt x="5607" y="2810"/>
                    <a:pt x="5607" y="2793"/>
                    <a:pt x="5607" y="2793"/>
                  </a:cubicBezTo>
                  <a:cubicBezTo>
                    <a:pt x="5750" y="2378"/>
                    <a:pt x="6256" y="595"/>
                    <a:pt x="4179" y="163"/>
                  </a:cubicBezTo>
                  <a:cubicBezTo>
                    <a:pt x="3662" y="46"/>
                    <a:pt x="3167" y="1"/>
                    <a:pt x="27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3"/>
            <p:cNvSpPr/>
            <p:nvPr/>
          </p:nvSpPr>
          <p:spPr>
            <a:xfrm>
              <a:off x="2072300" y="1169850"/>
              <a:ext cx="119975" cy="51575"/>
            </a:xfrm>
            <a:custGeom>
              <a:rect b="b" l="l" r="r" t="t"/>
              <a:pathLst>
                <a:path extrusionOk="0" h="2063" w="4799">
                  <a:moveTo>
                    <a:pt x="99" y="1"/>
                  </a:moveTo>
                  <a:cubicBezTo>
                    <a:pt x="67" y="1"/>
                    <a:pt x="35" y="21"/>
                    <a:pt x="22" y="64"/>
                  </a:cubicBezTo>
                  <a:cubicBezTo>
                    <a:pt x="0" y="98"/>
                    <a:pt x="22" y="155"/>
                    <a:pt x="74" y="172"/>
                  </a:cubicBezTo>
                  <a:lnTo>
                    <a:pt x="4673" y="2062"/>
                  </a:lnTo>
                  <a:lnTo>
                    <a:pt x="4707" y="2062"/>
                  </a:lnTo>
                  <a:cubicBezTo>
                    <a:pt x="4742" y="2062"/>
                    <a:pt x="4781" y="2045"/>
                    <a:pt x="4781" y="2011"/>
                  </a:cubicBezTo>
                  <a:cubicBezTo>
                    <a:pt x="4798" y="1976"/>
                    <a:pt x="4781" y="1920"/>
                    <a:pt x="4742" y="1902"/>
                  </a:cubicBezTo>
                  <a:lnTo>
                    <a:pt x="130" y="7"/>
                  </a:lnTo>
                  <a:cubicBezTo>
                    <a:pt x="120" y="3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3"/>
            <p:cNvSpPr/>
            <p:nvPr/>
          </p:nvSpPr>
          <p:spPr>
            <a:xfrm>
              <a:off x="2110150" y="1197375"/>
              <a:ext cx="33875" cy="20050"/>
            </a:xfrm>
            <a:custGeom>
              <a:rect b="b" l="l" r="r" t="t"/>
              <a:pathLst>
                <a:path extrusionOk="0" h="802" w="1355">
                  <a:moveTo>
                    <a:pt x="1243" y="1"/>
                  </a:moveTo>
                  <a:cubicBezTo>
                    <a:pt x="1232" y="1"/>
                    <a:pt x="1221" y="4"/>
                    <a:pt x="1212" y="10"/>
                  </a:cubicBezTo>
                  <a:lnTo>
                    <a:pt x="57" y="637"/>
                  </a:lnTo>
                  <a:cubicBezTo>
                    <a:pt x="22" y="659"/>
                    <a:pt x="0" y="711"/>
                    <a:pt x="39" y="767"/>
                  </a:cubicBezTo>
                  <a:cubicBezTo>
                    <a:pt x="39" y="784"/>
                    <a:pt x="74" y="801"/>
                    <a:pt x="108" y="801"/>
                  </a:cubicBezTo>
                  <a:lnTo>
                    <a:pt x="147" y="801"/>
                  </a:lnTo>
                  <a:lnTo>
                    <a:pt x="1281" y="152"/>
                  </a:lnTo>
                  <a:cubicBezTo>
                    <a:pt x="1337" y="135"/>
                    <a:pt x="1354" y="79"/>
                    <a:pt x="1320" y="44"/>
                  </a:cubicBezTo>
                  <a:cubicBezTo>
                    <a:pt x="1304" y="19"/>
                    <a:pt x="1273" y="1"/>
                    <a:pt x="1243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3"/>
            <p:cNvSpPr/>
            <p:nvPr/>
          </p:nvSpPr>
          <p:spPr>
            <a:xfrm>
              <a:off x="2143575" y="1210900"/>
              <a:ext cx="33775" cy="20475"/>
            </a:xfrm>
            <a:custGeom>
              <a:rect b="b" l="l" r="r" t="t"/>
              <a:pathLst>
                <a:path extrusionOk="0" h="819" w="1351">
                  <a:moveTo>
                    <a:pt x="1240" y="1"/>
                  </a:moveTo>
                  <a:cubicBezTo>
                    <a:pt x="1228" y="1"/>
                    <a:pt x="1217" y="3"/>
                    <a:pt x="1207" y="9"/>
                  </a:cubicBezTo>
                  <a:lnTo>
                    <a:pt x="52" y="658"/>
                  </a:lnTo>
                  <a:cubicBezTo>
                    <a:pt x="17" y="676"/>
                    <a:pt x="0" y="728"/>
                    <a:pt x="35" y="767"/>
                  </a:cubicBezTo>
                  <a:cubicBezTo>
                    <a:pt x="35" y="801"/>
                    <a:pt x="69" y="818"/>
                    <a:pt x="108" y="818"/>
                  </a:cubicBezTo>
                  <a:cubicBezTo>
                    <a:pt x="126" y="818"/>
                    <a:pt x="126" y="801"/>
                    <a:pt x="143" y="801"/>
                  </a:cubicBezTo>
                  <a:lnTo>
                    <a:pt x="1281" y="170"/>
                  </a:lnTo>
                  <a:cubicBezTo>
                    <a:pt x="1333" y="152"/>
                    <a:pt x="1350" y="96"/>
                    <a:pt x="1315" y="44"/>
                  </a:cubicBezTo>
                  <a:cubicBezTo>
                    <a:pt x="1303" y="19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3"/>
            <p:cNvSpPr/>
            <p:nvPr/>
          </p:nvSpPr>
          <p:spPr>
            <a:xfrm>
              <a:off x="2130050" y="1165850"/>
              <a:ext cx="13975" cy="35775"/>
            </a:xfrm>
            <a:custGeom>
              <a:rect b="b" l="l" r="r" t="t"/>
              <a:pathLst>
                <a:path extrusionOk="0" h="1431" w="559">
                  <a:moveTo>
                    <a:pt x="100" y="1"/>
                  </a:moveTo>
                  <a:cubicBezTo>
                    <a:pt x="90" y="1"/>
                    <a:pt x="79" y="3"/>
                    <a:pt x="70" y="7"/>
                  </a:cubicBezTo>
                  <a:cubicBezTo>
                    <a:pt x="18" y="7"/>
                    <a:pt x="0" y="59"/>
                    <a:pt x="0" y="115"/>
                  </a:cubicBezTo>
                  <a:lnTo>
                    <a:pt x="377" y="1357"/>
                  </a:lnTo>
                  <a:cubicBezTo>
                    <a:pt x="377" y="1396"/>
                    <a:pt x="416" y="1431"/>
                    <a:pt x="450" y="1431"/>
                  </a:cubicBezTo>
                  <a:cubicBezTo>
                    <a:pt x="468" y="1431"/>
                    <a:pt x="468" y="1413"/>
                    <a:pt x="485" y="1413"/>
                  </a:cubicBezTo>
                  <a:cubicBezTo>
                    <a:pt x="524" y="1413"/>
                    <a:pt x="558" y="1357"/>
                    <a:pt x="541" y="1305"/>
                  </a:cubicBezTo>
                  <a:lnTo>
                    <a:pt x="178" y="59"/>
                  </a:lnTo>
                  <a:cubicBezTo>
                    <a:pt x="165" y="20"/>
                    <a:pt x="132" y="1"/>
                    <a:pt x="10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3"/>
            <p:cNvSpPr/>
            <p:nvPr/>
          </p:nvSpPr>
          <p:spPr>
            <a:xfrm>
              <a:off x="2163350" y="1179425"/>
              <a:ext cx="14000" cy="35725"/>
            </a:xfrm>
            <a:custGeom>
              <a:rect b="b" l="l" r="r" t="t"/>
              <a:pathLst>
                <a:path extrusionOk="0" h="1429" w="560">
                  <a:moveTo>
                    <a:pt x="95" y="1"/>
                  </a:moveTo>
                  <a:cubicBezTo>
                    <a:pt x="88" y="1"/>
                    <a:pt x="81" y="2"/>
                    <a:pt x="74" y="5"/>
                  </a:cubicBezTo>
                  <a:cubicBezTo>
                    <a:pt x="18" y="22"/>
                    <a:pt x="1" y="57"/>
                    <a:pt x="1" y="113"/>
                  </a:cubicBezTo>
                  <a:lnTo>
                    <a:pt x="382" y="1377"/>
                  </a:lnTo>
                  <a:cubicBezTo>
                    <a:pt x="382" y="1411"/>
                    <a:pt x="416" y="1429"/>
                    <a:pt x="451" y="1429"/>
                  </a:cubicBezTo>
                  <a:lnTo>
                    <a:pt x="490" y="1429"/>
                  </a:lnTo>
                  <a:cubicBezTo>
                    <a:pt x="524" y="1411"/>
                    <a:pt x="559" y="1355"/>
                    <a:pt x="542" y="1320"/>
                  </a:cubicBezTo>
                  <a:lnTo>
                    <a:pt x="183" y="57"/>
                  </a:lnTo>
                  <a:cubicBezTo>
                    <a:pt x="168" y="29"/>
                    <a:pt x="128" y="1"/>
                    <a:pt x="9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3"/>
            <p:cNvSpPr/>
            <p:nvPr/>
          </p:nvSpPr>
          <p:spPr>
            <a:xfrm>
              <a:off x="2076400" y="1181800"/>
              <a:ext cx="30200" cy="35625"/>
            </a:xfrm>
            <a:custGeom>
              <a:rect b="b" l="l" r="r" t="t"/>
              <a:pathLst>
                <a:path extrusionOk="0" h="1425" w="1208">
                  <a:moveTo>
                    <a:pt x="234" y="1"/>
                  </a:moveTo>
                  <a:cubicBezTo>
                    <a:pt x="199" y="1"/>
                    <a:pt x="161" y="18"/>
                    <a:pt x="126" y="36"/>
                  </a:cubicBezTo>
                  <a:cubicBezTo>
                    <a:pt x="35" y="92"/>
                    <a:pt x="0" y="217"/>
                    <a:pt x="52" y="308"/>
                  </a:cubicBezTo>
                  <a:cubicBezTo>
                    <a:pt x="269" y="685"/>
                    <a:pt x="541" y="1044"/>
                    <a:pt x="831" y="1368"/>
                  </a:cubicBezTo>
                  <a:cubicBezTo>
                    <a:pt x="883" y="1407"/>
                    <a:pt x="939" y="1424"/>
                    <a:pt x="991" y="1424"/>
                  </a:cubicBezTo>
                  <a:cubicBezTo>
                    <a:pt x="1026" y="1424"/>
                    <a:pt x="1082" y="1407"/>
                    <a:pt x="1117" y="1368"/>
                  </a:cubicBezTo>
                  <a:cubicBezTo>
                    <a:pt x="1156" y="1351"/>
                    <a:pt x="1173" y="1334"/>
                    <a:pt x="1173" y="1299"/>
                  </a:cubicBezTo>
                  <a:cubicBezTo>
                    <a:pt x="1208" y="1225"/>
                    <a:pt x="1190" y="1134"/>
                    <a:pt x="1134" y="1083"/>
                  </a:cubicBezTo>
                  <a:cubicBezTo>
                    <a:pt x="848" y="793"/>
                    <a:pt x="615" y="451"/>
                    <a:pt x="416" y="109"/>
                  </a:cubicBezTo>
                  <a:cubicBezTo>
                    <a:pt x="360" y="36"/>
                    <a:pt x="308" y="1"/>
                    <a:pt x="234" y="1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3"/>
            <p:cNvSpPr/>
            <p:nvPr/>
          </p:nvSpPr>
          <p:spPr>
            <a:xfrm>
              <a:off x="1671225" y="680600"/>
              <a:ext cx="21675" cy="676025"/>
            </a:xfrm>
            <a:custGeom>
              <a:rect b="b" l="l" r="r" t="t"/>
              <a:pathLst>
                <a:path extrusionOk="0" h="27041" w="867">
                  <a:moveTo>
                    <a:pt x="1" y="1"/>
                  </a:moveTo>
                  <a:lnTo>
                    <a:pt x="1" y="27040"/>
                  </a:lnTo>
                  <a:lnTo>
                    <a:pt x="866" y="27040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3"/>
            <p:cNvSpPr/>
            <p:nvPr/>
          </p:nvSpPr>
          <p:spPr>
            <a:xfrm>
              <a:off x="1666250" y="635800"/>
              <a:ext cx="69050" cy="101225"/>
            </a:xfrm>
            <a:custGeom>
              <a:rect b="b" l="l" r="r" t="t"/>
              <a:pathLst>
                <a:path extrusionOk="0" h="4049" w="2762">
                  <a:moveTo>
                    <a:pt x="1688" y="0"/>
                  </a:moveTo>
                  <a:cubicBezTo>
                    <a:pt x="1291" y="0"/>
                    <a:pt x="913" y="266"/>
                    <a:pt x="797" y="676"/>
                  </a:cubicBezTo>
                  <a:lnTo>
                    <a:pt x="148" y="2822"/>
                  </a:lnTo>
                  <a:cubicBezTo>
                    <a:pt x="1" y="3328"/>
                    <a:pt x="291" y="3848"/>
                    <a:pt x="797" y="4012"/>
                  </a:cubicBezTo>
                  <a:cubicBezTo>
                    <a:pt x="881" y="4037"/>
                    <a:pt x="967" y="4049"/>
                    <a:pt x="1052" y="4049"/>
                  </a:cubicBezTo>
                  <a:cubicBezTo>
                    <a:pt x="1458" y="4049"/>
                    <a:pt x="1847" y="3781"/>
                    <a:pt x="1965" y="3363"/>
                  </a:cubicBezTo>
                  <a:lnTo>
                    <a:pt x="2614" y="1217"/>
                  </a:lnTo>
                  <a:cubicBezTo>
                    <a:pt x="2761" y="711"/>
                    <a:pt x="2471" y="192"/>
                    <a:pt x="1965" y="45"/>
                  </a:cubicBezTo>
                  <a:cubicBezTo>
                    <a:pt x="1874" y="14"/>
                    <a:pt x="1780" y="0"/>
                    <a:pt x="16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3"/>
            <p:cNvSpPr/>
            <p:nvPr/>
          </p:nvSpPr>
          <p:spPr>
            <a:xfrm>
              <a:off x="1684750" y="668550"/>
              <a:ext cx="98225" cy="81450"/>
            </a:xfrm>
            <a:custGeom>
              <a:rect b="b" l="l" r="r" t="t"/>
              <a:pathLst>
                <a:path extrusionOk="0" h="3258" w="3929">
                  <a:moveTo>
                    <a:pt x="2859" y="1"/>
                  </a:moveTo>
                  <a:cubicBezTo>
                    <a:pt x="2660" y="1"/>
                    <a:pt x="2459" y="64"/>
                    <a:pt x="2289" y="197"/>
                  </a:cubicBezTo>
                  <a:lnTo>
                    <a:pt x="507" y="1564"/>
                  </a:lnTo>
                  <a:cubicBezTo>
                    <a:pt x="91" y="1871"/>
                    <a:pt x="1" y="2468"/>
                    <a:pt x="325" y="2884"/>
                  </a:cubicBezTo>
                  <a:cubicBezTo>
                    <a:pt x="506" y="3126"/>
                    <a:pt x="795" y="3257"/>
                    <a:pt x="1085" y="3257"/>
                  </a:cubicBezTo>
                  <a:cubicBezTo>
                    <a:pt x="1287" y="3257"/>
                    <a:pt x="1489" y="3194"/>
                    <a:pt x="1658" y="3061"/>
                  </a:cubicBezTo>
                  <a:lnTo>
                    <a:pt x="3444" y="1711"/>
                  </a:lnTo>
                  <a:cubicBezTo>
                    <a:pt x="3860" y="1387"/>
                    <a:pt x="3929" y="790"/>
                    <a:pt x="3604" y="374"/>
                  </a:cubicBezTo>
                  <a:cubicBezTo>
                    <a:pt x="3426" y="132"/>
                    <a:pt x="3145" y="1"/>
                    <a:pt x="28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3"/>
            <p:cNvSpPr/>
            <p:nvPr/>
          </p:nvSpPr>
          <p:spPr>
            <a:xfrm>
              <a:off x="1695125" y="722975"/>
              <a:ext cx="104075" cy="48725"/>
            </a:xfrm>
            <a:custGeom>
              <a:rect b="b" l="l" r="r" t="t"/>
              <a:pathLst>
                <a:path extrusionOk="0" h="1949" w="4163">
                  <a:moveTo>
                    <a:pt x="3221" y="1"/>
                  </a:moveTo>
                  <a:cubicBezTo>
                    <a:pt x="3211" y="1"/>
                    <a:pt x="3200" y="1"/>
                    <a:pt x="3189" y="1"/>
                  </a:cubicBezTo>
                  <a:lnTo>
                    <a:pt x="940" y="58"/>
                  </a:lnTo>
                  <a:cubicBezTo>
                    <a:pt x="416" y="75"/>
                    <a:pt x="1" y="508"/>
                    <a:pt x="18" y="1031"/>
                  </a:cubicBezTo>
                  <a:cubicBezTo>
                    <a:pt x="35" y="1540"/>
                    <a:pt x="451" y="1949"/>
                    <a:pt x="960" y="1949"/>
                  </a:cubicBezTo>
                  <a:cubicBezTo>
                    <a:pt x="971" y="1949"/>
                    <a:pt x="981" y="1949"/>
                    <a:pt x="992" y="1948"/>
                  </a:cubicBezTo>
                  <a:lnTo>
                    <a:pt x="3228" y="1896"/>
                  </a:lnTo>
                  <a:cubicBezTo>
                    <a:pt x="3752" y="1896"/>
                    <a:pt x="4163" y="1464"/>
                    <a:pt x="4163" y="923"/>
                  </a:cubicBezTo>
                  <a:cubicBezTo>
                    <a:pt x="4146" y="410"/>
                    <a:pt x="3730" y="1"/>
                    <a:pt x="322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3"/>
            <p:cNvSpPr/>
            <p:nvPr/>
          </p:nvSpPr>
          <p:spPr>
            <a:xfrm>
              <a:off x="1685625" y="746500"/>
              <a:ext cx="100075" cy="79250"/>
            </a:xfrm>
            <a:custGeom>
              <a:rect b="b" l="l" r="r" t="t"/>
              <a:pathLst>
                <a:path extrusionOk="0" h="3170" w="4003">
                  <a:moveTo>
                    <a:pt x="1093" y="1"/>
                  </a:moveTo>
                  <a:cubicBezTo>
                    <a:pt x="788" y="1"/>
                    <a:pt x="489" y="144"/>
                    <a:pt x="307" y="415"/>
                  </a:cubicBezTo>
                  <a:cubicBezTo>
                    <a:pt x="0" y="847"/>
                    <a:pt x="108" y="1423"/>
                    <a:pt x="541" y="1730"/>
                  </a:cubicBezTo>
                  <a:lnTo>
                    <a:pt x="2380" y="3010"/>
                  </a:lnTo>
                  <a:cubicBezTo>
                    <a:pt x="2542" y="3118"/>
                    <a:pt x="2727" y="3169"/>
                    <a:pt x="2912" y="3169"/>
                  </a:cubicBezTo>
                  <a:cubicBezTo>
                    <a:pt x="3219" y="3169"/>
                    <a:pt x="3525" y="3026"/>
                    <a:pt x="3717" y="2755"/>
                  </a:cubicBezTo>
                  <a:cubicBezTo>
                    <a:pt x="4002" y="2323"/>
                    <a:pt x="3894" y="1747"/>
                    <a:pt x="3461" y="1440"/>
                  </a:cubicBezTo>
                  <a:lnTo>
                    <a:pt x="1623" y="159"/>
                  </a:lnTo>
                  <a:cubicBezTo>
                    <a:pt x="1460" y="52"/>
                    <a:pt x="1276" y="1"/>
                    <a:pt x="109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3"/>
            <p:cNvSpPr/>
            <p:nvPr/>
          </p:nvSpPr>
          <p:spPr>
            <a:xfrm>
              <a:off x="1667675" y="760350"/>
              <a:ext cx="72050" cy="100475"/>
            </a:xfrm>
            <a:custGeom>
              <a:rect b="b" l="l" r="r" t="t"/>
              <a:pathLst>
                <a:path extrusionOk="0" h="4019" w="2882">
                  <a:moveTo>
                    <a:pt x="1066" y="0"/>
                  </a:moveTo>
                  <a:cubicBezTo>
                    <a:pt x="963" y="0"/>
                    <a:pt x="859" y="18"/>
                    <a:pt x="757" y="55"/>
                  </a:cubicBezTo>
                  <a:cubicBezTo>
                    <a:pt x="251" y="237"/>
                    <a:pt x="0" y="778"/>
                    <a:pt x="177" y="1267"/>
                  </a:cubicBezTo>
                  <a:lnTo>
                    <a:pt x="917" y="3374"/>
                  </a:lnTo>
                  <a:cubicBezTo>
                    <a:pt x="1062" y="3777"/>
                    <a:pt x="1435" y="4019"/>
                    <a:pt x="1826" y="4019"/>
                  </a:cubicBezTo>
                  <a:cubicBezTo>
                    <a:pt x="1926" y="4019"/>
                    <a:pt x="2026" y="4003"/>
                    <a:pt x="2124" y="3971"/>
                  </a:cubicBezTo>
                  <a:cubicBezTo>
                    <a:pt x="2613" y="3789"/>
                    <a:pt x="2881" y="3248"/>
                    <a:pt x="2704" y="2759"/>
                  </a:cubicBezTo>
                  <a:lnTo>
                    <a:pt x="1964" y="635"/>
                  </a:lnTo>
                  <a:cubicBezTo>
                    <a:pt x="1821" y="249"/>
                    <a:pt x="1453" y="0"/>
                    <a:pt x="10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3"/>
            <p:cNvSpPr/>
            <p:nvPr/>
          </p:nvSpPr>
          <p:spPr>
            <a:xfrm>
              <a:off x="1628825" y="760800"/>
              <a:ext cx="69050" cy="101525"/>
            </a:xfrm>
            <a:custGeom>
              <a:rect b="b" l="l" r="r" t="t"/>
              <a:pathLst>
                <a:path extrusionOk="0" h="4061" w="2762">
                  <a:moveTo>
                    <a:pt x="1708" y="1"/>
                  </a:moveTo>
                  <a:cubicBezTo>
                    <a:pt x="1294" y="1"/>
                    <a:pt x="915" y="271"/>
                    <a:pt x="797" y="686"/>
                  </a:cubicBezTo>
                  <a:lnTo>
                    <a:pt x="148" y="2832"/>
                  </a:lnTo>
                  <a:cubicBezTo>
                    <a:pt x="1" y="3338"/>
                    <a:pt x="291" y="3862"/>
                    <a:pt x="797" y="4022"/>
                  </a:cubicBezTo>
                  <a:cubicBezTo>
                    <a:pt x="882" y="4048"/>
                    <a:pt x="969" y="4060"/>
                    <a:pt x="1056" y="4060"/>
                  </a:cubicBezTo>
                  <a:cubicBezTo>
                    <a:pt x="1460" y="4060"/>
                    <a:pt x="1848" y="3790"/>
                    <a:pt x="1969" y="3373"/>
                  </a:cubicBezTo>
                  <a:lnTo>
                    <a:pt x="2618" y="1227"/>
                  </a:lnTo>
                  <a:cubicBezTo>
                    <a:pt x="2761" y="725"/>
                    <a:pt x="2471" y="202"/>
                    <a:pt x="1969" y="37"/>
                  </a:cubicBezTo>
                  <a:cubicBezTo>
                    <a:pt x="1882" y="13"/>
                    <a:pt x="1794" y="1"/>
                    <a:pt x="170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3"/>
            <p:cNvSpPr/>
            <p:nvPr/>
          </p:nvSpPr>
          <p:spPr>
            <a:xfrm>
              <a:off x="1581125" y="747850"/>
              <a:ext cx="98250" cy="81525"/>
            </a:xfrm>
            <a:custGeom>
              <a:rect b="b" l="l" r="r" t="t"/>
              <a:pathLst>
                <a:path extrusionOk="0" h="3261" w="3930">
                  <a:moveTo>
                    <a:pt x="2840" y="0"/>
                  </a:moveTo>
                  <a:cubicBezTo>
                    <a:pt x="2642" y="0"/>
                    <a:pt x="2442" y="64"/>
                    <a:pt x="2272" y="196"/>
                  </a:cubicBezTo>
                  <a:lnTo>
                    <a:pt x="485" y="1550"/>
                  </a:lnTo>
                  <a:cubicBezTo>
                    <a:pt x="70" y="1875"/>
                    <a:pt x="1" y="2468"/>
                    <a:pt x="308" y="2883"/>
                  </a:cubicBezTo>
                  <a:cubicBezTo>
                    <a:pt x="500" y="3128"/>
                    <a:pt x="785" y="3261"/>
                    <a:pt x="1073" y="3261"/>
                  </a:cubicBezTo>
                  <a:cubicBezTo>
                    <a:pt x="1271" y="3261"/>
                    <a:pt x="1471" y="3197"/>
                    <a:pt x="1641" y="3065"/>
                  </a:cubicBezTo>
                  <a:lnTo>
                    <a:pt x="3423" y="1710"/>
                  </a:lnTo>
                  <a:cubicBezTo>
                    <a:pt x="3838" y="1386"/>
                    <a:pt x="3929" y="793"/>
                    <a:pt x="3605" y="378"/>
                  </a:cubicBezTo>
                  <a:cubicBezTo>
                    <a:pt x="3413" y="132"/>
                    <a:pt x="3127" y="0"/>
                    <a:pt x="284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3"/>
            <p:cNvSpPr/>
            <p:nvPr/>
          </p:nvSpPr>
          <p:spPr>
            <a:xfrm>
              <a:off x="1564900" y="726125"/>
              <a:ext cx="104075" cy="48725"/>
            </a:xfrm>
            <a:custGeom>
              <a:rect b="b" l="l" r="r" t="t"/>
              <a:pathLst>
                <a:path extrusionOk="0" h="1949" w="4163">
                  <a:moveTo>
                    <a:pt x="3204" y="0"/>
                  </a:moveTo>
                  <a:cubicBezTo>
                    <a:pt x="3193" y="0"/>
                    <a:pt x="3183" y="1"/>
                    <a:pt x="3172" y="1"/>
                  </a:cubicBezTo>
                  <a:lnTo>
                    <a:pt x="935" y="57"/>
                  </a:lnTo>
                  <a:cubicBezTo>
                    <a:pt x="416" y="74"/>
                    <a:pt x="1" y="507"/>
                    <a:pt x="1" y="1031"/>
                  </a:cubicBezTo>
                  <a:cubicBezTo>
                    <a:pt x="18" y="1543"/>
                    <a:pt x="433" y="1948"/>
                    <a:pt x="943" y="1948"/>
                  </a:cubicBezTo>
                  <a:cubicBezTo>
                    <a:pt x="953" y="1948"/>
                    <a:pt x="964" y="1948"/>
                    <a:pt x="974" y="1948"/>
                  </a:cubicBezTo>
                  <a:lnTo>
                    <a:pt x="3207" y="1896"/>
                  </a:lnTo>
                  <a:cubicBezTo>
                    <a:pt x="3748" y="1879"/>
                    <a:pt x="4163" y="1446"/>
                    <a:pt x="4146" y="922"/>
                  </a:cubicBezTo>
                  <a:cubicBezTo>
                    <a:pt x="4129" y="409"/>
                    <a:pt x="3713" y="0"/>
                    <a:pt x="320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3"/>
            <p:cNvSpPr/>
            <p:nvPr/>
          </p:nvSpPr>
          <p:spPr>
            <a:xfrm>
              <a:off x="1578425" y="672225"/>
              <a:ext cx="100075" cy="79175"/>
            </a:xfrm>
            <a:custGeom>
              <a:rect b="b" l="l" r="r" t="t"/>
              <a:pathLst>
                <a:path extrusionOk="0" h="3167" w="4003">
                  <a:moveTo>
                    <a:pt x="1071" y="0"/>
                  </a:moveTo>
                  <a:cubicBezTo>
                    <a:pt x="773" y="0"/>
                    <a:pt x="475" y="143"/>
                    <a:pt x="286" y="409"/>
                  </a:cubicBezTo>
                  <a:cubicBezTo>
                    <a:pt x="1" y="842"/>
                    <a:pt x="109" y="1439"/>
                    <a:pt x="542" y="1724"/>
                  </a:cubicBezTo>
                  <a:lnTo>
                    <a:pt x="2380" y="3005"/>
                  </a:lnTo>
                  <a:cubicBezTo>
                    <a:pt x="2543" y="3114"/>
                    <a:pt x="2729" y="3167"/>
                    <a:pt x="2913" y="3167"/>
                  </a:cubicBezTo>
                  <a:cubicBezTo>
                    <a:pt x="3217" y="3167"/>
                    <a:pt x="3515" y="3023"/>
                    <a:pt x="3695" y="2754"/>
                  </a:cubicBezTo>
                  <a:cubicBezTo>
                    <a:pt x="4003" y="2339"/>
                    <a:pt x="3894" y="1742"/>
                    <a:pt x="3462" y="1439"/>
                  </a:cubicBezTo>
                  <a:lnTo>
                    <a:pt x="1606" y="175"/>
                  </a:lnTo>
                  <a:cubicBezTo>
                    <a:pt x="1445" y="57"/>
                    <a:pt x="1258" y="0"/>
                    <a:pt x="107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3"/>
            <p:cNvSpPr/>
            <p:nvPr/>
          </p:nvSpPr>
          <p:spPr>
            <a:xfrm>
              <a:off x="1624400" y="637075"/>
              <a:ext cx="72050" cy="100450"/>
            </a:xfrm>
            <a:custGeom>
              <a:rect b="b" l="l" r="r" t="t"/>
              <a:pathLst>
                <a:path extrusionOk="0" h="4018" w="2882">
                  <a:moveTo>
                    <a:pt x="1058" y="0"/>
                  </a:moveTo>
                  <a:cubicBezTo>
                    <a:pt x="958" y="0"/>
                    <a:pt x="857" y="16"/>
                    <a:pt x="758" y="50"/>
                  </a:cubicBezTo>
                  <a:cubicBezTo>
                    <a:pt x="251" y="227"/>
                    <a:pt x="0" y="768"/>
                    <a:pt x="178" y="1274"/>
                  </a:cubicBezTo>
                  <a:lnTo>
                    <a:pt x="918" y="3386"/>
                  </a:lnTo>
                  <a:cubicBezTo>
                    <a:pt x="1047" y="3767"/>
                    <a:pt x="1421" y="4018"/>
                    <a:pt x="1811" y="4018"/>
                  </a:cubicBezTo>
                  <a:cubicBezTo>
                    <a:pt x="1916" y="4018"/>
                    <a:pt x="2022" y="3999"/>
                    <a:pt x="2125" y="3961"/>
                  </a:cubicBezTo>
                  <a:cubicBezTo>
                    <a:pt x="2614" y="3797"/>
                    <a:pt x="2882" y="3256"/>
                    <a:pt x="2704" y="2754"/>
                  </a:cubicBezTo>
                  <a:lnTo>
                    <a:pt x="1965" y="643"/>
                  </a:lnTo>
                  <a:cubicBezTo>
                    <a:pt x="1820" y="243"/>
                    <a:pt x="1448" y="0"/>
                    <a:pt x="105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3"/>
            <p:cNvSpPr/>
            <p:nvPr/>
          </p:nvSpPr>
          <p:spPr>
            <a:xfrm>
              <a:off x="1666250" y="635800"/>
              <a:ext cx="69050" cy="101225"/>
            </a:xfrm>
            <a:custGeom>
              <a:rect b="b" l="l" r="r" t="t"/>
              <a:pathLst>
                <a:path extrusionOk="0" h="4049" w="2762">
                  <a:moveTo>
                    <a:pt x="1688" y="0"/>
                  </a:moveTo>
                  <a:cubicBezTo>
                    <a:pt x="1291" y="0"/>
                    <a:pt x="913" y="266"/>
                    <a:pt x="797" y="676"/>
                  </a:cubicBezTo>
                  <a:lnTo>
                    <a:pt x="148" y="2822"/>
                  </a:lnTo>
                  <a:cubicBezTo>
                    <a:pt x="1" y="3328"/>
                    <a:pt x="291" y="3848"/>
                    <a:pt x="797" y="4012"/>
                  </a:cubicBezTo>
                  <a:cubicBezTo>
                    <a:pt x="881" y="4037"/>
                    <a:pt x="967" y="4049"/>
                    <a:pt x="1052" y="4049"/>
                  </a:cubicBezTo>
                  <a:cubicBezTo>
                    <a:pt x="1458" y="4049"/>
                    <a:pt x="1847" y="3781"/>
                    <a:pt x="1965" y="3363"/>
                  </a:cubicBezTo>
                  <a:lnTo>
                    <a:pt x="2614" y="1217"/>
                  </a:lnTo>
                  <a:cubicBezTo>
                    <a:pt x="2761" y="711"/>
                    <a:pt x="2471" y="192"/>
                    <a:pt x="1965" y="45"/>
                  </a:cubicBezTo>
                  <a:cubicBezTo>
                    <a:pt x="1874" y="14"/>
                    <a:pt x="1780" y="0"/>
                    <a:pt x="16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3"/>
            <p:cNvSpPr/>
            <p:nvPr/>
          </p:nvSpPr>
          <p:spPr>
            <a:xfrm>
              <a:off x="1636950" y="708700"/>
              <a:ext cx="90225" cy="80475"/>
            </a:xfrm>
            <a:custGeom>
              <a:rect b="b" l="l" r="r" t="t"/>
              <a:pathLst>
                <a:path extrusionOk="0" h="3219" w="3609">
                  <a:moveTo>
                    <a:pt x="1811" y="0"/>
                  </a:moveTo>
                  <a:cubicBezTo>
                    <a:pt x="1107" y="0"/>
                    <a:pt x="462" y="454"/>
                    <a:pt x="256" y="1148"/>
                  </a:cubicBezTo>
                  <a:cubicBezTo>
                    <a:pt x="0" y="1996"/>
                    <a:pt x="489" y="2900"/>
                    <a:pt x="1337" y="3151"/>
                  </a:cubicBezTo>
                  <a:cubicBezTo>
                    <a:pt x="1495" y="3197"/>
                    <a:pt x="1653" y="3219"/>
                    <a:pt x="1809" y="3219"/>
                  </a:cubicBezTo>
                  <a:cubicBezTo>
                    <a:pt x="2509" y="3219"/>
                    <a:pt x="3148" y="2777"/>
                    <a:pt x="3353" y="2069"/>
                  </a:cubicBezTo>
                  <a:cubicBezTo>
                    <a:pt x="3609" y="1221"/>
                    <a:pt x="3120" y="322"/>
                    <a:pt x="2272" y="66"/>
                  </a:cubicBezTo>
                  <a:cubicBezTo>
                    <a:pt x="2118" y="22"/>
                    <a:pt x="1963" y="0"/>
                    <a:pt x="1811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3"/>
            <p:cNvSpPr/>
            <p:nvPr/>
          </p:nvSpPr>
          <p:spPr>
            <a:xfrm>
              <a:off x="1491900" y="1060600"/>
              <a:ext cx="182050" cy="121175"/>
            </a:xfrm>
            <a:custGeom>
              <a:rect b="b" l="l" r="r" t="t"/>
              <a:pathLst>
                <a:path extrusionOk="0" h="4847" w="7282">
                  <a:moveTo>
                    <a:pt x="3169" y="1"/>
                  </a:moveTo>
                  <a:cubicBezTo>
                    <a:pt x="1629" y="1"/>
                    <a:pt x="460" y="431"/>
                    <a:pt x="70" y="592"/>
                  </a:cubicBezTo>
                  <a:cubicBezTo>
                    <a:pt x="70" y="592"/>
                    <a:pt x="18" y="631"/>
                    <a:pt x="1" y="631"/>
                  </a:cubicBezTo>
                  <a:lnTo>
                    <a:pt x="18" y="700"/>
                  </a:lnTo>
                  <a:cubicBezTo>
                    <a:pt x="234" y="1223"/>
                    <a:pt x="1117" y="3101"/>
                    <a:pt x="3137" y="4377"/>
                  </a:cubicBezTo>
                  <a:cubicBezTo>
                    <a:pt x="3661" y="4716"/>
                    <a:pt x="4120" y="4847"/>
                    <a:pt x="4516" y="4847"/>
                  </a:cubicBezTo>
                  <a:cubicBezTo>
                    <a:pt x="5686" y="4847"/>
                    <a:pt x="6311" y="3701"/>
                    <a:pt x="6473" y="3352"/>
                  </a:cubicBezTo>
                  <a:cubicBezTo>
                    <a:pt x="6473" y="3352"/>
                    <a:pt x="6490" y="3335"/>
                    <a:pt x="6508" y="3296"/>
                  </a:cubicBezTo>
                  <a:cubicBezTo>
                    <a:pt x="6508" y="3279"/>
                    <a:pt x="6525" y="3261"/>
                    <a:pt x="6525" y="3261"/>
                  </a:cubicBezTo>
                  <a:cubicBezTo>
                    <a:pt x="6689" y="2777"/>
                    <a:pt x="7282" y="700"/>
                    <a:pt x="4868" y="181"/>
                  </a:cubicBezTo>
                  <a:cubicBezTo>
                    <a:pt x="4269" y="52"/>
                    <a:pt x="3697" y="1"/>
                    <a:pt x="316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3"/>
            <p:cNvSpPr/>
            <p:nvPr/>
          </p:nvSpPr>
          <p:spPr>
            <a:xfrm>
              <a:off x="1509850" y="1082525"/>
              <a:ext cx="138900" cy="59625"/>
            </a:xfrm>
            <a:custGeom>
              <a:rect b="b" l="l" r="r" t="t"/>
              <a:pathLst>
                <a:path extrusionOk="0" h="2385" w="5556">
                  <a:moveTo>
                    <a:pt x="108" y="0"/>
                  </a:moveTo>
                  <a:cubicBezTo>
                    <a:pt x="74" y="0"/>
                    <a:pt x="37" y="29"/>
                    <a:pt x="22" y="61"/>
                  </a:cubicBezTo>
                  <a:cubicBezTo>
                    <a:pt x="1" y="96"/>
                    <a:pt x="22" y="147"/>
                    <a:pt x="74" y="169"/>
                  </a:cubicBezTo>
                  <a:lnTo>
                    <a:pt x="5430" y="2367"/>
                  </a:lnTo>
                  <a:cubicBezTo>
                    <a:pt x="5430" y="2384"/>
                    <a:pt x="5448" y="2384"/>
                    <a:pt x="5465" y="2384"/>
                  </a:cubicBezTo>
                  <a:cubicBezTo>
                    <a:pt x="5500" y="2384"/>
                    <a:pt x="5517" y="2367"/>
                    <a:pt x="5539" y="2332"/>
                  </a:cubicBezTo>
                  <a:cubicBezTo>
                    <a:pt x="5556" y="2276"/>
                    <a:pt x="5539" y="2241"/>
                    <a:pt x="5500" y="2224"/>
                  </a:cubicBezTo>
                  <a:lnTo>
                    <a:pt x="131" y="5"/>
                  </a:lnTo>
                  <a:cubicBezTo>
                    <a:pt x="124" y="2"/>
                    <a:pt x="116" y="0"/>
                    <a:pt x="10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3"/>
            <p:cNvSpPr/>
            <p:nvPr/>
          </p:nvSpPr>
          <p:spPr>
            <a:xfrm>
              <a:off x="1554100" y="1114475"/>
              <a:ext cx="38300" cy="22700"/>
            </a:xfrm>
            <a:custGeom>
              <a:rect b="b" l="l" r="r" t="t"/>
              <a:pathLst>
                <a:path extrusionOk="0" h="908" w="1532">
                  <a:moveTo>
                    <a:pt x="1420" y="1"/>
                  </a:moveTo>
                  <a:cubicBezTo>
                    <a:pt x="1409" y="1"/>
                    <a:pt x="1398" y="3"/>
                    <a:pt x="1389" y="7"/>
                  </a:cubicBezTo>
                  <a:lnTo>
                    <a:pt x="52" y="747"/>
                  </a:lnTo>
                  <a:cubicBezTo>
                    <a:pt x="18" y="782"/>
                    <a:pt x="0" y="816"/>
                    <a:pt x="18" y="873"/>
                  </a:cubicBezTo>
                  <a:cubicBezTo>
                    <a:pt x="35" y="890"/>
                    <a:pt x="70" y="907"/>
                    <a:pt x="108" y="907"/>
                  </a:cubicBezTo>
                  <a:lnTo>
                    <a:pt x="143" y="907"/>
                  </a:lnTo>
                  <a:lnTo>
                    <a:pt x="1476" y="167"/>
                  </a:lnTo>
                  <a:cubicBezTo>
                    <a:pt x="1515" y="133"/>
                    <a:pt x="1532" y="98"/>
                    <a:pt x="1497" y="42"/>
                  </a:cubicBezTo>
                  <a:cubicBezTo>
                    <a:pt x="1481" y="17"/>
                    <a:pt x="1449" y="1"/>
                    <a:pt x="142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3"/>
            <p:cNvSpPr/>
            <p:nvPr/>
          </p:nvSpPr>
          <p:spPr>
            <a:xfrm>
              <a:off x="1592825" y="1130425"/>
              <a:ext cx="38300" cy="22975"/>
            </a:xfrm>
            <a:custGeom>
              <a:rect b="b" l="l" r="r" t="t"/>
              <a:pathLst>
                <a:path extrusionOk="0" h="919" w="1532">
                  <a:moveTo>
                    <a:pt x="1432" y="0"/>
                  </a:moveTo>
                  <a:cubicBezTo>
                    <a:pt x="1416" y="0"/>
                    <a:pt x="1401" y="6"/>
                    <a:pt x="1389" y="18"/>
                  </a:cubicBezTo>
                  <a:lnTo>
                    <a:pt x="56" y="758"/>
                  </a:lnTo>
                  <a:cubicBezTo>
                    <a:pt x="17" y="775"/>
                    <a:pt x="0" y="827"/>
                    <a:pt x="17" y="866"/>
                  </a:cubicBezTo>
                  <a:cubicBezTo>
                    <a:pt x="35" y="901"/>
                    <a:pt x="74" y="918"/>
                    <a:pt x="108" y="918"/>
                  </a:cubicBezTo>
                  <a:cubicBezTo>
                    <a:pt x="108" y="918"/>
                    <a:pt x="126" y="901"/>
                    <a:pt x="143" y="901"/>
                  </a:cubicBezTo>
                  <a:lnTo>
                    <a:pt x="1480" y="161"/>
                  </a:lnTo>
                  <a:cubicBezTo>
                    <a:pt x="1514" y="144"/>
                    <a:pt x="1532" y="92"/>
                    <a:pt x="1514" y="53"/>
                  </a:cubicBezTo>
                  <a:cubicBezTo>
                    <a:pt x="1492" y="19"/>
                    <a:pt x="1461" y="0"/>
                    <a:pt x="1432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3"/>
            <p:cNvSpPr/>
            <p:nvPr/>
          </p:nvSpPr>
          <p:spPr>
            <a:xfrm>
              <a:off x="1577025" y="1077650"/>
              <a:ext cx="15375" cy="41025"/>
            </a:xfrm>
            <a:custGeom>
              <a:rect b="b" l="l" r="r" t="t"/>
              <a:pathLst>
                <a:path extrusionOk="0" h="1641" w="615">
                  <a:moveTo>
                    <a:pt x="57" y="1"/>
                  </a:moveTo>
                  <a:cubicBezTo>
                    <a:pt x="18" y="18"/>
                    <a:pt x="0" y="74"/>
                    <a:pt x="0" y="109"/>
                  </a:cubicBezTo>
                  <a:lnTo>
                    <a:pt x="433" y="1571"/>
                  </a:lnTo>
                  <a:cubicBezTo>
                    <a:pt x="450" y="1606"/>
                    <a:pt x="472" y="1640"/>
                    <a:pt x="524" y="1640"/>
                  </a:cubicBezTo>
                  <a:lnTo>
                    <a:pt x="541" y="1640"/>
                  </a:lnTo>
                  <a:cubicBezTo>
                    <a:pt x="580" y="1623"/>
                    <a:pt x="615" y="1571"/>
                    <a:pt x="598" y="1532"/>
                  </a:cubicBezTo>
                  <a:lnTo>
                    <a:pt x="165" y="74"/>
                  </a:lnTo>
                  <a:cubicBezTo>
                    <a:pt x="165" y="18"/>
                    <a:pt x="109" y="1"/>
                    <a:pt x="5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3"/>
            <p:cNvSpPr/>
            <p:nvPr/>
          </p:nvSpPr>
          <p:spPr>
            <a:xfrm>
              <a:off x="1615850" y="1093775"/>
              <a:ext cx="15275" cy="40700"/>
            </a:xfrm>
            <a:custGeom>
              <a:rect b="b" l="l" r="r" t="t"/>
              <a:pathLst>
                <a:path extrusionOk="0" h="1628" w="611">
                  <a:moveTo>
                    <a:pt x="92" y="0"/>
                  </a:moveTo>
                  <a:cubicBezTo>
                    <a:pt x="84" y="0"/>
                    <a:pt x="77" y="1"/>
                    <a:pt x="70" y="5"/>
                  </a:cubicBezTo>
                  <a:cubicBezTo>
                    <a:pt x="18" y="22"/>
                    <a:pt x="1" y="61"/>
                    <a:pt x="1" y="113"/>
                  </a:cubicBezTo>
                  <a:lnTo>
                    <a:pt x="433" y="1575"/>
                  </a:lnTo>
                  <a:cubicBezTo>
                    <a:pt x="451" y="1610"/>
                    <a:pt x="485" y="1627"/>
                    <a:pt x="520" y="1627"/>
                  </a:cubicBezTo>
                  <a:lnTo>
                    <a:pt x="541" y="1627"/>
                  </a:lnTo>
                  <a:cubicBezTo>
                    <a:pt x="576" y="1610"/>
                    <a:pt x="611" y="1575"/>
                    <a:pt x="593" y="1519"/>
                  </a:cubicBezTo>
                  <a:lnTo>
                    <a:pt x="161" y="61"/>
                  </a:lnTo>
                  <a:cubicBezTo>
                    <a:pt x="161" y="29"/>
                    <a:pt x="126" y="0"/>
                    <a:pt x="92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3"/>
            <p:cNvSpPr/>
            <p:nvPr/>
          </p:nvSpPr>
          <p:spPr>
            <a:xfrm>
              <a:off x="1513975" y="1096150"/>
              <a:ext cx="35175" cy="41450"/>
            </a:xfrm>
            <a:custGeom>
              <a:rect b="b" l="l" r="r" t="t"/>
              <a:pathLst>
                <a:path extrusionOk="0" h="1658" w="1407">
                  <a:moveTo>
                    <a:pt x="0" y="0"/>
                  </a:moveTo>
                  <a:lnTo>
                    <a:pt x="0" y="1657"/>
                  </a:lnTo>
                  <a:lnTo>
                    <a:pt x="1406" y="165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3"/>
            <p:cNvSpPr/>
            <p:nvPr/>
          </p:nvSpPr>
          <p:spPr>
            <a:xfrm>
              <a:off x="1694700" y="866250"/>
              <a:ext cx="119425" cy="100650"/>
            </a:xfrm>
            <a:custGeom>
              <a:rect b="b" l="l" r="r" t="t"/>
              <a:pathLst>
                <a:path extrusionOk="0" h="4026" w="4777">
                  <a:moveTo>
                    <a:pt x="4582" y="0"/>
                  </a:moveTo>
                  <a:cubicBezTo>
                    <a:pt x="4052" y="0"/>
                    <a:pt x="2732" y="109"/>
                    <a:pt x="1459" y="959"/>
                  </a:cubicBezTo>
                  <a:cubicBezTo>
                    <a:pt x="1" y="1932"/>
                    <a:pt x="918" y="3140"/>
                    <a:pt x="1173" y="3412"/>
                  </a:cubicBezTo>
                  <a:cubicBezTo>
                    <a:pt x="1173" y="3412"/>
                    <a:pt x="1173" y="3429"/>
                    <a:pt x="1190" y="3447"/>
                  </a:cubicBezTo>
                  <a:cubicBezTo>
                    <a:pt x="1208" y="3464"/>
                    <a:pt x="1225" y="3464"/>
                    <a:pt x="1225" y="3464"/>
                  </a:cubicBezTo>
                  <a:cubicBezTo>
                    <a:pt x="1376" y="3615"/>
                    <a:pt x="1859" y="4026"/>
                    <a:pt x="2447" y="4026"/>
                  </a:cubicBezTo>
                  <a:cubicBezTo>
                    <a:pt x="2839" y="4026"/>
                    <a:pt x="3277" y="3844"/>
                    <a:pt x="3695" y="3282"/>
                  </a:cubicBezTo>
                  <a:cubicBezTo>
                    <a:pt x="4686" y="1915"/>
                    <a:pt x="4777" y="453"/>
                    <a:pt x="4777" y="59"/>
                  </a:cubicBezTo>
                  <a:lnTo>
                    <a:pt x="4777" y="3"/>
                  </a:lnTo>
                  <a:lnTo>
                    <a:pt x="4721" y="3"/>
                  </a:lnTo>
                  <a:cubicBezTo>
                    <a:pt x="4684" y="1"/>
                    <a:pt x="4637" y="0"/>
                    <a:pt x="458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3"/>
            <p:cNvSpPr/>
            <p:nvPr/>
          </p:nvSpPr>
          <p:spPr>
            <a:xfrm>
              <a:off x="1726725" y="875100"/>
              <a:ext cx="78425" cy="75050"/>
            </a:xfrm>
            <a:custGeom>
              <a:rect b="b" l="l" r="r" t="t"/>
              <a:pathLst>
                <a:path extrusionOk="0" h="3002" w="3137">
                  <a:moveTo>
                    <a:pt x="3054" y="0"/>
                  </a:moveTo>
                  <a:cubicBezTo>
                    <a:pt x="3032" y="0"/>
                    <a:pt x="3009" y="10"/>
                    <a:pt x="2990" y="30"/>
                  </a:cubicBezTo>
                  <a:lnTo>
                    <a:pt x="35" y="2859"/>
                  </a:lnTo>
                  <a:cubicBezTo>
                    <a:pt x="0" y="2894"/>
                    <a:pt x="0" y="2950"/>
                    <a:pt x="18" y="2985"/>
                  </a:cubicBezTo>
                  <a:cubicBezTo>
                    <a:pt x="35" y="3002"/>
                    <a:pt x="69" y="3002"/>
                    <a:pt x="87" y="3002"/>
                  </a:cubicBezTo>
                  <a:cubicBezTo>
                    <a:pt x="108" y="3002"/>
                    <a:pt x="126" y="3002"/>
                    <a:pt x="143" y="2985"/>
                  </a:cubicBezTo>
                  <a:lnTo>
                    <a:pt x="3098" y="138"/>
                  </a:lnTo>
                  <a:cubicBezTo>
                    <a:pt x="3137" y="116"/>
                    <a:pt x="3137" y="64"/>
                    <a:pt x="3115" y="30"/>
                  </a:cubicBezTo>
                  <a:cubicBezTo>
                    <a:pt x="3098" y="10"/>
                    <a:pt x="3076" y="0"/>
                    <a:pt x="3054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3"/>
            <p:cNvSpPr/>
            <p:nvPr/>
          </p:nvSpPr>
          <p:spPr>
            <a:xfrm>
              <a:off x="1755500" y="889350"/>
              <a:ext cx="6825" cy="31075"/>
            </a:xfrm>
            <a:custGeom>
              <a:rect b="b" l="l" r="r" t="t"/>
              <a:pathLst>
                <a:path extrusionOk="0" h="1243" w="273">
                  <a:moveTo>
                    <a:pt x="74" y="0"/>
                  </a:moveTo>
                  <a:cubicBezTo>
                    <a:pt x="39" y="0"/>
                    <a:pt x="0" y="35"/>
                    <a:pt x="0" y="87"/>
                  </a:cubicBezTo>
                  <a:lnTo>
                    <a:pt x="91" y="1151"/>
                  </a:lnTo>
                  <a:cubicBezTo>
                    <a:pt x="108" y="1207"/>
                    <a:pt x="147" y="1242"/>
                    <a:pt x="182" y="1242"/>
                  </a:cubicBezTo>
                  <a:lnTo>
                    <a:pt x="199" y="1242"/>
                  </a:lnTo>
                  <a:cubicBezTo>
                    <a:pt x="234" y="1242"/>
                    <a:pt x="273" y="1190"/>
                    <a:pt x="273" y="1151"/>
                  </a:cubicBezTo>
                  <a:lnTo>
                    <a:pt x="182" y="70"/>
                  </a:lnTo>
                  <a:cubicBezTo>
                    <a:pt x="164" y="35"/>
                    <a:pt x="126" y="0"/>
                    <a:pt x="74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3"/>
            <p:cNvSpPr/>
            <p:nvPr/>
          </p:nvSpPr>
          <p:spPr>
            <a:xfrm>
              <a:off x="1733850" y="909575"/>
              <a:ext cx="7275" cy="31175"/>
            </a:xfrm>
            <a:custGeom>
              <a:rect b="b" l="l" r="r" t="t"/>
              <a:pathLst>
                <a:path extrusionOk="0" h="1247" w="291">
                  <a:moveTo>
                    <a:pt x="92" y="0"/>
                  </a:moveTo>
                  <a:cubicBezTo>
                    <a:pt x="40" y="18"/>
                    <a:pt x="1" y="57"/>
                    <a:pt x="1" y="109"/>
                  </a:cubicBezTo>
                  <a:lnTo>
                    <a:pt x="109" y="1173"/>
                  </a:lnTo>
                  <a:cubicBezTo>
                    <a:pt x="109" y="1225"/>
                    <a:pt x="148" y="1246"/>
                    <a:pt x="200" y="1246"/>
                  </a:cubicBezTo>
                  <a:cubicBezTo>
                    <a:pt x="256" y="1246"/>
                    <a:pt x="291" y="1208"/>
                    <a:pt x="273" y="1156"/>
                  </a:cubicBezTo>
                  <a:lnTo>
                    <a:pt x="182" y="91"/>
                  </a:lnTo>
                  <a:cubicBezTo>
                    <a:pt x="182" y="35"/>
                    <a:pt x="126" y="0"/>
                    <a:pt x="92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3"/>
            <p:cNvSpPr/>
            <p:nvPr/>
          </p:nvSpPr>
          <p:spPr>
            <a:xfrm>
              <a:off x="1757750" y="916225"/>
              <a:ext cx="31625" cy="7750"/>
            </a:xfrm>
            <a:custGeom>
              <a:rect b="b" l="l" r="r" t="t"/>
              <a:pathLst>
                <a:path extrusionOk="0" h="310" w="1265">
                  <a:moveTo>
                    <a:pt x="81" y="1"/>
                  </a:moveTo>
                  <a:cubicBezTo>
                    <a:pt x="44" y="1"/>
                    <a:pt x="18" y="34"/>
                    <a:pt x="18" y="76"/>
                  </a:cubicBezTo>
                  <a:cubicBezTo>
                    <a:pt x="1" y="115"/>
                    <a:pt x="36" y="167"/>
                    <a:pt x="92" y="167"/>
                  </a:cubicBezTo>
                  <a:lnTo>
                    <a:pt x="1156" y="310"/>
                  </a:lnTo>
                  <a:lnTo>
                    <a:pt x="1173" y="310"/>
                  </a:lnTo>
                  <a:cubicBezTo>
                    <a:pt x="1208" y="310"/>
                    <a:pt x="1247" y="275"/>
                    <a:pt x="1247" y="241"/>
                  </a:cubicBezTo>
                  <a:cubicBezTo>
                    <a:pt x="1264" y="184"/>
                    <a:pt x="1225" y="150"/>
                    <a:pt x="1173" y="150"/>
                  </a:cubicBezTo>
                  <a:lnTo>
                    <a:pt x="109" y="7"/>
                  </a:lnTo>
                  <a:cubicBezTo>
                    <a:pt x="99" y="3"/>
                    <a:pt x="89" y="1"/>
                    <a:pt x="81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3"/>
            <p:cNvSpPr/>
            <p:nvPr/>
          </p:nvSpPr>
          <p:spPr>
            <a:xfrm>
              <a:off x="1736550" y="936625"/>
              <a:ext cx="31175" cy="8125"/>
            </a:xfrm>
            <a:custGeom>
              <a:rect b="b" l="l" r="r" t="t"/>
              <a:pathLst>
                <a:path extrusionOk="0" h="325" w="1247">
                  <a:moveTo>
                    <a:pt x="92" y="0"/>
                  </a:moveTo>
                  <a:cubicBezTo>
                    <a:pt x="57" y="0"/>
                    <a:pt x="1" y="35"/>
                    <a:pt x="1" y="74"/>
                  </a:cubicBezTo>
                  <a:cubicBezTo>
                    <a:pt x="1" y="126"/>
                    <a:pt x="40" y="164"/>
                    <a:pt x="74" y="182"/>
                  </a:cubicBezTo>
                  <a:lnTo>
                    <a:pt x="1139" y="325"/>
                  </a:lnTo>
                  <a:lnTo>
                    <a:pt x="1156" y="325"/>
                  </a:lnTo>
                  <a:cubicBezTo>
                    <a:pt x="1191" y="325"/>
                    <a:pt x="1230" y="290"/>
                    <a:pt x="1247" y="234"/>
                  </a:cubicBezTo>
                  <a:cubicBezTo>
                    <a:pt x="1247" y="199"/>
                    <a:pt x="1208" y="143"/>
                    <a:pt x="1173" y="143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3"/>
            <p:cNvSpPr/>
            <p:nvPr/>
          </p:nvSpPr>
          <p:spPr>
            <a:xfrm>
              <a:off x="1759175" y="873550"/>
              <a:ext cx="34625" cy="13975"/>
            </a:xfrm>
            <a:custGeom>
              <a:rect b="b" l="l" r="r" t="t"/>
              <a:pathLst>
                <a:path extrusionOk="0" h="559" w="1385">
                  <a:moveTo>
                    <a:pt x="1190" y="1"/>
                  </a:moveTo>
                  <a:cubicBezTo>
                    <a:pt x="826" y="35"/>
                    <a:pt x="467" y="126"/>
                    <a:pt x="126" y="234"/>
                  </a:cubicBezTo>
                  <a:cubicBezTo>
                    <a:pt x="35" y="269"/>
                    <a:pt x="0" y="360"/>
                    <a:pt x="35" y="451"/>
                  </a:cubicBezTo>
                  <a:cubicBezTo>
                    <a:pt x="35" y="485"/>
                    <a:pt x="52" y="503"/>
                    <a:pt x="69" y="524"/>
                  </a:cubicBezTo>
                  <a:cubicBezTo>
                    <a:pt x="87" y="542"/>
                    <a:pt x="143" y="559"/>
                    <a:pt x="195" y="559"/>
                  </a:cubicBezTo>
                  <a:lnTo>
                    <a:pt x="251" y="559"/>
                  </a:lnTo>
                  <a:cubicBezTo>
                    <a:pt x="558" y="451"/>
                    <a:pt x="883" y="377"/>
                    <a:pt x="1225" y="343"/>
                  </a:cubicBezTo>
                  <a:cubicBezTo>
                    <a:pt x="1315" y="325"/>
                    <a:pt x="1385" y="234"/>
                    <a:pt x="1367" y="144"/>
                  </a:cubicBezTo>
                  <a:cubicBezTo>
                    <a:pt x="1367" y="53"/>
                    <a:pt x="1276" y="1"/>
                    <a:pt x="1207" y="1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3"/>
            <p:cNvSpPr/>
            <p:nvPr/>
          </p:nvSpPr>
          <p:spPr>
            <a:xfrm>
              <a:off x="2276925" y="1224100"/>
              <a:ext cx="186600" cy="132525"/>
            </a:xfrm>
            <a:custGeom>
              <a:rect b="b" l="l" r="r" t="t"/>
              <a:pathLst>
                <a:path extrusionOk="0" h="5301" w="7464">
                  <a:moveTo>
                    <a:pt x="3875" y="0"/>
                  </a:moveTo>
                  <a:cubicBezTo>
                    <a:pt x="3864" y="0"/>
                    <a:pt x="3853" y="0"/>
                    <a:pt x="3842" y="1"/>
                  </a:cubicBezTo>
                  <a:cubicBezTo>
                    <a:pt x="3211" y="22"/>
                    <a:pt x="2705" y="541"/>
                    <a:pt x="2722" y="1190"/>
                  </a:cubicBezTo>
                  <a:lnTo>
                    <a:pt x="2761" y="2705"/>
                  </a:lnTo>
                  <a:lnTo>
                    <a:pt x="2272" y="1986"/>
                  </a:lnTo>
                  <a:cubicBezTo>
                    <a:pt x="2058" y="1659"/>
                    <a:pt x="1696" y="1481"/>
                    <a:pt x="1326" y="1481"/>
                  </a:cubicBezTo>
                  <a:cubicBezTo>
                    <a:pt x="1104" y="1481"/>
                    <a:pt x="880" y="1545"/>
                    <a:pt x="684" y="1679"/>
                  </a:cubicBezTo>
                  <a:cubicBezTo>
                    <a:pt x="143" y="2021"/>
                    <a:pt x="1" y="2744"/>
                    <a:pt x="360" y="3267"/>
                  </a:cubicBezTo>
                  <a:lnTo>
                    <a:pt x="1731" y="5300"/>
                  </a:lnTo>
                  <a:lnTo>
                    <a:pt x="5227" y="5283"/>
                  </a:lnTo>
                  <a:lnTo>
                    <a:pt x="6940" y="3769"/>
                  </a:lnTo>
                  <a:cubicBezTo>
                    <a:pt x="7429" y="3354"/>
                    <a:pt x="7464" y="2635"/>
                    <a:pt x="7048" y="2146"/>
                  </a:cubicBezTo>
                  <a:cubicBezTo>
                    <a:pt x="6821" y="1891"/>
                    <a:pt x="6499" y="1759"/>
                    <a:pt x="6176" y="1759"/>
                  </a:cubicBezTo>
                  <a:cubicBezTo>
                    <a:pt x="5908" y="1759"/>
                    <a:pt x="5640" y="1850"/>
                    <a:pt x="5426" y="2038"/>
                  </a:cubicBezTo>
                  <a:lnTo>
                    <a:pt x="5067" y="2363"/>
                  </a:lnTo>
                  <a:lnTo>
                    <a:pt x="5032" y="1121"/>
                  </a:lnTo>
                  <a:cubicBezTo>
                    <a:pt x="5011" y="500"/>
                    <a:pt x="4509" y="0"/>
                    <a:pt x="3875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4" name="Google Shape;25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/>
          <p:nvPr/>
        </p:nvSpPr>
        <p:spPr>
          <a:xfrm>
            <a:off x="7586377" y="4683502"/>
            <a:ext cx="1111634" cy="261646"/>
          </a:xfrm>
          <a:custGeom>
            <a:rect b="b" l="l" r="r" t="t"/>
            <a:pathLst>
              <a:path extrusionOk="0" h="5780" w="24557">
                <a:moveTo>
                  <a:pt x="11127" y="1"/>
                </a:moveTo>
                <a:cubicBezTo>
                  <a:pt x="10664" y="1"/>
                  <a:pt x="10184" y="73"/>
                  <a:pt x="9641" y="215"/>
                </a:cubicBezTo>
                <a:cubicBezTo>
                  <a:pt x="8315" y="571"/>
                  <a:pt x="5528" y="3053"/>
                  <a:pt x="4231" y="3847"/>
                </a:cubicBezTo>
                <a:cubicBezTo>
                  <a:pt x="2825" y="4706"/>
                  <a:pt x="1" y="5780"/>
                  <a:pt x="1" y="5780"/>
                </a:cubicBezTo>
                <a:lnTo>
                  <a:pt x="24556" y="5780"/>
                </a:lnTo>
                <a:cubicBezTo>
                  <a:pt x="24556" y="5780"/>
                  <a:pt x="21563" y="4899"/>
                  <a:pt x="19741" y="4144"/>
                </a:cubicBezTo>
                <a:cubicBezTo>
                  <a:pt x="17918" y="3379"/>
                  <a:pt x="13968" y="779"/>
                  <a:pt x="13161" y="453"/>
                </a:cubicBezTo>
                <a:cubicBezTo>
                  <a:pt x="12429" y="151"/>
                  <a:pt x="11796" y="1"/>
                  <a:pt x="11127" y="1"/>
                </a:cubicBezTo>
                <a:close/>
              </a:path>
            </a:pathLst>
          </a:custGeom>
          <a:solidFill>
            <a:srgbClr val="00B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7586377" y="4693234"/>
            <a:ext cx="1100272" cy="251914"/>
          </a:xfrm>
          <a:custGeom>
            <a:rect b="b" l="l" r="r" t="t"/>
            <a:pathLst>
              <a:path extrusionOk="0" h="5565" w="24306">
                <a:moveTo>
                  <a:pt x="9641" y="0"/>
                </a:moveTo>
                <a:lnTo>
                  <a:pt x="9641" y="0"/>
                </a:lnTo>
                <a:cubicBezTo>
                  <a:pt x="8411" y="430"/>
                  <a:pt x="7440" y="1112"/>
                  <a:pt x="6426" y="1891"/>
                </a:cubicBezTo>
                <a:cubicBezTo>
                  <a:pt x="5003" y="2965"/>
                  <a:pt x="3461" y="4069"/>
                  <a:pt x="1838" y="4802"/>
                </a:cubicBezTo>
                <a:cubicBezTo>
                  <a:pt x="1519" y="4951"/>
                  <a:pt x="1194" y="5084"/>
                  <a:pt x="869" y="5225"/>
                </a:cubicBezTo>
                <a:cubicBezTo>
                  <a:pt x="637" y="5314"/>
                  <a:pt x="230" y="5565"/>
                  <a:pt x="1" y="5565"/>
                </a:cubicBezTo>
                <a:lnTo>
                  <a:pt x="24306" y="5565"/>
                </a:lnTo>
                <a:cubicBezTo>
                  <a:pt x="21905" y="5558"/>
                  <a:pt x="3269" y="5328"/>
                  <a:pt x="9641" y="0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" name="Google Shape;76;p5"/>
          <p:cNvSpPr txBox="1"/>
          <p:nvPr>
            <p:ph idx="1" type="subTitle"/>
          </p:nvPr>
        </p:nvSpPr>
        <p:spPr>
          <a:xfrm>
            <a:off x="3319200" y="381309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" name="Google Shape;77;p5"/>
          <p:cNvSpPr txBox="1"/>
          <p:nvPr>
            <p:ph idx="2" type="subTitle"/>
          </p:nvPr>
        </p:nvSpPr>
        <p:spPr>
          <a:xfrm>
            <a:off x="658408" y="381309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5"/>
          <p:cNvSpPr txBox="1"/>
          <p:nvPr>
            <p:ph idx="3" type="subTitle"/>
          </p:nvPr>
        </p:nvSpPr>
        <p:spPr>
          <a:xfrm>
            <a:off x="3319200" y="3585100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5"/>
          <p:cNvSpPr txBox="1"/>
          <p:nvPr>
            <p:ph idx="4" type="subTitle"/>
          </p:nvPr>
        </p:nvSpPr>
        <p:spPr>
          <a:xfrm>
            <a:off x="658183" y="3585100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5"/>
          <p:cNvSpPr/>
          <p:nvPr/>
        </p:nvSpPr>
        <p:spPr>
          <a:xfrm>
            <a:off x="7233675" y="4938650"/>
            <a:ext cx="2030700" cy="461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5"/>
          <p:cNvGrpSpPr/>
          <p:nvPr/>
        </p:nvGrpSpPr>
        <p:grpSpPr>
          <a:xfrm>
            <a:off x="4382899" y="4938638"/>
            <a:ext cx="2749703" cy="122913"/>
            <a:chOff x="5024149" y="4918613"/>
            <a:chExt cx="2749703" cy="122913"/>
          </a:xfrm>
        </p:grpSpPr>
        <p:sp>
          <p:nvSpPr>
            <p:cNvPr id="82" name="Google Shape;82;p5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5"/>
          <p:cNvSpPr txBox="1"/>
          <p:nvPr>
            <p:ph idx="5" type="subTitle"/>
          </p:nvPr>
        </p:nvSpPr>
        <p:spPr>
          <a:xfrm>
            <a:off x="5980000" y="381309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3" name="Google Shape;113;p5"/>
          <p:cNvSpPr txBox="1"/>
          <p:nvPr>
            <p:ph idx="6" type="subTitle"/>
          </p:nvPr>
        </p:nvSpPr>
        <p:spPr>
          <a:xfrm>
            <a:off x="5980000" y="3585100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14" name="Google Shape;114;p5"/>
          <p:cNvGrpSpPr/>
          <p:nvPr/>
        </p:nvGrpSpPr>
        <p:grpSpPr>
          <a:xfrm>
            <a:off x="8387891" y="4411492"/>
            <a:ext cx="352269" cy="526935"/>
            <a:chOff x="3112813" y="4276608"/>
            <a:chExt cx="202943" cy="303569"/>
          </a:xfrm>
        </p:grpSpPr>
        <p:sp>
          <p:nvSpPr>
            <p:cNvPr id="115" name="Google Shape;115;p5"/>
            <p:cNvSpPr/>
            <p:nvPr/>
          </p:nvSpPr>
          <p:spPr>
            <a:xfrm>
              <a:off x="3169270" y="4373417"/>
              <a:ext cx="87400" cy="206760"/>
            </a:xfrm>
            <a:custGeom>
              <a:rect b="b" l="l" r="r" t="t"/>
              <a:pathLst>
                <a:path extrusionOk="0" h="2439" w="1031">
                  <a:moveTo>
                    <a:pt x="230" y="0"/>
                  </a:moveTo>
                  <a:lnTo>
                    <a:pt x="1" y="2439"/>
                  </a:lnTo>
                  <a:lnTo>
                    <a:pt x="1031" y="243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3237766" y="4373417"/>
              <a:ext cx="21447" cy="206760"/>
            </a:xfrm>
            <a:custGeom>
              <a:rect b="b" l="l" r="r" t="t"/>
              <a:pathLst>
                <a:path extrusionOk="0" h="2439" w="253">
                  <a:moveTo>
                    <a:pt x="0" y="0"/>
                  </a:moveTo>
                  <a:lnTo>
                    <a:pt x="223" y="2439"/>
                  </a:lnTo>
                  <a:lnTo>
                    <a:pt x="253" y="24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48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3212589" y="4373417"/>
              <a:ext cx="44082" cy="206760"/>
            </a:xfrm>
            <a:custGeom>
              <a:rect b="b" l="l" r="r" t="t"/>
              <a:pathLst>
                <a:path extrusionOk="0" h="2439" w="520">
                  <a:moveTo>
                    <a:pt x="23" y="0"/>
                  </a:moveTo>
                  <a:lnTo>
                    <a:pt x="0" y="2439"/>
                  </a:lnTo>
                  <a:lnTo>
                    <a:pt x="520" y="243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AA6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3207587" y="4448778"/>
              <a:ext cx="13987" cy="13818"/>
            </a:xfrm>
            <a:custGeom>
              <a:rect b="b" l="l" r="r" t="t"/>
              <a:pathLst>
                <a:path extrusionOk="0" h="163" w="165">
                  <a:moveTo>
                    <a:pt x="1" y="1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3206400" y="4447422"/>
              <a:ext cx="15768" cy="16531"/>
            </a:xfrm>
            <a:custGeom>
              <a:rect b="b" l="l" r="r" t="t"/>
              <a:pathLst>
                <a:path extrusionOk="0" h="195" w="186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3207587" y="4482687"/>
              <a:ext cx="13987" cy="13818"/>
            </a:xfrm>
            <a:custGeom>
              <a:rect b="b" l="l" r="r" t="t"/>
              <a:pathLst>
                <a:path extrusionOk="0" h="163" w="165">
                  <a:moveTo>
                    <a:pt x="1" y="1"/>
                  </a:moveTo>
                  <a:lnTo>
                    <a:pt x="1" y="163"/>
                  </a:lnTo>
                  <a:lnTo>
                    <a:pt x="164" y="1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3206400" y="4481331"/>
              <a:ext cx="15768" cy="16531"/>
            </a:xfrm>
            <a:custGeom>
              <a:rect b="b" l="l" r="r" t="t"/>
              <a:pathLst>
                <a:path extrusionOk="0" h="195" w="186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85" y="19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3207587" y="4516596"/>
              <a:ext cx="13987" cy="13818"/>
            </a:xfrm>
            <a:custGeom>
              <a:rect b="b" l="l" r="r" t="t"/>
              <a:pathLst>
                <a:path extrusionOk="0" h="163" w="165">
                  <a:moveTo>
                    <a:pt x="1" y="1"/>
                  </a:moveTo>
                  <a:lnTo>
                    <a:pt x="1" y="163"/>
                  </a:lnTo>
                  <a:lnTo>
                    <a:pt x="164" y="1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3206400" y="4515239"/>
              <a:ext cx="15768" cy="16531"/>
            </a:xfrm>
            <a:custGeom>
              <a:rect b="b" l="l" r="r" t="t"/>
              <a:pathLst>
                <a:path extrusionOk="0" h="195" w="186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85" y="19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3207587" y="4550589"/>
              <a:ext cx="13987" cy="13733"/>
            </a:xfrm>
            <a:custGeom>
              <a:rect b="b" l="l" r="r" t="t"/>
              <a:pathLst>
                <a:path extrusionOk="0" h="162" w="165">
                  <a:moveTo>
                    <a:pt x="1" y="0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3206400" y="4549233"/>
              <a:ext cx="15768" cy="16446"/>
            </a:xfrm>
            <a:custGeom>
              <a:rect b="b" l="l" r="r" t="t"/>
              <a:pathLst>
                <a:path extrusionOk="0" h="194" w="186">
                  <a:moveTo>
                    <a:pt x="162" y="30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0"/>
                  </a:lnTo>
                  <a:close/>
                  <a:moveTo>
                    <a:pt x="0" y="0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3207587" y="4414870"/>
              <a:ext cx="13987" cy="13818"/>
            </a:xfrm>
            <a:custGeom>
              <a:rect b="b" l="l" r="r" t="t"/>
              <a:pathLst>
                <a:path extrusionOk="0" h="163" w="165">
                  <a:moveTo>
                    <a:pt x="1" y="0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3206400" y="4413514"/>
              <a:ext cx="15768" cy="16531"/>
            </a:xfrm>
            <a:custGeom>
              <a:rect b="b" l="l" r="r" t="t"/>
              <a:pathLst>
                <a:path extrusionOk="0" h="195" w="186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0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3198262" y="4362142"/>
              <a:ext cx="32637" cy="32637"/>
            </a:xfrm>
            <a:custGeom>
              <a:rect b="b" l="l" r="r" t="t"/>
              <a:pathLst>
                <a:path extrusionOk="0" h="385" w="385">
                  <a:moveTo>
                    <a:pt x="15" y="0"/>
                  </a:moveTo>
                  <a:lnTo>
                    <a:pt x="0" y="14"/>
                  </a:lnTo>
                  <a:lnTo>
                    <a:pt x="370" y="384"/>
                  </a:lnTo>
                  <a:lnTo>
                    <a:pt x="384" y="37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3150451" y="4313738"/>
              <a:ext cx="30857" cy="31451"/>
            </a:xfrm>
            <a:custGeom>
              <a:rect b="b" l="l" r="r" t="t"/>
              <a:pathLst>
                <a:path extrusionOk="0" h="371" w="364">
                  <a:moveTo>
                    <a:pt x="342" y="0"/>
                  </a:moveTo>
                  <a:lnTo>
                    <a:pt x="155" y="185"/>
                  </a:lnTo>
                  <a:lnTo>
                    <a:pt x="1" y="349"/>
                  </a:lnTo>
                  <a:lnTo>
                    <a:pt x="22" y="370"/>
                  </a:lnTo>
                  <a:lnTo>
                    <a:pt x="200" y="192"/>
                  </a:lnTo>
                  <a:lnTo>
                    <a:pt x="200" y="185"/>
                  </a:lnTo>
                  <a:lnTo>
                    <a:pt x="363" y="22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3185546" y="4338915"/>
              <a:ext cx="24669" cy="24499"/>
            </a:xfrm>
            <a:custGeom>
              <a:rect b="b" l="l" r="r" t="t"/>
              <a:pathLst>
                <a:path extrusionOk="0" h="289" w="291">
                  <a:moveTo>
                    <a:pt x="141" y="45"/>
                  </a:moveTo>
                  <a:lnTo>
                    <a:pt x="246" y="148"/>
                  </a:lnTo>
                  <a:lnTo>
                    <a:pt x="150" y="251"/>
                  </a:lnTo>
                  <a:lnTo>
                    <a:pt x="38" y="141"/>
                  </a:lnTo>
                  <a:lnTo>
                    <a:pt x="141" y="45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50" y="288"/>
                  </a:lnTo>
                  <a:lnTo>
                    <a:pt x="291" y="14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174865" y="4326792"/>
              <a:ext cx="24075" cy="25940"/>
            </a:xfrm>
            <a:custGeom>
              <a:rect b="b" l="l" r="r" t="t"/>
              <a:pathLst>
                <a:path extrusionOk="0" h="306" w="284">
                  <a:moveTo>
                    <a:pt x="164" y="38"/>
                  </a:moveTo>
                  <a:lnTo>
                    <a:pt x="246" y="165"/>
                  </a:lnTo>
                  <a:lnTo>
                    <a:pt x="143" y="268"/>
                  </a:lnTo>
                  <a:lnTo>
                    <a:pt x="38" y="165"/>
                  </a:lnTo>
                  <a:lnTo>
                    <a:pt x="164" y="38"/>
                  </a:lnTo>
                  <a:close/>
                  <a:moveTo>
                    <a:pt x="164" y="1"/>
                  </a:moveTo>
                  <a:lnTo>
                    <a:pt x="1" y="165"/>
                  </a:lnTo>
                  <a:lnTo>
                    <a:pt x="143" y="305"/>
                  </a:lnTo>
                  <a:lnTo>
                    <a:pt x="283" y="165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164354" y="4314331"/>
              <a:ext cx="25686" cy="27636"/>
            </a:xfrm>
            <a:custGeom>
              <a:rect b="b" l="l" r="r" t="t"/>
              <a:pathLst>
                <a:path extrusionOk="0" h="326" w="303">
                  <a:moveTo>
                    <a:pt x="178" y="38"/>
                  </a:moveTo>
                  <a:lnTo>
                    <a:pt x="267" y="164"/>
                  </a:lnTo>
                  <a:lnTo>
                    <a:pt x="141" y="281"/>
                  </a:lnTo>
                  <a:lnTo>
                    <a:pt x="36" y="178"/>
                  </a:lnTo>
                  <a:lnTo>
                    <a:pt x="178" y="38"/>
                  </a:lnTo>
                  <a:close/>
                  <a:moveTo>
                    <a:pt x="178" y="0"/>
                  </a:moveTo>
                  <a:lnTo>
                    <a:pt x="0" y="178"/>
                  </a:lnTo>
                  <a:lnTo>
                    <a:pt x="141" y="326"/>
                  </a:lnTo>
                  <a:lnTo>
                    <a:pt x="303" y="16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3174272" y="4326199"/>
              <a:ext cx="15768" cy="15768"/>
            </a:xfrm>
            <a:custGeom>
              <a:rect b="b" l="l" r="r" t="t"/>
              <a:pathLst>
                <a:path extrusionOk="0" h="186" w="186">
                  <a:moveTo>
                    <a:pt x="164" y="1"/>
                  </a:moveTo>
                  <a:lnTo>
                    <a:pt x="1" y="164"/>
                  </a:lnTo>
                  <a:lnTo>
                    <a:pt x="31" y="186"/>
                  </a:lnTo>
                  <a:lnTo>
                    <a:pt x="186" y="24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152994" y="4301191"/>
              <a:ext cx="27721" cy="29501"/>
            </a:xfrm>
            <a:custGeom>
              <a:rect b="b" l="l" r="r" t="t"/>
              <a:pathLst>
                <a:path extrusionOk="0" h="348" w="327">
                  <a:moveTo>
                    <a:pt x="200" y="45"/>
                  </a:moveTo>
                  <a:lnTo>
                    <a:pt x="289" y="170"/>
                  </a:lnTo>
                  <a:lnTo>
                    <a:pt x="148" y="312"/>
                  </a:lnTo>
                  <a:lnTo>
                    <a:pt x="36" y="200"/>
                  </a:lnTo>
                  <a:lnTo>
                    <a:pt x="200" y="45"/>
                  </a:lnTo>
                  <a:close/>
                  <a:moveTo>
                    <a:pt x="200" y="1"/>
                  </a:moveTo>
                  <a:lnTo>
                    <a:pt x="1" y="200"/>
                  </a:lnTo>
                  <a:lnTo>
                    <a:pt x="148" y="347"/>
                  </a:lnTo>
                  <a:lnTo>
                    <a:pt x="326" y="17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3142313" y="4289154"/>
              <a:ext cx="29670" cy="30942"/>
            </a:xfrm>
            <a:custGeom>
              <a:rect b="b" l="l" r="r" t="t"/>
              <a:pathLst>
                <a:path extrusionOk="0" h="365" w="350">
                  <a:moveTo>
                    <a:pt x="223" y="38"/>
                  </a:moveTo>
                  <a:lnTo>
                    <a:pt x="312" y="164"/>
                  </a:lnTo>
                  <a:lnTo>
                    <a:pt x="148" y="328"/>
                  </a:lnTo>
                  <a:lnTo>
                    <a:pt x="45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48" y="365"/>
                  </a:lnTo>
                  <a:lnTo>
                    <a:pt x="349" y="16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3131632" y="4276608"/>
              <a:ext cx="30857" cy="32807"/>
            </a:xfrm>
            <a:custGeom>
              <a:rect b="b" l="l" r="r" t="t"/>
              <a:pathLst>
                <a:path extrusionOk="0" h="387" w="364">
                  <a:moveTo>
                    <a:pt x="237" y="38"/>
                  </a:moveTo>
                  <a:lnTo>
                    <a:pt x="326" y="164"/>
                  </a:lnTo>
                  <a:lnTo>
                    <a:pt x="141" y="342"/>
                  </a:lnTo>
                  <a:lnTo>
                    <a:pt x="38" y="237"/>
                  </a:lnTo>
                  <a:lnTo>
                    <a:pt x="237" y="38"/>
                  </a:lnTo>
                  <a:close/>
                  <a:moveTo>
                    <a:pt x="244" y="1"/>
                  </a:moveTo>
                  <a:lnTo>
                    <a:pt x="0" y="237"/>
                  </a:lnTo>
                  <a:lnTo>
                    <a:pt x="141" y="387"/>
                  </a:lnTo>
                  <a:lnTo>
                    <a:pt x="363" y="164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142313" y="4288560"/>
              <a:ext cx="20769" cy="20854"/>
            </a:xfrm>
            <a:custGeom>
              <a:rect b="b" l="l" r="r" t="t"/>
              <a:pathLst>
                <a:path extrusionOk="0" h="246" w="245">
                  <a:moveTo>
                    <a:pt x="223" y="0"/>
                  </a:moveTo>
                  <a:lnTo>
                    <a:pt x="1" y="223"/>
                  </a:lnTo>
                  <a:lnTo>
                    <a:pt x="22" y="246"/>
                  </a:lnTo>
                  <a:lnTo>
                    <a:pt x="244" y="2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175628" y="4349426"/>
              <a:ext cx="24499" cy="24669"/>
            </a:xfrm>
            <a:custGeom>
              <a:rect b="b" l="l" r="r" t="t"/>
              <a:pathLst>
                <a:path extrusionOk="0" h="291" w="289">
                  <a:moveTo>
                    <a:pt x="141" y="38"/>
                  </a:moveTo>
                  <a:lnTo>
                    <a:pt x="244" y="150"/>
                  </a:lnTo>
                  <a:lnTo>
                    <a:pt x="148" y="253"/>
                  </a:lnTo>
                  <a:lnTo>
                    <a:pt x="36" y="143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3"/>
                  </a:lnTo>
                  <a:lnTo>
                    <a:pt x="148" y="291"/>
                  </a:lnTo>
                  <a:lnTo>
                    <a:pt x="289" y="150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162997" y="4338915"/>
              <a:ext cx="25856" cy="23906"/>
            </a:xfrm>
            <a:custGeom>
              <a:rect b="b" l="l" r="r" t="t"/>
              <a:pathLst>
                <a:path extrusionOk="0" h="282" w="305">
                  <a:moveTo>
                    <a:pt x="164" y="36"/>
                  </a:moveTo>
                  <a:lnTo>
                    <a:pt x="267" y="148"/>
                  </a:lnTo>
                  <a:lnTo>
                    <a:pt x="164" y="244"/>
                  </a:lnTo>
                  <a:lnTo>
                    <a:pt x="45" y="162"/>
                  </a:lnTo>
                  <a:lnTo>
                    <a:pt x="164" y="36"/>
                  </a:lnTo>
                  <a:close/>
                  <a:moveTo>
                    <a:pt x="164" y="0"/>
                  </a:moveTo>
                  <a:lnTo>
                    <a:pt x="0" y="162"/>
                  </a:lnTo>
                  <a:lnTo>
                    <a:pt x="164" y="281"/>
                  </a:lnTo>
                  <a:lnTo>
                    <a:pt x="304" y="14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3150451" y="4328149"/>
              <a:ext cx="27721" cy="25940"/>
            </a:xfrm>
            <a:custGeom>
              <a:rect b="b" l="l" r="r" t="t"/>
              <a:pathLst>
                <a:path extrusionOk="0" h="306" w="327">
                  <a:moveTo>
                    <a:pt x="186" y="38"/>
                  </a:moveTo>
                  <a:lnTo>
                    <a:pt x="289" y="141"/>
                  </a:lnTo>
                  <a:lnTo>
                    <a:pt x="164" y="268"/>
                  </a:lnTo>
                  <a:lnTo>
                    <a:pt x="45" y="179"/>
                  </a:lnTo>
                  <a:lnTo>
                    <a:pt x="186" y="38"/>
                  </a:lnTo>
                  <a:close/>
                  <a:moveTo>
                    <a:pt x="186" y="1"/>
                  </a:moveTo>
                  <a:lnTo>
                    <a:pt x="1" y="186"/>
                  </a:lnTo>
                  <a:lnTo>
                    <a:pt x="164" y="305"/>
                  </a:lnTo>
                  <a:lnTo>
                    <a:pt x="326" y="14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3162997" y="4338915"/>
              <a:ext cx="15768" cy="15768"/>
            </a:xfrm>
            <a:custGeom>
              <a:rect b="b" l="l" r="r" t="t"/>
              <a:pathLst>
                <a:path extrusionOk="0" h="186" w="186">
                  <a:moveTo>
                    <a:pt x="157" y="0"/>
                  </a:moveTo>
                  <a:lnTo>
                    <a:pt x="0" y="155"/>
                  </a:lnTo>
                  <a:lnTo>
                    <a:pt x="23" y="185"/>
                  </a:lnTo>
                  <a:lnTo>
                    <a:pt x="185" y="2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3137227" y="4316874"/>
              <a:ext cx="30179" cy="27636"/>
            </a:xfrm>
            <a:custGeom>
              <a:rect b="b" l="l" r="r" t="t"/>
              <a:pathLst>
                <a:path extrusionOk="0" h="326" w="356">
                  <a:moveTo>
                    <a:pt x="208" y="38"/>
                  </a:moveTo>
                  <a:lnTo>
                    <a:pt x="311" y="148"/>
                  </a:lnTo>
                  <a:lnTo>
                    <a:pt x="171" y="289"/>
                  </a:lnTo>
                  <a:lnTo>
                    <a:pt x="45" y="200"/>
                  </a:lnTo>
                  <a:lnTo>
                    <a:pt x="208" y="38"/>
                  </a:lnTo>
                  <a:close/>
                  <a:moveTo>
                    <a:pt x="208" y="1"/>
                  </a:moveTo>
                  <a:lnTo>
                    <a:pt x="0" y="200"/>
                  </a:lnTo>
                  <a:lnTo>
                    <a:pt x="171" y="326"/>
                  </a:lnTo>
                  <a:lnTo>
                    <a:pt x="356" y="14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125274" y="4306193"/>
              <a:ext cx="30857" cy="29586"/>
            </a:xfrm>
            <a:custGeom>
              <a:rect b="b" l="l" r="r" t="t"/>
              <a:pathLst>
                <a:path extrusionOk="0" h="349" w="364">
                  <a:moveTo>
                    <a:pt x="223" y="45"/>
                  </a:moveTo>
                  <a:lnTo>
                    <a:pt x="328" y="148"/>
                  </a:lnTo>
                  <a:lnTo>
                    <a:pt x="164" y="311"/>
                  </a:lnTo>
                  <a:lnTo>
                    <a:pt x="45" y="223"/>
                  </a:lnTo>
                  <a:lnTo>
                    <a:pt x="223" y="45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71" y="349"/>
                  </a:lnTo>
                  <a:lnTo>
                    <a:pt x="363" y="14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3112813" y="4295512"/>
              <a:ext cx="32722" cy="30772"/>
            </a:xfrm>
            <a:custGeom>
              <a:rect b="b" l="l" r="r" t="t"/>
              <a:pathLst>
                <a:path extrusionOk="0" h="363" w="386">
                  <a:moveTo>
                    <a:pt x="244" y="37"/>
                  </a:moveTo>
                  <a:lnTo>
                    <a:pt x="349" y="141"/>
                  </a:lnTo>
                  <a:lnTo>
                    <a:pt x="164" y="325"/>
                  </a:lnTo>
                  <a:lnTo>
                    <a:pt x="44" y="237"/>
                  </a:lnTo>
                  <a:lnTo>
                    <a:pt x="244" y="37"/>
                  </a:lnTo>
                  <a:close/>
                  <a:moveTo>
                    <a:pt x="244" y="0"/>
                  </a:moveTo>
                  <a:lnTo>
                    <a:pt x="0" y="245"/>
                  </a:lnTo>
                  <a:lnTo>
                    <a:pt x="171" y="363"/>
                  </a:lnTo>
                  <a:lnTo>
                    <a:pt x="386" y="14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3125274" y="4306193"/>
              <a:ext cx="20939" cy="20684"/>
            </a:xfrm>
            <a:custGeom>
              <a:rect b="b" l="l" r="r" t="t"/>
              <a:pathLst>
                <a:path extrusionOk="0" h="244" w="247">
                  <a:moveTo>
                    <a:pt x="223" y="0"/>
                  </a:moveTo>
                  <a:lnTo>
                    <a:pt x="1" y="223"/>
                  </a:lnTo>
                  <a:lnTo>
                    <a:pt x="24" y="244"/>
                  </a:lnTo>
                  <a:lnTo>
                    <a:pt x="246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3247260" y="4411140"/>
              <a:ext cx="30857" cy="31366"/>
            </a:xfrm>
            <a:custGeom>
              <a:rect b="b" l="l" r="r" t="t"/>
              <a:pathLst>
                <a:path extrusionOk="0" h="370" w="364">
                  <a:moveTo>
                    <a:pt x="340" y="0"/>
                  </a:moveTo>
                  <a:lnTo>
                    <a:pt x="162" y="178"/>
                  </a:lnTo>
                  <a:lnTo>
                    <a:pt x="162" y="185"/>
                  </a:lnTo>
                  <a:lnTo>
                    <a:pt x="0" y="340"/>
                  </a:lnTo>
                  <a:lnTo>
                    <a:pt x="22" y="370"/>
                  </a:lnTo>
                  <a:lnTo>
                    <a:pt x="207" y="185"/>
                  </a:lnTo>
                  <a:lnTo>
                    <a:pt x="363" y="21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218268" y="4392829"/>
              <a:ext cx="24499" cy="24499"/>
            </a:xfrm>
            <a:custGeom>
              <a:rect b="b" l="l" r="r" t="t"/>
              <a:pathLst>
                <a:path extrusionOk="0" h="289" w="289">
                  <a:moveTo>
                    <a:pt x="141" y="38"/>
                  </a:moveTo>
                  <a:lnTo>
                    <a:pt x="253" y="148"/>
                  </a:lnTo>
                  <a:lnTo>
                    <a:pt x="148" y="244"/>
                  </a:lnTo>
                  <a:lnTo>
                    <a:pt x="45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1"/>
                  </a:lnTo>
                  <a:lnTo>
                    <a:pt x="148" y="289"/>
                  </a:lnTo>
                  <a:lnTo>
                    <a:pt x="289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3229628" y="4403595"/>
              <a:ext cx="23906" cy="25856"/>
            </a:xfrm>
            <a:custGeom>
              <a:rect b="b" l="l" r="r" t="t"/>
              <a:pathLst>
                <a:path extrusionOk="0" h="305" w="282">
                  <a:moveTo>
                    <a:pt x="141" y="37"/>
                  </a:moveTo>
                  <a:lnTo>
                    <a:pt x="244" y="141"/>
                  </a:lnTo>
                  <a:lnTo>
                    <a:pt x="127" y="267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19" y="304"/>
                  </a:lnTo>
                  <a:lnTo>
                    <a:pt x="281" y="14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238359" y="4414276"/>
              <a:ext cx="25856" cy="27636"/>
            </a:xfrm>
            <a:custGeom>
              <a:rect b="b" l="l" r="r" t="t"/>
              <a:pathLst>
                <a:path extrusionOk="0" h="326" w="305">
                  <a:moveTo>
                    <a:pt x="164" y="45"/>
                  </a:moveTo>
                  <a:lnTo>
                    <a:pt x="267" y="148"/>
                  </a:lnTo>
                  <a:lnTo>
                    <a:pt x="127" y="288"/>
                  </a:lnTo>
                  <a:lnTo>
                    <a:pt x="38" y="162"/>
                  </a:lnTo>
                  <a:lnTo>
                    <a:pt x="164" y="45"/>
                  </a:lnTo>
                  <a:close/>
                  <a:moveTo>
                    <a:pt x="164" y="0"/>
                  </a:moveTo>
                  <a:lnTo>
                    <a:pt x="0" y="162"/>
                  </a:lnTo>
                  <a:lnTo>
                    <a:pt x="127" y="326"/>
                  </a:lnTo>
                  <a:lnTo>
                    <a:pt x="304" y="14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238359" y="4414276"/>
              <a:ext cx="15768" cy="15768"/>
            </a:xfrm>
            <a:custGeom>
              <a:rect b="b" l="l" r="r" t="t"/>
              <a:pathLst>
                <a:path extrusionOk="0" h="186" w="186">
                  <a:moveTo>
                    <a:pt x="157" y="0"/>
                  </a:moveTo>
                  <a:lnTo>
                    <a:pt x="0" y="155"/>
                  </a:lnTo>
                  <a:lnTo>
                    <a:pt x="24" y="185"/>
                  </a:lnTo>
                  <a:lnTo>
                    <a:pt x="185" y="2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247854" y="4424788"/>
              <a:ext cx="27636" cy="30264"/>
            </a:xfrm>
            <a:custGeom>
              <a:rect b="b" l="l" r="r" t="t"/>
              <a:pathLst>
                <a:path extrusionOk="0" h="357" w="326">
                  <a:moveTo>
                    <a:pt x="178" y="45"/>
                  </a:moveTo>
                  <a:lnTo>
                    <a:pt x="289" y="150"/>
                  </a:lnTo>
                  <a:lnTo>
                    <a:pt x="127" y="312"/>
                  </a:lnTo>
                  <a:lnTo>
                    <a:pt x="38" y="188"/>
                  </a:lnTo>
                  <a:lnTo>
                    <a:pt x="178" y="45"/>
                  </a:lnTo>
                  <a:close/>
                  <a:moveTo>
                    <a:pt x="178" y="1"/>
                  </a:moveTo>
                  <a:lnTo>
                    <a:pt x="0" y="188"/>
                  </a:lnTo>
                  <a:lnTo>
                    <a:pt x="127" y="357"/>
                  </a:lnTo>
                  <a:lnTo>
                    <a:pt x="326" y="150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257178" y="4436148"/>
              <a:ext cx="29077" cy="30942"/>
            </a:xfrm>
            <a:custGeom>
              <a:rect b="b" l="l" r="r" t="t"/>
              <a:pathLst>
                <a:path extrusionOk="0" h="365" w="343">
                  <a:moveTo>
                    <a:pt x="202" y="38"/>
                  </a:moveTo>
                  <a:lnTo>
                    <a:pt x="305" y="142"/>
                  </a:lnTo>
                  <a:lnTo>
                    <a:pt x="120" y="320"/>
                  </a:lnTo>
                  <a:lnTo>
                    <a:pt x="31" y="201"/>
                  </a:lnTo>
                  <a:lnTo>
                    <a:pt x="202" y="38"/>
                  </a:lnTo>
                  <a:close/>
                  <a:moveTo>
                    <a:pt x="202" y="0"/>
                  </a:moveTo>
                  <a:lnTo>
                    <a:pt x="1" y="201"/>
                  </a:lnTo>
                  <a:lnTo>
                    <a:pt x="120" y="365"/>
                  </a:lnTo>
                  <a:lnTo>
                    <a:pt x="342" y="14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266079" y="4446829"/>
              <a:ext cx="30857" cy="32807"/>
            </a:xfrm>
            <a:custGeom>
              <a:rect b="b" l="l" r="r" t="t"/>
              <a:pathLst>
                <a:path extrusionOk="0" h="387" w="364">
                  <a:moveTo>
                    <a:pt x="223" y="38"/>
                  </a:moveTo>
                  <a:lnTo>
                    <a:pt x="326" y="141"/>
                  </a:lnTo>
                  <a:lnTo>
                    <a:pt x="125" y="342"/>
                  </a:lnTo>
                  <a:lnTo>
                    <a:pt x="36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18" y="386"/>
                  </a:lnTo>
                  <a:lnTo>
                    <a:pt x="363" y="14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3265316" y="4446235"/>
              <a:ext cx="21532" cy="21447"/>
            </a:xfrm>
            <a:custGeom>
              <a:rect b="b" l="l" r="r" t="t"/>
              <a:pathLst>
                <a:path extrusionOk="0" h="253" w="254">
                  <a:moveTo>
                    <a:pt x="223" y="0"/>
                  </a:moveTo>
                  <a:lnTo>
                    <a:pt x="1" y="223"/>
                  </a:lnTo>
                  <a:lnTo>
                    <a:pt x="31" y="253"/>
                  </a:lnTo>
                  <a:lnTo>
                    <a:pt x="253" y="3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229034" y="4382148"/>
              <a:ext cx="24499" cy="24669"/>
            </a:xfrm>
            <a:custGeom>
              <a:rect b="b" l="l" r="r" t="t"/>
              <a:pathLst>
                <a:path extrusionOk="0" h="291" w="289">
                  <a:moveTo>
                    <a:pt x="141" y="38"/>
                  </a:moveTo>
                  <a:lnTo>
                    <a:pt x="244" y="148"/>
                  </a:lnTo>
                  <a:lnTo>
                    <a:pt x="141" y="253"/>
                  </a:lnTo>
                  <a:lnTo>
                    <a:pt x="37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41" y="290"/>
                  </a:lnTo>
                  <a:lnTo>
                    <a:pt x="288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239715" y="4392829"/>
              <a:ext cx="25686" cy="24499"/>
            </a:xfrm>
            <a:custGeom>
              <a:rect b="b" l="l" r="r" t="t"/>
              <a:pathLst>
                <a:path extrusionOk="0" h="289" w="303">
                  <a:moveTo>
                    <a:pt x="141" y="38"/>
                  </a:moveTo>
                  <a:lnTo>
                    <a:pt x="258" y="127"/>
                  </a:lnTo>
                  <a:lnTo>
                    <a:pt x="141" y="244"/>
                  </a:lnTo>
                  <a:lnTo>
                    <a:pt x="36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41" y="289"/>
                  </a:lnTo>
                  <a:lnTo>
                    <a:pt x="303" y="127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250227" y="4402239"/>
              <a:ext cx="27890" cy="25856"/>
            </a:xfrm>
            <a:custGeom>
              <a:rect b="b" l="l" r="r" t="t"/>
              <a:pathLst>
                <a:path extrusionOk="0" h="305" w="329">
                  <a:moveTo>
                    <a:pt x="164" y="37"/>
                  </a:moveTo>
                  <a:lnTo>
                    <a:pt x="284" y="126"/>
                  </a:lnTo>
                  <a:lnTo>
                    <a:pt x="143" y="267"/>
                  </a:lnTo>
                  <a:lnTo>
                    <a:pt x="38" y="164"/>
                  </a:lnTo>
                  <a:lnTo>
                    <a:pt x="164" y="37"/>
                  </a:lnTo>
                  <a:close/>
                  <a:moveTo>
                    <a:pt x="164" y="0"/>
                  </a:moveTo>
                  <a:lnTo>
                    <a:pt x="1" y="164"/>
                  </a:lnTo>
                  <a:lnTo>
                    <a:pt x="143" y="304"/>
                  </a:lnTo>
                  <a:lnTo>
                    <a:pt x="328" y="119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250227" y="4401561"/>
              <a:ext cx="15937" cy="15768"/>
            </a:xfrm>
            <a:custGeom>
              <a:rect b="b" l="l" r="r" t="t"/>
              <a:pathLst>
                <a:path extrusionOk="0" h="186" w="188">
                  <a:moveTo>
                    <a:pt x="157" y="1"/>
                  </a:moveTo>
                  <a:lnTo>
                    <a:pt x="1" y="165"/>
                  </a:lnTo>
                  <a:lnTo>
                    <a:pt x="24" y="186"/>
                  </a:lnTo>
                  <a:lnTo>
                    <a:pt x="188" y="3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260993" y="4411733"/>
              <a:ext cx="30179" cy="27636"/>
            </a:xfrm>
            <a:custGeom>
              <a:rect b="b" l="l" r="r" t="t"/>
              <a:pathLst>
                <a:path extrusionOk="0" h="326" w="356">
                  <a:moveTo>
                    <a:pt x="185" y="37"/>
                  </a:moveTo>
                  <a:lnTo>
                    <a:pt x="311" y="126"/>
                  </a:lnTo>
                  <a:lnTo>
                    <a:pt x="150" y="281"/>
                  </a:lnTo>
                  <a:lnTo>
                    <a:pt x="45" y="178"/>
                  </a:lnTo>
                  <a:lnTo>
                    <a:pt x="185" y="37"/>
                  </a:lnTo>
                  <a:close/>
                  <a:moveTo>
                    <a:pt x="185" y="0"/>
                  </a:moveTo>
                  <a:lnTo>
                    <a:pt x="0" y="178"/>
                  </a:lnTo>
                  <a:lnTo>
                    <a:pt x="150" y="326"/>
                  </a:lnTo>
                  <a:lnTo>
                    <a:pt x="356" y="11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3272268" y="4420465"/>
              <a:ext cx="30857" cy="29586"/>
            </a:xfrm>
            <a:custGeom>
              <a:rect b="b" l="l" r="r" t="t"/>
              <a:pathLst>
                <a:path extrusionOk="0" h="349" w="364">
                  <a:moveTo>
                    <a:pt x="201" y="38"/>
                  </a:moveTo>
                  <a:lnTo>
                    <a:pt x="319" y="127"/>
                  </a:lnTo>
                  <a:lnTo>
                    <a:pt x="141" y="304"/>
                  </a:lnTo>
                  <a:lnTo>
                    <a:pt x="38" y="201"/>
                  </a:lnTo>
                  <a:lnTo>
                    <a:pt x="201" y="38"/>
                  </a:lnTo>
                  <a:close/>
                  <a:moveTo>
                    <a:pt x="201" y="0"/>
                  </a:moveTo>
                  <a:lnTo>
                    <a:pt x="1" y="201"/>
                  </a:lnTo>
                  <a:lnTo>
                    <a:pt x="141" y="349"/>
                  </a:lnTo>
                  <a:lnTo>
                    <a:pt x="363" y="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3282949" y="4429959"/>
              <a:ext cx="32807" cy="30857"/>
            </a:xfrm>
            <a:custGeom>
              <a:rect b="b" l="l" r="r" t="t"/>
              <a:pathLst>
                <a:path extrusionOk="0" h="364" w="387">
                  <a:moveTo>
                    <a:pt x="223" y="38"/>
                  </a:moveTo>
                  <a:lnTo>
                    <a:pt x="342" y="118"/>
                  </a:lnTo>
                  <a:lnTo>
                    <a:pt x="141" y="319"/>
                  </a:lnTo>
                  <a:lnTo>
                    <a:pt x="38" y="215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15"/>
                  </a:lnTo>
                  <a:lnTo>
                    <a:pt x="141" y="363"/>
                  </a:lnTo>
                  <a:lnTo>
                    <a:pt x="387" y="11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282355" y="4429366"/>
              <a:ext cx="20769" cy="20684"/>
            </a:xfrm>
            <a:custGeom>
              <a:rect b="b" l="l" r="r" t="t"/>
              <a:pathLst>
                <a:path extrusionOk="0" h="244" w="245">
                  <a:moveTo>
                    <a:pt x="223" y="0"/>
                  </a:moveTo>
                  <a:lnTo>
                    <a:pt x="1" y="222"/>
                  </a:lnTo>
                  <a:lnTo>
                    <a:pt x="31" y="244"/>
                  </a:lnTo>
                  <a:lnTo>
                    <a:pt x="244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197499" y="4361464"/>
              <a:ext cx="33400" cy="33316"/>
            </a:xfrm>
            <a:custGeom>
              <a:rect b="b" l="l" r="r" t="t"/>
              <a:pathLst>
                <a:path extrusionOk="0" h="393" w="394">
                  <a:moveTo>
                    <a:pt x="372" y="1"/>
                  </a:moveTo>
                  <a:lnTo>
                    <a:pt x="0" y="371"/>
                  </a:lnTo>
                  <a:lnTo>
                    <a:pt x="24" y="392"/>
                  </a:lnTo>
                  <a:lnTo>
                    <a:pt x="393" y="22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3247260" y="4314331"/>
              <a:ext cx="31451" cy="30857"/>
            </a:xfrm>
            <a:custGeom>
              <a:rect b="b" l="l" r="r" t="t"/>
              <a:pathLst>
                <a:path extrusionOk="0" h="364" w="371">
                  <a:moveTo>
                    <a:pt x="22" y="0"/>
                  </a:moveTo>
                  <a:lnTo>
                    <a:pt x="0" y="23"/>
                  </a:lnTo>
                  <a:lnTo>
                    <a:pt x="178" y="201"/>
                  </a:lnTo>
                  <a:lnTo>
                    <a:pt x="185" y="201"/>
                  </a:lnTo>
                  <a:lnTo>
                    <a:pt x="347" y="363"/>
                  </a:lnTo>
                  <a:lnTo>
                    <a:pt x="370" y="342"/>
                  </a:lnTo>
                  <a:lnTo>
                    <a:pt x="185" y="15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3229034" y="4349426"/>
              <a:ext cx="24499" cy="24669"/>
            </a:xfrm>
            <a:custGeom>
              <a:rect b="b" l="l" r="r" t="t"/>
              <a:pathLst>
                <a:path extrusionOk="0" h="291" w="289">
                  <a:moveTo>
                    <a:pt x="148" y="38"/>
                  </a:moveTo>
                  <a:lnTo>
                    <a:pt x="244" y="143"/>
                  </a:lnTo>
                  <a:lnTo>
                    <a:pt x="141" y="246"/>
                  </a:lnTo>
                  <a:lnTo>
                    <a:pt x="37" y="150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0" y="150"/>
                  </a:lnTo>
                  <a:lnTo>
                    <a:pt x="141" y="291"/>
                  </a:lnTo>
                  <a:lnTo>
                    <a:pt x="288" y="143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239715" y="4338915"/>
              <a:ext cx="25686" cy="23906"/>
            </a:xfrm>
            <a:custGeom>
              <a:rect b="b" l="l" r="r" t="t"/>
              <a:pathLst>
                <a:path extrusionOk="0" h="282" w="303">
                  <a:moveTo>
                    <a:pt x="141" y="36"/>
                  </a:moveTo>
                  <a:lnTo>
                    <a:pt x="267" y="155"/>
                  </a:lnTo>
                  <a:lnTo>
                    <a:pt x="141" y="244"/>
                  </a:lnTo>
                  <a:lnTo>
                    <a:pt x="36" y="141"/>
                  </a:lnTo>
                  <a:lnTo>
                    <a:pt x="141" y="36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41" y="281"/>
                  </a:lnTo>
                  <a:lnTo>
                    <a:pt x="303" y="16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3250227" y="4328149"/>
              <a:ext cx="27890" cy="25940"/>
            </a:xfrm>
            <a:custGeom>
              <a:rect b="b" l="l" r="r" t="t"/>
              <a:pathLst>
                <a:path extrusionOk="0" h="306" w="329">
                  <a:moveTo>
                    <a:pt x="150" y="38"/>
                  </a:moveTo>
                  <a:lnTo>
                    <a:pt x="291" y="179"/>
                  </a:lnTo>
                  <a:lnTo>
                    <a:pt x="164" y="268"/>
                  </a:lnTo>
                  <a:lnTo>
                    <a:pt x="45" y="141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1" y="141"/>
                  </a:lnTo>
                  <a:lnTo>
                    <a:pt x="164" y="305"/>
                  </a:lnTo>
                  <a:lnTo>
                    <a:pt x="328" y="179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3250227" y="4338152"/>
              <a:ext cx="15937" cy="15937"/>
            </a:xfrm>
            <a:custGeom>
              <a:rect b="b" l="l" r="r" t="t"/>
              <a:pathLst>
                <a:path extrusionOk="0" h="188" w="188">
                  <a:moveTo>
                    <a:pt x="24" y="0"/>
                  </a:moveTo>
                  <a:lnTo>
                    <a:pt x="1" y="31"/>
                  </a:lnTo>
                  <a:lnTo>
                    <a:pt x="164" y="187"/>
                  </a:lnTo>
                  <a:lnTo>
                    <a:pt x="188" y="16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261586" y="4316874"/>
              <a:ext cx="29586" cy="27636"/>
            </a:xfrm>
            <a:custGeom>
              <a:rect b="b" l="l" r="r" t="t"/>
              <a:pathLst>
                <a:path extrusionOk="0" h="326" w="349">
                  <a:moveTo>
                    <a:pt x="150" y="38"/>
                  </a:moveTo>
                  <a:lnTo>
                    <a:pt x="304" y="200"/>
                  </a:lnTo>
                  <a:lnTo>
                    <a:pt x="178" y="289"/>
                  </a:lnTo>
                  <a:lnTo>
                    <a:pt x="38" y="148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0" y="148"/>
                  </a:lnTo>
                  <a:lnTo>
                    <a:pt x="178" y="326"/>
                  </a:lnTo>
                  <a:lnTo>
                    <a:pt x="349" y="200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3272268" y="4306193"/>
              <a:ext cx="30857" cy="28992"/>
            </a:xfrm>
            <a:custGeom>
              <a:rect b="b" l="l" r="r" t="t"/>
              <a:pathLst>
                <a:path extrusionOk="0" h="342" w="364">
                  <a:moveTo>
                    <a:pt x="141" y="38"/>
                  </a:moveTo>
                  <a:lnTo>
                    <a:pt x="328" y="223"/>
                  </a:lnTo>
                  <a:lnTo>
                    <a:pt x="201" y="304"/>
                  </a:lnTo>
                  <a:lnTo>
                    <a:pt x="38" y="141"/>
                  </a:lnTo>
                  <a:lnTo>
                    <a:pt x="141" y="38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201" y="342"/>
                  </a:lnTo>
                  <a:lnTo>
                    <a:pt x="363" y="223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3282949" y="4295512"/>
              <a:ext cx="32807" cy="30772"/>
            </a:xfrm>
            <a:custGeom>
              <a:rect b="b" l="l" r="r" t="t"/>
              <a:pathLst>
                <a:path extrusionOk="0" h="363" w="387">
                  <a:moveTo>
                    <a:pt x="148" y="37"/>
                  </a:moveTo>
                  <a:lnTo>
                    <a:pt x="349" y="237"/>
                  </a:lnTo>
                  <a:lnTo>
                    <a:pt x="223" y="325"/>
                  </a:lnTo>
                  <a:lnTo>
                    <a:pt x="45" y="141"/>
                  </a:lnTo>
                  <a:lnTo>
                    <a:pt x="148" y="37"/>
                  </a:lnTo>
                  <a:close/>
                  <a:moveTo>
                    <a:pt x="148" y="0"/>
                  </a:moveTo>
                  <a:lnTo>
                    <a:pt x="1" y="141"/>
                  </a:lnTo>
                  <a:lnTo>
                    <a:pt x="223" y="363"/>
                  </a:lnTo>
                  <a:lnTo>
                    <a:pt x="387" y="245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282949" y="4305599"/>
              <a:ext cx="20939" cy="21278"/>
            </a:xfrm>
            <a:custGeom>
              <a:rect b="b" l="l" r="r" t="t"/>
              <a:pathLst>
                <a:path extrusionOk="0" h="251" w="247">
                  <a:moveTo>
                    <a:pt x="24" y="0"/>
                  </a:moveTo>
                  <a:lnTo>
                    <a:pt x="1" y="29"/>
                  </a:lnTo>
                  <a:lnTo>
                    <a:pt x="223" y="251"/>
                  </a:lnTo>
                  <a:lnTo>
                    <a:pt x="246" y="22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218268" y="4338915"/>
              <a:ext cx="24499" cy="24499"/>
            </a:xfrm>
            <a:custGeom>
              <a:rect b="b" l="l" r="r" t="t"/>
              <a:pathLst>
                <a:path extrusionOk="0" h="289" w="289">
                  <a:moveTo>
                    <a:pt x="148" y="45"/>
                  </a:moveTo>
                  <a:lnTo>
                    <a:pt x="253" y="148"/>
                  </a:lnTo>
                  <a:lnTo>
                    <a:pt x="141" y="251"/>
                  </a:lnTo>
                  <a:lnTo>
                    <a:pt x="38" y="148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1" y="148"/>
                  </a:lnTo>
                  <a:lnTo>
                    <a:pt x="141" y="288"/>
                  </a:lnTo>
                  <a:lnTo>
                    <a:pt x="289" y="14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229628" y="4326792"/>
              <a:ext cx="23906" cy="25940"/>
            </a:xfrm>
            <a:custGeom>
              <a:rect b="b" l="l" r="r" t="t"/>
              <a:pathLst>
                <a:path extrusionOk="0" h="306" w="282">
                  <a:moveTo>
                    <a:pt x="119" y="45"/>
                  </a:moveTo>
                  <a:lnTo>
                    <a:pt x="244" y="165"/>
                  </a:lnTo>
                  <a:lnTo>
                    <a:pt x="134" y="268"/>
                  </a:lnTo>
                  <a:lnTo>
                    <a:pt x="38" y="165"/>
                  </a:lnTo>
                  <a:lnTo>
                    <a:pt x="119" y="45"/>
                  </a:lnTo>
                  <a:close/>
                  <a:moveTo>
                    <a:pt x="119" y="1"/>
                  </a:moveTo>
                  <a:lnTo>
                    <a:pt x="0" y="165"/>
                  </a:lnTo>
                  <a:lnTo>
                    <a:pt x="134" y="305"/>
                  </a:lnTo>
                  <a:lnTo>
                    <a:pt x="281" y="165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238359" y="4314331"/>
              <a:ext cx="25856" cy="27636"/>
            </a:xfrm>
            <a:custGeom>
              <a:rect b="b" l="l" r="r" t="t"/>
              <a:pathLst>
                <a:path extrusionOk="0" h="326" w="305">
                  <a:moveTo>
                    <a:pt x="127" y="45"/>
                  </a:moveTo>
                  <a:lnTo>
                    <a:pt x="267" y="185"/>
                  </a:lnTo>
                  <a:lnTo>
                    <a:pt x="164" y="290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0" y="0"/>
                  </a:moveTo>
                  <a:lnTo>
                    <a:pt x="0" y="164"/>
                  </a:lnTo>
                  <a:lnTo>
                    <a:pt x="164" y="326"/>
                  </a:lnTo>
                  <a:lnTo>
                    <a:pt x="304" y="18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237766" y="4326199"/>
              <a:ext cx="15768" cy="15768"/>
            </a:xfrm>
            <a:custGeom>
              <a:rect b="b" l="l" r="r" t="t"/>
              <a:pathLst>
                <a:path extrusionOk="0" h="186" w="186">
                  <a:moveTo>
                    <a:pt x="31" y="1"/>
                  </a:moveTo>
                  <a:lnTo>
                    <a:pt x="0" y="31"/>
                  </a:lnTo>
                  <a:lnTo>
                    <a:pt x="164" y="186"/>
                  </a:lnTo>
                  <a:lnTo>
                    <a:pt x="185" y="16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3247854" y="4301191"/>
              <a:ext cx="27636" cy="30264"/>
            </a:xfrm>
            <a:custGeom>
              <a:rect b="b" l="l" r="r" t="t"/>
              <a:pathLst>
                <a:path extrusionOk="0" h="357" w="326">
                  <a:moveTo>
                    <a:pt x="127" y="45"/>
                  </a:moveTo>
                  <a:lnTo>
                    <a:pt x="289" y="207"/>
                  </a:lnTo>
                  <a:lnTo>
                    <a:pt x="178" y="312"/>
                  </a:lnTo>
                  <a:lnTo>
                    <a:pt x="38" y="170"/>
                  </a:lnTo>
                  <a:lnTo>
                    <a:pt x="127" y="45"/>
                  </a:lnTo>
                  <a:close/>
                  <a:moveTo>
                    <a:pt x="127" y="1"/>
                  </a:moveTo>
                  <a:lnTo>
                    <a:pt x="0" y="170"/>
                  </a:lnTo>
                  <a:lnTo>
                    <a:pt x="178" y="356"/>
                  </a:lnTo>
                  <a:lnTo>
                    <a:pt x="326" y="207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256585" y="4289154"/>
              <a:ext cx="29670" cy="30942"/>
            </a:xfrm>
            <a:custGeom>
              <a:rect b="b" l="l" r="r" t="t"/>
              <a:pathLst>
                <a:path extrusionOk="0" h="365" w="350">
                  <a:moveTo>
                    <a:pt x="127" y="45"/>
                  </a:moveTo>
                  <a:lnTo>
                    <a:pt x="305" y="223"/>
                  </a:lnTo>
                  <a:lnTo>
                    <a:pt x="202" y="328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7" y="0"/>
                  </a:moveTo>
                  <a:lnTo>
                    <a:pt x="1" y="164"/>
                  </a:lnTo>
                  <a:lnTo>
                    <a:pt x="202" y="365"/>
                  </a:lnTo>
                  <a:lnTo>
                    <a:pt x="349" y="22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266079" y="4276608"/>
              <a:ext cx="30857" cy="32807"/>
            </a:xfrm>
            <a:custGeom>
              <a:rect b="b" l="l" r="r" t="t"/>
              <a:pathLst>
                <a:path extrusionOk="0" h="387" w="364">
                  <a:moveTo>
                    <a:pt x="125" y="45"/>
                  </a:moveTo>
                  <a:lnTo>
                    <a:pt x="326" y="246"/>
                  </a:lnTo>
                  <a:lnTo>
                    <a:pt x="223" y="349"/>
                  </a:lnTo>
                  <a:lnTo>
                    <a:pt x="36" y="164"/>
                  </a:lnTo>
                  <a:lnTo>
                    <a:pt x="125" y="45"/>
                  </a:lnTo>
                  <a:close/>
                  <a:moveTo>
                    <a:pt x="118" y="1"/>
                  </a:moveTo>
                  <a:lnTo>
                    <a:pt x="1" y="164"/>
                  </a:lnTo>
                  <a:lnTo>
                    <a:pt x="223" y="387"/>
                  </a:lnTo>
                  <a:lnTo>
                    <a:pt x="363" y="2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265316" y="4289154"/>
              <a:ext cx="20939" cy="20854"/>
            </a:xfrm>
            <a:custGeom>
              <a:rect b="b" l="l" r="r" t="t"/>
              <a:pathLst>
                <a:path extrusionOk="0" h="246" w="247">
                  <a:moveTo>
                    <a:pt x="24" y="0"/>
                  </a:moveTo>
                  <a:lnTo>
                    <a:pt x="1" y="23"/>
                  </a:lnTo>
                  <a:lnTo>
                    <a:pt x="223" y="246"/>
                  </a:lnTo>
                  <a:lnTo>
                    <a:pt x="246" y="2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149858" y="4411140"/>
              <a:ext cx="31451" cy="30772"/>
            </a:xfrm>
            <a:custGeom>
              <a:rect b="b" l="l" r="r" t="t"/>
              <a:pathLst>
                <a:path extrusionOk="0" h="363" w="371">
                  <a:moveTo>
                    <a:pt x="29" y="0"/>
                  </a:moveTo>
                  <a:lnTo>
                    <a:pt x="0" y="21"/>
                  </a:lnTo>
                  <a:lnTo>
                    <a:pt x="185" y="206"/>
                  </a:lnTo>
                  <a:lnTo>
                    <a:pt x="349" y="363"/>
                  </a:lnTo>
                  <a:lnTo>
                    <a:pt x="370" y="340"/>
                  </a:lnTo>
                  <a:lnTo>
                    <a:pt x="193" y="162"/>
                  </a:lnTo>
                  <a:lnTo>
                    <a:pt x="185" y="16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174865" y="4382148"/>
              <a:ext cx="24669" cy="24669"/>
            </a:xfrm>
            <a:custGeom>
              <a:rect b="b" l="l" r="r" t="t"/>
              <a:pathLst>
                <a:path extrusionOk="0" h="291" w="291">
                  <a:moveTo>
                    <a:pt x="150" y="45"/>
                  </a:moveTo>
                  <a:lnTo>
                    <a:pt x="253" y="141"/>
                  </a:lnTo>
                  <a:lnTo>
                    <a:pt x="143" y="253"/>
                  </a:lnTo>
                  <a:lnTo>
                    <a:pt x="45" y="148"/>
                  </a:lnTo>
                  <a:lnTo>
                    <a:pt x="150" y="45"/>
                  </a:lnTo>
                  <a:close/>
                  <a:moveTo>
                    <a:pt x="150" y="1"/>
                  </a:moveTo>
                  <a:lnTo>
                    <a:pt x="1" y="148"/>
                  </a:lnTo>
                  <a:lnTo>
                    <a:pt x="143" y="290"/>
                  </a:lnTo>
                  <a:lnTo>
                    <a:pt x="291" y="14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162997" y="4393423"/>
              <a:ext cx="25856" cy="23906"/>
            </a:xfrm>
            <a:custGeom>
              <a:rect b="b" l="l" r="r" t="t"/>
              <a:pathLst>
                <a:path extrusionOk="0" h="282" w="305">
                  <a:moveTo>
                    <a:pt x="164" y="38"/>
                  </a:moveTo>
                  <a:lnTo>
                    <a:pt x="267" y="141"/>
                  </a:lnTo>
                  <a:lnTo>
                    <a:pt x="164" y="246"/>
                  </a:lnTo>
                  <a:lnTo>
                    <a:pt x="38" y="120"/>
                  </a:lnTo>
                  <a:lnTo>
                    <a:pt x="164" y="38"/>
                  </a:lnTo>
                  <a:close/>
                  <a:moveTo>
                    <a:pt x="164" y="1"/>
                  </a:moveTo>
                  <a:lnTo>
                    <a:pt x="0" y="120"/>
                  </a:lnTo>
                  <a:lnTo>
                    <a:pt x="164" y="282"/>
                  </a:lnTo>
                  <a:lnTo>
                    <a:pt x="304" y="14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3150451" y="4402239"/>
              <a:ext cx="27721" cy="25856"/>
            </a:xfrm>
            <a:custGeom>
              <a:rect b="b" l="l" r="r" t="t"/>
              <a:pathLst>
                <a:path extrusionOk="0" h="305" w="327">
                  <a:moveTo>
                    <a:pt x="164" y="37"/>
                  </a:moveTo>
                  <a:lnTo>
                    <a:pt x="282" y="164"/>
                  </a:lnTo>
                  <a:lnTo>
                    <a:pt x="178" y="267"/>
                  </a:lnTo>
                  <a:lnTo>
                    <a:pt x="38" y="126"/>
                  </a:lnTo>
                  <a:lnTo>
                    <a:pt x="164" y="37"/>
                  </a:lnTo>
                  <a:close/>
                  <a:moveTo>
                    <a:pt x="164" y="0"/>
                  </a:moveTo>
                  <a:lnTo>
                    <a:pt x="1" y="126"/>
                  </a:lnTo>
                  <a:lnTo>
                    <a:pt x="178" y="304"/>
                  </a:lnTo>
                  <a:lnTo>
                    <a:pt x="326" y="16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3162404" y="4402239"/>
              <a:ext cx="15768" cy="15852"/>
            </a:xfrm>
            <a:custGeom>
              <a:rect b="b" l="l" r="r" t="t"/>
              <a:pathLst>
                <a:path extrusionOk="0" h="187" w="186">
                  <a:moveTo>
                    <a:pt x="30" y="0"/>
                  </a:moveTo>
                  <a:lnTo>
                    <a:pt x="0" y="23"/>
                  </a:lnTo>
                  <a:lnTo>
                    <a:pt x="164" y="187"/>
                  </a:lnTo>
                  <a:lnTo>
                    <a:pt x="185" y="15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3137227" y="4411733"/>
              <a:ext cx="30179" cy="27636"/>
            </a:xfrm>
            <a:custGeom>
              <a:rect b="b" l="l" r="r" t="t"/>
              <a:pathLst>
                <a:path extrusionOk="0" h="326" w="356">
                  <a:moveTo>
                    <a:pt x="171" y="37"/>
                  </a:moveTo>
                  <a:lnTo>
                    <a:pt x="311" y="178"/>
                  </a:lnTo>
                  <a:lnTo>
                    <a:pt x="208" y="288"/>
                  </a:lnTo>
                  <a:lnTo>
                    <a:pt x="45" y="126"/>
                  </a:lnTo>
                  <a:lnTo>
                    <a:pt x="171" y="37"/>
                  </a:lnTo>
                  <a:close/>
                  <a:moveTo>
                    <a:pt x="171" y="0"/>
                  </a:moveTo>
                  <a:lnTo>
                    <a:pt x="0" y="126"/>
                  </a:lnTo>
                  <a:lnTo>
                    <a:pt x="208" y="326"/>
                  </a:lnTo>
                  <a:lnTo>
                    <a:pt x="356" y="178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3125274" y="4420465"/>
              <a:ext cx="30857" cy="29586"/>
            </a:xfrm>
            <a:custGeom>
              <a:rect b="b" l="l" r="r" t="t"/>
              <a:pathLst>
                <a:path extrusionOk="0" h="349" w="364">
                  <a:moveTo>
                    <a:pt x="164" y="38"/>
                  </a:moveTo>
                  <a:lnTo>
                    <a:pt x="328" y="201"/>
                  </a:lnTo>
                  <a:lnTo>
                    <a:pt x="223" y="304"/>
                  </a:lnTo>
                  <a:lnTo>
                    <a:pt x="45" y="127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1" y="127"/>
                  </a:lnTo>
                  <a:lnTo>
                    <a:pt x="223" y="349"/>
                  </a:lnTo>
                  <a:lnTo>
                    <a:pt x="363" y="20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3112813" y="4429959"/>
              <a:ext cx="32722" cy="30857"/>
            </a:xfrm>
            <a:custGeom>
              <a:rect b="b" l="l" r="r" t="t"/>
              <a:pathLst>
                <a:path extrusionOk="0" h="364" w="386">
                  <a:moveTo>
                    <a:pt x="164" y="38"/>
                  </a:moveTo>
                  <a:lnTo>
                    <a:pt x="349" y="223"/>
                  </a:lnTo>
                  <a:lnTo>
                    <a:pt x="244" y="326"/>
                  </a:lnTo>
                  <a:lnTo>
                    <a:pt x="44" y="127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0" y="118"/>
                  </a:lnTo>
                  <a:lnTo>
                    <a:pt x="244" y="363"/>
                  </a:lnTo>
                  <a:lnTo>
                    <a:pt x="386" y="2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3124681" y="4429366"/>
              <a:ext cx="21532" cy="20684"/>
            </a:xfrm>
            <a:custGeom>
              <a:rect b="b" l="l" r="r" t="t"/>
              <a:pathLst>
                <a:path extrusionOk="0" h="244" w="254">
                  <a:moveTo>
                    <a:pt x="31" y="0"/>
                  </a:moveTo>
                  <a:lnTo>
                    <a:pt x="0" y="22"/>
                  </a:lnTo>
                  <a:lnTo>
                    <a:pt x="223" y="244"/>
                  </a:lnTo>
                  <a:lnTo>
                    <a:pt x="253" y="22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3185546" y="4392236"/>
              <a:ext cx="24669" cy="24499"/>
            </a:xfrm>
            <a:custGeom>
              <a:rect b="b" l="l" r="r" t="t"/>
              <a:pathLst>
                <a:path extrusionOk="0" h="289" w="291">
                  <a:moveTo>
                    <a:pt x="150" y="45"/>
                  </a:moveTo>
                  <a:lnTo>
                    <a:pt x="253" y="141"/>
                  </a:lnTo>
                  <a:lnTo>
                    <a:pt x="141" y="251"/>
                  </a:lnTo>
                  <a:lnTo>
                    <a:pt x="38" y="148"/>
                  </a:lnTo>
                  <a:lnTo>
                    <a:pt x="150" y="45"/>
                  </a:lnTo>
                  <a:close/>
                  <a:moveTo>
                    <a:pt x="150" y="1"/>
                  </a:moveTo>
                  <a:lnTo>
                    <a:pt x="1" y="148"/>
                  </a:lnTo>
                  <a:lnTo>
                    <a:pt x="141" y="289"/>
                  </a:lnTo>
                  <a:lnTo>
                    <a:pt x="291" y="14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3174865" y="4403595"/>
              <a:ext cx="24075" cy="25856"/>
            </a:xfrm>
            <a:custGeom>
              <a:rect b="b" l="l" r="r" t="t"/>
              <a:pathLst>
                <a:path extrusionOk="0" h="305" w="284">
                  <a:moveTo>
                    <a:pt x="150" y="37"/>
                  </a:moveTo>
                  <a:lnTo>
                    <a:pt x="253" y="141"/>
                  </a:lnTo>
                  <a:lnTo>
                    <a:pt x="164" y="260"/>
                  </a:lnTo>
                  <a:lnTo>
                    <a:pt x="45" y="141"/>
                  </a:lnTo>
                  <a:lnTo>
                    <a:pt x="150" y="37"/>
                  </a:lnTo>
                  <a:close/>
                  <a:moveTo>
                    <a:pt x="150" y="0"/>
                  </a:moveTo>
                  <a:lnTo>
                    <a:pt x="1" y="141"/>
                  </a:lnTo>
                  <a:lnTo>
                    <a:pt x="164" y="304"/>
                  </a:lnTo>
                  <a:lnTo>
                    <a:pt x="283" y="14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3164354" y="4414276"/>
              <a:ext cx="25686" cy="27636"/>
            </a:xfrm>
            <a:custGeom>
              <a:rect b="b" l="l" r="r" t="t"/>
              <a:pathLst>
                <a:path extrusionOk="0" h="326" w="303">
                  <a:moveTo>
                    <a:pt x="141" y="36"/>
                  </a:moveTo>
                  <a:lnTo>
                    <a:pt x="267" y="162"/>
                  </a:lnTo>
                  <a:lnTo>
                    <a:pt x="178" y="281"/>
                  </a:lnTo>
                  <a:lnTo>
                    <a:pt x="36" y="141"/>
                  </a:lnTo>
                  <a:lnTo>
                    <a:pt x="141" y="36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85" y="326"/>
                  </a:lnTo>
                  <a:lnTo>
                    <a:pt x="303" y="16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3174865" y="4413514"/>
              <a:ext cx="15937" cy="15937"/>
            </a:xfrm>
            <a:custGeom>
              <a:rect b="b" l="l" r="r" t="t"/>
              <a:pathLst>
                <a:path extrusionOk="0" h="188" w="188">
                  <a:moveTo>
                    <a:pt x="24" y="0"/>
                  </a:moveTo>
                  <a:lnTo>
                    <a:pt x="1" y="31"/>
                  </a:lnTo>
                  <a:lnTo>
                    <a:pt x="157" y="187"/>
                  </a:lnTo>
                  <a:lnTo>
                    <a:pt x="187" y="16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3152994" y="4424788"/>
              <a:ext cx="27721" cy="30264"/>
            </a:xfrm>
            <a:custGeom>
              <a:rect b="b" l="l" r="r" t="t"/>
              <a:pathLst>
                <a:path extrusionOk="0" h="357" w="327">
                  <a:moveTo>
                    <a:pt x="148" y="45"/>
                  </a:moveTo>
                  <a:lnTo>
                    <a:pt x="289" y="188"/>
                  </a:lnTo>
                  <a:lnTo>
                    <a:pt x="200" y="312"/>
                  </a:lnTo>
                  <a:lnTo>
                    <a:pt x="45" y="150"/>
                  </a:lnTo>
                  <a:lnTo>
                    <a:pt x="148" y="45"/>
                  </a:lnTo>
                  <a:close/>
                  <a:moveTo>
                    <a:pt x="148" y="1"/>
                  </a:moveTo>
                  <a:lnTo>
                    <a:pt x="1" y="150"/>
                  </a:lnTo>
                  <a:lnTo>
                    <a:pt x="207" y="357"/>
                  </a:lnTo>
                  <a:lnTo>
                    <a:pt x="326" y="179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142313" y="4435554"/>
              <a:ext cx="29670" cy="31535"/>
            </a:xfrm>
            <a:custGeom>
              <a:rect b="b" l="l" r="r" t="t"/>
              <a:pathLst>
                <a:path extrusionOk="0" h="372" w="350">
                  <a:moveTo>
                    <a:pt x="148" y="45"/>
                  </a:moveTo>
                  <a:lnTo>
                    <a:pt x="312" y="208"/>
                  </a:lnTo>
                  <a:lnTo>
                    <a:pt x="223" y="327"/>
                  </a:lnTo>
                  <a:lnTo>
                    <a:pt x="45" y="149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1" y="149"/>
                  </a:lnTo>
                  <a:lnTo>
                    <a:pt x="230" y="372"/>
                  </a:lnTo>
                  <a:lnTo>
                    <a:pt x="349" y="20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131632" y="4446829"/>
              <a:ext cx="30857" cy="32807"/>
            </a:xfrm>
            <a:custGeom>
              <a:rect b="b" l="l" r="r" t="t"/>
              <a:pathLst>
                <a:path extrusionOk="0" h="387" w="364">
                  <a:moveTo>
                    <a:pt x="148" y="38"/>
                  </a:moveTo>
                  <a:lnTo>
                    <a:pt x="326" y="223"/>
                  </a:lnTo>
                  <a:lnTo>
                    <a:pt x="244" y="342"/>
                  </a:lnTo>
                  <a:lnTo>
                    <a:pt x="45" y="141"/>
                  </a:lnTo>
                  <a:lnTo>
                    <a:pt x="148" y="38"/>
                  </a:lnTo>
                  <a:close/>
                  <a:moveTo>
                    <a:pt x="148" y="0"/>
                  </a:moveTo>
                  <a:lnTo>
                    <a:pt x="0" y="141"/>
                  </a:lnTo>
                  <a:lnTo>
                    <a:pt x="244" y="386"/>
                  </a:lnTo>
                  <a:lnTo>
                    <a:pt x="363" y="21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142313" y="4446235"/>
              <a:ext cx="20769" cy="20854"/>
            </a:xfrm>
            <a:custGeom>
              <a:rect b="b" l="l" r="r" t="t"/>
              <a:pathLst>
                <a:path extrusionOk="0" h="246" w="245">
                  <a:moveTo>
                    <a:pt x="22" y="0"/>
                  </a:moveTo>
                  <a:lnTo>
                    <a:pt x="1" y="23"/>
                  </a:lnTo>
                  <a:lnTo>
                    <a:pt x="223" y="246"/>
                  </a:lnTo>
                  <a:lnTo>
                    <a:pt x="244" y="2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297309" y="228915"/>
            <a:ext cx="246888" cy="246888"/>
            <a:chOff x="4396276" y="3156781"/>
            <a:chExt cx="367777" cy="369040"/>
          </a:xfrm>
        </p:grpSpPr>
        <p:sp>
          <p:nvSpPr>
            <p:cNvPr id="199" name="Google Shape;199;p5"/>
            <p:cNvSpPr/>
            <p:nvPr/>
          </p:nvSpPr>
          <p:spPr>
            <a:xfrm>
              <a:off x="4396276" y="3156781"/>
              <a:ext cx="367777" cy="369040"/>
            </a:xfrm>
            <a:custGeom>
              <a:rect b="b" l="l" r="r" t="t"/>
              <a:pathLst>
                <a:path extrusionOk="0" h="2551" w="2542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1972" y="2551"/>
                    <a:pt x="2541" y="1980"/>
                    <a:pt x="2541" y="1276"/>
                  </a:cubicBezTo>
                  <a:cubicBezTo>
                    <a:pt x="2541" y="572"/>
                    <a:pt x="1972" y="1"/>
                    <a:pt x="1275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4396276" y="3156781"/>
              <a:ext cx="183599" cy="369040"/>
            </a:xfrm>
            <a:custGeom>
              <a:rect b="b" l="l" r="r" t="t"/>
              <a:pathLst>
                <a:path extrusionOk="0" h="2551" w="1269">
                  <a:moveTo>
                    <a:pt x="1268" y="1"/>
                  </a:moveTo>
                  <a:cubicBezTo>
                    <a:pt x="564" y="8"/>
                    <a:pt x="0" y="572"/>
                    <a:pt x="0" y="1276"/>
                  </a:cubicBezTo>
                  <a:cubicBezTo>
                    <a:pt x="0" y="1980"/>
                    <a:pt x="564" y="2542"/>
                    <a:pt x="1268" y="2551"/>
                  </a:cubicBezTo>
                  <a:cubicBezTo>
                    <a:pt x="1268" y="2542"/>
                    <a:pt x="578" y="1913"/>
                    <a:pt x="578" y="1276"/>
                  </a:cubicBezTo>
                  <a:cubicBezTo>
                    <a:pt x="578" y="639"/>
                    <a:pt x="1268" y="8"/>
                    <a:pt x="1268" y="1"/>
                  </a:cubicBezTo>
                  <a:close/>
                </a:path>
              </a:pathLst>
            </a:custGeom>
            <a:solidFill>
              <a:srgbClr val="FFE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5"/>
          <p:cNvSpPr/>
          <p:nvPr/>
        </p:nvSpPr>
        <p:spPr>
          <a:xfrm>
            <a:off x="437003" y="264962"/>
            <a:ext cx="428508" cy="155543"/>
          </a:xfrm>
          <a:custGeom>
            <a:rect b="b" l="l" r="r" t="t"/>
            <a:pathLst>
              <a:path extrusionOk="0" h="2639" w="7269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1167099" y="305853"/>
            <a:ext cx="152272" cy="73749"/>
          </a:xfrm>
          <a:custGeom>
            <a:rect b="b" l="l" r="r" t="t"/>
            <a:pathLst>
              <a:path extrusionOk="0" h="481" w="993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5"/>
          <p:cNvSpPr/>
          <p:nvPr/>
        </p:nvSpPr>
        <p:spPr>
          <a:xfrm>
            <a:off x="713225" y="588375"/>
            <a:ext cx="152274" cy="73751"/>
          </a:xfrm>
          <a:custGeom>
            <a:rect b="b" l="l" r="r" t="t"/>
            <a:pathLst>
              <a:path extrusionOk="0" h="481" w="993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"/>
          <p:cNvSpPr/>
          <p:nvPr/>
        </p:nvSpPr>
        <p:spPr>
          <a:xfrm>
            <a:off x="160426" y="563804"/>
            <a:ext cx="338554" cy="122898"/>
          </a:xfrm>
          <a:custGeom>
            <a:rect b="b" l="l" r="r" t="t"/>
            <a:pathLst>
              <a:path extrusionOk="0" h="2639" w="7269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>
            <p:ph type="title"/>
          </p:nvPr>
        </p:nvSpPr>
        <p:spPr>
          <a:xfrm>
            <a:off x="1084650" y="445025"/>
            <a:ext cx="69747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8" name="Google Shape;208;p6"/>
          <p:cNvSpPr/>
          <p:nvPr/>
        </p:nvSpPr>
        <p:spPr>
          <a:xfrm flipH="1">
            <a:off x="-389700" y="4938650"/>
            <a:ext cx="2030700" cy="461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1846274" y="4938638"/>
            <a:ext cx="2749703" cy="122913"/>
            <a:chOff x="5024149" y="4918613"/>
            <a:chExt cx="2749703" cy="122913"/>
          </a:xfrm>
        </p:grpSpPr>
        <p:sp>
          <p:nvSpPr>
            <p:cNvPr id="210" name="Google Shape;210;p6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6"/>
          <p:cNvSpPr/>
          <p:nvPr/>
        </p:nvSpPr>
        <p:spPr>
          <a:xfrm>
            <a:off x="326013" y="4730242"/>
            <a:ext cx="749552" cy="204402"/>
          </a:xfrm>
          <a:custGeom>
            <a:rect b="b" l="l" r="r" t="t"/>
            <a:pathLst>
              <a:path extrusionOk="0" h="2607" w="9560">
                <a:moveTo>
                  <a:pt x="6988" y="1"/>
                </a:moveTo>
                <a:cubicBezTo>
                  <a:pt x="6936" y="1"/>
                  <a:pt x="6884" y="17"/>
                  <a:pt x="6840" y="51"/>
                </a:cubicBezTo>
                <a:cubicBezTo>
                  <a:pt x="6758" y="110"/>
                  <a:pt x="6639" y="370"/>
                  <a:pt x="6522" y="718"/>
                </a:cubicBezTo>
                <a:cubicBezTo>
                  <a:pt x="6461" y="592"/>
                  <a:pt x="6403" y="503"/>
                  <a:pt x="6358" y="466"/>
                </a:cubicBezTo>
                <a:cubicBezTo>
                  <a:pt x="6314" y="432"/>
                  <a:pt x="6262" y="415"/>
                  <a:pt x="6210" y="415"/>
                </a:cubicBezTo>
                <a:cubicBezTo>
                  <a:pt x="6158" y="415"/>
                  <a:pt x="6106" y="432"/>
                  <a:pt x="6061" y="466"/>
                </a:cubicBezTo>
                <a:cubicBezTo>
                  <a:pt x="5965" y="547"/>
                  <a:pt x="5810" y="896"/>
                  <a:pt x="5677" y="1355"/>
                </a:cubicBezTo>
                <a:cubicBezTo>
                  <a:pt x="5640" y="1303"/>
                  <a:pt x="5609" y="1266"/>
                  <a:pt x="5581" y="1252"/>
                </a:cubicBezTo>
                <a:cubicBezTo>
                  <a:pt x="5536" y="1225"/>
                  <a:pt x="5484" y="1212"/>
                  <a:pt x="5432" y="1212"/>
                </a:cubicBezTo>
                <a:cubicBezTo>
                  <a:pt x="5380" y="1212"/>
                  <a:pt x="5328" y="1225"/>
                  <a:pt x="5284" y="1252"/>
                </a:cubicBezTo>
                <a:cubicBezTo>
                  <a:pt x="5209" y="1296"/>
                  <a:pt x="5106" y="1474"/>
                  <a:pt x="5003" y="1710"/>
                </a:cubicBezTo>
                <a:cubicBezTo>
                  <a:pt x="4928" y="1570"/>
                  <a:pt x="4854" y="1474"/>
                  <a:pt x="4802" y="1444"/>
                </a:cubicBezTo>
                <a:cubicBezTo>
                  <a:pt x="4758" y="1414"/>
                  <a:pt x="4706" y="1400"/>
                  <a:pt x="4653" y="1400"/>
                </a:cubicBezTo>
                <a:cubicBezTo>
                  <a:pt x="4601" y="1400"/>
                  <a:pt x="4549" y="1414"/>
                  <a:pt x="4505" y="1444"/>
                </a:cubicBezTo>
                <a:cubicBezTo>
                  <a:pt x="4402" y="1509"/>
                  <a:pt x="4217" y="1865"/>
                  <a:pt x="4076" y="2295"/>
                </a:cubicBezTo>
                <a:cubicBezTo>
                  <a:pt x="4039" y="2237"/>
                  <a:pt x="4009" y="2199"/>
                  <a:pt x="3987" y="2176"/>
                </a:cubicBezTo>
                <a:cubicBezTo>
                  <a:pt x="3957" y="2159"/>
                  <a:pt x="3922" y="2150"/>
                  <a:pt x="3887" y="2150"/>
                </a:cubicBezTo>
                <a:cubicBezTo>
                  <a:pt x="3852" y="2150"/>
                  <a:pt x="3817" y="2159"/>
                  <a:pt x="3787" y="2176"/>
                </a:cubicBezTo>
                <a:cubicBezTo>
                  <a:pt x="3749" y="2199"/>
                  <a:pt x="3714" y="2265"/>
                  <a:pt x="3669" y="2347"/>
                </a:cubicBezTo>
                <a:cubicBezTo>
                  <a:pt x="3616" y="1814"/>
                  <a:pt x="3358" y="1214"/>
                  <a:pt x="3239" y="1132"/>
                </a:cubicBezTo>
                <a:cubicBezTo>
                  <a:pt x="3209" y="1110"/>
                  <a:pt x="3174" y="1099"/>
                  <a:pt x="3139" y="1099"/>
                </a:cubicBezTo>
                <a:cubicBezTo>
                  <a:pt x="3104" y="1099"/>
                  <a:pt x="3068" y="1110"/>
                  <a:pt x="3038" y="1132"/>
                </a:cubicBezTo>
                <a:cubicBezTo>
                  <a:pt x="2972" y="1177"/>
                  <a:pt x="2869" y="1392"/>
                  <a:pt x="2780" y="1659"/>
                </a:cubicBezTo>
                <a:cubicBezTo>
                  <a:pt x="2623" y="1044"/>
                  <a:pt x="2364" y="496"/>
                  <a:pt x="2223" y="398"/>
                </a:cubicBezTo>
                <a:cubicBezTo>
                  <a:pt x="2175" y="365"/>
                  <a:pt x="2120" y="349"/>
                  <a:pt x="2065" y="349"/>
                </a:cubicBezTo>
                <a:cubicBezTo>
                  <a:pt x="2010" y="349"/>
                  <a:pt x="1957" y="365"/>
                  <a:pt x="1912" y="398"/>
                </a:cubicBezTo>
                <a:cubicBezTo>
                  <a:pt x="1779" y="487"/>
                  <a:pt x="1556" y="962"/>
                  <a:pt x="1409" y="1533"/>
                </a:cubicBezTo>
                <a:cubicBezTo>
                  <a:pt x="1409" y="1525"/>
                  <a:pt x="1402" y="1525"/>
                  <a:pt x="1402" y="1525"/>
                </a:cubicBezTo>
                <a:cubicBezTo>
                  <a:pt x="1353" y="1495"/>
                  <a:pt x="1297" y="1480"/>
                  <a:pt x="1242" y="1480"/>
                </a:cubicBezTo>
                <a:cubicBezTo>
                  <a:pt x="1186" y="1480"/>
                  <a:pt x="1131" y="1495"/>
                  <a:pt x="1082" y="1525"/>
                </a:cubicBezTo>
                <a:cubicBezTo>
                  <a:pt x="957" y="1591"/>
                  <a:pt x="749" y="1954"/>
                  <a:pt x="601" y="2392"/>
                </a:cubicBezTo>
                <a:cubicBezTo>
                  <a:pt x="548" y="2288"/>
                  <a:pt x="497" y="2214"/>
                  <a:pt x="459" y="2185"/>
                </a:cubicBezTo>
                <a:cubicBezTo>
                  <a:pt x="426" y="2163"/>
                  <a:pt x="386" y="2152"/>
                  <a:pt x="345" y="2152"/>
                </a:cubicBezTo>
                <a:cubicBezTo>
                  <a:pt x="304" y="2152"/>
                  <a:pt x="264" y="2163"/>
                  <a:pt x="230" y="2185"/>
                </a:cubicBezTo>
                <a:cubicBezTo>
                  <a:pt x="171" y="2230"/>
                  <a:pt x="82" y="2384"/>
                  <a:pt x="0" y="2607"/>
                </a:cubicBezTo>
                <a:lnTo>
                  <a:pt x="9559" y="2607"/>
                </a:lnTo>
                <a:lnTo>
                  <a:pt x="9559" y="1954"/>
                </a:lnTo>
                <a:cubicBezTo>
                  <a:pt x="9419" y="1465"/>
                  <a:pt x="9241" y="1074"/>
                  <a:pt x="9138" y="992"/>
                </a:cubicBezTo>
                <a:cubicBezTo>
                  <a:pt x="9093" y="958"/>
                  <a:pt x="9041" y="941"/>
                  <a:pt x="8989" y="941"/>
                </a:cubicBezTo>
                <a:cubicBezTo>
                  <a:pt x="8937" y="941"/>
                  <a:pt x="8885" y="958"/>
                  <a:pt x="8841" y="992"/>
                </a:cubicBezTo>
                <a:cubicBezTo>
                  <a:pt x="8752" y="1058"/>
                  <a:pt x="8618" y="1341"/>
                  <a:pt x="8499" y="1710"/>
                </a:cubicBezTo>
                <a:cubicBezTo>
                  <a:pt x="8441" y="1570"/>
                  <a:pt x="8382" y="1474"/>
                  <a:pt x="8337" y="1444"/>
                </a:cubicBezTo>
                <a:cubicBezTo>
                  <a:pt x="8300" y="1414"/>
                  <a:pt x="8256" y="1400"/>
                  <a:pt x="8211" y="1400"/>
                </a:cubicBezTo>
                <a:cubicBezTo>
                  <a:pt x="8167" y="1400"/>
                  <a:pt x="8122" y="1414"/>
                  <a:pt x="8085" y="1444"/>
                </a:cubicBezTo>
                <a:cubicBezTo>
                  <a:pt x="8055" y="1465"/>
                  <a:pt x="8026" y="1509"/>
                  <a:pt x="7989" y="1577"/>
                </a:cubicBezTo>
                <a:cubicBezTo>
                  <a:pt x="7877" y="1273"/>
                  <a:pt x="7759" y="1051"/>
                  <a:pt x="7685" y="992"/>
                </a:cubicBezTo>
                <a:cubicBezTo>
                  <a:pt x="7647" y="962"/>
                  <a:pt x="7596" y="947"/>
                  <a:pt x="7544" y="947"/>
                </a:cubicBezTo>
                <a:cubicBezTo>
                  <a:pt x="7411" y="487"/>
                  <a:pt x="7240" y="124"/>
                  <a:pt x="7137" y="51"/>
                </a:cubicBezTo>
                <a:cubicBezTo>
                  <a:pt x="7093" y="17"/>
                  <a:pt x="7041" y="1"/>
                  <a:pt x="6988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6"/>
          <p:cNvGrpSpPr/>
          <p:nvPr/>
        </p:nvGrpSpPr>
        <p:grpSpPr>
          <a:xfrm>
            <a:off x="713234" y="4476944"/>
            <a:ext cx="414476" cy="461701"/>
            <a:chOff x="254684" y="4476944"/>
            <a:chExt cx="414476" cy="461701"/>
          </a:xfrm>
        </p:grpSpPr>
        <p:sp>
          <p:nvSpPr>
            <p:cNvPr id="242" name="Google Shape;242;p6"/>
            <p:cNvSpPr/>
            <p:nvPr/>
          </p:nvSpPr>
          <p:spPr>
            <a:xfrm>
              <a:off x="254684" y="4476944"/>
              <a:ext cx="414476" cy="402866"/>
            </a:xfrm>
            <a:custGeom>
              <a:rect b="b" l="l" r="r" t="t"/>
              <a:pathLst>
                <a:path extrusionOk="0" h="4307" w="4431">
                  <a:moveTo>
                    <a:pt x="2149" y="0"/>
                  </a:moveTo>
                  <a:cubicBezTo>
                    <a:pt x="2071" y="0"/>
                    <a:pt x="1994" y="21"/>
                    <a:pt x="1927" y="61"/>
                  </a:cubicBezTo>
                  <a:cubicBezTo>
                    <a:pt x="1438" y="366"/>
                    <a:pt x="1" y="4306"/>
                    <a:pt x="2149" y="4306"/>
                  </a:cubicBezTo>
                  <a:cubicBezTo>
                    <a:pt x="4431" y="4306"/>
                    <a:pt x="2868" y="366"/>
                    <a:pt x="2371" y="61"/>
                  </a:cubicBezTo>
                  <a:cubicBezTo>
                    <a:pt x="2305" y="21"/>
                    <a:pt x="2227" y="0"/>
                    <a:pt x="214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254684" y="4482556"/>
              <a:ext cx="201111" cy="397254"/>
            </a:xfrm>
            <a:custGeom>
              <a:rect b="b" l="l" r="r" t="t"/>
              <a:pathLst>
                <a:path extrusionOk="0" h="4247" w="2150">
                  <a:moveTo>
                    <a:pt x="1930" y="0"/>
                  </a:moveTo>
                  <a:lnTo>
                    <a:pt x="1930" y="0"/>
                  </a:lnTo>
                  <a:cubicBezTo>
                    <a:pt x="1929" y="0"/>
                    <a:pt x="1928" y="1"/>
                    <a:pt x="1927" y="1"/>
                  </a:cubicBezTo>
                  <a:cubicBezTo>
                    <a:pt x="1438" y="306"/>
                    <a:pt x="1" y="4246"/>
                    <a:pt x="2149" y="4246"/>
                  </a:cubicBezTo>
                  <a:cubicBezTo>
                    <a:pt x="2149" y="4246"/>
                    <a:pt x="1609" y="4202"/>
                    <a:pt x="1578" y="2662"/>
                  </a:cubicBezTo>
                  <a:cubicBezTo>
                    <a:pt x="1542" y="1142"/>
                    <a:pt x="1985" y="0"/>
                    <a:pt x="193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449341" y="4659903"/>
              <a:ext cx="29184" cy="278742"/>
            </a:xfrm>
            <a:custGeom>
              <a:rect b="b" l="l" r="r" t="t"/>
              <a:pathLst>
                <a:path extrusionOk="0" h="2980" w="312">
                  <a:moveTo>
                    <a:pt x="159" y="1"/>
                  </a:moveTo>
                  <a:cubicBezTo>
                    <a:pt x="158" y="1"/>
                    <a:pt x="157" y="5"/>
                    <a:pt x="157" y="17"/>
                  </a:cubicBezTo>
                  <a:lnTo>
                    <a:pt x="1" y="2980"/>
                  </a:lnTo>
                  <a:lnTo>
                    <a:pt x="312" y="2980"/>
                  </a:lnTo>
                  <a:cubicBezTo>
                    <a:pt x="305" y="1714"/>
                    <a:pt x="187" y="17"/>
                    <a:pt x="164" y="17"/>
                  </a:cubicBezTo>
                  <a:cubicBezTo>
                    <a:pt x="164" y="17"/>
                    <a:pt x="161" y="1"/>
                    <a:pt x="1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385640" y="4758398"/>
              <a:ext cx="78480" cy="63886"/>
            </a:xfrm>
            <a:custGeom>
              <a:rect b="b" l="l" r="r" t="t"/>
              <a:pathLst>
                <a:path extrusionOk="0" h="683" w="839">
                  <a:moveTo>
                    <a:pt x="0" y="1"/>
                  </a:moveTo>
                  <a:lnTo>
                    <a:pt x="0" y="1"/>
                  </a:lnTo>
                  <a:cubicBezTo>
                    <a:pt x="404" y="662"/>
                    <a:pt x="782" y="682"/>
                    <a:pt x="826" y="682"/>
                  </a:cubicBezTo>
                  <a:cubicBezTo>
                    <a:pt x="829" y="682"/>
                    <a:pt x="831" y="682"/>
                    <a:pt x="831" y="682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7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464027" y="4741187"/>
              <a:ext cx="67255" cy="54158"/>
            </a:xfrm>
            <a:custGeom>
              <a:rect b="b" l="l" r="r" t="t"/>
              <a:pathLst>
                <a:path extrusionOk="0" h="579" w="719">
                  <a:moveTo>
                    <a:pt x="719" y="0"/>
                  </a:moveTo>
                  <a:lnTo>
                    <a:pt x="719" y="0"/>
                  </a:lnTo>
                  <a:cubicBezTo>
                    <a:pt x="718" y="0"/>
                    <a:pt x="578" y="192"/>
                    <a:pt x="393" y="325"/>
                  </a:cubicBezTo>
                  <a:cubicBezTo>
                    <a:pt x="185" y="471"/>
                    <a:pt x="81" y="496"/>
                    <a:pt x="34" y="496"/>
                  </a:cubicBezTo>
                  <a:cubicBezTo>
                    <a:pt x="9" y="496"/>
                    <a:pt x="0" y="489"/>
                    <a:pt x="0" y="489"/>
                  </a:cubicBezTo>
                  <a:lnTo>
                    <a:pt x="0" y="489"/>
                  </a:lnTo>
                  <a:lnTo>
                    <a:pt x="7" y="578"/>
                  </a:lnTo>
                  <a:cubicBezTo>
                    <a:pt x="7" y="578"/>
                    <a:pt x="8" y="578"/>
                    <a:pt x="9" y="578"/>
                  </a:cubicBezTo>
                  <a:cubicBezTo>
                    <a:pt x="39" y="578"/>
                    <a:pt x="366" y="565"/>
                    <a:pt x="71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409960" y="4702369"/>
              <a:ext cx="54160" cy="43682"/>
            </a:xfrm>
            <a:custGeom>
              <a:rect b="b" l="l" r="r" t="t"/>
              <a:pathLst>
                <a:path extrusionOk="0" h="467" w="579">
                  <a:moveTo>
                    <a:pt x="0" y="1"/>
                  </a:moveTo>
                  <a:lnTo>
                    <a:pt x="0" y="1"/>
                  </a:lnTo>
                  <a:cubicBezTo>
                    <a:pt x="295" y="460"/>
                    <a:pt x="562" y="467"/>
                    <a:pt x="577" y="467"/>
                  </a:cubicBezTo>
                  <a:cubicBezTo>
                    <a:pt x="578" y="467"/>
                    <a:pt x="578" y="467"/>
                    <a:pt x="578" y="467"/>
                  </a:cubicBezTo>
                  <a:lnTo>
                    <a:pt x="578" y="392"/>
                  </a:lnTo>
                  <a:cubicBezTo>
                    <a:pt x="578" y="392"/>
                    <a:pt x="572" y="397"/>
                    <a:pt x="555" y="397"/>
                  </a:cubicBezTo>
                  <a:cubicBezTo>
                    <a:pt x="521" y="397"/>
                    <a:pt x="440" y="377"/>
                    <a:pt x="267" y="259"/>
                  </a:cubicBezTo>
                  <a:cubicBezTo>
                    <a:pt x="119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6"/>
          <p:cNvGrpSpPr/>
          <p:nvPr/>
        </p:nvGrpSpPr>
        <p:grpSpPr>
          <a:xfrm>
            <a:off x="8552883" y="201878"/>
            <a:ext cx="246888" cy="246888"/>
            <a:chOff x="4396276" y="3156781"/>
            <a:chExt cx="367777" cy="369040"/>
          </a:xfrm>
        </p:grpSpPr>
        <p:sp>
          <p:nvSpPr>
            <p:cNvPr id="249" name="Google Shape;249;p6"/>
            <p:cNvSpPr/>
            <p:nvPr/>
          </p:nvSpPr>
          <p:spPr>
            <a:xfrm>
              <a:off x="4396276" y="3156781"/>
              <a:ext cx="367777" cy="369040"/>
            </a:xfrm>
            <a:custGeom>
              <a:rect b="b" l="l" r="r" t="t"/>
              <a:pathLst>
                <a:path extrusionOk="0" h="2551" w="2542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1972" y="2551"/>
                    <a:pt x="2541" y="1980"/>
                    <a:pt x="2541" y="1276"/>
                  </a:cubicBezTo>
                  <a:cubicBezTo>
                    <a:pt x="2541" y="572"/>
                    <a:pt x="1972" y="1"/>
                    <a:pt x="1275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4396276" y="3156781"/>
              <a:ext cx="183599" cy="369040"/>
            </a:xfrm>
            <a:custGeom>
              <a:rect b="b" l="l" r="r" t="t"/>
              <a:pathLst>
                <a:path extrusionOk="0" h="2551" w="1269">
                  <a:moveTo>
                    <a:pt x="1268" y="1"/>
                  </a:moveTo>
                  <a:cubicBezTo>
                    <a:pt x="564" y="8"/>
                    <a:pt x="0" y="572"/>
                    <a:pt x="0" y="1276"/>
                  </a:cubicBezTo>
                  <a:cubicBezTo>
                    <a:pt x="0" y="1980"/>
                    <a:pt x="564" y="2542"/>
                    <a:pt x="1268" y="2551"/>
                  </a:cubicBezTo>
                  <a:cubicBezTo>
                    <a:pt x="1268" y="2542"/>
                    <a:pt x="578" y="1913"/>
                    <a:pt x="578" y="1276"/>
                  </a:cubicBezTo>
                  <a:cubicBezTo>
                    <a:pt x="578" y="639"/>
                    <a:pt x="1268" y="8"/>
                    <a:pt x="1268" y="1"/>
                  </a:cubicBezTo>
                  <a:close/>
                </a:path>
              </a:pathLst>
            </a:custGeom>
            <a:solidFill>
              <a:srgbClr val="FFE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6"/>
          <p:cNvSpPr/>
          <p:nvPr/>
        </p:nvSpPr>
        <p:spPr>
          <a:xfrm>
            <a:off x="8002266" y="383950"/>
            <a:ext cx="428508" cy="155543"/>
          </a:xfrm>
          <a:custGeom>
            <a:rect b="b" l="l" r="r" t="t"/>
            <a:pathLst>
              <a:path extrusionOk="0" h="2639" w="7269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6"/>
          <p:cNvSpPr/>
          <p:nvPr/>
        </p:nvSpPr>
        <p:spPr>
          <a:xfrm>
            <a:off x="8290612" y="302521"/>
            <a:ext cx="94149" cy="45600"/>
          </a:xfrm>
          <a:custGeom>
            <a:rect b="b" l="l" r="r" t="t"/>
            <a:pathLst>
              <a:path extrusionOk="0" h="481" w="993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6"/>
          <p:cNvSpPr/>
          <p:nvPr/>
        </p:nvSpPr>
        <p:spPr>
          <a:xfrm>
            <a:off x="8002275" y="201875"/>
            <a:ext cx="152274" cy="73751"/>
          </a:xfrm>
          <a:custGeom>
            <a:rect b="b" l="l" r="r" t="t"/>
            <a:pathLst>
              <a:path extrusionOk="0" h="481" w="993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6"/>
          <p:cNvSpPr/>
          <p:nvPr/>
        </p:nvSpPr>
        <p:spPr>
          <a:xfrm>
            <a:off x="8350450" y="539500"/>
            <a:ext cx="533399" cy="193630"/>
          </a:xfrm>
          <a:custGeom>
            <a:rect b="b" l="l" r="r" t="t"/>
            <a:pathLst>
              <a:path extrusionOk="0" h="2639" w="7269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6"/>
          <p:cNvGrpSpPr/>
          <p:nvPr/>
        </p:nvGrpSpPr>
        <p:grpSpPr>
          <a:xfrm>
            <a:off x="179830" y="4138690"/>
            <a:ext cx="533390" cy="795972"/>
            <a:chOff x="5752054" y="2896539"/>
            <a:chExt cx="727086" cy="1085021"/>
          </a:xfrm>
        </p:grpSpPr>
        <p:sp>
          <p:nvSpPr>
            <p:cNvPr id="256" name="Google Shape;256;p6"/>
            <p:cNvSpPr/>
            <p:nvPr/>
          </p:nvSpPr>
          <p:spPr>
            <a:xfrm>
              <a:off x="5955656" y="3243358"/>
              <a:ext cx="312937" cy="738203"/>
            </a:xfrm>
            <a:custGeom>
              <a:rect b="b" l="l" r="r" t="t"/>
              <a:pathLst>
                <a:path extrusionOk="0" h="6907" w="2928">
                  <a:moveTo>
                    <a:pt x="644" y="1"/>
                  </a:moveTo>
                  <a:lnTo>
                    <a:pt x="0" y="6906"/>
                  </a:lnTo>
                  <a:lnTo>
                    <a:pt x="2927" y="6906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6199442" y="3243358"/>
              <a:ext cx="76204" cy="738203"/>
            </a:xfrm>
            <a:custGeom>
              <a:rect b="b" l="l" r="r" t="t"/>
              <a:pathLst>
                <a:path extrusionOk="0" h="6907" w="713">
                  <a:moveTo>
                    <a:pt x="1" y="1"/>
                  </a:moveTo>
                  <a:lnTo>
                    <a:pt x="646" y="6906"/>
                  </a:lnTo>
                  <a:lnTo>
                    <a:pt x="712" y="6906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674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6109238" y="3243358"/>
              <a:ext cx="159354" cy="738203"/>
            </a:xfrm>
            <a:custGeom>
              <a:rect b="b" l="l" r="r" t="t"/>
              <a:pathLst>
                <a:path extrusionOk="0" h="6907" w="1491">
                  <a:moveTo>
                    <a:pt x="82" y="1"/>
                  </a:moveTo>
                  <a:lnTo>
                    <a:pt x="0" y="6906"/>
                  </a:lnTo>
                  <a:lnTo>
                    <a:pt x="1490" y="6906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rgbClr val="AA6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090962" y="3513331"/>
              <a:ext cx="49271" cy="49271"/>
            </a:xfrm>
            <a:custGeom>
              <a:rect b="b" l="l" r="r" t="t"/>
              <a:pathLst>
                <a:path extrusionOk="0" h="461" w="461">
                  <a:moveTo>
                    <a:pt x="0" y="0"/>
                  </a:moveTo>
                  <a:lnTo>
                    <a:pt x="0" y="461"/>
                  </a:lnTo>
                  <a:lnTo>
                    <a:pt x="461" y="46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6087114" y="3508522"/>
              <a:ext cx="57928" cy="58034"/>
            </a:xfrm>
            <a:custGeom>
              <a:rect b="b" l="l" r="r" t="t"/>
              <a:pathLst>
                <a:path extrusionOk="0" h="543" w="542">
                  <a:moveTo>
                    <a:pt x="460" y="82"/>
                  </a:moveTo>
                  <a:lnTo>
                    <a:pt x="460" y="468"/>
                  </a:lnTo>
                  <a:lnTo>
                    <a:pt x="74" y="468"/>
                  </a:lnTo>
                  <a:lnTo>
                    <a:pt x="74" y="82"/>
                  </a:lnTo>
                  <a:close/>
                  <a:moveTo>
                    <a:pt x="1" y="1"/>
                  </a:moveTo>
                  <a:lnTo>
                    <a:pt x="1" y="543"/>
                  </a:lnTo>
                  <a:lnTo>
                    <a:pt x="541" y="543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6090962" y="3634531"/>
              <a:ext cx="49271" cy="49164"/>
            </a:xfrm>
            <a:custGeom>
              <a:rect b="b" l="l" r="r" t="t"/>
              <a:pathLst>
                <a:path extrusionOk="0" h="460" w="461">
                  <a:moveTo>
                    <a:pt x="0" y="1"/>
                  </a:moveTo>
                  <a:lnTo>
                    <a:pt x="0" y="459"/>
                  </a:lnTo>
                  <a:lnTo>
                    <a:pt x="461" y="459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6087114" y="3630576"/>
              <a:ext cx="57928" cy="57821"/>
            </a:xfrm>
            <a:custGeom>
              <a:rect b="b" l="l" r="r" t="t"/>
              <a:pathLst>
                <a:path extrusionOk="0" h="541" w="542">
                  <a:moveTo>
                    <a:pt x="460" y="75"/>
                  </a:moveTo>
                  <a:lnTo>
                    <a:pt x="460" y="459"/>
                  </a:lnTo>
                  <a:lnTo>
                    <a:pt x="74" y="459"/>
                  </a:lnTo>
                  <a:lnTo>
                    <a:pt x="74" y="75"/>
                  </a:lnTo>
                  <a:close/>
                  <a:moveTo>
                    <a:pt x="1" y="0"/>
                  </a:moveTo>
                  <a:lnTo>
                    <a:pt x="1" y="541"/>
                  </a:lnTo>
                  <a:lnTo>
                    <a:pt x="541" y="541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6090962" y="3755623"/>
              <a:ext cx="49271" cy="50126"/>
            </a:xfrm>
            <a:custGeom>
              <a:rect b="b" l="l" r="r" t="t"/>
              <a:pathLst>
                <a:path extrusionOk="0" h="469" w="461">
                  <a:moveTo>
                    <a:pt x="0" y="0"/>
                  </a:moveTo>
                  <a:lnTo>
                    <a:pt x="0" y="468"/>
                  </a:lnTo>
                  <a:lnTo>
                    <a:pt x="461" y="468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6087114" y="3751776"/>
              <a:ext cx="57928" cy="57928"/>
            </a:xfrm>
            <a:custGeom>
              <a:rect b="b" l="l" r="r" t="t"/>
              <a:pathLst>
                <a:path extrusionOk="0" h="542" w="542">
                  <a:moveTo>
                    <a:pt x="460" y="74"/>
                  </a:moveTo>
                  <a:lnTo>
                    <a:pt x="460" y="460"/>
                  </a:lnTo>
                  <a:lnTo>
                    <a:pt x="74" y="460"/>
                  </a:lnTo>
                  <a:lnTo>
                    <a:pt x="74" y="74"/>
                  </a:lnTo>
                  <a:close/>
                  <a:moveTo>
                    <a:pt x="1" y="1"/>
                  </a:moveTo>
                  <a:lnTo>
                    <a:pt x="1" y="541"/>
                  </a:lnTo>
                  <a:lnTo>
                    <a:pt x="541" y="54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6090962" y="3876930"/>
              <a:ext cx="49271" cy="49805"/>
            </a:xfrm>
            <a:custGeom>
              <a:rect b="b" l="l" r="r" t="t"/>
              <a:pathLst>
                <a:path extrusionOk="0" h="466" w="461">
                  <a:moveTo>
                    <a:pt x="0" y="0"/>
                  </a:moveTo>
                  <a:lnTo>
                    <a:pt x="0" y="466"/>
                  </a:lnTo>
                  <a:lnTo>
                    <a:pt x="461" y="46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6087114" y="3872868"/>
              <a:ext cx="57928" cy="57928"/>
            </a:xfrm>
            <a:custGeom>
              <a:rect b="b" l="l" r="r" t="t"/>
              <a:pathLst>
                <a:path extrusionOk="0" h="542" w="542">
                  <a:moveTo>
                    <a:pt x="460" y="82"/>
                  </a:moveTo>
                  <a:lnTo>
                    <a:pt x="460" y="468"/>
                  </a:lnTo>
                  <a:lnTo>
                    <a:pt x="74" y="468"/>
                  </a:lnTo>
                  <a:lnTo>
                    <a:pt x="74" y="82"/>
                  </a:lnTo>
                  <a:close/>
                  <a:moveTo>
                    <a:pt x="1" y="1"/>
                  </a:moveTo>
                  <a:lnTo>
                    <a:pt x="1" y="541"/>
                  </a:lnTo>
                  <a:lnTo>
                    <a:pt x="541" y="54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6090962" y="3391491"/>
              <a:ext cx="49271" cy="49805"/>
            </a:xfrm>
            <a:custGeom>
              <a:rect b="b" l="l" r="r" t="t"/>
              <a:pathLst>
                <a:path extrusionOk="0" h="466" w="461">
                  <a:moveTo>
                    <a:pt x="0" y="0"/>
                  </a:moveTo>
                  <a:lnTo>
                    <a:pt x="0" y="466"/>
                  </a:lnTo>
                  <a:lnTo>
                    <a:pt x="461" y="46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6087114" y="3387429"/>
              <a:ext cx="57928" cy="57928"/>
            </a:xfrm>
            <a:custGeom>
              <a:rect b="b" l="l" r="r" t="t"/>
              <a:pathLst>
                <a:path extrusionOk="0" h="542" w="542">
                  <a:moveTo>
                    <a:pt x="460" y="83"/>
                  </a:moveTo>
                  <a:lnTo>
                    <a:pt x="460" y="467"/>
                  </a:lnTo>
                  <a:lnTo>
                    <a:pt x="74" y="467"/>
                  </a:lnTo>
                  <a:lnTo>
                    <a:pt x="74" y="83"/>
                  </a:lnTo>
                  <a:close/>
                  <a:moveTo>
                    <a:pt x="1" y="1"/>
                  </a:moveTo>
                  <a:lnTo>
                    <a:pt x="1" y="541"/>
                  </a:lnTo>
                  <a:lnTo>
                    <a:pt x="541" y="54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6057723" y="3202103"/>
              <a:ext cx="118848" cy="118955"/>
            </a:xfrm>
            <a:custGeom>
              <a:rect b="b" l="l" r="r" t="t"/>
              <a:pathLst>
                <a:path extrusionOk="0" h="1113" w="1112">
                  <a:moveTo>
                    <a:pt x="53" y="1"/>
                  </a:moveTo>
                  <a:lnTo>
                    <a:pt x="0" y="52"/>
                  </a:lnTo>
                  <a:lnTo>
                    <a:pt x="1053" y="1112"/>
                  </a:lnTo>
                  <a:lnTo>
                    <a:pt x="1112" y="105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5886613" y="3031098"/>
              <a:ext cx="111153" cy="111687"/>
            </a:xfrm>
            <a:custGeom>
              <a:rect b="b" l="l" r="r" t="t"/>
              <a:pathLst>
                <a:path extrusionOk="0" h="1045" w="1040">
                  <a:moveTo>
                    <a:pt x="972" y="0"/>
                  </a:moveTo>
                  <a:lnTo>
                    <a:pt x="454" y="511"/>
                  </a:lnTo>
                  <a:lnTo>
                    <a:pt x="461" y="520"/>
                  </a:lnTo>
                  <a:lnTo>
                    <a:pt x="1" y="978"/>
                  </a:lnTo>
                  <a:lnTo>
                    <a:pt x="68" y="1044"/>
                  </a:lnTo>
                  <a:lnTo>
                    <a:pt x="587" y="527"/>
                  </a:lnTo>
                  <a:lnTo>
                    <a:pt x="579" y="527"/>
                  </a:lnTo>
                  <a:lnTo>
                    <a:pt x="1039" y="66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6012621" y="3120555"/>
              <a:ext cx="87960" cy="87212"/>
            </a:xfrm>
            <a:custGeom>
              <a:rect b="b" l="l" r="r" t="t"/>
              <a:pathLst>
                <a:path extrusionOk="0" h="816" w="823">
                  <a:moveTo>
                    <a:pt x="401" y="111"/>
                  </a:moveTo>
                  <a:lnTo>
                    <a:pt x="712" y="415"/>
                  </a:lnTo>
                  <a:lnTo>
                    <a:pt x="422" y="705"/>
                  </a:lnTo>
                  <a:lnTo>
                    <a:pt x="111" y="401"/>
                  </a:lnTo>
                  <a:lnTo>
                    <a:pt x="401" y="111"/>
                  </a:lnTo>
                  <a:close/>
                  <a:moveTo>
                    <a:pt x="401" y="1"/>
                  </a:moveTo>
                  <a:lnTo>
                    <a:pt x="1" y="401"/>
                  </a:lnTo>
                  <a:lnTo>
                    <a:pt x="422" y="815"/>
                  </a:lnTo>
                  <a:lnTo>
                    <a:pt x="822" y="415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5975428" y="3076094"/>
              <a:ext cx="85609" cy="92877"/>
            </a:xfrm>
            <a:custGeom>
              <a:rect b="b" l="l" r="r" t="t"/>
              <a:pathLst>
                <a:path extrusionOk="0" h="869" w="801">
                  <a:moveTo>
                    <a:pt x="452" y="127"/>
                  </a:moveTo>
                  <a:lnTo>
                    <a:pt x="697" y="468"/>
                  </a:lnTo>
                  <a:lnTo>
                    <a:pt x="407" y="757"/>
                  </a:lnTo>
                  <a:lnTo>
                    <a:pt x="112" y="461"/>
                  </a:lnTo>
                  <a:lnTo>
                    <a:pt x="452" y="127"/>
                  </a:lnTo>
                  <a:close/>
                  <a:moveTo>
                    <a:pt x="459" y="1"/>
                  </a:moveTo>
                  <a:lnTo>
                    <a:pt x="0" y="461"/>
                  </a:lnTo>
                  <a:lnTo>
                    <a:pt x="407" y="869"/>
                  </a:lnTo>
                  <a:lnTo>
                    <a:pt x="800" y="4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5936631" y="3031098"/>
              <a:ext cx="91915" cy="99075"/>
            </a:xfrm>
            <a:custGeom>
              <a:rect b="b" l="l" r="r" t="t"/>
              <a:pathLst>
                <a:path extrusionOk="0" h="927" w="860">
                  <a:moveTo>
                    <a:pt x="511" y="127"/>
                  </a:moveTo>
                  <a:lnTo>
                    <a:pt x="756" y="466"/>
                  </a:lnTo>
                  <a:lnTo>
                    <a:pt x="407" y="815"/>
                  </a:lnTo>
                  <a:lnTo>
                    <a:pt x="111" y="527"/>
                  </a:lnTo>
                  <a:lnTo>
                    <a:pt x="511" y="127"/>
                  </a:lnTo>
                  <a:close/>
                  <a:moveTo>
                    <a:pt x="520" y="0"/>
                  </a:moveTo>
                  <a:lnTo>
                    <a:pt x="0" y="527"/>
                  </a:lnTo>
                  <a:lnTo>
                    <a:pt x="407" y="927"/>
                  </a:lnTo>
                  <a:lnTo>
                    <a:pt x="859" y="475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5973825" y="3075346"/>
              <a:ext cx="56431" cy="56431"/>
            </a:xfrm>
            <a:custGeom>
              <a:rect b="b" l="l" r="r" t="t"/>
              <a:pathLst>
                <a:path extrusionOk="0" h="528" w="528">
                  <a:moveTo>
                    <a:pt x="460" y="1"/>
                  </a:moveTo>
                  <a:lnTo>
                    <a:pt x="1" y="461"/>
                  </a:lnTo>
                  <a:lnTo>
                    <a:pt x="67" y="527"/>
                  </a:lnTo>
                  <a:lnTo>
                    <a:pt x="527" y="68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5896125" y="2985034"/>
              <a:ext cx="99930" cy="107198"/>
            </a:xfrm>
            <a:custGeom>
              <a:rect b="b" l="l" r="r" t="t"/>
              <a:pathLst>
                <a:path extrusionOk="0" h="1003" w="935">
                  <a:moveTo>
                    <a:pt x="571" y="127"/>
                  </a:moveTo>
                  <a:lnTo>
                    <a:pt x="831" y="483"/>
                  </a:lnTo>
                  <a:lnTo>
                    <a:pt x="424" y="883"/>
                  </a:lnTo>
                  <a:lnTo>
                    <a:pt x="112" y="579"/>
                  </a:lnTo>
                  <a:lnTo>
                    <a:pt x="571" y="127"/>
                  </a:lnTo>
                  <a:close/>
                  <a:moveTo>
                    <a:pt x="578" y="1"/>
                  </a:moveTo>
                  <a:lnTo>
                    <a:pt x="0" y="579"/>
                  </a:lnTo>
                  <a:lnTo>
                    <a:pt x="424" y="1002"/>
                  </a:lnTo>
                  <a:lnTo>
                    <a:pt x="934" y="49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5859039" y="2941535"/>
              <a:ext cx="103671" cy="111901"/>
            </a:xfrm>
            <a:custGeom>
              <a:rect b="b" l="l" r="r" t="t"/>
              <a:pathLst>
                <a:path extrusionOk="0" h="1047" w="970">
                  <a:moveTo>
                    <a:pt x="623" y="127"/>
                  </a:moveTo>
                  <a:lnTo>
                    <a:pt x="867" y="468"/>
                  </a:lnTo>
                  <a:lnTo>
                    <a:pt x="408" y="927"/>
                  </a:lnTo>
                  <a:lnTo>
                    <a:pt x="111" y="637"/>
                  </a:lnTo>
                  <a:lnTo>
                    <a:pt x="623" y="127"/>
                  </a:lnTo>
                  <a:close/>
                  <a:moveTo>
                    <a:pt x="630" y="1"/>
                  </a:moveTo>
                  <a:lnTo>
                    <a:pt x="1" y="637"/>
                  </a:lnTo>
                  <a:lnTo>
                    <a:pt x="408" y="1046"/>
                  </a:lnTo>
                  <a:lnTo>
                    <a:pt x="970" y="475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820135" y="2896539"/>
              <a:ext cx="110298" cy="117886"/>
            </a:xfrm>
            <a:custGeom>
              <a:rect b="b" l="l" r="r" t="t"/>
              <a:pathLst>
                <a:path extrusionOk="0" h="1103" w="1032">
                  <a:moveTo>
                    <a:pt x="683" y="125"/>
                  </a:moveTo>
                  <a:lnTo>
                    <a:pt x="927" y="466"/>
                  </a:lnTo>
                  <a:lnTo>
                    <a:pt x="409" y="985"/>
                  </a:lnTo>
                  <a:lnTo>
                    <a:pt x="112" y="696"/>
                  </a:lnTo>
                  <a:lnTo>
                    <a:pt x="683" y="125"/>
                  </a:lnTo>
                  <a:close/>
                  <a:moveTo>
                    <a:pt x="690" y="0"/>
                  </a:moveTo>
                  <a:lnTo>
                    <a:pt x="0" y="696"/>
                  </a:lnTo>
                  <a:lnTo>
                    <a:pt x="409" y="1103"/>
                  </a:lnTo>
                  <a:lnTo>
                    <a:pt x="1032" y="473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857329" y="2940787"/>
              <a:ext cx="74600" cy="74600"/>
            </a:xfrm>
            <a:custGeom>
              <a:rect b="b" l="l" r="r" t="t"/>
              <a:pathLst>
                <a:path extrusionOk="0" h="698" w="698">
                  <a:moveTo>
                    <a:pt x="630" y="1"/>
                  </a:moveTo>
                  <a:lnTo>
                    <a:pt x="1" y="630"/>
                  </a:lnTo>
                  <a:lnTo>
                    <a:pt x="75" y="698"/>
                  </a:lnTo>
                  <a:lnTo>
                    <a:pt x="698" y="66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76924" y="3157856"/>
              <a:ext cx="87319" cy="87960"/>
            </a:xfrm>
            <a:custGeom>
              <a:rect b="b" l="l" r="r" t="t"/>
              <a:pathLst>
                <a:path extrusionOk="0" h="823" w="817">
                  <a:moveTo>
                    <a:pt x="400" y="111"/>
                  </a:moveTo>
                  <a:lnTo>
                    <a:pt x="704" y="422"/>
                  </a:lnTo>
                  <a:lnTo>
                    <a:pt x="416" y="703"/>
                  </a:lnTo>
                  <a:lnTo>
                    <a:pt x="112" y="401"/>
                  </a:lnTo>
                  <a:lnTo>
                    <a:pt x="400" y="111"/>
                  </a:lnTo>
                  <a:close/>
                  <a:moveTo>
                    <a:pt x="400" y="0"/>
                  </a:moveTo>
                  <a:lnTo>
                    <a:pt x="0" y="401"/>
                  </a:lnTo>
                  <a:lnTo>
                    <a:pt x="416" y="822"/>
                  </a:lnTo>
                  <a:lnTo>
                    <a:pt x="817" y="42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932570" y="3120555"/>
              <a:ext cx="92877" cy="85716"/>
            </a:xfrm>
            <a:custGeom>
              <a:rect b="b" l="l" r="r" t="t"/>
              <a:pathLst>
                <a:path extrusionOk="0" h="802" w="869">
                  <a:moveTo>
                    <a:pt x="460" y="111"/>
                  </a:moveTo>
                  <a:lnTo>
                    <a:pt x="757" y="408"/>
                  </a:lnTo>
                  <a:lnTo>
                    <a:pt x="469" y="696"/>
                  </a:lnTo>
                  <a:lnTo>
                    <a:pt x="120" y="453"/>
                  </a:lnTo>
                  <a:lnTo>
                    <a:pt x="460" y="111"/>
                  </a:lnTo>
                  <a:close/>
                  <a:moveTo>
                    <a:pt x="460" y="1"/>
                  </a:moveTo>
                  <a:lnTo>
                    <a:pt x="1" y="460"/>
                  </a:lnTo>
                  <a:lnTo>
                    <a:pt x="476" y="801"/>
                  </a:lnTo>
                  <a:lnTo>
                    <a:pt x="869" y="408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5887575" y="3081865"/>
              <a:ext cx="98969" cy="91915"/>
            </a:xfrm>
            <a:custGeom>
              <a:rect b="b" l="l" r="r" t="t"/>
              <a:pathLst>
                <a:path extrusionOk="0" h="860" w="926">
                  <a:moveTo>
                    <a:pt x="518" y="110"/>
                  </a:moveTo>
                  <a:lnTo>
                    <a:pt x="815" y="407"/>
                  </a:lnTo>
                  <a:lnTo>
                    <a:pt x="466" y="756"/>
                  </a:lnTo>
                  <a:lnTo>
                    <a:pt x="125" y="503"/>
                  </a:lnTo>
                  <a:lnTo>
                    <a:pt x="518" y="110"/>
                  </a:lnTo>
                  <a:close/>
                  <a:moveTo>
                    <a:pt x="518" y="0"/>
                  </a:moveTo>
                  <a:lnTo>
                    <a:pt x="0" y="518"/>
                  </a:lnTo>
                  <a:lnTo>
                    <a:pt x="473" y="859"/>
                  </a:lnTo>
                  <a:lnTo>
                    <a:pt x="925" y="407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5931822" y="3118845"/>
              <a:ext cx="56431" cy="56431"/>
            </a:xfrm>
            <a:custGeom>
              <a:rect b="b" l="l" r="r" t="t"/>
              <a:pathLst>
                <a:path extrusionOk="0" h="528" w="528">
                  <a:moveTo>
                    <a:pt x="460" y="1"/>
                  </a:moveTo>
                  <a:lnTo>
                    <a:pt x="1" y="461"/>
                  </a:lnTo>
                  <a:lnTo>
                    <a:pt x="67" y="527"/>
                  </a:lnTo>
                  <a:lnTo>
                    <a:pt x="527" y="68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5841618" y="3041359"/>
              <a:ext cx="106129" cy="99824"/>
            </a:xfrm>
            <a:custGeom>
              <a:rect b="b" l="l" r="r" t="t"/>
              <a:pathLst>
                <a:path extrusionOk="0" h="934" w="993">
                  <a:moveTo>
                    <a:pt x="578" y="112"/>
                  </a:moveTo>
                  <a:lnTo>
                    <a:pt x="882" y="424"/>
                  </a:lnTo>
                  <a:lnTo>
                    <a:pt x="475" y="831"/>
                  </a:lnTo>
                  <a:lnTo>
                    <a:pt x="119" y="571"/>
                  </a:lnTo>
                  <a:lnTo>
                    <a:pt x="578" y="112"/>
                  </a:lnTo>
                  <a:close/>
                  <a:moveTo>
                    <a:pt x="578" y="0"/>
                  </a:moveTo>
                  <a:lnTo>
                    <a:pt x="0" y="578"/>
                  </a:lnTo>
                  <a:lnTo>
                    <a:pt x="482" y="934"/>
                  </a:lnTo>
                  <a:lnTo>
                    <a:pt x="992" y="424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5798012" y="3004058"/>
              <a:ext cx="110939" cy="103885"/>
            </a:xfrm>
            <a:custGeom>
              <a:rect b="b" l="l" r="r" t="t"/>
              <a:pathLst>
                <a:path extrusionOk="0" h="972" w="1038">
                  <a:moveTo>
                    <a:pt x="630" y="113"/>
                  </a:moveTo>
                  <a:lnTo>
                    <a:pt x="927" y="408"/>
                  </a:lnTo>
                  <a:lnTo>
                    <a:pt x="467" y="869"/>
                  </a:lnTo>
                  <a:lnTo>
                    <a:pt x="118" y="623"/>
                  </a:lnTo>
                  <a:lnTo>
                    <a:pt x="630" y="113"/>
                  </a:lnTo>
                  <a:close/>
                  <a:moveTo>
                    <a:pt x="630" y="1"/>
                  </a:moveTo>
                  <a:lnTo>
                    <a:pt x="1" y="630"/>
                  </a:lnTo>
                  <a:lnTo>
                    <a:pt x="474" y="972"/>
                  </a:lnTo>
                  <a:lnTo>
                    <a:pt x="1038" y="408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752803" y="2965262"/>
              <a:ext cx="117351" cy="110191"/>
            </a:xfrm>
            <a:custGeom>
              <a:rect b="b" l="l" r="r" t="t"/>
              <a:pathLst>
                <a:path extrusionOk="0" h="1031" w="1098">
                  <a:moveTo>
                    <a:pt x="691" y="113"/>
                  </a:moveTo>
                  <a:lnTo>
                    <a:pt x="986" y="408"/>
                  </a:lnTo>
                  <a:lnTo>
                    <a:pt x="468" y="928"/>
                  </a:lnTo>
                  <a:lnTo>
                    <a:pt x="127" y="682"/>
                  </a:lnTo>
                  <a:lnTo>
                    <a:pt x="691" y="113"/>
                  </a:lnTo>
                  <a:close/>
                  <a:moveTo>
                    <a:pt x="691" y="1"/>
                  </a:moveTo>
                  <a:lnTo>
                    <a:pt x="1" y="691"/>
                  </a:lnTo>
                  <a:lnTo>
                    <a:pt x="475" y="1031"/>
                  </a:lnTo>
                  <a:lnTo>
                    <a:pt x="1098" y="40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5797264" y="3002562"/>
              <a:ext cx="74494" cy="74600"/>
            </a:xfrm>
            <a:custGeom>
              <a:rect b="b" l="l" r="r" t="t"/>
              <a:pathLst>
                <a:path extrusionOk="0" h="698" w="697">
                  <a:moveTo>
                    <a:pt x="630" y="1"/>
                  </a:moveTo>
                  <a:lnTo>
                    <a:pt x="1" y="630"/>
                  </a:lnTo>
                  <a:lnTo>
                    <a:pt x="67" y="698"/>
                  </a:lnTo>
                  <a:lnTo>
                    <a:pt x="696" y="66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6234391" y="3377917"/>
              <a:ext cx="110191" cy="111687"/>
            </a:xfrm>
            <a:custGeom>
              <a:rect b="b" l="l" r="r" t="t"/>
              <a:pathLst>
                <a:path extrusionOk="0" h="1045" w="1031">
                  <a:moveTo>
                    <a:pt x="963" y="1"/>
                  </a:moveTo>
                  <a:lnTo>
                    <a:pt x="453" y="511"/>
                  </a:lnTo>
                  <a:lnTo>
                    <a:pt x="453" y="520"/>
                  </a:lnTo>
                  <a:lnTo>
                    <a:pt x="1" y="979"/>
                  </a:lnTo>
                  <a:lnTo>
                    <a:pt x="67" y="1045"/>
                  </a:lnTo>
                  <a:lnTo>
                    <a:pt x="579" y="534"/>
                  </a:lnTo>
                  <a:lnTo>
                    <a:pt x="570" y="527"/>
                  </a:lnTo>
                  <a:lnTo>
                    <a:pt x="1031" y="67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131469" y="3312187"/>
              <a:ext cx="87105" cy="88067"/>
            </a:xfrm>
            <a:custGeom>
              <a:rect b="b" l="l" r="r" t="t"/>
              <a:pathLst>
                <a:path extrusionOk="0" h="824" w="815">
                  <a:moveTo>
                    <a:pt x="400" y="113"/>
                  </a:moveTo>
                  <a:lnTo>
                    <a:pt x="704" y="424"/>
                  </a:lnTo>
                  <a:lnTo>
                    <a:pt x="414" y="705"/>
                  </a:lnTo>
                  <a:lnTo>
                    <a:pt x="110" y="401"/>
                  </a:lnTo>
                  <a:lnTo>
                    <a:pt x="400" y="113"/>
                  </a:lnTo>
                  <a:close/>
                  <a:moveTo>
                    <a:pt x="400" y="0"/>
                  </a:moveTo>
                  <a:lnTo>
                    <a:pt x="0" y="401"/>
                  </a:lnTo>
                  <a:lnTo>
                    <a:pt x="414" y="824"/>
                  </a:lnTo>
                  <a:lnTo>
                    <a:pt x="815" y="42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6170158" y="3350984"/>
              <a:ext cx="85716" cy="92877"/>
            </a:xfrm>
            <a:custGeom>
              <a:rect b="b" l="l" r="r" t="t"/>
              <a:pathLst>
                <a:path extrusionOk="0" h="869" w="802">
                  <a:moveTo>
                    <a:pt x="401" y="112"/>
                  </a:moveTo>
                  <a:lnTo>
                    <a:pt x="691" y="408"/>
                  </a:lnTo>
                  <a:lnTo>
                    <a:pt x="349" y="749"/>
                  </a:lnTo>
                  <a:lnTo>
                    <a:pt x="104" y="408"/>
                  </a:lnTo>
                  <a:lnTo>
                    <a:pt x="401" y="112"/>
                  </a:lnTo>
                  <a:close/>
                  <a:moveTo>
                    <a:pt x="401" y="0"/>
                  </a:moveTo>
                  <a:lnTo>
                    <a:pt x="1" y="393"/>
                  </a:lnTo>
                  <a:lnTo>
                    <a:pt x="342" y="868"/>
                  </a:lnTo>
                  <a:lnTo>
                    <a:pt x="801" y="408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6202649" y="3389780"/>
              <a:ext cx="91915" cy="99075"/>
            </a:xfrm>
            <a:custGeom>
              <a:rect b="b" l="l" r="r" t="t"/>
              <a:pathLst>
                <a:path extrusionOk="0" h="927" w="860">
                  <a:moveTo>
                    <a:pt x="460" y="112"/>
                  </a:moveTo>
                  <a:lnTo>
                    <a:pt x="750" y="409"/>
                  </a:lnTo>
                  <a:lnTo>
                    <a:pt x="357" y="809"/>
                  </a:lnTo>
                  <a:lnTo>
                    <a:pt x="104" y="461"/>
                  </a:lnTo>
                  <a:lnTo>
                    <a:pt x="460" y="112"/>
                  </a:lnTo>
                  <a:close/>
                  <a:moveTo>
                    <a:pt x="460" y="0"/>
                  </a:moveTo>
                  <a:lnTo>
                    <a:pt x="1" y="454"/>
                  </a:lnTo>
                  <a:lnTo>
                    <a:pt x="342" y="927"/>
                  </a:lnTo>
                  <a:lnTo>
                    <a:pt x="860" y="409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6201152" y="3388177"/>
              <a:ext cx="56218" cy="56431"/>
            </a:xfrm>
            <a:custGeom>
              <a:rect b="b" l="l" r="r" t="t"/>
              <a:pathLst>
                <a:path extrusionOk="0" h="528" w="526">
                  <a:moveTo>
                    <a:pt x="460" y="1"/>
                  </a:moveTo>
                  <a:lnTo>
                    <a:pt x="1" y="460"/>
                  </a:lnTo>
                  <a:lnTo>
                    <a:pt x="67" y="527"/>
                  </a:lnTo>
                  <a:lnTo>
                    <a:pt x="525" y="76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6235994" y="3428684"/>
              <a:ext cx="99075" cy="106129"/>
            </a:xfrm>
            <a:custGeom>
              <a:rect b="b" l="l" r="r" t="t"/>
              <a:pathLst>
                <a:path extrusionOk="0" h="993" w="927">
                  <a:moveTo>
                    <a:pt x="503" y="111"/>
                  </a:moveTo>
                  <a:lnTo>
                    <a:pt x="815" y="422"/>
                  </a:lnTo>
                  <a:lnTo>
                    <a:pt x="363" y="874"/>
                  </a:lnTo>
                  <a:lnTo>
                    <a:pt x="103" y="518"/>
                  </a:lnTo>
                  <a:lnTo>
                    <a:pt x="503" y="111"/>
                  </a:lnTo>
                  <a:close/>
                  <a:moveTo>
                    <a:pt x="503" y="1"/>
                  </a:moveTo>
                  <a:lnTo>
                    <a:pt x="0" y="511"/>
                  </a:lnTo>
                  <a:lnTo>
                    <a:pt x="349" y="993"/>
                  </a:lnTo>
                  <a:lnTo>
                    <a:pt x="927" y="422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268485" y="3467481"/>
              <a:ext cx="103885" cy="110939"/>
            </a:xfrm>
            <a:custGeom>
              <a:rect b="b" l="l" r="r" t="t"/>
              <a:pathLst>
                <a:path extrusionOk="0" h="1038" w="972">
                  <a:moveTo>
                    <a:pt x="562" y="111"/>
                  </a:moveTo>
                  <a:lnTo>
                    <a:pt x="859" y="408"/>
                  </a:lnTo>
                  <a:lnTo>
                    <a:pt x="349" y="918"/>
                  </a:lnTo>
                  <a:lnTo>
                    <a:pt x="103" y="578"/>
                  </a:lnTo>
                  <a:lnTo>
                    <a:pt x="562" y="111"/>
                  </a:lnTo>
                  <a:close/>
                  <a:moveTo>
                    <a:pt x="562" y="0"/>
                  </a:moveTo>
                  <a:lnTo>
                    <a:pt x="0" y="562"/>
                  </a:lnTo>
                  <a:lnTo>
                    <a:pt x="340" y="1037"/>
                  </a:lnTo>
                  <a:lnTo>
                    <a:pt x="971" y="408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6300976" y="3506277"/>
              <a:ext cx="110191" cy="117351"/>
            </a:xfrm>
            <a:custGeom>
              <a:rect b="b" l="l" r="r" t="t"/>
              <a:pathLst>
                <a:path extrusionOk="0" h="1098" w="1031">
                  <a:moveTo>
                    <a:pt x="623" y="110"/>
                  </a:moveTo>
                  <a:lnTo>
                    <a:pt x="918" y="407"/>
                  </a:lnTo>
                  <a:lnTo>
                    <a:pt x="356" y="978"/>
                  </a:lnTo>
                  <a:lnTo>
                    <a:pt x="104" y="630"/>
                  </a:lnTo>
                  <a:lnTo>
                    <a:pt x="623" y="110"/>
                  </a:lnTo>
                  <a:close/>
                  <a:moveTo>
                    <a:pt x="623" y="0"/>
                  </a:moveTo>
                  <a:lnTo>
                    <a:pt x="0" y="623"/>
                  </a:lnTo>
                  <a:lnTo>
                    <a:pt x="340" y="1097"/>
                  </a:lnTo>
                  <a:lnTo>
                    <a:pt x="1030" y="407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6299266" y="3504674"/>
              <a:ext cx="74600" cy="74494"/>
            </a:xfrm>
            <a:custGeom>
              <a:rect b="b" l="l" r="r" t="t"/>
              <a:pathLst>
                <a:path extrusionOk="0" h="697" w="698">
                  <a:moveTo>
                    <a:pt x="630" y="1"/>
                  </a:moveTo>
                  <a:lnTo>
                    <a:pt x="0" y="631"/>
                  </a:lnTo>
                  <a:lnTo>
                    <a:pt x="68" y="696"/>
                  </a:lnTo>
                  <a:lnTo>
                    <a:pt x="697" y="74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6166952" y="3274887"/>
              <a:ext cx="88174" cy="87426"/>
            </a:xfrm>
            <a:custGeom>
              <a:rect b="b" l="l" r="r" t="t"/>
              <a:pathLst>
                <a:path extrusionOk="0" h="818" w="825">
                  <a:moveTo>
                    <a:pt x="401" y="113"/>
                  </a:moveTo>
                  <a:lnTo>
                    <a:pt x="712" y="417"/>
                  </a:lnTo>
                  <a:lnTo>
                    <a:pt x="424" y="705"/>
                  </a:lnTo>
                  <a:lnTo>
                    <a:pt x="113" y="401"/>
                  </a:lnTo>
                  <a:lnTo>
                    <a:pt x="401" y="113"/>
                  </a:lnTo>
                  <a:close/>
                  <a:moveTo>
                    <a:pt x="401" y="1"/>
                  </a:moveTo>
                  <a:lnTo>
                    <a:pt x="1" y="401"/>
                  </a:lnTo>
                  <a:lnTo>
                    <a:pt x="424" y="817"/>
                  </a:lnTo>
                  <a:lnTo>
                    <a:pt x="824" y="417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6205962" y="3313683"/>
              <a:ext cx="92663" cy="86571"/>
            </a:xfrm>
            <a:custGeom>
              <a:rect b="b" l="l" r="r" t="t"/>
              <a:pathLst>
                <a:path extrusionOk="0" h="810" w="867">
                  <a:moveTo>
                    <a:pt x="407" y="106"/>
                  </a:moveTo>
                  <a:lnTo>
                    <a:pt x="747" y="356"/>
                  </a:lnTo>
                  <a:lnTo>
                    <a:pt x="407" y="698"/>
                  </a:lnTo>
                  <a:lnTo>
                    <a:pt x="110" y="401"/>
                  </a:lnTo>
                  <a:lnTo>
                    <a:pt x="407" y="106"/>
                  </a:lnTo>
                  <a:close/>
                  <a:moveTo>
                    <a:pt x="400" y="1"/>
                  </a:moveTo>
                  <a:lnTo>
                    <a:pt x="0" y="401"/>
                  </a:lnTo>
                  <a:lnTo>
                    <a:pt x="407" y="810"/>
                  </a:lnTo>
                  <a:lnTo>
                    <a:pt x="866" y="342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6244651" y="3346922"/>
              <a:ext cx="99182" cy="92128"/>
            </a:xfrm>
            <a:custGeom>
              <a:rect b="b" l="l" r="r" t="t"/>
              <a:pathLst>
                <a:path extrusionOk="0" h="862" w="928">
                  <a:moveTo>
                    <a:pt x="460" y="106"/>
                  </a:moveTo>
                  <a:lnTo>
                    <a:pt x="808" y="349"/>
                  </a:lnTo>
                  <a:lnTo>
                    <a:pt x="408" y="750"/>
                  </a:lnTo>
                  <a:lnTo>
                    <a:pt x="111" y="454"/>
                  </a:lnTo>
                  <a:lnTo>
                    <a:pt x="460" y="106"/>
                  </a:lnTo>
                  <a:close/>
                  <a:moveTo>
                    <a:pt x="453" y="1"/>
                  </a:moveTo>
                  <a:lnTo>
                    <a:pt x="1" y="454"/>
                  </a:lnTo>
                  <a:lnTo>
                    <a:pt x="408" y="862"/>
                  </a:lnTo>
                  <a:lnTo>
                    <a:pt x="928" y="342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6243903" y="3345426"/>
              <a:ext cx="55469" cy="55576"/>
            </a:xfrm>
            <a:custGeom>
              <a:rect b="b" l="l" r="r" t="t"/>
              <a:pathLst>
                <a:path extrusionOk="0" h="520" w="519">
                  <a:moveTo>
                    <a:pt x="453" y="1"/>
                  </a:moveTo>
                  <a:lnTo>
                    <a:pt x="1" y="452"/>
                  </a:lnTo>
                  <a:lnTo>
                    <a:pt x="67" y="520"/>
                  </a:lnTo>
                  <a:lnTo>
                    <a:pt x="518" y="68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283448" y="3379520"/>
              <a:ext cx="106236" cy="99075"/>
            </a:xfrm>
            <a:custGeom>
              <a:rect b="b" l="l" r="r" t="t"/>
              <a:pathLst>
                <a:path extrusionOk="0" h="927" w="994">
                  <a:moveTo>
                    <a:pt x="520" y="105"/>
                  </a:moveTo>
                  <a:lnTo>
                    <a:pt x="876" y="363"/>
                  </a:lnTo>
                  <a:lnTo>
                    <a:pt x="422" y="816"/>
                  </a:lnTo>
                  <a:lnTo>
                    <a:pt x="111" y="512"/>
                  </a:lnTo>
                  <a:lnTo>
                    <a:pt x="520" y="105"/>
                  </a:lnTo>
                  <a:close/>
                  <a:moveTo>
                    <a:pt x="511" y="0"/>
                  </a:moveTo>
                  <a:lnTo>
                    <a:pt x="1" y="512"/>
                  </a:lnTo>
                  <a:lnTo>
                    <a:pt x="422" y="927"/>
                  </a:lnTo>
                  <a:lnTo>
                    <a:pt x="993" y="356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6322244" y="3412011"/>
              <a:ext cx="110939" cy="104633"/>
            </a:xfrm>
            <a:custGeom>
              <a:rect b="b" l="l" r="r" t="t"/>
              <a:pathLst>
                <a:path extrusionOk="0" h="979" w="1038">
                  <a:moveTo>
                    <a:pt x="579" y="103"/>
                  </a:moveTo>
                  <a:lnTo>
                    <a:pt x="920" y="356"/>
                  </a:lnTo>
                  <a:lnTo>
                    <a:pt x="408" y="868"/>
                  </a:lnTo>
                  <a:lnTo>
                    <a:pt x="113" y="571"/>
                  </a:lnTo>
                  <a:lnTo>
                    <a:pt x="579" y="103"/>
                  </a:lnTo>
                  <a:close/>
                  <a:moveTo>
                    <a:pt x="571" y="0"/>
                  </a:moveTo>
                  <a:lnTo>
                    <a:pt x="1" y="571"/>
                  </a:lnTo>
                  <a:lnTo>
                    <a:pt x="408" y="978"/>
                  </a:lnTo>
                  <a:lnTo>
                    <a:pt x="1037" y="34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6361041" y="3445250"/>
              <a:ext cx="117351" cy="110191"/>
            </a:xfrm>
            <a:custGeom>
              <a:rect b="b" l="l" r="r" t="t"/>
              <a:pathLst>
                <a:path extrusionOk="0" h="1031" w="1098">
                  <a:moveTo>
                    <a:pt x="630" y="96"/>
                  </a:moveTo>
                  <a:lnTo>
                    <a:pt x="978" y="349"/>
                  </a:lnTo>
                  <a:lnTo>
                    <a:pt x="408" y="920"/>
                  </a:lnTo>
                  <a:lnTo>
                    <a:pt x="112" y="623"/>
                  </a:lnTo>
                  <a:lnTo>
                    <a:pt x="630" y="96"/>
                  </a:lnTo>
                  <a:close/>
                  <a:moveTo>
                    <a:pt x="623" y="0"/>
                  </a:moveTo>
                  <a:lnTo>
                    <a:pt x="0" y="623"/>
                  </a:lnTo>
                  <a:lnTo>
                    <a:pt x="408" y="1030"/>
                  </a:lnTo>
                  <a:lnTo>
                    <a:pt x="1098" y="335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6359544" y="3443006"/>
              <a:ext cx="74600" cy="74387"/>
            </a:xfrm>
            <a:custGeom>
              <a:rect b="b" l="l" r="r" t="t"/>
              <a:pathLst>
                <a:path extrusionOk="0" h="696" w="698">
                  <a:moveTo>
                    <a:pt x="630" y="0"/>
                  </a:moveTo>
                  <a:lnTo>
                    <a:pt x="0" y="630"/>
                  </a:lnTo>
                  <a:lnTo>
                    <a:pt x="75" y="695"/>
                  </a:lnTo>
                  <a:lnTo>
                    <a:pt x="697" y="66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6056120" y="3200607"/>
              <a:ext cx="118955" cy="118955"/>
            </a:xfrm>
            <a:custGeom>
              <a:rect b="b" l="l" r="r" t="t"/>
              <a:pathLst>
                <a:path extrusionOk="0" h="1113" w="1113">
                  <a:moveTo>
                    <a:pt x="1054" y="1"/>
                  </a:moveTo>
                  <a:lnTo>
                    <a:pt x="1" y="1059"/>
                  </a:lnTo>
                  <a:lnTo>
                    <a:pt x="60" y="1112"/>
                  </a:lnTo>
                  <a:lnTo>
                    <a:pt x="1112" y="5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6233536" y="3031098"/>
              <a:ext cx="111794" cy="110939"/>
            </a:xfrm>
            <a:custGeom>
              <a:rect b="b" l="l" r="r" t="t"/>
              <a:pathLst>
                <a:path extrusionOk="0" h="1038" w="1046">
                  <a:moveTo>
                    <a:pt x="68" y="0"/>
                  </a:moveTo>
                  <a:lnTo>
                    <a:pt x="0" y="66"/>
                  </a:lnTo>
                  <a:lnTo>
                    <a:pt x="512" y="585"/>
                  </a:lnTo>
                  <a:lnTo>
                    <a:pt x="519" y="578"/>
                  </a:lnTo>
                  <a:lnTo>
                    <a:pt x="978" y="1037"/>
                  </a:lnTo>
                  <a:lnTo>
                    <a:pt x="1046" y="971"/>
                  </a:lnTo>
                  <a:lnTo>
                    <a:pt x="526" y="452"/>
                  </a:lnTo>
                  <a:lnTo>
                    <a:pt x="526" y="45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6167914" y="3156894"/>
              <a:ext cx="87960" cy="88067"/>
            </a:xfrm>
            <a:custGeom>
              <a:rect b="b" l="l" r="r" t="t"/>
              <a:pathLst>
                <a:path extrusionOk="0" h="824" w="823">
                  <a:moveTo>
                    <a:pt x="422" y="113"/>
                  </a:moveTo>
                  <a:lnTo>
                    <a:pt x="703" y="401"/>
                  </a:lnTo>
                  <a:lnTo>
                    <a:pt x="401" y="712"/>
                  </a:lnTo>
                  <a:lnTo>
                    <a:pt x="111" y="424"/>
                  </a:lnTo>
                  <a:lnTo>
                    <a:pt x="422" y="113"/>
                  </a:lnTo>
                  <a:close/>
                  <a:moveTo>
                    <a:pt x="422" y="1"/>
                  </a:moveTo>
                  <a:lnTo>
                    <a:pt x="1" y="424"/>
                  </a:lnTo>
                  <a:lnTo>
                    <a:pt x="401" y="824"/>
                  </a:lnTo>
                  <a:lnTo>
                    <a:pt x="822" y="401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6206710" y="3119807"/>
              <a:ext cx="92663" cy="85716"/>
            </a:xfrm>
            <a:custGeom>
              <a:rect b="b" l="l" r="r" t="t"/>
              <a:pathLst>
                <a:path extrusionOk="0" h="802" w="867">
                  <a:moveTo>
                    <a:pt x="408" y="111"/>
                  </a:moveTo>
                  <a:lnTo>
                    <a:pt x="749" y="452"/>
                  </a:lnTo>
                  <a:lnTo>
                    <a:pt x="408" y="696"/>
                  </a:lnTo>
                  <a:lnTo>
                    <a:pt x="111" y="408"/>
                  </a:lnTo>
                  <a:lnTo>
                    <a:pt x="408" y="111"/>
                  </a:lnTo>
                  <a:close/>
                  <a:moveTo>
                    <a:pt x="408" y="1"/>
                  </a:moveTo>
                  <a:lnTo>
                    <a:pt x="0" y="408"/>
                  </a:lnTo>
                  <a:lnTo>
                    <a:pt x="393" y="801"/>
                  </a:lnTo>
                  <a:lnTo>
                    <a:pt x="866" y="460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6245506" y="3080904"/>
              <a:ext cx="99075" cy="92022"/>
            </a:xfrm>
            <a:custGeom>
              <a:rect b="b" l="l" r="r" t="t"/>
              <a:pathLst>
                <a:path extrusionOk="0" h="861" w="927">
                  <a:moveTo>
                    <a:pt x="407" y="112"/>
                  </a:moveTo>
                  <a:lnTo>
                    <a:pt x="807" y="512"/>
                  </a:lnTo>
                  <a:lnTo>
                    <a:pt x="459" y="756"/>
                  </a:lnTo>
                  <a:lnTo>
                    <a:pt x="110" y="409"/>
                  </a:lnTo>
                  <a:lnTo>
                    <a:pt x="407" y="112"/>
                  </a:lnTo>
                  <a:close/>
                  <a:moveTo>
                    <a:pt x="407" y="0"/>
                  </a:moveTo>
                  <a:lnTo>
                    <a:pt x="0" y="409"/>
                  </a:lnTo>
                  <a:lnTo>
                    <a:pt x="452" y="861"/>
                  </a:lnTo>
                  <a:lnTo>
                    <a:pt x="927" y="52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6243903" y="3118097"/>
              <a:ext cx="56218" cy="56431"/>
            </a:xfrm>
            <a:custGeom>
              <a:rect b="b" l="l" r="r" t="t"/>
              <a:pathLst>
                <a:path extrusionOk="0" h="528" w="526">
                  <a:moveTo>
                    <a:pt x="74" y="1"/>
                  </a:moveTo>
                  <a:lnTo>
                    <a:pt x="1" y="68"/>
                  </a:lnTo>
                  <a:lnTo>
                    <a:pt x="460" y="527"/>
                  </a:lnTo>
                  <a:lnTo>
                    <a:pt x="525" y="461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6284196" y="3040611"/>
              <a:ext cx="106236" cy="99824"/>
            </a:xfrm>
            <a:custGeom>
              <a:rect b="b" l="l" r="r" t="t"/>
              <a:pathLst>
                <a:path extrusionOk="0" h="934" w="994">
                  <a:moveTo>
                    <a:pt x="415" y="119"/>
                  </a:moveTo>
                  <a:lnTo>
                    <a:pt x="876" y="571"/>
                  </a:lnTo>
                  <a:lnTo>
                    <a:pt x="520" y="831"/>
                  </a:lnTo>
                  <a:lnTo>
                    <a:pt x="113" y="422"/>
                  </a:lnTo>
                  <a:lnTo>
                    <a:pt x="415" y="119"/>
                  </a:lnTo>
                  <a:close/>
                  <a:moveTo>
                    <a:pt x="415" y="0"/>
                  </a:moveTo>
                  <a:lnTo>
                    <a:pt x="1" y="422"/>
                  </a:lnTo>
                  <a:lnTo>
                    <a:pt x="513" y="934"/>
                  </a:lnTo>
                  <a:lnTo>
                    <a:pt x="993" y="57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322992" y="3003310"/>
              <a:ext cx="111153" cy="103885"/>
            </a:xfrm>
            <a:custGeom>
              <a:rect b="b" l="l" r="r" t="t"/>
              <a:pathLst>
                <a:path extrusionOk="0" h="972" w="1040">
                  <a:moveTo>
                    <a:pt x="408" y="113"/>
                  </a:moveTo>
                  <a:lnTo>
                    <a:pt x="920" y="623"/>
                  </a:lnTo>
                  <a:lnTo>
                    <a:pt x="579" y="876"/>
                  </a:lnTo>
                  <a:lnTo>
                    <a:pt x="113" y="408"/>
                  </a:lnTo>
                  <a:lnTo>
                    <a:pt x="408" y="113"/>
                  </a:lnTo>
                  <a:close/>
                  <a:moveTo>
                    <a:pt x="408" y="1"/>
                  </a:moveTo>
                  <a:lnTo>
                    <a:pt x="1" y="408"/>
                  </a:lnTo>
                  <a:lnTo>
                    <a:pt x="564" y="972"/>
                  </a:lnTo>
                  <a:lnTo>
                    <a:pt x="1039" y="637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6361789" y="2964514"/>
              <a:ext cx="117351" cy="110191"/>
            </a:xfrm>
            <a:custGeom>
              <a:rect b="b" l="l" r="r" t="t"/>
              <a:pathLst>
                <a:path extrusionOk="0" h="1031" w="1098">
                  <a:moveTo>
                    <a:pt x="409" y="111"/>
                  </a:moveTo>
                  <a:lnTo>
                    <a:pt x="979" y="682"/>
                  </a:lnTo>
                  <a:lnTo>
                    <a:pt x="632" y="927"/>
                  </a:lnTo>
                  <a:lnTo>
                    <a:pt x="112" y="408"/>
                  </a:lnTo>
                  <a:lnTo>
                    <a:pt x="409" y="111"/>
                  </a:lnTo>
                  <a:close/>
                  <a:moveTo>
                    <a:pt x="409" y="1"/>
                  </a:moveTo>
                  <a:lnTo>
                    <a:pt x="0" y="408"/>
                  </a:lnTo>
                  <a:lnTo>
                    <a:pt x="623" y="1031"/>
                  </a:lnTo>
                  <a:lnTo>
                    <a:pt x="1098" y="689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6360293" y="3001814"/>
              <a:ext cx="74600" cy="74387"/>
            </a:xfrm>
            <a:custGeom>
              <a:rect b="b" l="l" r="r" t="t"/>
              <a:pathLst>
                <a:path extrusionOk="0" h="696" w="698">
                  <a:moveTo>
                    <a:pt x="68" y="0"/>
                  </a:moveTo>
                  <a:lnTo>
                    <a:pt x="0" y="73"/>
                  </a:lnTo>
                  <a:lnTo>
                    <a:pt x="630" y="696"/>
                  </a:lnTo>
                  <a:lnTo>
                    <a:pt x="697" y="63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6130614" y="3121410"/>
              <a:ext cx="87212" cy="87105"/>
            </a:xfrm>
            <a:custGeom>
              <a:rect b="b" l="l" r="r" t="t"/>
              <a:pathLst>
                <a:path extrusionOk="0" h="815" w="816">
                  <a:moveTo>
                    <a:pt x="415" y="110"/>
                  </a:moveTo>
                  <a:lnTo>
                    <a:pt x="705" y="400"/>
                  </a:lnTo>
                  <a:lnTo>
                    <a:pt x="401" y="704"/>
                  </a:lnTo>
                  <a:lnTo>
                    <a:pt x="111" y="414"/>
                  </a:lnTo>
                  <a:lnTo>
                    <a:pt x="415" y="110"/>
                  </a:lnTo>
                  <a:close/>
                  <a:moveTo>
                    <a:pt x="415" y="0"/>
                  </a:moveTo>
                  <a:lnTo>
                    <a:pt x="1" y="414"/>
                  </a:lnTo>
                  <a:lnTo>
                    <a:pt x="401" y="815"/>
                  </a:lnTo>
                  <a:lnTo>
                    <a:pt x="815" y="400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6169410" y="3077056"/>
              <a:ext cx="86464" cy="92663"/>
            </a:xfrm>
            <a:custGeom>
              <a:rect b="b" l="l" r="r" t="t"/>
              <a:pathLst>
                <a:path extrusionOk="0" h="867" w="809">
                  <a:moveTo>
                    <a:pt x="356" y="118"/>
                  </a:moveTo>
                  <a:lnTo>
                    <a:pt x="698" y="459"/>
                  </a:lnTo>
                  <a:lnTo>
                    <a:pt x="401" y="756"/>
                  </a:lnTo>
                  <a:lnTo>
                    <a:pt x="104" y="467"/>
                  </a:lnTo>
                  <a:lnTo>
                    <a:pt x="356" y="118"/>
                  </a:lnTo>
                  <a:close/>
                  <a:moveTo>
                    <a:pt x="342" y="1"/>
                  </a:moveTo>
                  <a:lnTo>
                    <a:pt x="1" y="474"/>
                  </a:lnTo>
                  <a:lnTo>
                    <a:pt x="401" y="867"/>
                  </a:lnTo>
                  <a:lnTo>
                    <a:pt x="808" y="459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6202649" y="3031847"/>
              <a:ext cx="91915" cy="99075"/>
            </a:xfrm>
            <a:custGeom>
              <a:rect b="b" l="l" r="r" t="t"/>
              <a:pathLst>
                <a:path extrusionOk="0" h="927" w="860">
                  <a:moveTo>
                    <a:pt x="350" y="127"/>
                  </a:moveTo>
                  <a:lnTo>
                    <a:pt x="750" y="520"/>
                  </a:lnTo>
                  <a:lnTo>
                    <a:pt x="453" y="815"/>
                  </a:lnTo>
                  <a:lnTo>
                    <a:pt x="104" y="468"/>
                  </a:lnTo>
                  <a:lnTo>
                    <a:pt x="350" y="127"/>
                  </a:lnTo>
                  <a:close/>
                  <a:moveTo>
                    <a:pt x="342" y="0"/>
                  </a:moveTo>
                  <a:lnTo>
                    <a:pt x="1" y="475"/>
                  </a:lnTo>
                  <a:lnTo>
                    <a:pt x="453" y="927"/>
                  </a:lnTo>
                  <a:lnTo>
                    <a:pt x="860" y="52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6200191" y="3076094"/>
              <a:ext cx="56431" cy="56431"/>
            </a:xfrm>
            <a:custGeom>
              <a:rect b="b" l="l" r="r" t="t"/>
              <a:pathLst>
                <a:path extrusionOk="0" h="528" w="528">
                  <a:moveTo>
                    <a:pt x="76" y="1"/>
                  </a:moveTo>
                  <a:lnTo>
                    <a:pt x="1" y="68"/>
                  </a:lnTo>
                  <a:lnTo>
                    <a:pt x="461" y="527"/>
                  </a:lnTo>
                  <a:lnTo>
                    <a:pt x="527" y="461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6235246" y="2985889"/>
              <a:ext cx="99075" cy="106343"/>
            </a:xfrm>
            <a:custGeom>
              <a:rect b="b" l="l" r="r" t="t"/>
              <a:pathLst>
                <a:path extrusionOk="0" h="995" w="927">
                  <a:moveTo>
                    <a:pt x="363" y="119"/>
                  </a:moveTo>
                  <a:lnTo>
                    <a:pt x="815" y="578"/>
                  </a:lnTo>
                  <a:lnTo>
                    <a:pt x="510" y="882"/>
                  </a:lnTo>
                  <a:lnTo>
                    <a:pt x="103" y="475"/>
                  </a:lnTo>
                  <a:lnTo>
                    <a:pt x="363" y="119"/>
                  </a:lnTo>
                  <a:close/>
                  <a:moveTo>
                    <a:pt x="349" y="0"/>
                  </a:moveTo>
                  <a:lnTo>
                    <a:pt x="0" y="482"/>
                  </a:lnTo>
                  <a:lnTo>
                    <a:pt x="510" y="994"/>
                  </a:lnTo>
                  <a:lnTo>
                    <a:pt x="927" y="5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6267737" y="2942283"/>
              <a:ext cx="104633" cy="111153"/>
            </a:xfrm>
            <a:custGeom>
              <a:rect b="b" l="l" r="r" t="t"/>
              <a:pathLst>
                <a:path extrusionOk="0" h="1040" w="979">
                  <a:moveTo>
                    <a:pt x="347" y="120"/>
                  </a:moveTo>
                  <a:lnTo>
                    <a:pt x="859" y="630"/>
                  </a:lnTo>
                  <a:lnTo>
                    <a:pt x="569" y="927"/>
                  </a:lnTo>
                  <a:lnTo>
                    <a:pt x="103" y="468"/>
                  </a:lnTo>
                  <a:lnTo>
                    <a:pt x="347" y="120"/>
                  </a:lnTo>
                  <a:close/>
                  <a:moveTo>
                    <a:pt x="340" y="1"/>
                  </a:moveTo>
                  <a:lnTo>
                    <a:pt x="0" y="476"/>
                  </a:lnTo>
                  <a:lnTo>
                    <a:pt x="569" y="1039"/>
                  </a:lnTo>
                  <a:lnTo>
                    <a:pt x="978" y="63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6300014" y="2897287"/>
              <a:ext cx="111153" cy="117138"/>
            </a:xfrm>
            <a:custGeom>
              <a:rect b="b" l="l" r="r" t="t"/>
              <a:pathLst>
                <a:path extrusionOk="0" h="1096" w="1040">
                  <a:moveTo>
                    <a:pt x="356" y="127"/>
                  </a:moveTo>
                  <a:lnTo>
                    <a:pt x="920" y="689"/>
                  </a:lnTo>
                  <a:lnTo>
                    <a:pt x="632" y="986"/>
                  </a:lnTo>
                  <a:lnTo>
                    <a:pt x="105" y="466"/>
                  </a:lnTo>
                  <a:lnTo>
                    <a:pt x="356" y="127"/>
                  </a:lnTo>
                  <a:close/>
                  <a:moveTo>
                    <a:pt x="342" y="0"/>
                  </a:moveTo>
                  <a:lnTo>
                    <a:pt x="0" y="473"/>
                  </a:lnTo>
                  <a:lnTo>
                    <a:pt x="632" y="1096"/>
                  </a:lnTo>
                  <a:lnTo>
                    <a:pt x="1039" y="689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6298518" y="2941535"/>
              <a:ext cx="74600" cy="74600"/>
            </a:xfrm>
            <a:custGeom>
              <a:rect b="b" l="l" r="r" t="t"/>
              <a:pathLst>
                <a:path extrusionOk="0" h="698" w="698">
                  <a:moveTo>
                    <a:pt x="68" y="1"/>
                  </a:moveTo>
                  <a:lnTo>
                    <a:pt x="0" y="68"/>
                  </a:lnTo>
                  <a:lnTo>
                    <a:pt x="630" y="698"/>
                  </a:lnTo>
                  <a:lnTo>
                    <a:pt x="697" y="630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5885865" y="3378665"/>
              <a:ext cx="112649" cy="110191"/>
            </a:xfrm>
            <a:custGeom>
              <a:rect b="b" l="l" r="r" t="t"/>
              <a:pathLst>
                <a:path extrusionOk="0" h="1031" w="1054">
                  <a:moveTo>
                    <a:pt x="75" y="1"/>
                  </a:moveTo>
                  <a:lnTo>
                    <a:pt x="0" y="69"/>
                  </a:lnTo>
                  <a:lnTo>
                    <a:pt x="520" y="579"/>
                  </a:lnTo>
                  <a:lnTo>
                    <a:pt x="527" y="572"/>
                  </a:lnTo>
                  <a:lnTo>
                    <a:pt x="979" y="1031"/>
                  </a:lnTo>
                  <a:lnTo>
                    <a:pt x="1053" y="965"/>
                  </a:lnTo>
                  <a:lnTo>
                    <a:pt x="534" y="453"/>
                  </a:lnTo>
                  <a:lnTo>
                    <a:pt x="527" y="453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5976176" y="3275742"/>
              <a:ext cx="87319" cy="87319"/>
            </a:xfrm>
            <a:custGeom>
              <a:rect b="b" l="l" r="r" t="t"/>
              <a:pathLst>
                <a:path extrusionOk="0" h="817" w="817">
                  <a:moveTo>
                    <a:pt x="416" y="112"/>
                  </a:moveTo>
                  <a:lnTo>
                    <a:pt x="704" y="400"/>
                  </a:lnTo>
                  <a:lnTo>
                    <a:pt x="400" y="704"/>
                  </a:lnTo>
                  <a:lnTo>
                    <a:pt x="112" y="416"/>
                  </a:lnTo>
                  <a:lnTo>
                    <a:pt x="416" y="112"/>
                  </a:lnTo>
                  <a:close/>
                  <a:moveTo>
                    <a:pt x="416" y="0"/>
                  </a:moveTo>
                  <a:lnTo>
                    <a:pt x="0" y="416"/>
                  </a:lnTo>
                  <a:lnTo>
                    <a:pt x="400" y="816"/>
                  </a:lnTo>
                  <a:lnTo>
                    <a:pt x="816" y="400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5931822" y="3314645"/>
              <a:ext cx="92663" cy="86357"/>
            </a:xfrm>
            <a:custGeom>
              <a:rect b="b" l="l" r="r" t="t"/>
              <a:pathLst>
                <a:path extrusionOk="0" h="808" w="867">
                  <a:moveTo>
                    <a:pt x="467" y="104"/>
                  </a:moveTo>
                  <a:lnTo>
                    <a:pt x="757" y="401"/>
                  </a:lnTo>
                  <a:lnTo>
                    <a:pt x="460" y="689"/>
                  </a:lnTo>
                  <a:lnTo>
                    <a:pt x="127" y="356"/>
                  </a:lnTo>
                  <a:lnTo>
                    <a:pt x="467" y="104"/>
                  </a:lnTo>
                  <a:close/>
                  <a:moveTo>
                    <a:pt x="476" y="1"/>
                  </a:moveTo>
                  <a:lnTo>
                    <a:pt x="1" y="340"/>
                  </a:lnTo>
                  <a:lnTo>
                    <a:pt x="460" y="808"/>
                  </a:lnTo>
                  <a:lnTo>
                    <a:pt x="867" y="401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5886613" y="3347884"/>
              <a:ext cx="99182" cy="91915"/>
            </a:xfrm>
            <a:custGeom>
              <a:rect b="b" l="l" r="r" t="t"/>
              <a:pathLst>
                <a:path extrusionOk="0" h="860" w="928">
                  <a:moveTo>
                    <a:pt x="468" y="104"/>
                  </a:moveTo>
                  <a:lnTo>
                    <a:pt x="817" y="453"/>
                  </a:lnTo>
                  <a:lnTo>
                    <a:pt x="520" y="741"/>
                  </a:lnTo>
                  <a:lnTo>
                    <a:pt x="127" y="348"/>
                  </a:lnTo>
                  <a:lnTo>
                    <a:pt x="468" y="104"/>
                  </a:lnTo>
                  <a:close/>
                  <a:moveTo>
                    <a:pt x="475" y="1"/>
                  </a:moveTo>
                  <a:lnTo>
                    <a:pt x="1" y="333"/>
                  </a:lnTo>
                  <a:lnTo>
                    <a:pt x="520" y="860"/>
                  </a:lnTo>
                  <a:lnTo>
                    <a:pt x="927" y="453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5931074" y="3345426"/>
              <a:ext cx="56431" cy="56431"/>
            </a:xfrm>
            <a:custGeom>
              <a:rect b="b" l="l" r="r" t="t"/>
              <a:pathLst>
                <a:path extrusionOk="0" h="528" w="528">
                  <a:moveTo>
                    <a:pt x="66" y="1"/>
                  </a:moveTo>
                  <a:lnTo>
                    <a:pt x="1" y="75"/>
                  </a:lnTo>
                  <a:lnTo>
                    <a:pt x="459" y="527"/>
                  </a:lnTo>
                  <a:lnTo>
                    <a:pt x="527" y="46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5840763" y="3380268"/>
              <a:ext cx="106236" cy="99075"/>
            </a:xfrm>
            <a:custGeom>
              <a:rect b="b" l="l" r="r" t="t"/>
              <a:pathLst>
                <a:path extrusionOk="0" h="927" w="994">
                  <a:moveTo>
                    <a:pt x="474" y="105"/>
                  </a:moveTo>
                  <a:lnTo>
                    <a:pt x="883" y="512"/>
                  </a:lnTo>
                  <a:lnTo>
                    <a:pt x="579" y="816"/>
                  </a:lnTo>
                  <a:lnTo>
                    <a:pt x="127" y="365"/>
                  </a:lnTo>
                  <a:lnTo>
                    <a:pt x="474" y="105"/>
                  </a:lnTo>
                  <a:close/>
                  <a:moveTo>
                    <a:pt x="490" y="0"/>
                  </a:moveTo>
                  <a:lnTo>
                    <a:pt x="1" y="349"/>
                  </a:lnTo>
                  <a:lnTo>
                    <a:pt x="579" y="927"/>
                  </a:lnTo>
                  <a:lnTo>
                    <a:pt x="993" y="512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5797264" y="3412759"/>
              <a:ext cx="110939" cy="103885"/>
            </a:xfrm>
            <a:custGeom>
              <a:rect b="b" l="l" r="r" t="t"/>
              <a:pathLst>
                <a:path extrusionOk="0" h="972" w="1038">
                  <a:moveTo>
                    <a:pt x="467" y="105"/>
                  </a:moveTo>
                  <a:lnTo>
                    <a:pt x="925" y="571"/>
                  </a:lnTo>
                  <a:lnTo>
                    <a:pt x="637" y="861"/>
                  </a:lnTo>
                  <a:lnTo>
                    <a:pt x="125" y="349"/>
                  </a:lnTo>
                  <a:lnTo>
                    <a:pt x="467" y="105"/>
                  </a:lnTo>
                  <a:close/>
                  <a:moveTo>
                    <a:pt x="474" y="0"/>
                  </a:moveTo>
                  <a:lnTo>
                    <a:pt x="1" y="342"/>
                  </a:lnTo>
                  <a:lnTo>
                    <a:pt x="637" y="971"/>
                  </a:lnTo>
                  <a:lnTo>
                    <a:pt x="1037" y="571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5752054" y="3445250"/>
              <a:ext cx="117351" cy="110191"/>
            </a:xfrm>
            <a:custGeom>
              <a:rect b="b" l="l" r="r" t="t"/>
              <a:pathLst>
                <a:path extrusionOk="0" h="1031" w="1098">
                  <a:moveTo>
                    <a:pt x="468" y="103"/>
                  </a:moveTo>
                  <a:lnTo>
                    <a:pt x="986" y="630"/>
                  </a:lnTo>
                  <a:lnTo>
                    <a:pt x="698" y="920"/>
                  </a:lnTo>
                  <a:lnTo>
                    <a:pt x="127" y="356"/>
                  </a:lnTo>
                  <a:lnTo>
                    <a:pt x="468" y="103"/>
                  </a:lnTo>
                  <a:close/>
                  <a:moveTo>
                    <a:pt x="475" y="0"/>
                  </a:moveTo>
                  <a:lnTo>
                    <a:pt x="0" y="342"/>
                  </a:lnTo>
                  <a:lnTo>
                    <a:pt x="698" y="1030"/>
                  </a:lnTo>
                  <a:lnTo>
                    <a:pt x="1098" y="630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5796302" y="3443754"/>
              <a:ext cx="74600" cy="74387"/>
            </a:xfrm>
            <a:custGeom>
              <a:rect b="b" l="l" r="r" t="t"/>
              <a:pathLst>
                <a:path extrusionOk="0" h="696" w="698">
                  <a:moveTo>
                    <a:pt x="68" y="0"/>
                  </a:moveTo>
                  <a:lnTo>
                    <a:pt x="1" y="66"/>
                  </a:lnTo>
                  <a:lnTo>
                    <a:pt x="632" y="695"/>
                  </a:lnTo>
                  <a:lnTo>
                    <a:pt x="698" y="63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013369" y="3311439"/>
              <a:ext cx="88174" cy="87853"/>
            </a:xfrm>
            <a:custGeom>
              <a:rect b="b" l="l" r="r" t="t"/>
              <a:pathLst>
                <a:path extrusionOk="0" h="822" w="825">
                  <a:moveTo>
                    <a:pt x="424" y="111"/>
                  </a:moveTo>
                  <a:lnTo>
                    <a:pt x="705" y="401"/>
                  </a:lnTo>
                  <a:lnTo>
                    <a:pt x="401" y="712"/>
                  </a:lnTo>
                  <a:lnTo>
                    <a:pt x="113" y="422"/>
                  </a:lnTo>
                  <a:lnTo>
                    <a:pt x="424" y="111"/>
                  </a:lnTo>
                  <a:close/>
                  <a:moveTo>
                    <a:pt x="424" y="0"/>
                  </a:moveTo>
                  <a:lnTo>
                    <a:pt x="1" y="422"/>
                  </a:lnTo>
                  <a:lnTo>
                    <a:pt x="401" y="822"/>
                  </a:lnTo>
                  <a:lnTo>
                    <a:pt x="824" y="401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5976176" y="3350236"/>
              <a:ext cx="85609" cy="93625"/>
            </a:xfrm>
            <a:custGeom>
              <a:rect b="b" l="l" r="r" t="t"/>
              <a:pathLst>
                <a:path extrusionOk="0" h="876" w="801">
                  <a:moveTo>
                    <a:pt x="407" y="112"/>
                  </a:moveTo>
                  <a:lnTo>
                    <a:pt x="697" y="407"/>
                  </a:lnTo>
                  <a:lnTo>
                    <a:pt x="452" y="749"/>
                  </a:lnTo>
                  <a:lnTo>
                    <a:pt x="112" y="407"/>
                  </a:lnTo>
                  <a:lnTo>
                    <a:pt x="407" y="112"/>
                  </a:lnTo>
                  <a:close/>
                  <a:moveTo>
                    <a:pt x="407" y="0"/>
                  </a:moveTo>
                  <a:lnTo>
                    <a:pt x="0" y="407"/>
                  </a:lnTo>
                  <a:lnTo>
                    <a:pt x="461" y="875"/>
                  </a:lnTo>
                  <a:lnTo>
                    <a:pt x="800" y="40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5937380" y="3388925"/>
              <a:ext cx="91915" cy="99182"/>
            </a:xfrm>
            <a:custGeom>
              <a:rect b="b" l="l" r="r" t="t"/>
              <a:pathLst>
                <a:path extrusionOk="0" h="928" w="860">
                  <a:moveTo>
                    <a:pt x="408" y="113"/>
                  </a:moveTo>
                  <a:lnTo>
                    <a:pt x="756" y="469"/>
                  </a:lnTo>
                  <a:lnTo>
                    <a:pt x="504" y="808"/>
                  </a:lnTo>
                  <a:lnTo>
                    <a:pt x="112" y="408"/>
                  </a:lnTo>
                  <a:lnTo>
                    <a:pt x="408" y="113"/>
                  </a:lnTo>
                  <a:close/>
                  <a:moveTo>
                    <a:pt x="408" y="1"/>
                  </a:moveTo>
                  <a:lnTo>
                    <a:pt x="0" y="408"/>
                  </a:lnTo>
                  <a:lnTo>
                    <a:pt x="520" y="927"/>
                  </a:lnTo>
                  <a:lnTo>
                    <a:pt x="859" y="453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74573" y="3388177"/>
              <a:ext cx="56431" cy="56431"/>
            </a:xfrm>
            <a:custGeom>
              <a:rect b="b" l="l" r="r" t="t"/>
              <a:pathLst>
                <a:path extrusionOk="0" h="528" w="528">
                  <a:moveTo>
                    <a:pt x="67" y="1"/>
                  </a:moveTo>
                  <a:lnTo>
                    <a:pt x="1" y="68"/>
                  </a:lnTo>
                  <a:lnTo>
                    <a:pt x="460" y="527"/>
                  </a:lnTo>
                  <a:lnTo>
                    <a:pt x="527" y="453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5897087" y="3427722"/>
              <a:ext cx="98969" cy="106343"/>
            </a:xfrm>
            <a:custGeom>
              <a:rect b="b" l="l" r="r" t="t"/>
              <a:pathLst>
                <a:path extrusionOk="0" h="995" w="926">
                  <a:moveTo>
                    <a:pt x="422" y="113"/>
                  </a:moveTo>
                  <a:lnTo>
                    <a:pt x="822" y="520"/>
                  </a:lnTo>
                  <a:lnTo>
                    <a:pt x="569" y="876"/>
                  </a:lnTo>
                  <a:lnTo>
                    <a:pt x="111" y="424"/>
                  </a:lnTo>
                  <a:lnTo>
                    <a:pt x="422" y="113"/>
                  </a:lnTo>
                  <a:close/>
                  <a:moveTo>
                    <a:pt x="422" y="1"/>
                  </a:moveTo>
                  <a:lnTo>
                    <a:pt x="0" y="424"/>
                  </a:lnTo>
                  <a:lnTo>
                    <a:pt x="578" y="995"/>
                  </a:lnTo>
                  <a:lnTo>
                    <a:pt x="925" y="51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859787" y="3466733"/>
              <a:ext cx="103885" cy="111687"/>
            </a:xfrm>
            <a:custGeom>
              <a:rect b="b" l="l" r="r" t="t"/>
              <a:pathLst>
                <a:path extrusionOk="0" h="1045" w="972">
                  <a:moveTo>
                    <a:pt x="408" y="111"/>
                  </a:moveTo>
                  <a:lnTo>
                    <a:pt x="867" y="578"/>
                  </a:lnTo>
                  <a:lnTo>
                    <a:pt x="623" y="918"/>
                  </a:lnTo>
                  <a:lnTo>
                    <a:pt x="111" y="408"/>
                  </a:lnTo>
                  <a:lnTo>
                    <a:pt x="408" y="111"/>
                  </a:lnTo>
                  <a:close/>
                  <a:moveTo>
                    <a:pt x="408" y="0"/>
                  </a:moveTo>
                  <a:lnTo>
                    <a:pt x="1" y="408"/>
                  </a:lnTo>
                  <a:lnTo>
                    <a:pt x="630" y="1044"/>
                  </a:lnTo>
                  <a:lnTo>
                    <a:pt x="972" y="569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5821097" y="3505529"/>
              <a:ext cx="110084" cy="117138"/>
            </a:xfrm>
            <a:custGeom>
              <a:rect b="b" l="l" r="r" t="t"/>
              <a:pathLst>
                <a:path extrusionOk="0" h="1096" w="1030">
                  <a:moveTo>
                    <a:pt x="407" y="110"/>
                  </a:moveTo>
                  <a:lnTo>
                    <a:pt x="925" y="637"/>
                  </a:lnTo>
                  <a:lnTo>
                    <a:pt x="681" y="978"/>
                  </a:lnTo>
                  <a:lnTo>
                    <a:pt x="110" y="407"/>
                  </a:lnTo>
                  <a:lnTo>
                    <a:pt x="407" y="110"/>
                  </a:lnTo>
                  <a:close/>
                  <a:moveTo>
                    <a:pt x="407" y="0"/>
                  </a:moveTo>
                  <a:lnTo>
                    <a:pt x="0" y="407"/>
                  </a:lnTo>
                  <a:lnTo>
                    <a:pt x="688" y="1096"/>
                  </a:lnTo>
                  <a:lnTo>
                    <a:pt x="1030" y="62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5858077" y="3504674"/>
              <a:ext cx="74600" cy="74494"/>
            </a:xfrm>
            <a:custGeom>
              <a:rect b="b" l="l" r="r" t="t"/>
              <a:pathLst>
                <a:path extrusionOk="0" h="697" w="698">
                  <a:moveTo>
                    <a:pt x="68" y="1"/>
                  </a:moveTo>
                  <a:lnTo>
                    <a:pt x="1" y="67"/>
                  </a:lnTo>
                  <a:lnTo>
                    <a:pt x="632" y="696"/>
                  </a:lnTo>
                  <a:lnTo>
                    <a:pt x="698" y="62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2" name="Google Shape;342;p7"/>
          <p:cNvSpPr txBox="1"/>
          <p:nvPr>
            <p:ph idx="1" type="subTitle"/>
          </p:nvPr>
        </p:nvSpPr>
        <p:spPr>
          <a:xfrm>
            <a:off x="720000" y="1731200"/>
            <a:ext cx="39723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43" name="Google Shape;343;p7"/>
          <p:cNvSpPr/>
          <p:nvPr/>
        </p:nvSpPr>
        <p:spPr>
          <a:xfrm flipH="1">
            <a:off x="-715350" y="4938650"/>
            <a:ext cx="2030700" cy="461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7"/>
          <p:cNvGrpSpPr/>
          <p:nvPr/>
        </p:nvGrpSpPr>
        <p:grpSpPr>
          <a:xfrm>
            <a:off x="399231" y="4323982"/>
            <a:ext cx="695586" cy="614618"/>
            <a:chOff x="1491900" y="512600"/>
            <a:chExt cx="971625" cy="858525"/>
          </a:xfrm>
        </p:grpSpPr>
        <p:sp>
          <p:nvSpPr>
            <p:cNvPr id="345" name="Google Shape;345;p7"/>
            <p:cNvSpPr/>
            <p:nvPr/>
          </p:nvSpPr>
          <p:spPr>
            <a:xfrm>
              <a:off x="1942500" y="938450"/>
              <a:ext cx="26200" cy="432675"/>
            </a:xfrm>
            <a:custGeom>
              <a:rect b="b" l="l" r="r" t="t"/>
              <a:pathLst>
                <a:path extrusionOk="0" h="17307" w="1048">
                  <a:moveTo>
                    <a:pt x="0" y="1"/>
                  </a:moveTo>
                  <a:lnTo>
                    <a:pt x="0" y="17306"/>
                  </a:lnTo>
                  <a:lnTo>
                    <a:pt x="1047" y="17306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871750" y="770875"/>
              <a:ext cx="166375" cy="203175"/>
            </a:xfrm>
            <a:custGeom>
              <a:rect b="b" l="l" r="r" t="t"/>
              <a:pathLst>
                <a:path extrusionOk="0" h="8127" w="6655">
                  <a:moveTo>
                    <a:pt x="3343" y="1"/>
                  </a:moveTo>
                  <a:cubicBezTo>
                    <a:pt x="3205" y="1"/>
                    <a:pt x="3068" y="73"/>
                    <a:pt x="2995" y="214"/>
                  </a:cubicBezTo>
                  <a:lnTo>
                    <a:pt x="2147" y="1819"/>
                  </a:lnTo>
                  <a:lnTo>
                    <a:pt x="650" y="539"/>
                  </a:lnTo>
                  <a:cubicBezTo>
                    <a:pt x="569" y="474"/>
                    <a:pt x="479" y="444"/>
                    <a:pt x="391" y="444"/>
                  </a:cubicBezTo>
                  <a:cubicBezTo>
                    <a:pt x="187" y="444"/>
                    <a:pt x="1" y="604"/>
                    <a:pt x="1" y="846"/>
                  </a:cubicBezTo>
                  <a:lnTo>
                    <a:pt x="1" y="4791"/>
                  </a:lnTo>
                  <a:cubicBezTo>
                    <a:pt x="1" y="6630"/>
                    <a:pt x="1481" y="8127"/>
                    <a:pt x="3319" y="8127"/>
                  </a:cubicBezTo>
                  <a:cubicBezTo>
                    <a:pt x="5158" y="8127"/>
                    <a:pt x="6655" y="6630"/>
                    <a:pt x="6655" y="4791"/>
                  </a:cubicBezTo>
                  <a:lnTo>
                    <a:pt x="6655" y="716"/>
                  </a:lnTo>
                  <a:cubicBezTo>
                    <a:pt x="6655" y="485"/>
                    <a:pt x="6458" y="330"/>
                    <a:pt x="6252" y="330"/>
                  </a:cubicBezTo>
                  <a:cubicBezTo>
                    <a:pt x="6152" y="330"/>
                    <a:pt x="6050" y="366"/>
                    <a:pt x="5967" y="448"/>
                  </a:cubicBezTo>
                  <a:lnTo>
                    <a:pt x="4691" y="1819"/>
                  </a:lnTo>
                  <a:lnTo>
                    <a:pt x="3678" y="197"/>
                  </a:lnTo>
                  <a:cubicBezTo>
                    <a:pt x="3601" y="65"/>
                    <a:pt x="3472" y="1"/>
                    <a:pt x="3343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1881275" y="866750"/>
              <a:ext cx="48275" cy="83400"/>
            </a:xfrm>
            <a:custGeom>
              <a:rect b="b" l="l" r="r" t="t"/>
              <a:pathLst>
                <a:path extrusionOk="0" h="3336" w="1931">
                  <a:moveTo>
                    <a:pt x="394" y="0"/>
                  </a:moveTo>
                  <a:cubicBezTo>
                    <a:pt x="178" y="0"/>
                    <a:pt x="1" y="182"/>
                    <a:pt x="1" y="381"/>
                  </a:cubicBezTo>
                  <a:lnTo>
                    <a:pt x="1" y="814"/>
                  </a:lnTo>
                  <a:cubicBezTo>
                    <a:pt x="1" y="1770"/>
                    <a:pt x="468" y="2687"/>
                    <a:pt x="1260" y="3262"/>
                  </a:cubicBezTo>
                  <a:cubicBezTo>
                    <a:pt x="1333" y="3319"/>
                    <a:pt x="1407" y="3336"/>
                    <a:pt x="1476" y="3336"/>
                  </a:cubicBezTo>
                  <a:cubicBezTo>
                    <a:pt x="1606" y="3336"/>
                    <a:pt x="1731" y="3284"/>
                    <a:pt x="1800" y="3176"/>
                  </a:cubicBezTo>
                  <a:cubicBezTo>
                    <a:pt x="1930" y="2994"/>
                    <a:pt x="1891" y="2760"/>
                    <a:pt x="1714" y="2635"/>
                  </a:cubicBezTo>
                  <a:cubicBezTo>
                    <a:pt x="1134" y="2220"/>
                    <a:pt x="775" y="1532"/>
                    <a:pt x="775" y="814"/>
                  </a:cubicBezTo>
                  <a:lnTo>
                    <a:pt x="775" y="381"/>
                  </a:lnTo>
                  <a:cubicBezTo>
                    <a:pt x="775" y="182"/>
                    <a:pt x="61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1881275" y="825325"/>
              <a:ext cx="19400" cy="32900"/>
            </a:xfrm>
            <a:custGeom>
              <a:rect b="b" l="l" r="r" t="t"/>
              <a:pathLst>
                <a:path extrusionOk="0" h="1316" w="776">
                  <a:moveTo>
                    <a:pt x="394" y="0"/>
                  </a:moveTo>
                  <a:cubicBezTo>
                    <a:pt x="178" y="0"/>
                    <a:pt x="1" y="182"/>
                    <a:pt x="1" y="377"/>
                  </a:cubicBezTo>
                  <a:lnTo>
                    <a:pt x="1" y="917"/>
                  </a:lnTo>
                  <a:cubicBezTo>
                    <a:pt x="1" y="1134"/>
                    <a:pt x="178" y="1315"/>
                    <a:pt x="394" y="1315"/>
                  </a:cubicBezTo>
                  <a:cubicBezTo>
                    <a:pt x="611" y="1315"/>
                    <a:pt x="775" y="1134"/>
                    <a:pt x="775" y="917"/>
                  </a:cubicBezTo>
                  <a:lnTo>
                    <a:pt x="775" y="377"/>
                  </a:lnTo>
                  <a:cubicBezTo>
                    <a:pt x="775" y="182"/>
                    <a:pt x="61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1964675" y="984175"/>
              <a:ext cx="140075" cy="122775"/>
            </a:xfrm>
            <a:custGeom>
              <a:rect b="b" l="l" r="r" t="t"/>
              <a:pathLst>
                <a:path extrusionOk="0" h="4911" w="5603">
                  <a:moveTo>
                    <a:pt x="4357" y="0"/>
                  </a:moveTo>
                  <a:cubicBezTo>
                    <a:pt x="3621" y="0"/>
                    <a:pt x="2707" y="91"/>
                    <a:pt x="1982" y="443"/>
                  </a:cubicBezTo>
                  <a:cubicBezTo>
                    <a:pt x="576" y="1144"/>
                    <a:pt x="0" y="3130"/>
                    <a:pt x="866" y="4298"/>
                  </a:cubicBezTo>
                  <a:cubicBezTo>
                    <a:pt x="883" y="4319"/>
                    <a:pt x="900" y="4337"/>
                    <a:pt x="918" y="4354"/>
                  </a:cubicBezTo>
                  <a:cubicBezTo>
                    <a:pt x="1336" y="4731"/>
                    <a:pt x="1896" y="4911"/>
                    <a:pt x="2473" y="4911"/>
                  </a:cubicBezTo>
                  <a:cubicBezTo>
                    <a:pt x="3385" y="4911"/>
                    <a:pt x="4340" y="4461"/>
                    <a:pt x="4846" y="3632"/>
                  </a:cubicBezTo>
                  <a:cubicBezTo>
                    <a:pt x="5603" y="2442"/>
                    <a:pt x="5603" y="603"/>
                    <a:pt x="5603" y="136"/>
                  </a:cubicBezTo>
                  <a:lnTo>
                    <a:pt x="5603" y="80"/>
                  </a:lnTo>
                  <a:lnTo>
                    <a:pt x="5551" y="80"/>
                  </a:lnTo>
                  <a:cubicBezTo>
                    <a:pt x="5352" y="50"/>
                    <a:pt x="4903" y="0"/>
                    <a:pt x="435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016900" y="992975"/>
              <a:ext cx="57250" cy="17525"/>
            </a:xfrm>
            <a:custGeom>
              <a:rect b="b" l="l" r="r" t="t"/>
              <a:pathLst>
                <a:path extrusionOk="0" h="701" w="2290">
                  <a:moveTo>
                    <a:pt x="2000" y="0"/>
                  </a:moveTo>
                  <a:cubicBezTo>
                    <a:pt x="1822" y="0"/>
                    <a:pt x="1641" y="17"/>
                    <a:pt x="1481" y="35"/>
                  </a:cubicBezTo>
                  <a:cubicBezTo>
                    <a:pt x="940" y="74"/>
                    <a:pt x="486" y="182"/>
                    <a:pt x="126" y="359"/>
                  </a:cubicBezTo>
                  <a:cubicBezTo>
                    <a:pt x="36" y="415"/>
                    <a:pt x="1" y="524"/>
                    <a:pt x="36" y="614"/>
                  </a:cubicBezTo>
                  <a:cubicBezTo>
                    <a:pt x="75" y="666"/>
                    <a:pt x="126" y="701"/>
                    <a:pt x="200" y="701"/>
                  </a:cubicBezTo>
                  <a:lnTo>
                    <a:pt x="217" y="701"/>
                  </a:lnTo>
                  <a:cubicBezTo>
                    <a:pt x="235" y="701"/>
                    <a:pt x="252" y="701"/>
                    <a:pt x="291" y="684"/>
                  </a:cubicBezTo>
                  <a:cubicBezTo>
                    <a:pt x="615" y="541"/>
                    <a:pt x="1009" y="433"/>
                    <a:pt x="1498" y="398"/>
                  </a:cubicBezTo>
                  <a:cubicBezTo>
                    <a:pt x="1658" y="377"/>
                    <a:pt x="1822" y="377"/>
                    <a:pt x="2000" y="377"/>
                  </a:cubicBezTo>
                  <a:lnTo>
                    <a:pt x="2091" y="377"/>
                  </a:lnTo>
                  <a:cubicBezTo>
                    <a:pt x="2199" y="377"/>
                    <a:pt x="2290" y="290"/>
                    <a:pt x="2290" y="199"/>
                  </a:cubicBezTo>
                  <a:cubicBezTo>
                    <a:pt x="2290" y="91"/>
                    <a:pt x="2199" y="17"/>
                    <a:pt x="2108" y="0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1806425" y="984175"/>
              <a:ext cx="140650" cy="122775"/>
            </a:xfrm>
            <a:custGeom>
              <a:rect b="b" l="l" r="r" t="t"/>
              <a:pathLst>
                <a:path extrusionOk="0" h="4911" w="5626">
                  <a:moveTo>
                    <a:pt x="1252" y="0"/>
                  </a:moveTo>
                  <a:cubicBezTo>
                    <a:pt x="705" y="0"/>
                    <a:pt x="256" y="50"/>
                    <a:pt x="57" y="80"/>
                  </a:cubicBezTo>
                  <a:lnTo>
                    <a:pt x="18" y="80"/>
                  </a:lnTo>
                  <a:lnTo>
                    <a:pt x="18" y="136"/>
                  </a:lnTo>
                  <a:cubicBezTo>
                    <a:pt x="1" y="603"/>
                    <a:pt x="1" y="2442"/>
                    <a:pt x="758" y="3632"/>
                  </a:cubicBezTo>
                  <a:cubicBezTo>
                    <a:pt x="1267" y="4461"/>
                    <a:pt x="2221" y="4911"/>
                    <a:pt x="3137" y="4911"/>
                  </a:cubicBezTo>
                  <a:cubicBezTo>
                    <a:pt x="3716" y="4911"/>
                    <a:pt x="4281" y="4731"/>
                    <a:pt x="4708" y="4354"/>
                  </a:cubicBezTo>
                  <a:cubicBezTo>
                    <a:pt x="4708" y="4337"/>
                    <a:pt x="4743" y="4319"/>
                    <a:pt x="4743" y="4298"/>
                  </a:cubicBezTo>
                  <a:cubicBezTo>
                    <a:pt x="5625" y="3130"/>
                    <a:pt x="5050" y="1144"/>
                    <a:pt x="3626" y="443"/>
                  </a:cubicBezTo>
                  <a:cubicBezTo>
                    <a:pt x="2902" y="91"/>
                    <a:pt x="1988" y="0"/>
                    <a:pt x="125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1837575" y="992975"/>
              <a:ext cx="57250" cy="17525"/>
            </a:xfrm>
            <a:custGeom>
              <a:rect b="b" l="l" r="r" t="t"/>
              <a:pathLst>
                <a:path extrusionOk="0" h="701" w="2290">
                  <a:moveTo>
                    <a:pt x="178" y="0"/>
                  </a:moveTo>
                  <a:cubicBezTo>
                    <a:pt x="70" y="17"/>
                    <a:pt x="1" y="91"/>
                    <a:pt x="1" y="199"/>
                  </a:cubicBezTo>
                  <a:cubicBezTo>
                    <a:pt x="1" y="290"/>
                    <a:pt x="70" y="377"/>
                    <a:pt x="178" y="377"/>
                  </a:cubicBezTo>
                  <a:lnTo>
                    <a:pt x="269" y="377"/>
                  </a:lnTo>
                  <a:cubicBezTo>
                    <a:pt x="451" y="377"/>
                    <a:pt x="611" y="377"/>
                    <a:pt x="775" y="398"/>
                  </a:cubicBezTo>
                  <a:cubicBezTo>
                    <a:pt x="1260" y="433"/>
                    <a:pt x="1675" y="541"/>
                    <a:pt x="2000" y="684"/>
                  </a:cubicBezTo>
                  <a:cubicBezTo>
                    <a:pt x="2017" y="701"/>
                    <a:pt x="2034" y="701"/>
                    <a:pt x="2073" y="701"/>
                  </a:cubicBezTo>
                  <a:cubicBezTo>
                    <a:pt x="2142" y="701"/>
                    <a:pt x="2216" y="666"/>
                    <a:pt x="2233" y="614"/>
                  </a:cubicBezTo>
                  <a:cubicBezTo>
                    <a:pt x="2289" y="524"/>
                    <a:pt x="2251" y="415"/>
                    <a:pt x="2164" y="359"/>
                  </a:cubicBezTo>
                  <a:cubicBezTo>
                    <a:pt x="1783" y="182"/>
                    <a:pt x="1333" y="74"/>
                    <a:pt x="810" y="35"/>
                  </a:cubicBezTo>
                  <a:cubicBezTo>
                    <a:pt x="628" y="17"/>
                    <a:pt x="451" y="0"/>
                    <a:pt x="269" y="0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214725" y="680600"/>
              <a:ext cx="21675" cy="676025"/>
            </a:xfrm>
            <a:custGeom>
              <a:rect b="b" l="l" r="r" t="t"/>
              <a:pathLst>
                <a:path extrusionOk="0" h="27041" w="867">
                  <a:moveTo>
                    <a:pt x="1" y="1"/>
                  </a:moveTo>
                  <a:lnTo>
                    <a:pt x="1" y="27040"/>
                  </a:lnTo>
                  <a:lnTo>
                    <a:pt x="866" y="27040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205325" y="512600"/>
              <a:ext cx="89700" cy="131850"/>
            </a:xfrm>
            <a:custGeom>
              <a:rect b="b" l="l" r="r" t="t"/>
              <a:pathLst>
                <a:path extrusionOk="0" h="5274" w="3588">
                  <a:moveTo>
                    <a:pt x="2204" y="0"/>
                  </a:moveTo>
                  <a:cubicBezTo>
                    <a:pt x="1676" y="0"/>
                    <a:pt x="1189" y="349"/>
                    <a:pt x="1026" y="880"/>
                  </a:cubicBezTo>
                  <a:lnTo>
                    <a:pt x="178" y="3675"/>
                  </a:lnTo>
                  <a:cubicBezTo>
                    <a:pt x="1" y="4341"/>
                    <a:pt x="360" y="5029"/>
                    <a:pt x="1009" y="5228"/>
                  </a:cubicBezTo>
                  <a:cubicBezTo>
                    <a:pt x="1123" y="5258"/>
                    <a:pt x="1238" y="5273"/>
                    <a:pt x="1352" y="5273"/>
                  </a:cubicBezTo>
                  <a:cubicBezTo>
                    <a:pt x="1896" y="5273"/>
                    <a:pt x="2393" y="4934"/>
                    <a:pt x="2557" y="4397"/>
                  </a:cubicBezTo>
                  <a:lnTo>
                    <a:pt x="3388" y="1585"/>
                  </a:lnTo>
                  <a:cubicBezTo>
                    <a:pt x="3587" y="936"/>
                    <a:pt x="3206" y="253"/>
                    <a:pt x="2557" y="54"/>
                  </a:cubicBezTo>
                  <a:cubicBezTo>
                    <a:pt x="2440" y="17"/>
                    <a:pt x="2321" y="0"/>
                    <a:pt x="2204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2229125" y="555375"/>
              <a:ext cx="128075" cy="105950"/>
            </a:xfrm>
            <a:custGeom>
              <a:rect b="b" l="l" r="r" t="t"/>
              <a:pathLst>
                <a:path extrusionOk="0" h="4238" w="5123">
                  <a:moveTo>
                    <a:pt x="3719" y="1"/>
                  </a:moveTo>
                  <a:cubicBezTo>
                    <a:pt x="3459" y="1"/>
                    <a:pt x="3199" y="82"/>
                    <a:pt x="2977" y="250"/>
                  </a:cubicBezTo>
                  <a:lnTo>
                    <a:pt x="649" y="2020"/>
                  </a:lnTo>
                  <a:cubicBezTo>
                    <a:pt x="109" y="2435"/>
                    <a:pt x="0" y="3210"/>
                    <a:pt x="416" y="3751"/>
                  </a:cubicBezTo>
                  <a:cubicBezTo>
                    <a:pt x="660" y="4069"/>
                    <a:pt x="1029" y="4237"/>
                    <a:pt x="1401" y="4237"/>
                  </a:cubicBezTo>
                  <a:cubicBezTo>
                    <a:pt x="1662" y="4237"/>
                    <a:pt x="1924" y="4155"/>
                    <a:pt x="2146" y="3984"/>
                  </a:cubicBezTo>
                  <a:lnTo>
                    <a:pt x="4474" y="2219"/>
                  </a:lnTo>
                  <a:cubicBezTo>
                    <a:pt x="5015" y="1804"/>
                    <a:pt x="5123" y="1029"/>
                    <a:pt x="4707" y="488"/>
                  </a:cubicBezTo>
                  <a:cubicBezTo>
                    <a:pt x="4462" y="169"/>
                    <a:pt x="4092" y="1"/>
                    <a:pt x="3719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2242650" y="626075"/>
              <a:ext cx="135750" cy="63650"/>
            </a:xfrm>
            <a:custGeom>
              <a:rect b="b" l="l" r="r" t="t"/>
              <a:pathLst>
                <a:path extrusionOk="0" h="2546" w="5430">
                  <a:moveTo>
                    <a:pt x="4181" y="1"/>
                  </a:moveTo>
                  <a:cubicBezTo>
                    <a:pt x="4170" y="1"/>
                    <a:pt x="4160" y="1"/>
                    <a:pt x="4149" y="1"/>
                  </a:cubicBezTo>
                  <a:lnTo>
                    <a:pt x="1229" y="75"/>
                  </a:lnTo>
                  <a:cubicBezTo>
                    <a:pt x="541" y="92"/>
                    <a:pt x="0" y="650"/>
                    <a:pt x="22" y="1338"/>
                  </a:cubicBezTo>
                  <a:cubicBezTo>
                    <a:pt x="39" y="2011"/>
                    <a:pt x="597" y="2545"/>
                    <a:pt x="1266" y="2545"/>
                  </a:cubicBezTo>
                  <a:cubicBezTo>
                    <a:pt x="1277" y="2545"/>
                    <a:pt x="1287" y="2545"/>
                    <a:pt x="1298" y="2545"/>
                  </a:cubicBezTo>
                  <a:lnTo>
                    <a:pt x="4218" y="2471"/>
                  </a:lnTo>
                  <a:cubicBezTo>
                    <a:pt x="4906" y="2454"/>
                    <a:pt x="5430" y="1896"/>
                    <a:pt x="5430" y="1208"/>
                  </a:cubicBezTo>
                  <a:cubicBezTo>
                    <a:pt x="5408" y="535"/>
                    <a:pt x="4851" y="1"/>
                    <a:pt x="4181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2230525" y="656550"/>
              <a:ext cx="130250" cy="103625"/>
            </a:xfrm>
            <a:custGeom>
              <a:rect b="b" l="l" r="r" t="t"/>
              <a:pathLst>
                <a:path extrusionOk="0" h="4145" w="5210">
                  <a:moveTo>
                    <a:pt x="1400" y="1"/>
                  </a:moveTo>
                  <a:cubicBezTo>
                    <a:pt x="1009" y="1"/>
                    <a:pt x="622" y="187"/>
                    <a:pt x="377" y="530"/>
                  </a:cubicBezTo>
                  <a:cubicBezTo>
                    <a:pt x="1" y="1110"/>
                    <a:pt x="143" y="1867"/>
                    <a:pt x="701" y="2260"/>
                  </a:cubicBezTo>
                  <a:lnTo>
                    <a:pt x="3103" y="3922"/>
                  </a:lnTo>
                  <a:cubicBezTo>
                    <a:pt x="3317" y="4073"/>
                    <a:pt x="3563" y="4145"/>
                    <a:pt x="3807" y="4145"/>
                  </a:cubicBezTo>
                  <a:cubicBezTo>
                    <a:pt x="4199" y="4145"/>
                    <a:pt x="4588" y="3959"/>
                    <a:pt x="4833" y="3615"/>
                  </a:cubicBezTo>
                  <a:cubicBezTo>
                    <a:pt x="5210" y="3039"/>
                    <a:pt x="5067" y="2282"/>
                    <a:pt x="4509" y="1884"/>
                  </a:cubicBezTo>
                  <a:lnTo>
                    <a:pt x="2108" y="227"/>
                  </a:lnTo>
                  <a:cubicBezTo>
                    <a:pt x="1893" y="74"/>
                    <a:pt x="1645" y="1"/>
                    <a:pt x="1400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2207050" y="674925"/>
              <a:ext cx="93800" cy="130625"/>
            </a:xfrm>
            <a:custGeom>
              <a:rect b="b" l="l" r="r" t="t"/>
              <a:pathLst>
                <a:path extrusionOk="0" h="5225" w="3752">
                  <a:moveTo>
                    <a:pt x="1383" y="1"/>
                  </a:moveTo>
                  <a:cubicBezTo>
                    <a:pt x="1248" y="1"/>
                    <a:pt x="1110" y="22"/>
                    <a:pt x="974" y="67"/>
                  </a:cubicBezTo>
                  <a:cubicBezTo>
                    <a:pt x="325" y="301"/>
                    <a:pt x="1" y="1006"/>
                    <a:pt x="217" y="1655"/>
                  </a:cubicBezTo>
                  <a:lnTo>
                    <a:pt x="1191" y="4394"/>
                  </a:lnTo>
                  <a:cubicBezTo>
                    <a:pt x="1374" y="4904"/>
                    <a:pt x="1850" y="5224"/>
                    <a:pt x="2351" y="5224"/>
                  </a:cubicBezTo>
                  <a:cubicBezTo>
                    <a:pt x="2488" y="5224"/>
                    <a:pt x="2626" y="5201"/>
                    <a:pt x="2761" y="5151"/>
                  </a:cubicBezTo>
                  <a:cubicBezTo>
                    <a:pt x="3410" y="4935"/>
                    <a:pt x="3752" y="4229"/>
                    <a:pt x="3518" y="3580"/>
                  </a:cubicBezTo>
                  <a:lnTo>
                    <a:pt x="2562" y="825"/>
                  </a:lnTo>
                  <a:cubicBezTo>
                    <a:pt x="2377" y="311"/>
                    <a:pt x="1897" y="1"/>
                    <a:pt x="138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2156125" y="675675"/>
              <a:ext cx="90225" cy="131675"/>
            </a:xfrm>
            <a:custGeom>
              <a:rect b="b" l="l" r="r" t="t"/>
              <a:pathLst>
                <a:path extrusionOk="0" h="5267" w="3609">
                  <a:moveTo>
                    <a:pt x="2217" y="0"/>
                  </a:moveTo>
                  <a:cubicBezTo>
                    <a:pt x="1688" y="0"/>
                    <a:pt x="1195" y="342"/>
                    <a:pt x="1047" y="885"/>
                  </a:cubicBezTo>
                  <a:lnTo>
                    <a:pt x="199" y="3680"/>
                  </a:lnTo>
                  <a:cubicBezTo>
                    <a:pt x="0" y="4329"/>
                    <a:pt x="381" y="5030"/>
                    <a:pt x="1030" y="5212"/>
                  </a:cubicBezTo>
                  <a:cubicBezTo>
                    <a:pt x="1153" y="5249"/>
                    <a:pt x="1277" y="5266"/>
                    <a:pt x="1398" y="5266"/>
                  </a:cubicBezTo>
                  <a:cubicBezTo>
                    <a:pt x="1932" y="5266"/>
                    <a:pt x="2416" y="4924"/>
                    <a:pt x="2579" y="4381"/>
                  </a:cubicBezTo>
                  <a:lnTo>
                    <a:pt x="3409" y="1586"/>
                  </a:lnTo>
                  <a:cubicBezTo>
                    <a:pt x="3608" y="937"/>
                    <a:pt x="3228" y="254"/>
                    <a:pt x="2579" y="55"/>
                  </a:cubicBezTo>
                  <a:cubicBezTo>
                    <a:pt x="2459" y="18"/>
                    <a:pt x="2337" y="0"/>
                    <a:pt x="2217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2093925" y="658600"/>
              <a:ext cx="128075" cy="106075"/>
            </a:xfrm>
            <a:custGeom>
              <a:rect b="b" l="l" r="r" t="t"/>
              <a:pathLst>
                <a:path extrusionOk="0" h="4243" w="5123">
                  <a:moveTo>
                    <a:pt x="3722" y="0"/>
                  </a:moveTo>
                  <a:cubicBezTo>
                    <a:pt x="3461" y="0"/>
                    <a:pt x="3199" y="82"/>
                    <a:pt x="2977" y="253"/>
                  </a:cubicBezTo>
                  <a:lnTo>
                    <a:pt x="649" y="2018"/>
                  </a:lnTo>
                  <a:cubicBezTo>
                    <a:pt x="109" y="2434"/>
                    <a:pt x="0" y="3208"/>
                    <a:pt x="416" y="3766"/>
                  </a:cubicBezTo>
                  <a:cubicBezTo>
                    <a:pt x="657" y="4080"/>
                    <a:pt x="1018" y="4242"/>
                    <a:pt x="1385" y="4242"/>
                  </a:cubicBezTo>
                  <a:cubicBezTo>
                    <a:pt x="1651" y="4242"/>
                    <a:pt x="1919" y="4157"/>
                    <a:pt x="2146" y="3983"/>
                  </a:cubicBezTo>
                  <a:lnTo>
                    <a:pt x="4474" y="2217"/>
                  </a:lnTo>
                  <a:cubicBezTo>
                    <a:pt x="5015" y="1802"/>
                    <a:pt x="5123" y="1028"/>
                    <a:pt x="4707" y="487"/>
                  </a:cubicBezTo>
                  <a:cubicBezTo>
                    <a:pt x="4463" y="168"/>
                    <a:pt x="4094" y="0"/>
                    <a:pt x="372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2072825" y="630200"/>
              <a:ext cx="135675" cy="63525"/>
            </a:xfrm>
            <a:custGeom>
              <a:rect b="b" l="l" r="r" t="t"/>
              <a:pathLst>
                <a:path extrusionOk="0" h="2541" w="5427">
                  <a:moveTo>
                    <a:pt x="4177" y="0"/>
                  </a:moveTo>
                  <a:cubicBezTo>
                    <a:pt x="4167" y="0"/>
                    <a:pt x="4156" y="0"/>
                    <a:pt x="4145" y="0"/>
                  </a:cubicBezTo>
                  <a:lnTo>
                    <a:pt x="1225" y="70"/>
                  </a:lnTo>
                  <a:cubicBezTo>
                    <a:pt x="542" y="91"/>
                    <a:pt x="1" y="649"/>
                    <a:pt x="18" y="1333"/>
                  </a:cubicBezTo>
                  <a:cubicBezTo>
                    <a:pt x="35" y="2006"/>
                    <a:pt x="576" y="2540"/>
                    <a:pt x="1245" y="2540"/>
                  </a:cubicBezTo>
                  <a:cubicBezTo>
                    <a:pt x="1256" y="2540"/>
                    <a:pt x="1266" y="2540"/>
                    <a:pt x="1277" y="2540"/>
                  </a:cubicBezTo>
                  <a:lnTo>
                    <a:pt x="4197" y="2471"/>
                  </a:lnTo>
                  <a:cubicBezTo>
                    <a:pt x="4885" y="2449"/>
                    <a:pt x="5426" y="1891"/>
                    <a:pt x="5409" y="1207"/>
                  </a:cubicBezTo>
                  <a:cubicBezTo>
                    <a:pt x="5387" y="535"/>
                    <a:pt x="4846" y="0"/>
                    <a:pt x="4177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2090350" y="560000"/>
              <a:ext cx="130675" cy="103325"/>
            </a:xfrm>
            <a:custGeom>
              <a:rect b="b" l="l" r="r" t="t"/>
              <a:pathLst>
                <a:path extrusionOk="0" h="4133" w="5227">
                  <a:moveTo>
                    <a:pt x="1419" y="1"/>
                  </a:moveTo>
                  <a:cubicBezTo>
                    <a:pt x="1023" y="1"/>
                    <a:pt x="633" y="189"/>
                    <a:pt x="399" y="537"/>
                  </a:cubicBezTo>
                  <a:cubicBezTo>
                    <a:pt x="1" y="1095"/>
                    <a:pt x="143" y="1870"/>
                    <a:pt x="706" y="2250"/>
                  </a:cubicBezTo>
                  <a:lnTo>
                    <a:pt x="3120" y="3907"/>
                  </a:lnTo>
                  <a:cubicBezTo>
                    <a:pt x="3334" y="4060"/>
                    <a:pt x="3577" y="4132"/>
                    <a:pt x="3818" y="4132"/>
                  </a:cubicBezTo>
                  <a:cubicBezTo>
                    <a:pt x="4205" y="4132"/>
                    <a:pt x="4588" y="3944"/>
                    <a:pt x="4833" y="3600"/>
                  </a:cubicBezTo>
                  <a:cubicBezTo>
                    <a:pt x="5227" y="3042"/>
                    <a:pt x="5084" y="2268"/>
                    <a:pt x="4526" y="1870"/>
                  </a:cubicBezTo>
                  <a:lnTo>
                    <a:pt x="2112" y="213"/>
                  </a:lnTo>
                  <a:cubicBezTo>
                    <a:pt x="1900" y="69"/>
                    <a:pt x="1659" y="1"/>
                    <a:pt x="1419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2150275" y="514325"/>
              <a:ext cx="94225" cy="130825"/>
            </a:xfrm>
            <a:custGeom>
              <a:rect b="b" l="l" r="r" t="t"/>
              <a:pathLst>
                <a:path extrusionOk="0" h="5233" w="3769">
                  <a:moveTo>
                    <a:pt x="1412" y="0"/>
                  </a:moveTo>
                  <a:cubicBezTo>
                    <a:pt x="1273" y="0"/>
                    <a:pt x="1131" y="24"/>
                    <a:pt x="991" y="75"/>
                  </a:cubicBezTo>
                  <a:cubicBezTo>
                    <a:pt x="342" y="292"/>
                    <a:pt x="0" y="1010"/>
                    <a:pt x="234" y="1642"/>
                  </a:cubicBezTo>
                  <a:lnTo>
                    <a:pt x="1207" y="4402"/>
                  </a:lnTo>
                  <a:cubicBezTo>
                    <a:pt x="1378" y="4912"/>
                    <a:pt x="1850" y="5232"/>
                    <a:pt x="2360" y="5232"/>
                  </a:cubicBezTo>
                  <a:cubicBezTo>
                    <a:pt x="2498" y="5232"/>
                    <a:pt x="2639" y="5209"/>
                    <a:pt x="2778" y="5159"/>
                  </a:cubicBezTo>
                  <a:cubicBezTo>
                    <a:pt x="3427" y="4943"/>
                    <a:pt x="3769" y="4220"/>
                    <a:pt x="3535" y="3588"/>
                  </a:cubicBezTo>
                  <a:lnTo>
                    <a:pt x="2562" y="833"/>
                  </a:lnTo>
                  <a:cubicBezTo>
                    <a:pt x="2392" y="323"/>
                    <a:pt x="1921" y="0"/>
                    <a:pt x="141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2205325" y="512600"/>
              <a:ext cx="89700" cy="131850"/>
            </a:xfrm>
            <a:custGeom>
              <a:rect b="b" l="l" r="r" t="t"/>
              <a:pathLst>
                <a:path extrusionOk="0" h="5274" w="3588">
                  <a:moveTo>
                    <a:pt x="2204" y="0"/>
                  </a:moveTo>
                  <a:cubicBezTo>
                    <a:pt x="1676" y="0"/>
                    <a:pt x="1189" y="349"/>
                    <a:pt x="1026" y="880"/>
                  </a:cubicBezTo>
                  <a:lnTo>
                    <a:pt x="178" y="3675"/>
                  </a:lnTo>
                  <a:cubicBezTo>
                    <a:pt x="1" y="4341"/>
                    <a:pt x="360" y="5029"/>
                    <a:pt x="1009" y="5228"/>
                  </a:cubicBezTo>
                  <a:cubicBezTo>
                    <a:pt x="1123" y="5258"/>
                    <a:pt x="1238" y="5273"/>
                    <a:pt x="1352" y="5273"/>
                  </a:cubicBezTo>
                  <a:cubicBezTo>
                    <a:pt x="1896" y="5273"/>
                    <a:pt x="2393" y="4934"/>
                    <a:pt x="2557" y="4397"/>
                  </a:cubicBezTo>
                  <a:lnTo>
                    <a:pt x="3388" y="1585"/>
                  </a:lnTo>
                  <a:cubicBezTo>
                    <a:pt x="3587" y="936"/>
                    <a:pt x="3206" y="253"/>
                    <a:pt x="2557" y="54"/>
                  </a:cubicBezTo>
                  <a:cubicBezTo>
                    <a:pt x="2440" y="17"/>
                    <a:pt x="2321" y="0"/>
                    <a:pt x="2204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2166925" y="607300"/>
              <a:ext cx="117275" cy="105200"/>
            </a:xfrm>
            <a:custGeom>
              <a:rect b="b" l="l" r="r" t="t"/>
              <a:pathLst>
                <a:path extrusionOk="0" h="4208" w="4691">
                  <a:moveTo>
                    <a:pt x="2364" y="1"/>
                  </a:moveTo>
                  <a:cubicBezTo>
                    <a:pt x="1451" y="1"/>
                    <a:pt x="614" y="591"/>
                    <a:pt x="347" y="1509"/>
                  </a:cubicBezTo>
                  <a:cubicBezTo>
                    <a:pt x="1" y="2608"/>
                    <a:pt x="632" y="3780"/>
                    <a:pt x="1753" y="4122"/>
                  </a:cubicBezTo>
                  <a:cubicBezTo>
                    <a:pt x="1952" y="4180"/>
                    <a:pt x="2152" y="4208"/>
                    <a:pt x="2349" y="4208"/>
                  </a:cubicBezTo>
                  <a:cubicBezTo>
                    <a:pt x="3255" y="4208"/>
                    <a:pt x="4085" y="3623"/>
                    <a:pt x="4366" y="2716"/>
                  </a:cubicBezTo>
                  <a:cubicBezTo>
                    <a:pt x="4690" y="1600"/>
                    <a:pt x="4059" y="428"/>
                    <a:pt x="2960" y="86"/>
                  </a:cubicBezTo>
                  <a:cubicBezTo>
                    <a:pt x="2761" y="28"/>
                    <a:pt x="2561" y="1"/>
                    <a:pt x="2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2227825" y="817125"/>
              <a:ext cx="231700" cy="176500"/>
            </a:xfrm>
            <a:custGeom>
              <a:rect b="b" l="l" r="r" t="t"/>
              <a:pathLst>
                <a:path extrusionOk="0" h="7060" w="9268">
                  <a:moveTo>
                    <a:pt x="7780" y="0"/>
                  </a:moveTo>
                  <a:cubicBezTo>
                    <a:pt x="6547" y="0"/>
                    <a:pt x="4745" y="205"/>
                    <a:pt x="2903" y="1137"/>
                  </a:cubicBezTo>
                  <a:cubicBezTo>
                    <a:pt x="0" y="2600"/>
                    <a:pt x="1424" y="5053"/>
                    <a:pt x="1805" y="5611"/>
                  </a:cubicBezTo>
                  <a:cubicBezTo>
                    <a:pt x="1805" y="5611"/>
                    <a:pt x="1822" y="5645"/>
                    <a:pt x="1839" y="5680"/>
                  </a:cubicBezTo>
                  <a:cubicBezTo>
                    <a:pt x="1874" y="5719"/>
                    <a:pt x="1891" y="5736"/>
                    <a:pt x="1891" y="5736"/>
                  </a:cubicBezTo>
                  <a:cubicBezTo>
                    <a:pt x="2172" y="6076"/>
                    <a:pt x="3099" y="7060"/>
                    <a:pt x="4320" y="7060"/>
                  </a:cubicBezTo>
                  <a:cubicBezTo>
                    <a:pt x="4981" y="7060"/>
                    <a:pt x="5729" y="6771"/>
                    <a:pt x="6507" y="5935"/>
                  </a:cubicBezTo>
                  <a:cubicBezTo>
                    <a:pt x="8653" y="3625"/>
                    <a:pt x="9159" y="960"/>
                    <a:pt x="9246" y="220"/>
                  </a:cubicBezTo>
                  <a:cubicBezTo>
                    <a:pt x="9246" y="220"/>
                    <a:pt x="9268" y="129"/>
                    <a:pt x="9268" y="112"/>
                  </a:cubicBezTo>
                  <a:lnTo>
                    <a:pt x="9177" y="95"/>
                  </a:lnTo>
                  <a:cubicBezTo>
                    <a:pt x="8921" y="57"/>
                    <a:pt x="8430" y="0"/>
                    <a:pt x="778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2280500" y="835425"/>
              <a:ext cx="158250" cy="118850"/>
            </a:xfrm>
            <a:custGeom>
              <a:rect b="b" l="l" r="r" t="t"/>
              <a:pathLst>
                <a:path extrusionOk="0" h="4754" w="6330">
                  <a:moveTo>
                    <a:pt x="6231" y="0"/>
                  </a:moveTo>
                  <a:cubicBezTo>
                    <a:pt x="6211" y="0"/>
                    <a:pt x="6189" y="4"/>
                    <a:pt x="6166" y="12"/>
                  </a:cubicBezTo>
                  <a:lnTo>
                    <a:pt x="57" y="4606"/>
                  </a:lnTo>
                  <a:cubicBezTo>
                    <a:pt x="22" y="4623"/>
                    <a:pt x="0" y="4680"/>
                    <a:pt x="39" y="4714"/>
                  </a:cubicBezTo>
                  <a:cubicBezTo>
                    <a:pt x="57" y="4753"/>
                    <a:pt x="74" y="4753"/>
                    <a:pt x="109" y="4753"/>
                  </a:cubicBezTo>
                  <a:cubicBezTo>
                    <a:pt x="130" y="4753"/>
                    <a:pt x="147" y="4753"/>
                    <a:pt x="165" y="4732"/>
                  </a:cubicBezTo>
                  <a:lnTo>
                    <a:pt x="6274" y="154"/>
                  </a:lnTo>
                  <a:cubicBezTo>
                    <a:pt x="6313" y="120"/>
                    <a:pt x="6330" y="63"/>
                    <a:pt x="6295" y="29"/>
                  </a:cubicBezTo>
                  <a:cubicBezTo>
                    <a:pt x="6283" y="9"/>
                    <a:pt x="6260" y="0"/>
                    <a:pt x="6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2345400" y="851500"/>
              <a:ext cx="5975" cy="54525"/>
            </a:xfrm>
            <a:custGeom>
              <a:rect b="b" l="l" r="r" t="t"/>
              <a:pathLst>
                <a:path extrusionOk="0" h="2181" w="239">
                  <a:moveTo>
                    <a:pt x="165" y="0"/>
                  </a:moveTo>
                  <a:cubicBezTo>
                    <a:pt x="108" y="0"/>
                    <a:pt x="74" y="35"/>
                    <a:pt x="74" y="87"/>
                  </a:cubicBezTo>
                  <a:lnTo>
                    <a:pt x="0" y="2090"/>
                  </a:lnTo>
                  <a:cubicBezTo>
                    <a:pt x="0" y="2142"/>
                    <a:pt x="39" y="2181"/>
                    <a:pt x="91" y="2181"/>
                  </a:cubicBezTo>
                  <a:cubicBezTo>
                    <a:pt x="147" y="2181"/>
                    <a:pt x="182" y="2142"/>
                    <a:pt x="182" y="2090"/>
                  </a:cubicBezTo>
                  <a:lnTo>
                    <a:pt x="238" y="87"/>
                  </a:lnTo>
                  <a:cubicBezTo>
                    <a:pt x="238" y="35"/>
                    <a:pt x="199" y="0"/>
                    <a:pt x="165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2301275" y="884800"/>
              <a:ext cx="5850" cy="54550"/>
            </a:xfrm>
            <a:custGeom>
              <a:rect b="b" l="l" r="r" t="t"/>
              <a:pathLst>
                <a:path extrusionOk="0" h="2182" w="234">
                  <a:moveTo>
                    <a:pt x="143" y="1"/>
                  </a:moveTo>
                  <a:cubicBezTo>
                    <a:pt x="108" y="1"/>
                    <a:pt x="74" y="35"/>
                    <a:pt x="56" y="74"/>
                  </a:cubicBezTo>
                  <a:lnTo>
                    <a:pt x="0" y="2090"/>
                  </a:lnTo>
                  <a:cubicBezTo>
                    <a:pt x="0" y="2129"/>
                    <a:pt x="35" y="2181"/>
                    <a:pt x="91" y="2181"/>
                  </a:cubicBezTo>
                  <a:cubicBezTo>
                    <a:pt x="126" y="2181"/>
                    <a:pt x="164" y="2147"/>
                    <a:pt x="164" y="2090"/>
                  </a:cubicBezTo>
                  <a:lnTo>
                    <a:pt x="234" y="92"/>
                  </a:lnTo>
                  <a:cubicBezTo>
                    <a:pt x="234" y="35"/>
                    <a:pt x="199" y="1"/>
                    <a:pt x="143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2345400" y="901900"/>
              <a:ext cx="53675" cy="16675"/>
            </a:xfrm>
            <a:custGeom>
              <a:rect b="b" l="l" r="r" t="t"/>
              <a:pathLst>
                <a:path extrusionOk="0" h="667" w="2147">
                  <a:moveTo>
                    <a:pt x="130" y="0"/>
                  </a:moveTo>
                  <a:cubicBezTo>
                    <a:pt x="74" y="0"/>
                    <a:pt x="39" y="18"/>
                    <a:pt x="22" y="74"/>
                  </a:cubicBezTo>
                  <a:cubicBezTo>
                    <a:pt x="0" y="108"/>
                    <a:pt x="39" y="165"/>
                    <a:pt x="74" y="165"/>
                  </a:cubicBezTo>
                  <a:lnTo>
                    <a:pt x="2021" y="667"/>
                  </a:lnTo>
                  <a:lnTo>
                    <a:pt x="2038" y="667"/>
                  </a:lnTo>
                  <a:cubicBezTo>
                    <a:pt x="2077" y="667"/>
                    <a:pt x="2112" y="649"/>
                    <a:pt x="2129" y="615"/>
                  </a:cubicBezTo>
                  <a:cubicBezTo>
                    <a:pt x="2146" y="558"/>
                    <a:pt x="2112" y="524"/>
                    <a:pt x="2055" y="506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2301275" y="935150"/>
              <a:ext cx="53225" cy="16850"/>
            </a:xfrm>
            <a:custGeom>
              <a:rect b="b" l="l" r="r" t="t"/>
              <a:pathLst>
                <a:path extrusionOk="0" h="674" w="2129">
                  <a:moveTo>
                    <a:pt x="85" y="1"/>
                  </a:moveTo>
                  <a:cubicBezTo>
                    <a:pt x="53" y="1"/>
                    <a:pt x="17" y="31"/>
                    <a:pt x="17" y="59"/>
                  </a:cubicBezTo>
                  <a:cubicBezTo>
                    <a:pt x="0" y="115"/>
                    <a:pt x="17" y="150"/>
                    <a:pt x="74" y="167"/>
                  </a:cubicBezTo>
                  <a:lnTo>
                    <a:pt x="2020" y="673"/>
                  </a:lnTo>
                  <a:lnTo>
                    <a:pt x="2038" y="673"/>
                  </a:lnTo>
                  <a:cubicBezTo>
                    <a:pt x="2072" y="673"/>
                    <a:pt x="2111" y="656"/>
                    <a:pt x="2129" y="617"/>
                  </a:cubicBezTo>
                  <a:cubicBezTo>
                    <a:pt x="2129" y="565"/>
                    <a:pt x="2111" y="509"/>
                    <a:pt x="2055" y="509"/>
                  </a:cubicBezTo>
                  <a:lnTo>
                    <a:pt x="108" y="7"/>
                  </a:lnTo>
                  <a:cubicBezTo>
                    <a:pt x="101" y="3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2353500" y="827600"/>
              <a:ext cx="64925" cy="20675"/>
            </a:xfrm>
            <a:custGeom>
              <a:rect b="b" l="l" r="r" t="t"/>
              <a:pathLst>
                <a:path extrusionOk="0" h="827" w="2597">
                  <a:moveTo>
                    <a:pt x="1" y="0"/>
                  </a:moveTo>
                  <a:lnTo>
                    <a:pt x="1" y="826"/>
                  </a:lnTo>
                  <a:lnTo>
                    <a:pt x="2597" y="826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2057050" y="1151150"/>
              <a:ext cx="156425" cy="104125"/>
            </a:xfrm>
            <a:custGeom>
              <a:rect b="b" l="l" r="r" t="t"/>
              <a:pathLst>
                <a:path extrusionOk="0" h="4165" w="6257">
                  <a:moveTo>
                    <a:pt x="2709" y="1"/>
                  </a:moveTo>
                  <a:cubicBezTo>
                    <a:pt x="1395" y="1"/>
                    <a:pt x="390" y="374"/>
                    <a:pt x="69" y="522"/>
                  </a:cubicBezTo>
                  <a:cubicBezTo>
                    <a:pt x="69" y="522"/>
                    <a:pt x="17" y="539"/>
                    <a:pt x="0" y="539"/>
                  </a:cubicBezTo>
                  <a:lnTo>
                    <a:pt x="35" y="613"/>
                  </a:lnTo>
                  <a:cubicBezTo>
                    <a:pt x="216" y="1063"/>
                    <a:pt x="973" y="2668"/>
                    <a:pt x="2704" y="3767"/>
                  </a:cubicBezTo>
                  <a:cubicBezTo>
                    <a:pt x="3153" y="4053"/>
                    <a:pt x="3546" y="4165"/>
                    <a:pt x="3886" y="4165"/>
                  </a:cubicBezTo>
                  <a:cubicBezTo>
                    <a:pt x="4896" y="4165"/>
                    <a:pt x="5435" y="3182"/>
                    <a:pt x="5568" y="2884"/>
                  </a:cubicBezTo>
                  <a:cubicBezTo>
                    <a:pt x="5568" y="2884"/>
                    <a:pt x="5585" y="2867"/>
                    <a:pt x="5585" y="2849"/>
                  </a:cubicBezTo>
                  <a:cubicBezTo>
                    <a:pt x="5607" y="2810"/>
                    <a:pt x="5607" y="2793"/>
                    <a:pt x="5607" y="2793"/>
                  </a:cubicBezTo>
                  <a:cubicBezTo>
                    <a:pt x="5750" y="2378"/>
                    <a:pt x="6256" y="595"/>
                    <a:pt x="4179" y="163"/>
                  </a:cubicBezTo>
                  <a:cubicBezTo>
                    <a:pt x="3662" y="46"/>
                    <a:pt x="3167" y="1"/>
                    <a:pt x="27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2072300" y="1169850"/>
              <a:ext cx="119975" cy="51575"/>
            </a:xfrm>
            <a:custGeom>
              <a:rect b="b" l="l" r="r" t="t"/>
              <a:pathLst>
                <a:path extrusionOk="0" h="2063" w="4799">
                  <a:moveTo>
                    <a:pt x="99" y="1"/>
                  </a:moveTo>
                  <a:cubicBezTo>
                    <a:pt x="67" y="1"/>
                    <a:pt x="35" y="21"/>
                    <a:pt x="22" y="64"/>
                  </a:cubicBezTo>
                  <a:cubicBezTo>
                    <a:pt x="0" y="98"/>
                    <a:pt x="22" y="155"/>
                    <a:pt x="74" y="172"/>
                  </a:cubicBezTo>
                  <a:lnTo>
                    <a:pt x="4673" y="2062"/>
                  </a:lnTo>
                  <a:lnTo>
                    <a:pt x="4707" y="2062"/>
                  </a:lnTo>
                  <a:cubicBezTo>
                    <a:pt x="4742" y="2062"/>
                    <a:pt x="4781" y="2045"/>
                    <a:pt x="4781" y="2011"/>
                  </a:cubicBezTo>
                  <a:cubicBezTo>
                    <a:pt x="4798" y="1976"/>
                    <a:pt x="4781" y="1920"/>
                    <a:pt x="4742" y="1902"/>
                  </a:cubicBezTo>
                  <a:lnTo>
                    <a:pt x="130" y="7"/>
                  </a:lnTo>
                  <a:cubicBezTo>
                    <a:pt x="120" y="3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110150" y="1197375"/>
              <a:ext cx="33875" cy="20050"/>
            </a:xfrm>
            <a:custGeom>
              <a:rect b="b" l="l" r="r" t="t"/>
              <a:pathLst>
                <a:path extrusionOk="0" h="802" w="1355">
                  <a:moveTo>
                    <a:pt x="1243" y="1"/>
                  </a:moveTo>
                  <a:cubicBezTo>
                    <a:pt x="1232" y="1"/>
                    <a:pt x="1221" y="4"/>
                    <a:pt x="1212" y="10"/>
                  </a:cubicBezTo>
                  <a:lnTo>
                    <a:pt x="57" y="637"/>
                  </a:lnTo>
                  <a:cubicBezTo>
                    <a:pt x="22" y="659"/>
                    <a:pt x="0" y="711"/>
                    <a:pt x="39" y="767"/>
                  </a:cubicBezTo>
                  <a:cubicBezTo>
                    <a:pt x="39" y="784"/>
                    <a:pt x="74" y="801"/>
                    <a:pt x="108" y="801"/>
                  </a:cubicBezTo>
                  <a:lnTo>
                    <a:pt x="147" y="801"/>
                  </a:lnTo>
                  <a:lnTo>
                    <a:pt x="1281" y="152"/>
                  </a:lnTo>
                  <a:cubicBezTo>
                    <a:pt x="1337" y="135"/>
                    <a:pt x="1354" y="79"/>
                    <a:pt x="1320" y="44"/>
                  </a:cubicBezTo>
                  <a:cubicBezTo>
                    <a:pt x="1304" y="19"/>
                    <a:pt x="1273" y="1"/>
                    <a:pt x="1243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2143575" y="1210900"/>
              <a:ext cx="33775" cy="20475"/>
            </a:xfrm>
            <a:custGeom>
              <a:rect b="b" l="l" r="r" t="t"/>
              <a:pathLst>
                <a:path extrusionOk="0" h="819" w="1351">
                  <a:moveTo>
                    <a:pt x="1240" y="1"/>
                  </a:moveTo>
                  <a:cubicBezTo>
                    <a:pt x="1228" y="1"/>
                    <a:pt x="1217" y="3"/>
                    <a:pt x="1207" y="9"/>
                  </a:cubicBezTo>
                  <a:lnTo>
                    <a:pt x="52" y="658"/>
                  </a:lnTo>
                  <a:cubicBezTo>
                    <a:pt x="17" y="676"/>
                    <a:pt x="0" y="728"/>
                    <a:pt x="35" y="767"/>
                  </a:cubicBezTo>
                  <a:cubicBezTo>
                    <a:pt x="35" y="801"/>
                    <a:pt x="69" y="818"/>
                    <a:pt x="108" y="818"/>
                  </a:cubicBezTo>
                  <a:cubicBezTo>
                    <a:pt x="126" y="818"/>
                    <a:pt x="126" y="801"/>
                    <a:pt x="143" y="801"/>
                  </a:cubicBezTo>
                  <a:lnTo>
                    <a:pt x="1281" y="170"/>
                  </a:lnTo>
                  <a:cubicBezTo>
                    <a:pt x="1333" y="152"/>
                    <a:pt x="1350" y="96"/>
                    <a:pt x="1315" y="44"/>
                  </a:cubicBezTo>
                  <a:cubicBezTo>
                    <a:pt x="1303" y="19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2130050" y="1165850"/>
              <a:ext cx="13975" cy="35775"/>
            </a:xfrm>
            <a:custGeom>
              <a:rect b="b" l="l" r="r" t="t"/>
              <a:pathLst>
                <a:path extrusionOk="0" h="1431" w="559">
                  <a:moveTo>
                    <a:pt x="100" y="1"/>
                  </a:moveTo>
                  <a:cubicBezTo>
                    <a:pt x="90" y="1"/>
                    <a:pt x="79" y="3"/>
                    <a:pt x="70" y="7"/>
                  </a:cubicBezTo>
                  <a:cubicBezTo>
                    <a:pt x="18" y="7"/>
                    <a:pt x="0" y="59"/>
                    <a:pt x="0" y="115"/>
                  </a:cubicBezTo>
                  <a:lnTo>
                    <a:pt x="377" y="1357"/>
                  </a:lnTo>
                  <a:cubicBezTo>
                    <a:pt x="377" y="1396"/>
                    <a:pt x="416" y="1431"/>
                    <a:pt x="450" y="1431"/>
                  </a:cubicBezTo>
                  <a:cubicBezTo>
                    <a:pt x="468" y="1431"/>
                    <a:pt x="468" y="1413"/>
                    <a:pt x="485" y="1413"/>
                  </a:cubicBezTo>
                  <a:cubicBezTo>
                    <a:pt x="524" y="1413"/>
                    <a:pt x="558" y="1357"/>
                    <a:pt x="541" y="1305"/>
                  </a:cubicBezTo>
                  <a:lnTo>
                    <a:pt x="178" y="59"/>
                  </a:lnTo>
                  <a:cubicBezTo>
                    <a:pt x="165" y="20"/>
                    <a:pt x="132" y="1"/>
                    <a:pt x="10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2163350" y="1179425"/>
              <a:ext cx="14000" cy="35725"/>
            </a:xfrm>
            <a:custGeom>
              <a:rect b="b" l="l" r="r" t="t"/>
              <a:pathLst>
                <a:path extrusionOk="0" h="1429" w="560">
                  <a:moveTo>
                    <a:pt x="95" y="1"/>
                  </a:moveTo>
                  <a:cubicBezTo>
                    <a:pt x="88" y="1"/>
                    <a:pt x="81" y="2"/>
                    <a:pt x="74" y="5"/>
                  </a:cubicBezTo>
                  <a:cubicBezTo>
                    <a:pt x="18" y="22"/>
                    <a:pt x="1" y="57"/>
                    <a:pt x="1" y="113"/>
                  </a:cubicBezTo>
                  <a:lnTo>
                    <a:pt x="382" y="1377"/>
                  </a:lnTo>
                  <a:cubicBezTo>
                    <a:pt x="382" y="1411"/>
                    <a:pt x="416" y="1429"/>
                    <a:pt x="451" y="1429"/>
                  </a:cubicBezTo>
                  <a:lnTo>
                    <a:pt x="490" y="1429"/>
                  </a:lnTo>
                  <a:cubicBezTo>
                    <a:pt x="524" y="1411"/>
                    <a:pt x="559" y="1355"/>
                    <a:pt x="542" y="1320"/>
                  </a:cubicBezTo>
                  <a:lnTo>
                    <a:pt x="183" y="57"/>
                  </a:lnTo>
                  <a:cubicBezTo>
                    <a:pt x="168" y="29"/>
                    <a:pt x="128" y="1"/>
                    <a:pt x="9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2076400" y="1181800"/>
              <a:ext cx="30200" cy="35625"/>
            </a:xfrm>
            <a:custGeom>
              <a:rect b="b" l="l" r="r" t="t"/>
              <a:pathLst>
                <a:path extrusionOk="0" h="1425" w="1208">
                  <a:moveTo>
                    <a:pt x="234" y="1"/>
                  </a:moveTo>
                  <a:cubicBezTo>
                    <a:pt x="199" y="1"/>
                    <a:pt x="161" y="18"/>
                    <a:pt x="126" y="36"/>
                  </a:cubicBezTo>
                  <a:cubicBezTo>
                    <a:pt x="35" y="92"/>
                    <a:pt x="0" y="217"/>
                    <a:pt x="52" y="308"/>
                  </a:cubicBezTo>
                  <a:cubicBezTo>
                    <a:pt x="269" y="685"/>
                    <a:pt x="541" y="1044"/>
                    <a:pt x="831" y="1368"/>
                  </a:cubicBezTo>
                  <a:cubicBezTo>
                    <a:pt x="883" y="1407"/>
                    <a:pt x="939" y="1424"/>
                    <a:pt x="991" y="1424"/>
                  </a:cubicBezTo>
                  <a:cubicBezTo>
                    <a:pt x="1026" y="1424"/>
                    <a:pt x="1082" y="1407"/>
                    <a:pt x="1117" y="1368"/>
                  </a:cubicBezTo>
                  <a:cubicBezTo>
                    <a:pt x="1156" y="1351"/>
                    <a:pt x="1173" y="1334"/>
                    <a:pt x="1173" y="1299"/>
                  </a:cubicBezTo>
                  <a:cubicBezTo>
                    <a:pt x="1208" y="1225"/>
                    <a:pt x="1190" y="1134"/>
                    <a:pt x="1134" y="1083"/>
                  </a:cubicBezTo>
                  <a:cubicBezTo>
                    <a:pt x="848" y="793"/>
                    <a:pt x="615" y="451"/>
                    <a:pt x="416" y="109"/>
                  </a:cubicBezTo>
                  <a:cubicBezTo>
                    <a:pt x="360" y="36"/>
                    <a:pt x="308" y="1"/>
                    <a:pt x="234" y="1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671225" y="680600"/>
              <a:ext cx="21675" cy="676025"/>
            </a:xfrm>
            <a:custGeom>
              <a:rect b="b" l="l" r="r" t="t"/>
              <a:pathLst>
                <a:path extrusionOk="0" h="27041" w="867">
                  <a:moveTo>
                    <a:pt x="1" y="1"/>
                  </a:moveTo>
                  <a:lnTo>
                    <a:pt x="1" y="27040"/>
                  </a:lnTo>
                  <a:lnTo>
                    <a:pt x="866" y="27040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666250" y="635800"/>
              <a:ext cx="69050" cy="101225"/>
            </a:xfrm>
            <a:custGeom>
              <a:rect b="b" l="l" r="r" t="t"/>
              <a:pathLst>
                <a:path extrusionOk="0" h="4049" w="2762">
                  <a:moveTo>
                    <a:pt x="1688" y="0"/>
                  </a:moveTo>
                  <a:cubicBezTo>
                    <a:pt x="1291" y="0"/>
                    <a:pt x="913" y="266"/>
                    <a:pt x="797" y="676"/>
                  </a:cubicBezTo>
                  <a:lnTo>
                    <a:pt x="148" y="2822"/>
                  </a:lnTo>
                  <a:cubicBezTo>
                    <a:pt x="1" y="3328"/>
                    <a:pt x="291" y="3848"/>
                    <a:pt x="797" y="4012"/>
                  </a:cubicBezTo>
                  <a:cubicBezTo>
                    <a:pt x="881" y="4037"/>
                    <a:pt x="967" y="4049"/>
                    <a:pt x="1052" y="4049"/>
                  </a:cubicBezTo>
                  <a:cubicBezTo>
                    <a:pt x="1458" y="4049"/>
                    <a:pt x="1847" y="3781"/>
                    <a:pt x="1965" y="3363"/>
                  </a:cubicBezTo>
                  <a:lnTo>
                    <a:pt x="2614" y="1217"/>
                  </a:lnTo>
                  <a:cubicBezTo>
                    <a:pt x="2761" y="711"/>
                    <a:pt x="2471" y="192"/>
                    <a:pt x="1965" y="45"/>
                  </a:cubicBezTo>
                  <a:cubicBezTo>
                    <a:pt x="1874" y="14"/>
                    <a:pt x="1780" y="0"/>
                    <a:pt x="16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684750" y="668550"/>
              <a:ext cx="98225" cy="81450"/>
            </a:xfrm>
            <a:custGeom>
              <a:rect b="b" l="l" r="r" t="t"/>
              <a:pathLst>
                <a:path extrusionOk="0" h="3258" w="3929">
                  <a:moveTo>
                    <a:pt x="2859" y="1"/>
                  </a:moveTo>
                  <a:cubicBezTo>
                    <a:pt x="2660" y="1"/>
                    <a:pt x="2459" y="64"/>
                    <a:pt x="2289" y="197"/>
                  </a:cubicBezTo>
                  <a:lnTo>
                    <a:pt x="507" y="1564"/>
                  </a:lnTo>
                  <a:cubicBezTo>
                    <a:pt x="91" y="1871"/>
                    <a:pt x="1" y="2468"/>
                    <a:pt x="325" y="2884"/>
                  </a:cubicBezTo>
                  <a:cubicBezTo>
                    <a:pt x="506" y="3126"/>
                    <a:pt x="795" y="3257"/>
                    <a:pt x="1085" y="3257"/>
                  </a:cubicBezTo>
                  <a:cubicBezTo>
                    <a:pt x="1287" y="3257"/>
                    <a:pt x="1489" y="3194"/>
                    <a:pt x="1658" y="3061"/>
                  </a:cubicBezTo>
                  <a:lnTo>
                    <a:pt x="3444" y="1711"/>
                  </a:lnTo>
                  <a:cubicBezTo>
                    <a:pt x="3860" y="1387"/>
                    <a:pt x="3929" y="790"/>
                    <a:pt x="3604" y="374"/>
                  </a:cubicBezTo>
                  <a:cubicBezTo>
                    <a:pt x="3426" y="132"/>
                    <a:pt x="3145" y="1"/>
                    <a:pt x="28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695125" y="722975"/>
              <a:ext cx="104075" cy="48725"/>
            </a:xfrm>
            <a:custGeom>
              <a:rect b="b" l="l" r="r" t="t"/>
              <a:pathLst>
                <a:path extrusionOk="0" h="1949" w="4163">
                  <a:moveTo>
                    <a:pt x="3221" y="1"/>
                  </a:moveTo>
                  <a:cubicBezTo>
                    <a:pt x="3211" y="1"/>
                    <a:pt x="3200" y="1"/>
                    <a:pt x="3189" y="1"/>
                  </a:cubicBezTo>
                  <a:lnTo>
                    <a:pt x="940" y="58"/>
                  </a:lnTo>
                  <a:cubicBezTo>
                    <a:pt x="416" y="75"/>
                    <a:pt x="1" y="508"/>
                    <a:pt x="18" y="1031"/>
                  </a:cubicBezTo>
                  <a:cubicBezTo>
                    <a:pt x="35" y="1540"/>
                    <a:pt x="451" y="1949"/>
                    <a:pt x="960" y="1949"/>
                  </a:cubicBezTo>
                  <a:cubicBezTo>
                    <a:pt x="971" y="1949"/>
                    <a:pt x="981" y="1949"/>
                    <a:pt x="992" y="1948"/>
                  </a:cubicBezTo>
                  <a:lnTo>
                    <a:pt x="3228" y="1896"/>
                  </a:lnTo>
                  <a:cubicBezTo>
                    <a:pt x="3752" y="1896"/>
                    <a:pt x="4163" y="1464"/>
                    <a:pt x="4163" y="923"/>
                  </a:cubicBezTo>
                  <a:cubicBezTo>
                    <a:pt x="4146" y="410"/>
                    <a:pt x="3730" y="1"/>
                    <a:pt x="322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685625" y="746500"/>
              <a:ext cx="100075" cy="79250"/>
            </a:xfrm>
            <a:custGeom>
              <a:rect b="b" l="l" r="r" t="t"/>
              <a:pathLst>
                <a:path extrusionOk="0" h="3170" w="4003">
                  <a:moveTo>
                    <a:pt x="1093" y="1"/>
                  </a:moveTo>
                  <a:cubicBezTo>
                    <a:pt x="788" y="1"/>
                    <a:pt x="489" y="144"/>
                    <a:pt x="307" y="415"/>
                  </a:cubicBezTo>
                  <a:cubicBezTo>
                    <a:pt x="0" y="847"/>
                    <a:pt x="108" y="1423"/>
                    <a:pt x="541" y="1730"/>
                  </a:cubicBezTo>
                  <a:lnTo>
                    <a:pt x="2380" y="3010"/>
                  </a:lnTo>
                  <a:cubicBezTo>
                    <a:pt x="2542" y="3118"/>
                    <a:pt x="2727" y="3169"/>
                    <a:pt x="2912" y="3169"/>
                  </a:cubicBezTo>
                  <a:cubicBezTo>
                    <a:pt x="3219" y="3169"/>
                    <a:pt x="3525" y="3026"/>
                    <a:pt x="3717" y="2755"/>
                  </a:cubicBezTo>
                  <a:cubicBezTo>
                    <a:pt x="4002" y="2323"/>
                    <a:pt x="3894" y="1747"/>
                    <a:pt x="3461" y="1440"/>
                  </a:cubicBezTo>
                  <a:lnTo>
                    <a:pt x="1623" y="159"/>
                  </a:lnTo>
                  <a:cubicBezTo>
                    <a:pt x="1460" y="52"/>
                    <a:pt x="1276" y="1"/>
                    <a:pt x="109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67675" y="760350"/>
              <a:ext cx="72050" cy="100475"/>
            </a:xfrm>
            <a:custGeom>
              <a:rect b="b" l="l" r="r" t="t"/>
              <a:pathLst>
                <a:path extrusionOk="0" h="4019" w="2882">
                  <a:moveTo>
                    <a:pt x="1066" y="0"/>
                  </a:moveTo>
                  <a:cubicBezTo>
                    <a:pt x="963" y="0"/>
                    <a:pt x="859" y="18"/>
                    <a:pt x="757" y="55"/>
                  </a:cubicBezTo>
                  <a:cubicBezTo>
                    <a:pt x="251" y="237"/>
                    <a:pt x="0" y="778"/>
                    <a:pt x="177" y="1267"/>
                  </a:cubicBezTo>
                  <a:lnTo>
                    <a:pt x="917" y="3374"/>
                  </a:lnTo>
                  <a:cubicBezTo>
                    <a:pt x="1062" y="3777"/>
                    <a:pt x="1435" y="4019"/>
                    <a:pt x="1826" y="4019"/>
                  </a:cubicBezTo>
                  <a:cubicBezTo>
                    <a:pt x="1926" y="4019"/>
                    <a:pt x="2026" y="4003"/>
                    <a:pt x="2124" y="3971"/>
                  </a:cubicBezTo>
                  <a:cubicBezTo>
                    <a:pt x="2613" y="3789"/>
                    <a:pt x="2881" y="3248"/>
                    <a:pt x="2704" y="2759"/>
                  </a:cubicBezTo>
                  <a:lnTo>
                    <a:pt x="1964" y="635"/>
                  </a:lnTo>
                  <a:cubicBezTo>
                    <a:pt x="1821" y="249"/>
                    <a:pt x="1453" y="0"/>
                    <a:pt x="10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628825" y="760800"/>
              <a:ext cx="69050" cy="101525"/>
            </a:xfrm>
            <a:custGeom>
              <a:rect b="b" l="l" r="r" t="t"/>
              <a:pathLst>
                <a:path extrusionOk="0" h="4061" w="2762">
                  <a:moveTo>
                    <a:pt x="1708" y="1"/>
                  </a:moveTo>
                  <a:cubicBezTo>
                    <a:pt x="1294" y="1"/>
                    <a:pt x="915" y="271"/>
                    <a:pt x="797" y="686"/>
                  </a:cubicBezTo>
                  <a:lnTo>
                    <a:pt x="148" y="2832"/>
                  </a:lnTo>
                  <a:cubicBezTo>
                    <a:pt x="1" y="3338"/>
                    <a:pt x="291" y="3862"/>
                    <a:pt x="797" y="4022"/>
                  </a:cubicBezTo>
                  <a:cubicBezTo>
                    <a:pt x="882" y="4048"/>
                    <a:pt x="969" y="4060"/>
                    <a:pt x="1056" y="4060"/>
                  </a:cubicBezTo>
                  <a:cubicBezTo>
                    <a:pt x="1460" y="4060"/>
                    <a:pt x="1848" y="3790"/>
                    <a:pt x="1969" y="3373"/>
                  </a:cubicBezTo>
                  <a:lnTo>
                    <a:pt x="2618" y="1227"/>
                  </a:lnTo>
                  <a:cubicBezTo>
                    <a:pt x="2761" y="725"/>
                    <a:pt x="2471" y="202"/>
                    <a:pt x="1969" y="37"/>
                  </a:cubicBezTo>
                  <a:cubicBezTo>
                    <a:pt x="1882" y="13"/>
                    <a:pt x="1794" y="1"/>
                    <a:pt x="170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581125" y="747850"/>
              <a:ext cx="98250" cy="81525"/>
            </a:xfrm>
            <a:custGeom>
              <a:rect b="b" l="l" r="r" t="t"/>
              <a:pathLst>
                <a:path extrusionOk="0" h="3261" w="3930">
                  <a:moveTo>
                    <a:pt x="2840" y="0"/>
                  </a:moveTo>
                  <a:cubicBezTo>
                    <a:pt x="2642" y="0"/>
                    <a:pt x="2442" y="64"/>
                    <a:pt x="2272" y="196"/>
                  </a:cubicBezTo>
                  <a:lnTo>
                    <a:pt x="485" y="1550"/>
                  </a:lnTo>
                  <a:cubicBezTo>
                    <a:pt x="70" y="1875"/>
                    <a:pt x="1" y="2468"/>
                    <a:pt x="308" y="2883"/>
                  </a:cubicBezTo>
                  <a:cubicBezTo>
                    <a:pt x="500" y="3128"/>
                    <a:pt x="785" y="3261"/>
                    <a:pt x="1073" y="3261"/>
                  </a:cubicBezTo>
                  <a:cubicBezTo>
                    <a:pt x="1271" y="3261"/>
                    <a:pt x="1471" y="3197"/>
                    <a:pt x="1641" y="3065"/>
                  </a:cubicBezTo>
                  <a:lnTo>
                    <a:pt x="3423" y="1710"/>
                  </a:lnTo>
                  <a:cubicBezTo>
                    <a:pt x="3838" y="1386"/>
                    <a:pt x="3929" y="793"/>
                    <a:pt x="3605" y="378"/>
                  </a:cubicBezTo>
                  <a:cubicBezTo>
                    <a:pt x="3413" y="132"/>
                    <a:pt x="3127" y="0"/>
                    <a:pt x="284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1564900" y="726125"/>
              <a:ext cx="104075" cy="48725"/>
            </a:xfrm>
            <a:custGeom>
              <a:rect b="b" l="l" r="r" t="t"/>
              <a:pathLst>
                <a:path extrusionOk="0" h="1949" w="4163">
                  <a:moveTo>
                    <a:pt x="3204" y="0"/>
                  </a:moveTo>
                  <a:cubicBezTo>
                    <a:pt x="3193" y="0"/>
                    <a:pt x="3183" y="1"/>
                    <a:pt x="3172" y="1"/>
                  </a:cubicBezTo>
                  <a:lnTo>
                    <a:pt x="935" y="57"/>
                  </a:lnTo>
                  <a:cubicBezTo>
                    <a:pt x="416" y="74"/>
                    <a:pt x="1" y="507"/>
                    <a:pt x="1" y="1031"/>
                  </a:cubicBezTo>
                  <a:cubicBezTo>
                    <a:pt x="18" y="1543"/>
                    <a:pt x="433" y="1948"/>
                    <a:pt x="943" y="1948"/>
                  </a:cubicBezTo>
                  <a:cubicBezTo>
                    <a:pt x="953" y="1948"/>
                    <a:pt x="964" y="1948"/>
                    <a:pt x="974" y="1948"/>
                  </a:cubicBezTo>
                  <a:lnTo>
                    <a:pt x="3207" y="1896"/>
                  </a:lnTo>
                  <a:cubicBezTo>
                    <a:pt x="3748" y="1879"/>
                    <a:pt x="4163" y="1446"/>
                    <a:pt x="4146" y="922"/>
                  </a:cubicBezTo>
                  <a:cubicBezTo>
                    <a:pt x="4129" y="409"/>
                    <a:pt x="3713" y="0"/>
                    <a:pt x="320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1578425" y="672225"/>
              <a:ext cx="100075" cy="79175"/>
            </a:xfrm>
            <a:custGeom>
              <a:rect b="b" l="l" r="r" t="t"/>
              <a:pathLst>
                <a:path extrusionOk="0" h="3167" w="4003">
                  <a:moveTo>
                    <a:pt x="1071" y="0"/>
                  </a:moveTo>
                  <a:cubicBezTo>
                    <a:pt x="773" y="0"/>
                    <a:pt x="475" y="143"/>
                    <a:pt x="286" y="409"/>
                  </a:cubicBezTo>
                  <a:cubicBezTo>
                    <a:pt x="1" y="842"/>
                    <a:pt x="109" y="1439"/>
                    <a:pt x="542" y="1724"/>
                  </a:cubicBezTo>
                  <a:lnTo>
                    <a:pt x="2380" y="3005"/>
                  </a:lnTo>
                  <a:cubicBezTo>
                    <a:pt x="2543" y="3114"/>
                    <a:pt x="2729" y="3167"/>
                    <a:pt x="2913" y="3167"/>
                  </a:cubicBezTo>
                  <a:cubicBezTo>
                    <a:pt x="3217" y="3167"/>
                    <a:pt x="3515" y="3023"/>
                    <a:pt x="3695" y="2754"/>
                  </a:cubicBezTo>
                  <a:cubicBezTo>
                    <a:pt x="4003" y="2339"/>
                    <a:pt x="3894" y="1742"/>
                    <a:pt x="3462" y="1439"/>
                  </a:cubicBezTo>
                  <a:lnTo>
                    <a:pt x="1606" y="175"/>
                  </a:lnTo>
                  <a:cubicBezTo>
                    <a:pt x="1445" y="57"/>
                    <a:pt x="1258" y="0"/>
                    <a:pt x="107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1624400" y="637075"/>
              <a:ext cx="72050" cy="100450"/>
            </a:xfrm>
            <a:custGeom>
              <a:rect b="b" l="l" r="r" t="t"/>
              <a:pathLst>
                <a:path extrusionOk="0" h="4018" w="2882">
                  <a:moveTo>
                    <a:pt x="1058" y="0"/>
                  </a:moveTo>
                  <a:cubicBezTo>
                    <a:pt x="958" y="0"/>
                    <a:pt x="857" y="16"/>
                    <a:pt x="758" y="50"/>
                  </a:cubicBezTo>
                  <a:cubicBezTo>
                    <a:pt x="251" y="227"/>
                    <a:pt x="0" y="768"/>
                    <a:pt x="178" y="1274"/>
                  </a:cubicBezTo>
                  <a:lnTo>
                    <a:pt x="918" y="3386"/>
                  </a:lnTo>
                  <a:cubicBezTo>
                    <a:pt x="1047" y="3767"/>
                    <a:pt x="1421" y="4018"/>
                    <a:pt x="1811" y="4018"/>
                  </a:cubicBezTo>
                  <a:cubicBezTo>
                    <a:pt x="1916" y="4018"/>
                    <a:pt x="2022" y="3999"/>
                    <a:pt x="2125" y="3961"/>
                  </a:cubicBezTo>
                  <a:cubicBezTo>
                    <a:pt x="2614" y="3797"/>
                    <a:pt x="2882" y="3256"/>
                    <a:pt x="2704" y="2754"/>
                  </a:cubicBezTo>
                  <a:lnTo>
                    <a:pt x="1965" y="643"/>
                  </a:lnTo>
                  <a:cubicBezTo>
                    <a:pt x="1820" y="243"/>
                    <a:pt x="1448" y="0"/>
                    <a:pt x="105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1666250" y="635800"/>
              <a:ext cx="69050" cy="101225"/>
            </a:xfrm>
            <a:custGeom>
              <a:rect b="b" l="l" r="r" t="t"/>
              <a:pathLst>
                <a:path extrusionOk="0" h="4049" w="2762">
                  <a:moveTo>
                    <a:pt x="1688" y="0"/>
                  </a:moveTo>
                  <a:cubicBezTo>
                    <a:pt x="1291" y="0"/>
                    <a:pt x="913" y="266"/>
                    <a:pt x="797" y="676"/>
                  </a:cubicBezTo>
                  <a:lnTo>
                    <a:pt x="148" y="2822"/>
                  </a:lnTo>
                  <a:cubicBezTo>
                    <a:pt x="1" y="3328"/>
                    <a:pt x="291" y="3848"/>
                    <a:pt x="797" y="4012"/>
                  </a:cubicBezTo>
                  <a:cubicBezTo>
                    <a:pt x="881" y="4037"/>
                    <a:pt x="967" y="4049"/>
                    <a:pt x="1052" y="4049"/>
                  </a:cubicBezTo>
                  <a:cubicBezTo>
                    <a:pt x="1458" y="4049"/>
                    <a:pt x="1847" y="3781"/>
                    <a:pt x="1965" y="3363"/>
                  </a:cubicBezTo>
                  <a:lnTo>
                    <a:pt x="2614" y="1217"/>
                  </a:lnTo>
                  <a:cubicBezTo>
                    <a:pt x="2761" y="711"/>
                    <a:pt x="2471" y="192"/>
                    <a:pt x="1965" y="45"/>
                  </a:cubicBezTo>
                  <a:cubicBezTo>
                    <a:pt x="1874" y="14"/>
                    <a:pt x="1780" y="0"/>
                    <a:pt x="16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1636950" y="708700"/>
              <a:ext cx="90225" cy="80475"/>
            </a:xfrm>
            <a:custGeom>
              <a:rect b="b" l="l" r="r" t="t"/>
              <a:pathLst>
                <a:path extrusionOk="0" h="3219" w="3609">
                  <a:moveTo>
                    <a:pt x="1811" y="0"/>
                  </a:moveTo>
                  <a:cubicBezTo>
                    <a:pt x="1107" y="0"/>
                    <a:pt x="462" y="454"/>
                    <a:pt x="256" y="1148"/>
                  </a:cubicBezTo>
                  <a:cubicBezTo>
                    <a:pt x="0" y="1996"/>
                    <a:pt x="489" y="2900"/>
                    <a:pt x="1337" y="3151"/>
                  </a:cubicBezTo>
                  <a:cubicBezTo>
                    <a:pt x="1495" y="3197"/>
                    <a:pt x="1653" y="3219"/>
                    <a:pt x="1809" y="3219"/>
                  </a:cubicBezTo>
                  <a:cubicBezTo>
                    <a:pt x="2509" y="3219"/>
                    <a:pt x="3148" y="2777"/>
                    <a:pt x="3353" y="2069"/>
                  </a:cubicBezTo>
                  <a:cubicBezTo>
                    <a:pt x="3609" y="1221"/>
                    <a:pt x="3120" y="322"/>
                    <a:pt x="2272" y="66"/>
                  </a:cubicBezTo>
                  <a:cubicBezTo>
                    <a:pt x="2118" y="22"/>
                    <a:pt x="1963" y="0"/>
                    <a:pt x="1811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1491900" y="1060600"/>
              <a:ext cx="182050" cy="121175"/>
            </a:xfrm>
            <a:custGeom>
              <a:rect b="b" l="l" r="r" t="t"/>
              <a:pathLst>
                <a:path extrusionOk="0" h="4847" w="7282">
                  <a:moveTo>
                    <a:pt x="3169" y="1"/>
                  </a:moveTo>
                  <a:cubicBezTo>
                    <a:pt x="1629" y="1"/>
                    <a:pt x="460" y="431"/>
                    <a:pt x="70" y="592"/>
                  </a:cubicBezTo>
                  <a:cubicBezTo>
                    <a:pt x="70" y="592"/>
                    <a:pt x="18" y="631"/>
                    <a:pt x="1" y="631"/>
                  </a:cubicBezTo>
                  <a:lnTo>
                    <a:pt x="18" y="700"/>
                  </a:lnTo>
                  <a:cubicBezTo>
                    <a:pt x="234" y="1223"/>
                    <a:pt x="1117" y="3101"/>
                    <a:pt x="3137" y="4377"/>
                  </a:cubicBezTo>
                  <a:cubicBezTo>
                    <a:pt x="3661" y="4716"/>
                    <a:pt x="4120" y="4847"/>
                    <a:pt x="4516" y="4847"/>
                  </a:cubicBezTo>
                  <a:cubicBezTo>
                    <a:pt x="5686" y="4847"/>
                    <a:pt x="6311" y="3701"/>
                    <a:pt x="6473" y="3352"/>
                  </a:cubicBezTo>
                  <a:cubicBezTo>
                    <a:pt x="6473" y="3352"/>
                    <a:pt x="6490" y="3335"/>
                    <a:pt x="6508" y="3296"/>
                  </a:cubicBezTo>
                  <a:cubicBezTo>
                    <a:pt x="6508" y="3279"/>
                    <a:pt x="6525" y="3261"/>
                    <a:pt x="6525" y="3261"/>
                  </a:cubicBezTo>
                  <a:cubicBezTo>
                    <a:pt x="6689" y="2777"/>
                    <a:pt x="7282" y="700"/>
                    <a:pt x="4868" y="181"/>
                  </a:cubicBezTo>
                  <a:cubicBezTo>
                    <a:pt x="4269" y="52"/>
                    <a:pt x="3697" y="1"/>
                    <a:pt x="316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1509850" y="1082525"/>
              <a:ext cx="138900" cy="59625"/>
            </a:xfrm>
            <a:custGeom>
              <a:rect b="b" l="l" r="r" t="t"/>
              <a:pathLst>
                <a:path extrusionOk="0" h="2385" w="5556">
                  <a:moveTo>
                    <a:pt x="108" y="0"/>
                  </a:moveTo>
                  <a:cubicBezTo>
                    <a:pt x="74" y="0"/>
                    <a:pt x="37" y="29"/>
                    <a:pt x="22" y="61"/>
                  </a:cubicBezTo>
                  <a:cubicBezTo>
                    <a:pt x="1" y="96"/>
                    <a:pt x="22" y="147"/>
                    <a:pt x="74" y="169"/>
                  </a:cubicBezTo>
                  <a:lnTo>
                    <a:pt x="5430" y="2367"/>
                  </a:lnTo>
                  <a:cubicBezTo>
                    <a:pt x="5430" y="2384"/>
                    <a:pt x="5448" y="2384"/>
                    <a:pt x="5465" y="2384"/>
                  </a:cubicBezTo>
                  <a:cubicBezTo>
                    <a:pt x="5500" y="2384"/>
                    <a:pt x="5517" y="2367"/>
                    <a:pt x="5539" y="2332"/>
                  </a:cubicBezTo>
                  <a:cubicBezTo>
                    <a:pt x="5556" y="2276"/>
                    <a:pt x="5539" y="2241"/>
                    <a:pt x="5500" y="2224"/>
                  </a:cubicBezTo>
                  <a:lnTo>
                    <a:pt x="131" y="5"/>
                  </a:lnTo>
                  <a:cubicBezTo>
                    <a:pt x="124" y="2"/>
                    <a:pt x="116" y="0"/>
                    <a:pt x="10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1554100" y="1114475"/>
              <a:ext cx="38300" cy="22700"/>
            </a:xfrm>
            <a:custGeom>
              <a:rect b="b" l="l" r="r" t="t"/>
              <a:pathLst>
                <a:path extrusionOk="0" h="908" w="1532">
                  <a:moveTo>
                    <a:pt x="1420" y="1"/>
                  </a:moveTo>
                  <a:cubicBezTo>
                    <a:pt x="1409" y="1"/>
                    <a:pt x="1398" y="3"/>
                    <a:pt x="1389" y="7"/>
                  </a:cubicBezTo>
                  <a:lnTo>
                    <a:pt x="52" y="747"/>
                  </a:lnTo>
                  <a:cubicBezTo>
                    <a:pt x="18" y="782"/>
                    <a:pt x="0" y="816"/>
                    <a:pt x="18" y="873"/>
                  </a:cubicBezTo>
                  <a:cubicBezTo>
                    <a:pt x="35" y="890"/>
                    <a:pt x="70" y="907"/>
                    <a:pt x="108" y="907"/>
                  </a:cubicBezTo>
                  <a:lnTo>
                    <a:pt x="143" y="907"/>
                  </a:lnTo>
                  <a:lnTo>
                    <a:pt x="1476" y="167"/>
                  </a:lnTo>
                  <a:cubicBezTo>
                    <a:pt x="1515" y="133"/>
                    <a:pt x="1532" y="98"/>
                    <a:pt x="1497" y="42"/>
                  </a:cubicBezTo>
                  <a:cubicBezTo>
                    <a:pt x="1481" y="17"/>
                    <a:pt x="1449" y="1"/>
                    <a:pt x="142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1592825" y="1130425"/>
              <a:ext cx="38300" cy="22975"/>
            </a:xfrm>
            <a:custGeom>
              <a:rect b="b" l="l" r="r" t="t"/>
              <a:pathLst>
                <a:path extrusionOk="0" h="919" w="1532">
                  <a:moveTo>
                    <a:pt x="1432" y="0"/>
                  </a:moveTo>
                  <a:cubicBezTo>
                    <a:pt x="1416" y="0"/>
                    <a:pt x="1401" y="6"/>
                    <a:pt x="1389" y="18"/>
                  </a:cubicBezTo>
                  <a:lnTo>
                    <a:pt x="56" y="758"/>
                  </a:lnTo>
                  <a:cubicBezTo>
                    <a:pt x="17" y="775"/>
                    <a:pt x="0" y="827"/>
                    <a:pt x="17" y="866"/>
                  </a:cubicBezTo>
                  <a:cubicBezTo>
                    <a:pt x="35" y="901"/>
                    <a:pt x="74" y="918"/>
                    <a:pt x="108" y="918"/>
                  </a:cubicBezTo>
                  <a:cubicBezTo>
                    <a:pt x="108" y="918"/>
                    <a:pt x="126" y="901"/>
                    <a:pt x="143" y="901"/>
                  </a:cubicBezTo>
                  <a:lnTo>
                    <a:pt x="1480" y="161"/>
                  </a:lnTo>
                  <a:cubicBezTo>
                    <a:pt x="1514" y="144"/>
                    <a:pt x="1532" y="92"/>
                    <a:pt x="1514" y="53"/>
                  </a:cubicBezTo>
                  <a:cubicBezTo>
                    <a:pt x="1492" y="19"/>
                    <a:pt x="1461" y="0"/>
                    <a:pt x="1432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1577025" y="1077650"/>
              <a:ext cx="15375" cy="41025"/>
            </a:xfrm>
            <a:custGeom>
              <a:rect b="b" l="l" r="r" t="t"/>
              <a:pathLst>
                <a:path extrusionOk="0" h="1641" w="615">
                  <a:moveTo>
                    <a:pt x="57" y="1"/>
                  </a:moveTo>
                  <a:cubicBezTo>
                    <a:pt x="18" y="18"/>
                    <a:pt x="0" y="74"/>
                    <a:pt x="0" y="109"/>
                  </a:cubicBezTo>
                  <a:lnTo>
                    <a:pt x="433" y="1571"/>
                  </a:lnTo>
                  <a:cubicBezTo>
                    <a:pt x="450" y="1606"/>
                    <a:pt x="472" y="1640"/>
                    <a:pt x="524" y="1640"/>
                  </a:cubicBezTo>
                  <a:lnTo>
                    <a:pt x="541" y="1640"/>
                  </a:lnTo>
                  <a:cubicBezTo>
                    <a:pt x="580" y="1623"/>
                    <a:pt x="615" y="1571"/>
                    <a:pt x="598" y="1532"/>
                  </a:cubicBezTo>
                  <a:lnTo>
                    <a:pt x="165" y="74"/>
                  </a:lnTo>
                  <a:cubicBezTo>
                    <a:pt x="165" y="18"/>
                    <a:pt x="109" y="1"/>
                    <a:pt x="5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1615850" y="1093775"/>
              <a:ext cx="15275" cy="40700"/>
            </a:xfrm>
            <a:custGeom>
              <a:rect b="b" l="l" r="r" t="t"/>
              <a:pathLst>
                <a:path extrusionOk="0" h="1628" w="611">
                  <a:moveTo>
                    <a:pt x="92" y="0"/>
                  </a:moveTo>
                  <a:cubicBezTo>
                    <a:pt x="84" y="0"/>
                    <a:pt x="77" y="1"/>
                    <a:pt x="70" y="5"/>
                  </a:cubicBezTo>
                  <a:cubicBezTo>
                    <a:pt x="18" y="22"/>
                    <a:pt x="1" y="61"/>
                    <a:pt x="1" y="113"/>
                  </a:cubicBezTo>
                  <a:lnTo>
                    <a:pt x="433" y="1575"/>
                  </a:lnTo>
                  <a:cubicBezTo>
                    <a:pt x="451" y="1610"/>
                    <a:pt x="485" y="1627"/>
                    <a:pt x="520" y="1627"/>
                  </a:cubicBezTo>
                  <a:lnTo>
                    <a:pt x="541" y="1627"/>
                  </a:lnTo>
                  <a:cubicBezTo>
                    <a:pt x="576" y="1610"/>
                    <a:pt x="611" y="1575"/>
                    <a:pt x="593" y="1519"/>
                  </a:cubicBezTo>
                  <a:lnTo>
                    <a:pt x="161" y="61"/>
                  </a:lnTo>
                  <a:cubicBezTo>
                    <a:pt x="161" y="29"/>
                    <a:pt x="126" y="0"/>
                    <a:pt x="92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1513975" y="1096150"/>
              <a:ext cx="35175" cy="41450"/>
            </a:xfrm>
            <a:custGeom>
              <a:rect b="b" l="l" r="r" t="t"/>
              <a:pathLst>
                <a:path extrusionOk="0" h="1658" w="1407">
                  <a:moveTo>
                    <a:pt x="0" y="0"/>
                  </a:moveTo>
                  <a:lnTo>
                    <a:pt x="0" y="1657"/>
                  </a:lnTo>
                  <a:lnTo>
                    <a:pt x="1406" y="165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1694700" y="866250"/>
              <a:ext cx="119425" cy="100650"/>
            </a:xfrm>
            <a:custGeom>
              <a:rect b="b" l="l" r="r" t="t"/>
              <a:pathLst>
                <a:path extrusionOk="0" h="4026" w="4777">
                  <a:moveTo>
                    <a:pt x="4582" y="0"/>
                  </a:moveTo>
                  <a:cubicBezTo>
                    <a:pt x="4052" y="0"/>
                    <a:pt x="2732" y="109"/>
                    <a:pt x="1459" y="959"/>
                  </a:cubicBezTo>
                  <a:cubicBezTo>
                    <a:pt x="1" y="1932"/>
                    <a:pt x="918" y="3140"/>
                    <a:pt x="1173" y="3412"/>
                  </a:cubicBezTo>
                  <a:cubicBezTo>
                    <a:pt x="1173" y="3412"/>
                    <a:pt x="1173" y="3429"/>
                    <a:pt x="1190" y="3447"/>
                  </a:cubicBezTo>
                  <a:cubicBezTo>
                    <a:pt x="1208" y="3464"/>
                    <a:pt x="1225" y="3464"/>
                    <a:pt x="1225" y="3464"/>
                  </a:cubicBezTo>
                  <a:cubicBezTo>
                    <a:pt x="1376" y="3615"/>
                    <a:pt x="1859" y="4026"/>
                    <a:pt x="2447" y="4026"/>
                  </a:cubicBezTo>
                  <a:cubicBezTo>
                    <a:pt x="2839" y="4026"/>
                    <a:pt x="3277" y="3844"/>
                    <a:pt x="3695" y="3282"/>
                  </a:cubicBezTo>
                  <a:cubicBezTo>
                    <a:pt x="4686" y="1915"/>
                    <a:pt x="4777" y="453"/>
                    <a:pt x="4777" y="59"/>
                  </a:cubicBezTo>
                  <a:lnTo>
                    <a:pt x="4777" y="3"/>
                  </a:lnTo>
                  <a:lnTo>
                    <a:pt x="4721" y="3"/>
                  </a:lnTo>
                  <a:cubicBezTo>
                    <a:pt x="4684" y="1"/>
                    <a:pt x="4637" y="0"/>
                    <a:pt x="458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1726725" y="875100"/>
              <a:ext cx="78425" cy="75050"/>
            </a:xfrm>
            <a:custGeom>
              <a:rect b="b" l="l" r="r" t="t"/>
              <a:pathLst>
                <a:path extrusionOk="0" h="3002" w="3137">
                  <a:moveTo>
                    <a:pt x="3054" y="0"/>
                  </a:moveTo>
                  <a:cubicBezTo>
                    <a:pt x="3032" y="0"/>
                    <a:pt x="3009" y="10"/>
                    <a:pt x="2990" y="30"/>
                  </a:cubicBezTo>
                  <a:lnTo>
                    <a:pt x="35" y="2859"/>
                  </a:lnTo>
                  <a:cubicBezTo>
                    <a:pt x="0" y="2894"/>
                    <a:pt x="0" y="2950"/>
                    <a:pt x="18" y="2985"/>
                  </a:cubicBezTo>
                  <a:cubicBezTo>
                    <a:pt x="35" y="3002"/>
                    <a:pt x="69" y="3002"/>
                    <a:pt x="87" y="3002"/>
                  </a:cubicBezTo>
                  <a:cubicBezTo>
                    <a:pt x="108" y="3002"/>
                    <a:pt x="126" y="3002"/>
                    <a:pt x="143" y="2985"/>
                  </a:cubicBezTo>
                  <a:lnTo>
                    <a:pt x="3098" y="138"/>
                  </a:lnTo>
                  <a:cubicBezTo>
                    <a:pt x="3137" y="116"/>
                    <a:pt x="3137" y="64"/>
                    <a:pt x="3115" y="30"/>
                  </a:cubicBezTo>
                  <a:cubicBezTo>
                    <a:pt x="3098" y="10"/>
                    <a:pt x="3076" y="0"/>
                    <a:pt x="3054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1755500" y="889350"/>
              <a:ext cx="6825" cy="31075"/>
            </a:xfrm>
            <a:custGeom>
              <a:rect b="b" l="l" r="r" t="t"/>
              <a:pathLst>
                <a:path extrusionOk="0" h="1243" w="273">
                  <a:moveTo>
                    <a:pt x="74" y="0"/>
                  </a:moveTo>
                  <a:cubicBezTo>
                    <a:pt x="39" y="0"/>
                    <a:pt x="0" y="35"/>
                    <a:pt x="0" y="87"/>
                  </a:cubicBezTo>
                  <a:lnTo>
                    <a:pt x="91" y="1151"/>
                  </a:lnTo>
                  <a:cubicBezTo>
                    <a:pt x="108" y="1207"/>
                    <a:pt x="147" y="1242"/>
                    <a:pt x="182" y="1242"/>
                  </a:cubicBezTo>
                  <a:lnTo>
                    <a:pt x="199" y="1242"/>
                  </a:lnTo>
                  <a:cubicBezTo>
                    <a:pt x="234" y="1242"/>
                    <a:pt x="273" y="1190"/>
                    <a:pt x="273" y="1151"/>
                  </a:cubicBezTo>
                  <a:lnTo>
                    <a:pt x="182" y="70"/>
                  </a:lnTo>
                  <a:cubicBezTo>
                    <a:pt x="164" y="35"/>
                    <a:pt x="126" y="0"/>
                    <a:pt x="74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1733850" y="909575"/>
              <a:ext cx="7275" cy="31175"/>
            </a:xfrm>
            <a:custGeom>
              <a:rect b="b" l="l" r="r" t="t"/>
              <a:pathLst>
                <a:path extrusionOk="0" h="1247" w="291">
                  <a:moveTo>
                    <a:pt x="92" y="0"/>
                  </a:moveTo>
                  <a:cubicBezTo>
                    <a:pt x="40" y="18"/>
                    <a:pt x="1" y="57"/>
                    <a:pt x="1" y="109"/>
                  </a:cubicBezTo>
                  <a:lnTo>
                    <a:pt x="109" y="1173"/>
                  </a:lnTo>
                  <a:cubicBezTo>
                    <a:pt x="109" y="1225"/>
                    <a:pt x="148" y="1246"/>
                    <a:pt x="200" y="1246"/>
                  </a:cubicBezTo>
                  <a:cubicBezTo>
                    <a:pt x="256" y="1246"/>
                    <a:pt x="291" y="1208"/>
                    <a:pt x="273" y="1156"/>
                  </a:cubicBezTo>
                  <a:lnTo>
                    <a:pt x="182" y="91"/>
                  </a:lnTo>
                  <a:cubicBezTo>
                    <a:pt x="182" y="35"/>
                    <a:pt x="126" y="0"/>
                    <a:pt x="92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1757750" y="916225"/>
              <a:ext cx="31625" cy="7750"/>
            </a:xfrm>
            <a:custGeom>
              <a:rect b="b" l="l" r="r" t="t"/>
              <a:pathLst>
                <a:path extrusionOk="0" h="310" w="1265">
                  <a:moveTo>
                    <a:pt x="81" y="1"/>
                  </a:moveTo>
                  <a:cubicBezTo>
                    <a:pt x="44" y="1"/>
                    <a:pt x="18" y="34"/>
                    <a:pt x="18" y="76"/>
                  </a:cubicBezTo>
                  <a:cubicBezTo>
                    <a:pt x="1" y="115"/>
                    <a:pt x="36" y="167"/>
                    <a:pt x="92" y="167"/>
                  </a:cubicBezTo>
                  <a:lnTo>
                    <a:pt x="1156" y="310"/>
                  </a:lnTo>
                  <a:lnTo>
                    <a:pt x="1173" y="310"/>
                  </a:lnTo>
                  <a:cubicBezTo>
                    <a:pt x="1208" y="310"/>
                    <a:pt x="1247" y="275"/>
                    <a:pt x="1247" y="241"/>
                  </a:cubicBezTo>
                  <a:cubicBezTo>
                    <a:pt x="1264" y="184"/>
                    <a:pt x="1225" y="150"/>
                    <a:pt x="1173" y="150"/>
                  </a:cubicBezTo>
                  <a:lnTo>
                    <a:pt x="109" y="7"/>
                  </a:lnTo>
                  <a:cubicBezTo>
                    <a:pt x="99" y="3"/>
                    <a:pt x="89" y="1"/>
                    <a:pt x="81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1736550" y="936625"/>
              <a:ext cx="31175" cy="8125"/>
            </a:xfrm>
            <a:custGeom>
              <a:rect b="b" l="l" r="r" t="t"/>
              <a:pathLst>
                <a:path extrusionOk="0" h="325" w="1247">
                  <a:moveTo>
                    <a:pt x="92" y="0"/>
                  </a:moveTo>
                  <a:cubicBezTo>
                    <a:pt x="57" y="0"/>
                    <a:pt x="1" y="35"/>
                    <a:pt x="1" y="74"/>
                  </a:cubicBezTo>
                  <a:cubicBezTo>
                    <a:pt x="1" y="126"/>
                    <a:pt x="40" y="164"/>
                    <a:pt x="74" y="182"/>
                  </a:cubicBezTo>
                  <a:lnTo>
                    <a:pt x="1139" y="325"/>
                  </a:lnTo>
                  <a:lnTo>
                    <a:pt x="1156" y="325"/>
                  </a:lnTo>
                  <a:cubicBezTo>
                    <a:pt x="1191" y="325"/>
                    <a:pt x="1230" y="290"/>
                    <a:pt x="1247" y="234"/>
                  </a:cubicBezTo>
                  <a:cubicBezTo>
                    <a:pt x="1247" y="199"/>
                    <a:pt x="1208" y="143"/>
                    <a:pt x="1173" y="143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1759175" y="873550"/>
              <a:ext cx="34625" cy="13975"/>
            </a:xfrm>
            <a:custGeom>
              <a:rect b="b" l="l" r="r" t="t"/>
              <a:pathLst>
                <a:path extrusionOk="0" h="559" w="1385">
                  <a:moveTo>
                    <a:pt x="1190" y="1"/>
                  </a:moveTo>
                  <a:cubicBezTo>
                    <a:pt x="826" y="35"/>
                    <a:pt x="467" y="126"/>
                    <a:pt x="126" y="234"/>
                  </a:cubicBezTo>
                  <a:cubicBezTo>
                    <a:pt x="35" y="269"/>
                    <a:pt x="0" y="360"/>
                    <a:pt x="35" y="451"/>
                  </a:cubicBezTo>
                  <a:cubicBezTo>
                    <a:pt x="35" y="485"/>
                    <a:pt x="52" y="503"/>
                    <a:pt x="69" y="524"/>
                  </a:cubicBezTo>
                  <a:cubicBezTo>
                    <a:pt x="87" y="542"/>
                    <a:pt x="143" y="559"/>
                    <a:pt x="195" y="559"/>
                  </a:cubicBezTo>
                  <a:lnTo>
                    <a:pt x="251" y="559"/>
                  </a:lnTo>
                  <a:cubicBezTo>
                    <a:pt x="558" y="451"/>
                    <a:pt x="883" y="377"/>
                    <a:pt x="1225" y="343"/>
                  </a:cubicBezTo>
                  <a:cubicBezTo>
                    <a:pt x="1315" y="325"/>
                    <a:pt x="1385" y="234"/>
                    <a:pt x="1367" y="144"/>
                  </a:cubicBezTo>
                  <a:cubicBezTo>
                    <a:pt x="1367" y="53"/>
                    <a:pt x="1276" y="1"/>
                    <a:pt x="1207" y="1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276925" y="1224100"/>
              <a:ext cx="186600" cy="132525"/>
            </a:xfrm>
            <a:custGeom>
              <a:rect b="b" l="l" r="r" t="t"/>
              <a:pathLst>
                <a:path extrusionOk="0" h="5301" w="7464">
                  <a:moveTo>
                    <a:pt x="3875" y="0"/>
                  </a:moveTo>
                  <a:cubicBezTo>
                    <a:pt x="3864" y="0"/>
                    <a:pt x="3853" y="0"/>
                    <a:pt x="3842" y="1"/>
                  </a:cubicBezTo>
                  <a:cubicBezTo>
                    <a:pt x="3211" y="22"/>
                    <a:pt x="2705" y="541"/>
                    <a:pt x="2722" y="1190"/>
                  </a:cubicBezTo>
                  <a:lnTo>
                    <a:pt x="2761" y="2705"/>
                  </a:lnTo>
                  <a:lnTo>
                    <a:pt x="2272" y="1986"/>
                  </a:lnTo>
                  <a:cubicBezTo>
                    <a:pt x="2058" y="1659"/>
                    <a:pt x="1696" y="1481"/>
                    <a:pt x="1326" y="1481"/>
                  </a:cubicBezTo>
                  <a:cubicBezTo>
                    <a:pt x="1104" y="1481"/>
                    <a:pt x="880" y="1545"/>
                    <a:pt x="684" y="1679"/>
                  </a:cubicBezTo>
                  <a:cubicBezTo>
                    <a:pt x="143" y="2021"/>
                    <a:pt x="1" y="2744"/>
                    <a:pt x="360" y="3267"/>
                  </a:cubicBezTo>
                  <a:lnTo>
                    <a:pt x="1731" y="5300"/>
                  </a:lnTo>
                  <a:lnTo>
                    <a:pt x="5227" y="5283"/>
                  </a:lnTo>
                  <a:lnTo>
                    <a:pt x="6940" y="3769"/>
                  </a:lnTo>
                  <a:cubicBezTo>
                    <a:pt x="7429" y="3354"/>
                    <a:pt x="7464" y="2635"/>
                    <a:pt x="7048" y="2146"/>
                  </a:cubicBezTo>
                  <a:cubicBezTo>
                    <a:pt x="6821" y="1891"/>
                    <a:pt x="6499" y="1759"/>
                    <a:pt x="6176" y="1759"/>
                  </a:cubicBezTo>
                  <a:cubicBezTo>
                    <a:pt x="5908" y="1759"/>
                    <a:pt x="5640" y="1850"/>
                    <a:pt x="5426" y="2038"/>
                  </a:cubicBezTo>
                  <a:lnTo>
                    <a:pt x="5067" y="2363"/>
                  </a:lnTo>
                  <a:lnTo>
                    <a:pt x="5032" y="1121"/>
                  </a:lnTo>
                  <a:cubicBezTo>
                    <a:pt x="5011" y="500"/>
                    <a:pt x="4509" y="0"/>
                    <a:pt x="3875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7"/>
          <p:cNvSpPr/>
          <p:nvPr/>
        </p:nvSpPr>
        <p:spPr>
          <a:xfrm>
            <a:off x="8047490" y="559908"/>
            <a:ext cx="230824" cy="68683"/>
          </a:xfrm>
          <a:custGeom>
            <a:rect b="b" l="l" r="r" t="t"/>
            <a:pathLst>
              <a:path extrusionOk="0" h="876" w="2944">
                <a:moveTo>
                  <a:pt x="1490" y="1"/>
                </a:moveTo>
                <a:cubicBezTo>
                  <a:pt x="1156" y="1"/>
                  <a:pt x="889" y="275"/>
                  <a:pt x="889" y="600"/>
                </a:cubicBezTo>
                <a:lnTo>
                  <a:pt x="889" y="623"/>
                </a:lnTo>
                <a:cubicBezTo>
                  <a:pt x="852" y="613"/>
                  <a:pt x="815" y="606"/>
                  <a:pt x="775" y="606"/>
                </a:cubicBezTo>
                <a:cubicBezTo>
                  <a:pt x="759" y="606"/>
                  <a:pt x="744" y="607"/>
                  <a:pt x="727" y="609"/>
                </a:cubicBezTo>
                <a:cubicBezTo>
                  <a:pt x="623" y="616"/>
                  <a:pt x="526" y="661"/>
                  <a:pt x="454" y="734"/>
                </a:cubicBezTo>
                <a:cubicBezTo>
                  <a:pt x="421" y="723"/>
                  <a:pt x="384" y="717"/>
                  <a:pt x="346" y="717"/>
                </a:cubicBezTo>
                <a:cubicBezTo>
                  <a:pt x="332" y="717"/>
                  <a:pt x="318" y="718"/>
                  <a:pt x="304" y="719"/>
                </a:cubicBezTo>
                <a:cubicBezTo>
                  <a:pt x="178" y="727"/>
                  <a:pt x="75" y="787"/>
                  <a:pt x="0" y="876"/>
                </a:cubicBezTo>
                <a:lnTo>
                  <a:pt x="2934" y="876"/>
                </a:lnTo>
                <a:cubicBezTo>
                  <a:pt x="2934" y="867"/>
                  <a:pt x="2943" y="860"/>
                  <a:pt x="2943" y="846"/>
                </a:cubicBezTo>
                <a:cubicBezTo>
                  <a:pt x="2921" y="625"/>
                  <a:pt x="2736" y="452"/>
                  <a:pt x="2509" y="452"/>
                </a:cubicBezTo>
                <a:cubicBezTo>
                  <a:pt x="2501" y="452"/>
                  <a:pt x="2492" y="452"/>
                  <a:pt x="2483" y="453"/>
                </a:cubicBezTo>
                <a:cubicBezTo>
                  <a:pt x="2365" y="460"/>
                  <a:pt x="2253" y="527"/>
                  <a:pt x="2179" y="616"/>
                </a:cubicBezTo>
                <a:cubicBezTo>
                  <a:pt x="2150" y="609"/>
                  <a:pt x="2120" y="609"/>
                  <a:pt x="2090" y="609"/>
                </a:cubicBezTo>
                <a:lnTo>
                  <a:pt x="2090" y="600"/>
                </a:lnTo>
                <a:cubicBezTo>
                  <a:pt x="2090" y="275"/>
                  <a:pt x="1823" y="1"/>
                  <a:pt x="1490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7"/>
          <p:cNvGrpSpPr/>
          <p:nvPr/>
        </p:nvGrpSpPr>
        <p:grpSpPr>
          <a:xfrm>
            <a:off x="1457124" y="4938638"/>
            <a:ext cx="2749703" cy="122913"/>
            <a:chOff x="5024149" y="4918613"/>
            <a:chExt cx="2749703" cy="122913"/>
          </a:xfrm>
        </p:grpSpPr>
        <p:sp>
          <p:nvSpPr>
            <p:cNvPr id="410" name="Google Shape;410;p7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7"/>
          <p:cNvSpPr/>
          <p:nvPr/>
        </p:nvSpPr>
        <p:spPr>
          <a:xfrm>
            <a:off x="8422760" y="416054"/>
            <a:ext cx="246884" cy="246892"/>
          </a:xfrm>
          <a:custGeom>
            <a:rect b="b" l="l" r="r" t="t"/>
            <a:pathLst>
              <a:path extrusionOk="0" h="3536" w="3535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rgbClr val="FFD6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7"/>
          <p:cNvSpPr/>
          <p:nvPr/>
        </p:nvSpPr>
        <p:spPr>
          <a:xfrm>
            <a:off x="8352322" y="594592"/>
            <a:ext cx="535741" cy="149440"/>
          </a:xfrm>
          <a:custGeom>
            <a:rect b="b" l="l" r="r" t="t"/>
            <a:pathLst>
              <a:path extrusionOk="0" h="1906" w="6833">
                <a:moveTo>
                  <a:pt x="3617" y="1"/>
                </a:moveTo>
                <a:cubicBezTo>
                  <a:pt x="2995" y="1"/>
                  <a:pt x="2490" y="518"/>
                  <a:pt x="2490" y="1164"/>
                </a:cubicBezTo>
                <a:lnTo>
                  <a:pt x="2490" y="1178"/>
                </a:lnTo>
                <a:cubicBezTo>
                  <a:pt x="2417" y="1157"/>
                  <a:pt x="2342" y="1134"/>
                  <a:pt x="2253" y="1134"/>
                </a:cubicBezTo>
                <a:cubicBezTo>
                  <a:pt x="2083" y="1134"/>
                  <a:pt x="1919" y="1201"/>
                  <a:pt x="1794" y="1304"/>
                </a:cubicBezTo>
                <a:cubicBezTo>
                  <a:pt x="1668" y="1141"/>
                  <a:pt x="1474" y="1030"/>
                  <a:pt x="1261" y="1030"/>
                </a:cubicBezTo>
                <a:cubicBezTo>
                  <a:pt x="950" y="1030"/>
                  <a:pt x="697" y="1246"/>
                  <a:pt x="608" y="1527"/>
                </a:cubicBezTo>
                <a:lnTo>
                  <a:pt x="557" y="1527"/>
                </a:lnTo>
                <a:cubicBezTo>
                  <a:pt x="311" y="1527"/>
                  <a:pt x="96" y="1683"/>
                  <a:pt x="0" y="1905"/>
                </a:cubicBezTo>
                <a:lnTo>
                  <a:pt x="6818" y="1905"/>
                </a:lnTo>
                <a:cubicBezTo>
                  <a:pt x="6825" y="1852"/>
                  <a:pt x="6833" y="1801"/>
                  <a:pt x="6833" y="1749"/>
                </a:cubicBezTo>
                <a:cubicBezTo>
                  <a:pt x="6833" y="1327"/>
                  <a:pt x="6498" y="986"/>
                  <a:pt x="6091" y="986"/>
                </a:cubicBezTo>
                <a:cubicBezTo>
                  <a:pt x="5876" y="986"/>
                  <a:pt x="5684" y="1075"/>
                  <a:pt x="5543" y="1230"/>
                </a:cubicBezTo>
                <a:cubicBezTo>
                  <a:pt x="5410" y="1075"/>
                  <a:pt x="5209" y="972"/>
                  <a:pt x="4987" y="972"/>
                </a:cubicBezTo>
                <a:cubicBezTo>
                  <a:pt x="4898" y="972"/>
                  <a:pt x="4809" y="993"/>
                  <a:pt x="4729" y="1023"/>
                </a:cubicBezTo>
                <a:cubicBezTo>
                  <a:pt x="4661" y="445"/>
                  <a:pt x="4195" y="1"/>
                  <a:pt x="3617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 txBox="1"/>
          <p:nvPr>
            <p:ph type="title"/>
          </p:nvPr>
        </p:nvSpPr>
        <p:spPr>
          <a:xfrm>
            <a:off x="646425" y="973675"/>
            <a:ext cx="5815500" cy="18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45" name="Google Shape;445;p8"/>
          <p:cNvGrpSpPr/>
          <p:nvPr/>
        </p:nvGrpSpPr>
        <p:grpSpPr>
          <a:xfrm>
            <a:off x="3325236" y="4670938"/>
            <a:ext cx="5557953" cy="122913"/>
            <a:chOff x="3325236" y="4670938"/>
            <a:chExt cx="5557953" cy="122913"/>
          </a:xfrm>
        </p:grpSpPr>
        <p:grpSp>
          <p:nvGrpSpPr>
            <p:cNvPr id="446" name="Google Shape;446;p8"/>
            <p:cNvGrpSpPr/>
            <p:nvPr/>
          </p:nvGrpSpPr>
          <p:grpSpPr>
            <a:xfrm>
              <a:off x="6133486" y="4670938"/>
              <a:ext cx="2749703" cy="122913"/>
              <a:chOff x="5024149" y="4918613"/>
              <a:chExt cx="2749703" cy="122913"/>
            </a:xfrm>
          </p:grpSpPr>
          <p:sp>
            <p:nvSpPr>
              <p:cNvPr id="447" name="Google Shape;447;p8"/>
              <p:cNvSpPr/>
              <p:nvPr/>
            </p:nvSpPr>
            <p:spPr>
              <a:xfrm>
                <a:off x="5121294" y="4919510"/>
                <a:ext cx="27619" cy="26802"/>
              </a:xfrm>
              <a:custGeom>
                <a:rect b="b" l="l" r="r" t="t"/>
                <a:pathLst>
                  <a:path extrusionOk="0" h="1285" w="1324">
                    <a:moveTo>
                      <a:pt x="690" y="1"/>
                    </a:moveTo>
                    <a:cubicBezTo>
                      <a:pt x="379" y="1"/>
                      <a:pt x="134" y="175"/>
                      <a:pt x="0" y="460"/>
                    </a:cubicBezTo>
                    <a:cubicBezTo>
                      <a:pt x="0" y="643"/>
                      <a:pt x="183" y="1031"/>
                      <a:pt x="297" y="1213"/>
                    </a:cubicBezTo>
                    <a:cubicBezTo>
                      <a:pt x="418" y="1262"/>
                      <a:pt x="528" y="1284"/>
                      <a:pt x="629" y="1284"/>
                    </a:cubicBezTo>
                    <a:cubicBezTo>
                      <a:pt x="909" y="1284"/>
                      <a:pt x="1123" y="1110"/>
                      <a:pt x="1324" y="825"/>
                    </a:cubicBezTo>
                    <a:cubicBezTo>
                      <a:pt x="1233" y="551"/>
                      <a:pt x="1141" y="163"/>
                      <a:pt x="1050" y="72"/>
                    </a:cubicBezTo>
                    <a:cubicBezTo>
                      <a:pt x="923" y="24"/>
                      <a:pt x="802" y="1"/>
                      <a:pt x="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5307928" y="4919510"/>
                <a:ext cx="27639" cy="26802"/>
              </a:xfrm>
              <a:custGeom>
                <a:rect b="b" l="l" r="r" t="t"/>
                <a:pathLst>
                  <a:path extrusionOk="0" h="1285" w="1325">
                    <a:moveTo>
                      <a:pt x="731" y="1"/>
                    </a:moveTo>
                    <a:cubicBezTo>
                      <a:pt x="435" y="1"/>
                      <a:pt x="159" y="175"/>
                      <a:pt x="92" y="460"/>
                    </a:cubicBezTo>
                    <a:cubicBezTo>
                      <a:pt x="1" y="643"/>
                      <a:pt x="183" y="1031"/>
                      <a:pt x="366" y="1213"/>
                    </a:cubicBezTo>
                    <a:cubicBezTo>
                      <a:pt x="469" y="1262"/>
                      <a:pt x="572" y="1284"/>
                      <a:pt x="671" y="1284"/>
                    </a:cubicBezTo>
                    <a:cubicBezTo>
                      <a:pt x="945" y="1284"/>
                      <a:pt x="1190" y="1110"/>
                      <a:pt x="1324" y="825"/>
                    </a:cubicBezTo>
                    <a:cubicBezTo>
                      <a:pt x="1233" y="551"/>
                      <a:pt x="1233" y="163"/>
                      <a:pt x="1051" y="72"/>
                    </a:cubicBezTo>
                    <a:cubicBezTo>
                      <a:pt x="948" y="24"/>
                      <a:pt x="838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5496482" y="4919823"/>
                <a:ext cx="25720" cy="27365"/>
              </a:xfrm>
              <a:custGeom>
                <a:rect b="b" l="l" r="r" t="t"/>
                <a:pathLst>
                  <a:path extrusionOk="0" h="1312" w="1233">
                    <a:moveTo>
                      <a:pt x="656" y="0"/>
                    </a:moveTo>
                    <a:cubicBezTo>
                      <a:pt x="565" y="0"/>
                      <a:pt x="467" y="18"/>
                      <a:pt x="366" y="57"/>
                    </a:cubicBezTo>
                    <a:cubicBezTo>
                      <a:pt x="183" y="57"/>
                      <a:pt x="92" y="445"/>
                      <a:pt x="0" y="628"/>
                    </a:cubicBezTo>
                    <a:cubicBezTo>
                      <a:pt x="77" y="1106"/>
                      <a:pt x="346" y="1312"/>
                      <a:pt x="660" y="1312"/>
                    </a:cubicBezTo>
                    <a:cubicBezTo>
                      <a:pt x="720" y="1312"/>
                      <a:pt x="782" y="1304"/>
                      <a:pt x="845" y="1290"/>
                    </a:cubicBezTo>
                    <a:cubicBezTo>
                      <a:pt x="1028" y="1198"/>
                      <a:pt x="1233" y="810"/>
                      <a:pt x="1233" y="628"/>
                    </a:cubicBezTo>
                    <a:cubicBezTo>
                      <a:pt x="1233" y="250"/>
                      <a:pt x="992" y="0"/>
                      <a:pt x="6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5680738" y="4920490"/>
                <a:ext cx="33835" cy="26239"/>
              </a:xfrm>
              <a:custGeom>
                <a:rect b="b" l="l" r="r" t="t"/>
                <a:pathLst>
                  <a:path extrusionOk="0" h="1258" w="1622">
                    <a:moveTo>
                      <a:pt x="743" y="1"/>
                    </a:moveTo>
                    <a:cubicBezTo>
                      <a:pt x="538" y="1"/>
                      <a:pt x="277" y="154"/>
                      <a:pt x="183" y="322"/>
                    </a:cubicBezTo>
                    <a:cubicBezTo>
                      <a:pt x="1" y="778"/>
                      <a:pt x="298" y="1166"/>
                      <a:pt x="754" y="1258"/>
                    </a:cubicBezTo>
                    <a:cubicBezTo>
                      <a:pt x="959" y="1166"/>
                      <a:pt x="1325" y="1075"/>
                      <a:pt x="1439" y="892"/>
                    </a:cubicBezTo>
                    <a:cubicBezTo>
                      <a:pt x="1621" y="413"/>
                      <a:pt x="1325" y="25"/>
                      <a:pt x="868" y="25"/>
                    </a:cubicBezTo>
                    <a:cubicBezTo>
                      <a:pt x="831" y="8"/>
                      <a:pt x="788" y="1"/>
                      <a:pt x="7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5871190" y="4919823"/>
                <a:ext cx="27639" cy="27365"/>
              </a:xfrm>
              <a:custGeom>
                <a:rect b="b" l="l" r="r" t="t"/>
                <a:pathLst>
                  <a:path extrusionOk="0" h="1312" w="1325">
                    <a:moveTo>
                      <a:pt x="677" y="0"/>
                    </a:moveTo>
                    <a:cubicBezTo>
                      <a:pt x="587" y="0"/>
                      <a:pt x="491" y="18"/>
                      <a:pt x="389" y="57"/>
                    </a:cubicBezTo>
                    <a:cubicBezTo>
                      <a:pt x="184" y="57"/>
                      <a:pt x="92" y="445"/>
                      <a:pt x="1" y="628"/>
                    </a:cubicBezTo>
                    <a:cubicBezTo>
                      <a:pt x="77" y="1106"/>
                      <a:pt x="363" y="1312"/>
                      <a:pt x="682" y="1312"/>
                    </a:cubicBezTo>
                    <a:cubicBezTo>
                      <a:pt x="743" y="1312"/>
                      <a:pt x="806" y="1304"/>
                      <a:pt x="868" y="1290"/>
                    </a:cubicBezTo>
                    <a:cubicBezTo>
                      <a:pt x="1051" y="1198"/>
                      <a:pt x="1325" y="810"/>
                      <a:pt x="1233" y="628"/>
                    </a:cubicBezTo>
                    <a:cubicBezTo>
                      <a:pt x="1233" y="250"/>
                      <a:pt x="1007" y="0"/>
                      <a:pt x="6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6055947" y="4920490"/>
                <a:ext cx="33334" cy="26239"/>
              </a:xfrm>
              <a:custGeom>
                <a:rect b="b" l="l" r="r" t="t"/>
                <a:pathLst>
                  <a:path extrusionOk="0" h="1258" w="1598">
                    <a:moveTo>
                      <a:pt x="728" y="1"/>
                    </a:moveTo>
                    <a:cubicBezTo>
                      <a:pt x="531" y="1"/>
                      <a:pt x="257" y="154"/>
                      <a:pt x="183" y="322"/>
                    </a:cubicBezTo>
                    <a:cubicBezTo>
                      <a:pt x="0" y="778"/>
                      <a:pt x="274" y="1166"/>
                      <a:pt x="753" y="1258"/>
                    </a:cubicBezTo>
                    <a:cubicBezTo>
                      <a:pt x="936" y="1166"/>
                      <a:pt x="1324" y="1075"/>
                      <a:pt x="1415" y="892"/>
                    </a:cubicBezTo>
                    <a:cubicBezTo>
                      <a:pt x="1598" y="413"/>
                      <a:pt x="1324" y="25"/>
                      <a:pt x="845" y="25"/>
                    </a:cubicBezTo>
                    <a:cubicBezTo>
                      <a:pt x="811" y="8"/>
                      <a:pt x="771" y="1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6244021" y="4919093"/>
                <a:ext cx="31916" cy="27636"/>
              </a:xfrm>
              <a:custGeom>
                <a:rect b="b" l="l" r="r" t="t"/>
                <a:pathLst>
                  <a:path extrusionOk="0" h="1325" w="1530">
                    <a:moveTo>
                      <a:pt x="571" y="1"/>
                    </a:moveTo>
                    <a:cubicBezTo>
                      <a:pt x="206" y="183"/>
                      <a:pt x="0" y="571"/>
                      <a:pt x="206" y="959"/>
                    </a:cubicBezTo>
                    <a:cubicBezTo>
                      <a:pt x="297" y="1142"/>
                      <a:pt x="685" y="1325"/>
                      <a:pt x="867" y="1325"/>
                    </a:cubicBezTo>
                    <a:cubicBezTo>
                      <a:pt x="1347" y="1142"/>
                      <a:pt x="1529" y="754"/>
                      <a:pt x="1256" y="389"/>
                    </a:cubicBezTo>
                    <a:cubicBezTo>
                      <a:pt x="1141" y="183"/>
                      <a:pt x="867" y="92"/>
                      <a:pt x="5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6434473" y="4919823"/>
                <a:ext cx="26200" cy="27365"/>
              </a:xfrm>
              <a:custGeom>
                <a:rect b="b" l="l" r="r" t="t"/>
                <a:pathLst>
                  <a:path extrusionOk="0" h="1312" w="1256">
                    <a:moveTo>
                      <a:pt x="679" y="0"/>
                    </a:moveTo>
                    <a:cubicBezTo>
                      <a:pt x="588" y="0"/>
                      <a:pt x="490" y="18"/>
                      <a:pt x="388" y="57"/>
                    </a:cubicBezTo>
                    <a:cubicBezTo>
                      <a:pt x="206" y="57"/>
                      <a:pt x="114" y="445"/>
                      <a:pt x="0" y="628"/>
                    </a:cubicBezTo>
                    <a:cubicBezTo>
                      <a:pt x="0" y="1106"/>
                      <a:pt x="273" y="1312"/>
                      <a:pt x="644" y="1312"/>
                    </a:cubicBezTo>
                    <a:cubicBezTo>
                      <a:pt x="715" y="1312"/>
                      <a:pt x="790" y="1304"/>
                      <a:pt x="868" y="1290"/>
                    </a:cubicBezTo>
                    <a:cubicBezTo>
                      <a:pt x="1050" y="1198"/>
                      <a:pt x="1256" y="810"/>
                      <a:pt x="1256" y="628"/>
                    </a:cubicBezTo>
                    <a:cubicBezTo>
                      <a:pt x="1256" y="250"/>
                      <a:pt x="1015" y="0"/>
                      <a:pt x="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6621107" y="4919176"/>
                <a:ext cx="27640" cy="26406"/>
              </a:xfrm>
              <a:custGeom>
                <a:rect b="b" l="l" r="r" t="t"/>
                <a:pathLst>
                  <a:path extrusionOk="0" h="1266" w="1325">
                    <a:moveTo>
                      <a:pt x="702" y="1"/>
                    </a:moveTo>
                    <a:cubicBezTo>
                      <a:pt x="577" y="1"/>
                      <a:pt x="440" y="31"/>
                      <a:pt x="298" y="88"/>
                    </a:cubicBezTo>
                    <a:cubicBezTo>
                      <a:pt x="183" y="179"/>
                      <a:pt x="1" y="567"/>
                      <a:pt x="1" y="750"/>
                    </a:cubicBezTo>
                    <a:cubicBezTo>
                      <a:pt x="125" y="1077"/>
                      <a:pt x="346" y="1266"/>
                      <a:pt x="596" y="1266"/>
                    </a:cubicBezTo>
                    <a:cubicBezTo>
                      <a:pt x="713" y="1266"/>
                      <a:pt x="836" y="1225"/>
                      <a:pt x="959" y="1138"/>
                    </a:cubicBezTo>
                    <a:cubicBezTo>
                      <a:pt x="1142" y="1047"/>
                      <a:pt x="1233" y="659"/>
                      <a:pt x="1325" y="476"/>
                    </a:cubicBezTo>
                    <a:cubicBezTo>
                      <a:pt x="1199" y="147"/>
                      <a:pt x="977" y="1"/>
                      <a:pt x="7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6807762" y="4919176"/>
                <a:ext cx="27640" cy="26406"/>
              </a:xfrm>
              <a:custGeom>
                <a:rect b="b" l="l" r="r" t="t"/>
                <a:pathLst>
                  <a:path extrusionOk="0" h="1266" w="1325">
                    <a:moveTo>
                      <a:pt x="723" y="1"/>
                    </a:moveTo>
                    <a:cubicBezTo>
                      <a:pt x="608" y="1"/>
                      <a:pt x="487" y="31"/>
                      <a:pt x="366" y="88"/>
                    </a:cubicBezTo>
                    <a:cubicBezTo>
                      <a:pt x="183" y="179"/>
                      <a:pt x="0" y="567"/>
                      <a:pt x="92" y="750"/>
                    </a:cubicBezTo>
                    <a:cubicBezTo>
                      <a:pt x="154" y="1077"/>
                      <a:pt x="397" y="1266"/>
                      <a:pt x="668" y="1266"/>
                    </a:cubicBezTo>
                    <a:cubicBezTo>
                      <a:pt x="795" y="1266"/>
                      <a:pt x="927" y="1225"/>
                      <a:pt x="1050" y="1138"/>
                    </a:cubicBezTo>
                    <a:cubicBezTo>
                      <a:pt x="1233" y="1047"/>
                      <a:pt x="1233" y="659"/>
                      <a:pt x="1324" y="476"/>
                    </a:cubicBezTo>
                    <a:cubicBezTo>
                      <a:pt x="1199" y="147"/>
                      <a:pt x="976" y="1"/>
                      <a:pt x="7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6998214" y="4918613"/>
                <a:ext cx="25720" cy="27407"/>
              </a:xfrm>
              <a:custGeom>
                <a:rect b="b" l="l" r="r" t="t"/>
                <a:pathLst>
                  <a:path extrusionOk="0" h="1314" w="1233">
                    <a:moveTo>
                      <a:pt x="617" y="1"/>
                    </a:moveTo>
                    <a:cubicBezTo>
                      <a:pt x="255" y="1"/>
                      <a:pt x="0" y="194"/>
                      <a:pt x="0" y="594"/>
                    </a:cubicBezTo>
                    <a:cubicBezTo>
                      <a:pt x="0" y="777"/>
                      <a:pt x="183" y="1256"/>
                      <a:pt x="366" y="1256"/>
                    </a:cubicBezTo>
                    <a:cubicBezTo>
                      <a:pt x="448" y="1295"/>
                      <a:pt x="530" y="1313"/>
                      <a:pt x="610" y="1313"/>
                    </a:cubicBezTo>
                    <a:cubicBezTo>
                      <a:pt x="905" y="1313"/>
                      <a:pt x="1161" y="1063"/>
                      <a:pt x="1233" y="686"/>
                    </a:cubicBezTo>
                    <a:cubicBezTo>
                      <a:pt x="1142" y="503"/>
                      <a:pt x="1050" y="115"/>
                      <a:pt x="845" y="24"/>
                    </a:cubicBezTo>
                    <a:cubicBezTo>
                      <a:pt x="766" y="9"/>
                      <a:pt x="689" y="1"/>
                      <a:pt x="6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7182470" y="4920490"/>
                <a:ext cx="31937" cy="26239"/>
              </a:xfrm>
              <a:custGeom>
                <a:rect b="b" l="l" r="r" t="t"/>
                <a:pathLst>
                  <a:path extrusionOk="0" h="1258" w="1531">
                    <a:moveTo>
                      <a:pt x="651" y="1"/>
                    </a:moveTo>
                    <a:cubicBezTo>
                      <a:pt x="447" y="1"/>
                      <a:pt x="185" y="154"/>
                      <a:pt x="92" y="322"/>
                    </a:cubicBezTo>
                    <a:cubicBezTo>
                      <a:pt x="1" y="778"/>
                      <a:pt x="206" y="1166"/>
                      <a:pt x="663" y="1258"/>
                    </a:cubicBezTo>
                    <a:cubicBezTo>
                      <a:pt x="959" y="1166"/>
                      <a:pt x="1348" y="1075"/>
                      <a:pt x="1348" y="892"/>
                    </a:cubicBezTo>
                    <a:cubicBezTo>
                      <a:pt x="1530" y="413"/>
                      <a:pt x="1233" y="25"/>
                      <a:pt x="777" y="25"/>
                    </a:cubicBezTo>
                    <a:cubicBezTo>
                      <a:pt x="740" y="8"/>
                      <a:pt x="697" y="1"/>
                      <a:pt x="6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7372922" y="4918613"/>
                <a:ext cx="25741" cy="27407"/>
              </a:xfrm>
              <a:custGeom>
                <a:rect b="b" l="l" r="r" t="t"/>
                <a:pathLst>
                  <a:path extrusionOk="0" h="1314" w="1234">
                    <a:moveTo>
                      <a:pt x="671" y="1"/>
                    </a:moveTo>
                    <a:cubicBezTo>
                      <a:pt x="335" y="1"/>
                      <a:pt x="1" y="194"/>
                      <a:pt x="1" y="594"/>
                    </a:cubicBezTo>
                    <a:cubicBezTo>
                      <a:pt x="1" y="777"/>
                      <a:pt x="206" y="1256"/>
                      <a:pt x="389" y="1256"/>
                    </a:cubicBezTo>
                    <a:cubicBezTo>
                      <a:pt x="471" y="1295"/>
                      <a:pt x="553" y="1313"/>
                      <a:pt x="631" y="1313"/>
                    </a:cubicBezTo>
                    <a:cubicBezTo>
                      <a:pt x="920" y="1313"/>
                      <a:pt x="1162" y="1063"/>
                      <a:pt x="1234" y="686"/>
                    </a:cubicBezTo>
                    <a:cubicBezTo>
                      <a:pt x="1142" y="503"/>
                      <a:pt x="1051" y="115"/>
                      <a:pt x="868" y="24"/>
                    </a:cubicBezTo>
                    <a:cubicBezTo>
                      <a:pt x="804" y="9"/>
                      <a:pt x="737" y="1"/>
                      <a:pt x="6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7559578" y="4918613"/>
                <a:ext cx="27640" cy="27407"/>
              </a:xfrm>
              <a:custGeom>
                <a:rect b="b" l="l" r="r" t="t"/>
                <a:pathLst>
                  <a:path extrusionOk="0" h="1314" w="1325">
                    <a:moveTo>
                      <a:pt x="730" y="1"/>
                    </a:moveTo>
                    <a:cubicBezTo>
                      <a:pt x="359" y="1"/>
                      <a:pt x="77" y="194"/>
                      <a:pt x="0" y="594"/>
                    </a:cubicBezTo>
                    <a:cubicBezTo>
                      <a:pt x="0" y="777"/>
                      <a:pt x="183" y="1256"/>
                      <a:pt x="388" y="1256"/>
                    </a:cubicBezTo>
                    <a:cubicBezTo>
                      <a:pt x="485" y="1295"/>
                      <a:pt x="575" y="1313"/>
                      <a:pt x="658" y="1313"/>
                    </a:cubicBezTo>
                    <a:cubicBezTo>
                      <a:pt x="966" y="1313"/>
                      <a:pt x="1181" y="1063"/>
                      <a:pt x="1324" y="686"/>
                    </a:cubicBezTo>
                    <a:cubicBezTo>
                      <a:pt x="1233" y="503"/>
                      <a:pt x="1142" y="115"/>
                      <a:pt x="959" y="24"/>
                    </a:cubicBezTo>
                    <a:cubicBezTo>
                      <a:pt x="880" y="9"/>
                      <a:pt x="80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7748131" y="4918634"/>
                <a:ext cx="25720" cy="27386"/>
              </a:xfrm>
              <a:custGeom>
                <a:rect b="b" l="l" r="r" t="t"/>
                <a:pathLst>
                  <a:path extrusionOk="0" h="1313" w="1233">
                    <a:moveTo>
                      <a:pt x="552" y="0"/>
                    </a:moveTo>
                    <a:cubicBezTo>
                      <a:pt x="491" y="0"/>
                      <a:pt x="428" y="8"/>
                      <a:pt x="365" y="23"/>
                    </a:cubicBezTo>
                    <a:cubicBezTo>
                      <a:pt x="183" y="114"/>
                      <a:pt x="0" y="502"/>
                      <a:pt x="0" y="685"/>
                    </a:cubicBezTo>
                    <a:cubicBezTo>
                      <a:pt x="0" y="1062"/>
                      <a:pt x="227" y="1312"/>
                      <a:pt x="557" y="1312"/>
                    </a:cubicBezTo>
                    <a:cubicBezTo>
                      <a:pt x="646" y="1312"/>
                      <a:pt x="743" y="1294"/>
                      <a:pt x="845" y="1255"/>
                    </a:cubicBezTo>
                    <a:cubicBezTo>
                      <a:pt x="1050" y="1255"/>
                      <a:pt x="1142" y="867"/>
                      <a:pt x="1233" y="685"/>
                    </a:cubicBezTo>
                    <a:cubicBezTo>
                      <a:pt x="1156" y="206"/>
                      <a:pt x="871" y="0"/>
                      <a:pt x="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5024149" y="5012054"/>
                <a:ext cx="31916" cy="28992"/>
              </a:xfrm>
              <a:custGeom>
                <a:rect b="b" l="l" r="r" t="t"/>
                <a:pathLst>
                  <a:path extrusionOk="0" h="1390" w="1530">
                    <a:moveTo>
                      <a:pt x="927" y="0"/>
                    </a:moveTo>
                    <a:cubicBezTo>
                      <a:pt x="872" y="0"/>
                      <a:pt x="815" y="6"/>
                      <a:pt x="754" y="17"/>
                    </a:cubicBezTo>
                    <a:cubicBezTo>
                      <a:pt x="571" y="17"/>
                      <a:pt x="183" y="200"/>
                      <a:pt x="92" y="383"/>
                    </a:cubicBezTo>
                    <a:cubicBezTo>
                      <a:pt x="1" y="771"/>
                      <a:pt x="183" y="1250"/>
                      <a:pt x="571" y="1341"/>
                    </a:cubicBezTo>
                    <a:cubicBezTo>
                      <a:pt x="676" y="1375"/>
                      <a:pt x="767" y="1390"/>
                      <a:pt x="848" y="1390"/>
                    </a:cubicBezTo>
                    <a:cubicBezTo>
                      <a:pt x="1209" y="1390"/>
                      <a:pt x="1362" y="1088"/>
                      <a:pt x="1530" y="771"/>
                    </a:cubicBezTo>
                    <a:cubicBezTo>
                      <a:pt x="1530" y="272"/>
                      <a:pt x="1304" y="0"/>
                      <a:pt x="9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5212953" y="5012034"/>
                <a:ext cx="33585" cy="29451"/>
              </a:xfrm>
              <a:custGeom>
                <a:rect b="b" l="l" r="r" t="t"/>
                <a:pathLst>
                  <a:path extrusionOk="0" h="1412" w="1610">
                    <a:moveTo>
                      <a:pt x="628" y="1"/>
                    </a:moveTo>
                    <a:cubicBezTo>
                      <a:pt x="198" y="1"/>
                      <a:pt x="0" y="263"/>
                      <a:pt x="80" y="680"/>
                    </a:cubicBezTo>
                    <a:cubicBezTo>
                      <a:pt x="80" y="954"/>
                      <a:pt x="262" y="1342"/>
                      <a:pt x="468" y="1342"/>
                    </a:cubicBezTo>
                    <a:cubicBezTo>
                      <a:pt x="561" y="1389"/>
                      <a:pt x="662" y="1412"/>
                      <a:pt x="763" y="1412"/>
                    </a:cubicBezTo>
                    <a:cubicBezTo>
                      <a:pt x="1053" y="1412"/>
                      <a:pt x="1336" y="1219"/>
                      <a:pt x="1404" y="863"/>
                    </a:cubicBezTo>
                    <a:cubicBezTo>
                      <a:pt x="1609" y="384"/>
                      <a:pt x="1221" y="110"/>
                      <a:pt x="833" y="18"/>
                    </a:cubicBezTo>
                    <a:cubicBezTo>
                      <a:pt x="760" y="7"/>
                      <a:pt x="691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5398878" y="5011241"/>
                <a:ext cx="31916" cy="29159"/>
              </a:xfrm>
              <a:custGeom>
                <a:rect b="b" l="l" r="r" t="t"/>
                <a:pathLst>
                  <a:path extrusionOk="0" h="1398" w="1530">
                    <a:moveTo>
                      <a:pt x="968" y="0"/>
                    </a:moveTo>
                    <a:cubicBezTo>
                      <a:pt x="886" y="0"/>
                      <a:pt x="792" y="18"/>
                      <a:pt x="685" y="56"/>
                    </a:cubicBezTo>
                    <a:cubicBezTo>
                      <a:pt x="480" y="56"/>
                      <a:pt x="206" y="330"/>
                      <a:pt x="114" y="536"/>
                    </a:cubicBezTo>
                    <a:cubicBezTo>
                      <a:pt x="0" y="992"/>
                      <a:pt x="297" y="1380"/>
                      <a:pt x="776" y="1380"/>
                    </a:cubicBezTo>
                    <a:cubicBezTo>
                      <a:pt x="838" y="1392"/>
                      <a:pt x="896" y="1398"/>
                      <a:pt x="951" y="1398"/>
                    </a:cubicBezTo>
                    <a:cubicBezTo>
                      <a:pt x="1322" y="1398"/>
                      <a:pt x="1530" y="1136"/>
                      <a:pt x="1530" y="718"/>
                    </a:cubicBezTo>
                    <a:cubicBezTo>
                      <a:pt x="1455" y="329"/>
                      <a:pt x="1321" y="0"/>
                      <a:pt x="9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5585512" y="5012409"/>
                <a:ext cx="35733" cy="28846"/>
              </a:xfrm>
              <a:custGeom>
                <a:rect b="b" l="l" r="r" t="t"/>
                <a:pathLst>
                  <a:path extrusionOk="0" h="1383" w="1713">
                    <a:moveTo>
                      <a:pt x="959" y="0"/>
                    </a:moveTo>
                    <a:cubicBezTo>
                      <a:pt x="663" y="0"/>
                      <a:pt x="297" y="183"/>
                      <a:pt x="297" y="366"/>
                    </a:cubicBezTo>
                    <a:cubicBezTo>
                      <a:pt x="1" y="754"/>
                      <a:pt x="183" y="1233"/>
                      <a:pt x="663" y="1324"/>
                    </a:cubicBezTo>
                    <a:cubicBezTo>
                      <a:pt x="747" y="1364"/>
                      <a:pt x="832" y="1382"/>
                      <a:pt x="914" y="1382"/>
                    </a:cubicBezTo>
                    <a:cubicBezTo>
                      <a:pt x="1210" y="1382"/>
                      <a:pt x="1478" y="1148"/>
                      <a:pt x="1621" y="845"/>
                    </a:cubicBezTo>
                    <a:cubicBezTo>
                      <a:pt x="1713" y="274"/>
                      <a:pt x="1325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5774066" y="5012054"/>
                <a:ext cx="31916" cy="28992"/>
              </a:xfrm>
              <a:custGeom>
                <a:rect b="b" l="l" r="r" t="t"/>
                <a:pathLst>
                  <a:path extrusionOk="0" h="1390" w="1530">
                    <a:moveTo>
                      <a:pt x="927" y="0"/>
                    </a:moveTo>
                    <a:cubicBezTo>
                      <a:pt x="872" y="0"/>
                      <a:pt x="814" y="6"/>
                      <a:pt x="754" y="17"/>
                    </a:cubicBezTo>
                    <a:cubicBezTo>
                      <a:pt x="571" y="17"/>
                      <a:pt x="183" y="200"/>
                      <a:pt x="92" y="383"/>
                    </a:cubicBezTo>
                    <a:cubicBezTo>
                      <a:pt x="1" y="771"/>
                      <a:pt x="183" y="1250"/>
                      <a:pt x="662" y="1341"/>
                    </a:cubicBezTo>
                    <a:cubicBezTo>
                      <a:pt x="750" y="1375"/>
                      <a:pt x="831" y="1390"/>
                      <a:pt x="905" y="1390"/>
                    </a:cubicBezTo>
                    <a:cubicBezTo>
                      <a:pt x="1237" y="1390"/>
                      <a:pt x="1437" y="1088"/>
                      <a:pt x="1530" y="771"/>
                    </a:cubicBezTo>
                    <a:cubicBezTo>
                      <a:pt x="1530" y="272"/>
                      <a:pt x="1303" y="0"/>
                      <a:pt x="9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5960721" y="5011241"/>
                <a:ext cx="33334" cy="29159"/>
              </a:xfrm>
              <a:custGeom>
                <a:rect b="b" l="l" r="r" t="t"/>
                <a:pathLst>
                  <a:path extrusionOk="0" h="1398" w="1598">
                    <a:moveTo>
                      <a:pt x="1036" y="0"/>
                    </a:moveTo>
                    <a:cubicBezTo>
                      <a:pt x="954" y="0"/>
                      <a:pt x="861" y="18"/>
                      <a:pt x="753" y="56"/>
                    </a:cubicBezTo>
                    <a:cubicBezTo>
                      <a:pt x="571" y="56"/>
                      <a:pt x="274" y="330"/>
                      <a:pt x="183" y="536"/>
                    </a:cubicBezTo>
                    <a:cubicBezTo>
                      <a:pt x="0" y="992"/>
                      <a:pt x="365" y="1380"/>
                      <a:pt x="753" y="1380"/>
                    </a:cubicBezTo>
                    <a:cubicBezTo>
                      <a:pt x="827" y="1392"/>
                      <a:pt x="894" y="1398"/>
                      <a:pt x="955" y="1398"/>
                    </a:cubicBezTo>
                    <a:cubicBezTo>
                      <a:pt x="1369" y="1398"/>
                      <a:pt x="1518" y="1136"/>
                      <a:pt x="1598" y="718"/>
                    </a:cubicBezTo>
                    <a:cubicBezTo>
                      <a:pt x="1524" y="329"/>
                      <a:pt x="1389" y="0"/>
                      <a:pt x="10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6148795" y="5012054"/>
                <a:ext cx="31916" cy="28992"/>
              </a:xfrm>
              <a:custGeom>
                <a:rect b="b" l="l" r="r" t="t"/>
                <a:pathLst>
                  <a:path extrusionOk="0" h="1390" w="1530">
                    <a:moveTo>
                      <a:pt x="948" y="0"/>
                    </a:moveTo>
                    <a:cubicBezTo>
                      <a:pt x="894" y="0"/>
                      <a:pt x="837" y="6"/>
                      <a:pt x="776" y="17"/>
                    </a:cubicBezTo>
                    <a:cubicBezTo>
                      <a:pt x="571" y="17"/>
                      <a:pt x="206" y="200"/>
                      <a:pt x="114" y="383"/>
                    </a:cubicBezTo>
                    <a:cubicBezTo>
                      <a:pt x="0" y="771"/>
                      <a:pt x="206" y="1250"/>
                      <a:pt x="685" y="1341"/>
                    </a:cubicBezTo>
                    <a:cubicBezTo>
                      <a:pt x="768" y="1375"/>
                      <a:pt x="846" y="1390"/>
                      <a:pt x="919" y="1390"/>
                    </a:cubicBezTo>
                    <a:cubicBezTo>
                      <a:pt x="1243" y="1390"/>
                      <a:pt x="1455" y="1088"/>
                      <a:pt x="1529" y="771"/>
                    </a:cubicBezTo>
                    <a:cubicBezTo>
                      <a:pt x="1529" y="272"/>
                      <a:pt x="1320" y="0"/>
                      <a:pt x="9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6335429" y="5011241"/>
                <a:ext cx="33835" cy="29159"/>
              </a:xfrm>
              <a:custGeom>
                <a:rect b="b" l="l" r="r" t="t"/>
                <a:pathLst>
                  <a:path extrusionOk="0" h="1398" w="1622">
                    <a:moveTo>
                      <a:pt x="1039" y="0"/>
                    </a:moveTo>
                    <a:cubicBezTo>
                      <a:pt x="956" y="0"/>
                      <a:pt x="861" y="18"/>
                      <a:pt x="754" y="56"/>
                    </a:cubicBezTo>
                    <a:cubicBezTo>
                      <a:pt x="571" y="56"/>
                      <a:pt x="297" y="330"/>
                      <a:pt x="183" y="536"/>
                    </a:cubicBezTo>
                    <a:cubicBezTo>
                      <a:pt x="1" y="992"/>
                      <a:pt x="389" y="1380"/>
                      <a:pt x="868" y="1380"/>
                    </a:cubicBezTo>
                    <a:cubicBezTo>
                      <a:pt x="927" y="1392"/>
                      <a:pt x="981" y="1398"/>
                      <a:pt x="1032" y="1398"/>
                    </a:cubicBezTo>
                    <a:cubicBezTo>
                      <a:pt x="1375" y="1398"/>
                      <a:pt x="1542" y="1136"/>
                      <a:pt x="1621" y="718"/>
                    </a:cubicBezTo>
                    <a:cubicBezTo>
                      <a:pt x="1547" y="329"/>
                      <a:pt x="1398" y="0"/>
                      <a:pt x="10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6523983" y="5011241"/>
                <a:ext cx="31916" cy="29159"/>
              </a:xfrm>
              <a:custGeom>
                <a:rect b="b" l="l" r="r" t="t"/>
                <a:pathLst>
                  <a:path extrusionOk="0" h="1398" w="1530">
                    <a:moveTo>
                      <a:pt x="994" y="0"/>
                    </a:moveTo>
                    <a:cubicBezTo>
                      <a:pt x="923" y="0"/>
                      <a:pt x="844" y="18"/>
                      <a:pt x="754" y="56"/>
                    </a:cubicBezTo>
                    <a:cubicBezTo>
                      <a:pt x="480" y="56"/>
                      <a:pt x="183" y="330"/>
                      <a:pt x="183" y="536"/>
                    </a:cubicBezTo>
                    <a:cubicBezTo>
                      <a:pt x="0" y="992"/>
                      <a:pt x="274" y="1380"/>
                      <a:pt x="754" y="1380"/>
                    </a:cubicBezTo>
                    <a:cubicBezTo>
                      <a:pt x="815" y="1392"/>
                      <a:pt x="874" y="1398"/>
                      <a:pt x="929" y="1398"/>
                    </a:cubicBezTo>
                    <a:cubicBezTo>
                      <a:pt x="1304" y="1398"/>
                      <a:pt x="1530" y="1136"/>
                      <a:pt x="1530" y="718"/>
                    </a:cubicBezTo>
                    <a:cubicBezTo>
                      <a:pt x="1437" y="329"/>
                      <a:pt x="1299" y="0"/>
                      <a:pt x="9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6712536" y="5011012"/>
                <a:ext cx="33814" cy="29034"/>
              </a:xfrm>
              <a:custGeom>
                <a:rect b="b" l="l" r="r" t="t"/>
                <a:pathLst>
                  <a:path extrusionOk="0" h="1392" w="1621">
                    <a:moveTo>
                      <a:pt x="819" y="0"/>
                    </a:moveTo>
                    <a:cubicBezTo>
                      <a:pt x="737" y="0"/>
                      <a:pt x="653" y="21"/>
                      <a:pt x="571" y="67"/>
                    </a:cubicBezTo>
                    <a:cubicBezTo>
                      <a:pt x="92" y="159"/>
                      <a:pt x="0" y="638"/>
                      <a:pt x="183" y="1117"/>
                    </a:cubicBezTo>
                    <a:cubicBezTo>
                      <a:pt x="274" y="1300"/>
                      <a:pt x="662" y="1391"/>
                      <a:pt x="845" y="1391"/>
                    </a:cubicBezTo>
                    <a:cubicBezTo>
                      <a:pt x="1324" y="1391"/>
                      <a:pt x="1621" y="1117"/>
                      <a:pt x="1507" y="547"/>
                    </a:cubicBezTo>
                    <a:cubicBezTo>
                      <a:pt x="1365" y="246"/>
                      <a:pt x="1101" y="0"/>
                      <a:pt x="8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8"/>
              <p:cNvSpPr/>
              <p:nvPr/>
            </p:nvSpPr>
            <p:spPr>
              <a:xfrm>
                <a:off x="6898691" y="5012034"/>
                <a:ext cx="31937" cy="29493"/>
              </a:xfrm>
              <a:custGeom>
                <a:rect b="b" l="l" r="r" t="t"/>
                <a:pathLst>
                  <a:path extrusionOk="0" h="1414" w="1531">
                    <a:moveTo>
                      <a:pt x="857" y="1"/>
                    </a:moveTo>
                    <a:cubicBezTo>
                      <a:pt x="802" y="1"/>
                      <a:pt x="745" y="6"/>
                      <a:pt x="686" y="18"/>
                    </a:cubicBezTo>
                    <a:cubicBezTo>
                      <a:pt x="206" y="201"/>
                      <a:pt x="1" y="589"/>
                      <a:pt x="115" y="954"/>
                    </a:cubicBezTo>
                    <a:cubicBezTo>
                      <a:pt x="249" y="1239"/>
                      <a:pt x="543" y="1413"/>
                      <a:pt x="835" y="1413"/>
                    </a:cubicBezTo>
                    <a:cubicBezTo>
                      <a:pt x="940" y="1413"/>
                      <a:pt x="1045" y="1391"/>
                      <a:pt x="1142" y="1342"/>
                    </a:cubicBezTo>
                    <a:cubicBezTo>
                      <a:pt x="1348" y="1160"/>
                      <a:pt x="1530" y="863"/>
                      <a:pt x="1530" y="589"/>
                    </a:cubicBezTo>
                    <a:cubicBezTo>
                      <a:pt x="1451" y="252"/>
                      <a:pt x="1216" y="1"/>
                      <a:pt x="8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7085346" y="5012034"/>
                <a:ext cx="33835" cy="29493"/>
              </a:xfrm>
              <a:custGeom>
                <a:rect b="b" l="l" r="r" t="t"/>
                <a:pathLst>
                  <a:path extrusionOk="0" h="1414" w="1622">
                    <a:moveTo>
                      <a:pt x="872" y="1"/>
                    </a:moveTo>
                    <a:cubicBezTo>
                      <a:pt x="807" y="1"/>
                      <a:pt x="737" y="6"/>
                      <a:pt x="662" y="18"/>
                    </a:cubicBezTo>
                    <a:cubicBezTo>
                      <a:pt x="297" y="201"/>
                      <a:pt x="0" y="589"/>
                      <a:pt x="183" y="954"/>
                    </a:cubicBezTo>
                    <a:cubicBezTo>
                      <a:pt x="334" y="1239"/>
                      <a:pt x="633" y="1413"/>
                      <a:pt x="925" y="1413"/>
                    </a:cubicBezTo>
                    <a:cubicBezTo>
                      <a:pt x="1031" y="1413"/>
                      <a:pt x="1136" y="1391"/>
                      <a:pt x="1233" y="1342"/>
                    </a:cubicBezTo>
                    <a:cubicBezTo>
                      <a:pt x="1438" y="1160"/>
                      <a:pt x="1621" y="863"/>
                      <a:pt x="1530" y="589"/>
                    </a:cubicBezTo>
                    <a:cubicBezTo>
                      <a:pt x="1530" y="252"/>
                      <a:pt x="1306" y="1"/>
                      <a:pt x="8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7273900" y="5012054"/>
                <a:ext cx="33585" cy="28992"/>
              </a:xfrm>
              <a:custGeom>
                <a:rect b="b" l="l" r="r" t="t"/>
                <a:pathLst>
                  <a:path extrusionOk="0" h="1390" w="1610">
                    <a:moveTo>
                      <a:pt x="1018" y="0"/>
                    </a:moveTo>
                    <a:cubicBezTo>
                      <a:pt x="963" y="0"/>
                      <a:pt x="905" y="6"/>
                      <a:pt x="845" y="17"/>
                    </a:cubicBezTo>
                    <a:cubicBezTo>
                      <a:pt x="571" y="17"/>
                      <a:pt x="183" y="200"/>
                      <a:pt x="183" y="383"/>
                    </a:cubicBezTo>
                    <a:cubicBezTo>
                      <a:pt x="0" y="771"/>
                      <a:pt x="183" y="1250"/>
                      <a:pt x="662" y="1341"/>
                    </a:cubicBezTo>
                    <a:cubicBezTo>
                      <a:pt x="750" y="1375"/>
                      <a:pt x="830" y="1390"/>
                      <a:pt x="905" y="1390"/>
                    </a:cubicBezTo>
                    <a:cubicBezTo>
                      <a:pt x="1236" y="1390"/>
                      <a:pt x="1436" y="1088"/>
                      <a:pt x="1530" y="771"/>
                    </a:cubicBezTo>
                    <a:cubicBezTo>
                      <a:pt x="1609" y="272"/>
                      <a:pt x="1393" y="0"/>
                      <a:pt x="10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7462453" y="5011241"/>
                <a:ext cx="31436" cy="29159"/>
              </a:xfrm>
              <a:custGeom>
                <a:rect b="b" l="l" r="r" t="t"/>
                <a:pathLst>
                  <a:path extrusionOk="0" h="1398" w="1507">
                    <a:moveTo>
                      <a:pt x="945" y="0"/>
                    </a:moveTo>
                    <a:cubicBezTo>
                      <a:pt x="863" y="0"/>
                      <a:pt x="769" y="18"/>
                      <a:pt x="662" y="56"/>
                    </a:cubicBezTo>
                    <a:cubicBezTo>
                      <a:pt x="479" y="56"/>
                      <a:pt x="183" y="330"/>
                      <a:pt x="91" y="536"/>
                    </a:cubicBezTo>
                    <a:cubicBezTo>
                      <a:pt x="0" y="992"/>
                      <a:pt x="274" y="1380"/>
                      <a:pt x="753" y="1380"/>
                    </a:cubicBezTo>
                    <a:cubicBezTo>
                      <a:pt x="815" y="1392"/>
                      <a:pt x="873" y="1398"/>
                      <a:pt x="928" y="1398"/>
                    </a:cubicBezTo>
                    <a:cubicBezTo>
                      <a:pt x="1299" y="1398"/>
                      <a:pt x="1507" y="1136"/>
                      <a:pt x="1507" y="718"/>
                    </a:cubicBezTo>
                    <a:cubicBezTo>
                      <a:pt x="1432" y="329"/>
                      <a:pt x="1298" y="0"/>
                      <a:pt x="9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8"/>
              <p:cNvSpPr/>
              <p:nvPr/>
            </p:nvSpPr>
            <p:spPr>
              <a:xfrm>
                <a:off x="7648608" y="5011012"/>
                <a:ext cx="33835" cy="29034"/>
              </a:xfrm>
              <a:custGeom>
                <a:rect b="b" l="l" r="r" t="t"/>
                <a:pathLst>
                  <a:path extrusionOk="0" h="1392" w="1622">
                    <a:moveTo>
                      <a:pt x="880" y="0"/>
                    </a:moveTo>
                    <a:cubicBezTo>
                      <a:pt x="783" y="0"/>
                      <a:pt x="679" y="21"/>
                      <a:pt x="571" y="67"/>
                    </a:cubicBezTo>
                    <a:cubicBezTo>
                      <a:pt x="206" y="159"/>
                      <a:pt x="1" y="638"/>
                      <a:pt x="298" y="1117"/>
                    </a:cubicBezTo>
                    <a:cubicBezTo>
                      <a:pt x="389" y="1300"/>
                      <a:pt x="686" y="1391"/>
                      <a:pt x="959" y="1391"/>
                    </a:cubicBezTo>
                    <a:cubicBezTo>
                      <a:pt x="1347" y="1391"/>
                      <a:pt x="1621" y="1117"/>
                      <a:pt x="1621" y="547"/>
                    </a:cubicBezTo>
                    <a:cubicBezTo>
                      <a:pt x="1480" y="246"/>
                      <a:pt x="1215" y="0"/>
                      <a:pt x="8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7" name="Google Shape;477;p8"/>
            <p:cNvGrpSpPr/>
            <p:nvPr/>
          </p:nvGrpSpPr>
          <p:grpSpPr>
            <a:xfrm>
              <a:off x="3325236" y="4670938"/>
              <a:ext cx="2749703" cy="122913"/>
              <a:chOff x="5024149" y="4918613"/>
              <a:chExt cx="2749703" cy="122913"/>
            </a:xfrm>
          </p:grpSpPr>
          <p:sp>
            <p:nvSpPr>
              <p:cNvPr id="478" name="Google Shape;478;p8"/>
              <p:cNvSpPr/>
              <p:nvPr/>
            </p:nvSpPr>
            <p:spPr>
              <a:xfrm>
                <a:off x="5121294" y="4919510"/>
                <a:ext cx="27619" cy="26802"/>
              </a:xfrm>
              <a:custGeom>
                <a:rect b="b" l="l" r="r" t="t"/>
                <a:pathLst>
                  <a:path extrusionOk="0" h="1285" w="1324">
                    <a:moveTo>
                      <a:pt x="690" y="1"/>
                    </a:moveTo>
                    <a:cubicBezTo>
                      <a:pt x="379" y="1"/>
                      <a:pt x="134" y="175"/>
                      <a:pt x="0" y="460"/>
                    </a:cubicBezTo>
                    <a:cubicBezTo>
                      <a:pt x="0" y="643"/>
                      <a:pt x="183" y="1031"/>
                      <a:pt x="297" y="1213"/>
                    </a:cubicBezTo>
                    <a:cubicBezTo>
                      <a:pt x="418" y="1262"/>
                      <a:pt x="528" y="1284"/>
                      <a:pt x="629" y="1284"/>
                    </a:cubicBezTo>
                    <a:cubicBezTo>
                      <a:pt x="909" y="1284"/>
                      <a:pt x="1123" y="1110"/>
                      <a:pt x="1324" y="825"/>
                    </a:cubicBezTo>
                    <a:cubicBezTo>
                      <a:pt x="1233" y="551"/>
                      <a:pt x="1141" y="163"/>
                      <a:pt x="1050" y="72"/>
                    </a:cubicBezTo>
                    <a:cubicBezTo>
                      <a:pt x="923" y="24"/>
                      <a:pt x="802" y="1"/>
                      <a:pt x="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>
                <a:off x="5307928" y="4919510"/>
                <a:ext cx="27639" cy="26802"/>
              </a:xfrm>
              <a:custGeom>
                <a:rect b="b" l="l" r="r" t="t"/>
                <a:pathLst>
                  <a:path extrusionOk="0" h="1285" w="1325">
                    <a:moveTo>
                      <a:pt x="731" y="1"/>
                    </a:moveTo>
                    <a:cubicBezTo>
                      <a:pt x="435" y="1"/>
                      <a:pt x="159" y="175"/>
                      <a:pt x="92" y="460"/>
                    </a:cubicBezTo>
                    <a:cubicBezTo>
                      <a:pt x="1" y="643"/>
                      <a:pt x="183" y="1031"/>
                      <a:pt x="366" y="1213"/>
                    </a:cubicBezTo>
                    <a:cubicBezTo>
                      <a:pt x="469" y="1262"/>
                      <a:pt x="572" y="1284"/>
                      <a:pt x="671" y="1284"/>
                    </a:cubicBezTo>
                    <a:cubicBezTo>
                      <a:pt x="945" y="1284"/>
                      <a:pt x="1190" y="1110"/>
                      <a:pt x="1324" y="825"/>
                    </a:cubicBezTo>
                    <a:cubicBezTo>
                      <a:pt x="1233" y="551"/>
                      <a:pt x="1233" y="163"/>
                      <a:pt x="1051" y="72"/>
                    </a:cubicBezTo>
                    <a:cubicBezTo>
                      <a:pt x="948" y="24"/>
                      <a:pt x="838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5496482" y="4919823"/>
                <a:ext cx="25720" cy="27365"/>
              </a:xfrm>
              <a:custGeom>
                <a:rect b="b" l="l" r="r" t="t"/>
                <a:pathLst>
                  <a:path extrusionOk="0" h="1312" w="1233">
                    <a:moveTo>
                      <a:pt x="656" y="0"/>
                    </a:moveTo>
                    <a:cubicBezTo>
                      <a:pt x="565" y="0"/>
                      <a:pt x="467" y="18"/>
                      <a:pt x="366" y="57"/>
                    </a:cubicBezTo>
                    <a:cubicBezTo>
                      <a:pt x="183" y="57"/>
                      <a:pt x="92" y="445"/>
                      <a:pt x="0" y="628"/>
                    </a:cubicBezTo>
                    <a:cubicBezTo>
                      <a:pt x="77" y="1106"/>
                      <a:pt x="346" y="1312"/>
                      <a:pt x="660" y="1312"/>
                    </a:cubicBezTo>
                    <a:cubicBezTo>
                      <a:pt x="720" y="1312"/>
                      <a:pt x="782" y="1304"/>
                      <a:pt x="845" y="1290"/>
                    </a:cubicBezTo>
                    <a:cubicBezTo>
                      <a:pt x="1028" y="1198"/>
                      <a:pt x="1233" y="810"/>
                      <a:pt x="1233" y="628"/>
                    </a:cubicBezTo>
                    <a:cubicBezTo>
                      <a:pt x="1233" y="250"/>
                      <a:pt x="992" y="0"/>
                      <a:pt x="6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8"/>
              <p:cNvSpPr/>
              <p:nvPr/>
            </p:nvSpPr>
            <p:spPr>
              <a:xfrm>
                <a:off x="5680738" y="4920490"/>
                <a:ext cx="33835" cy="26239"/>
              </a:xfrm>
              <a:custGeom>
                <a:rect b="b" l="l" r="r" t="t"/>
                <a:pathLst>
                  <a:path extrusionOk="0" h="1258" w="1622">
                    <a:moveTo>
                      <a:pt x="743" y="1"/>
                    </a:moveTo>
                    <a:cubicBezTo>
                      <a:pt x="538" y="1"/>
                      <a:pt x="277" y="154"/>
                      <a:pt x="183" y="322"/>
                    </a:cubicBezTo>
                    <a:cubicBezTo>
                      <a:pt x="1" y="778"/>
                      <a:pt x="298" y="1166"/>
                      <a:pt x="754" y="1258"/>
                    </a:cubicBezTo>
                    <a:cubicBezTo>
                      <a:pt x="959" y="1166"/>
                      <a:pt x="1325" y="1075"/>
                      <a:pt x="1439" y="892"/>
                    </a:cubicBezTo>
                    <a:cubicBezTo>
                      <a:pt x="1621" y="413"/>
                      <a:pt x="1325" y="25"/>
                      <a:pt x="868" y="25"/>
                    </a:cubicBezTo>
                    <a:cubicBezTo>
                      <a:pt x="831" y="8"/>
                      <a:pt x="788" y="1"/>
                      <a:pt x="7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8"/>
              <p:cNvSpPr/>
              <p:nvPr/>
            </p:nvSpPr>
            <p:spPr>
              <a:xfrm>
                <a:off x="5871190" y="4919823"/>
                <a:ext cx="27639" cy="27365"/>
              </a:xfrm>
              <a:custGeom>
                <a:rect b="b" l="l" r="r" t="t"/>
                <a:pathLst>
                  <a:path extrusionOk="0" h="1312" w="1325">
                    <a:moveTo>
                      <a:pt x="677" y="0"/>
                    </a:moveTo>
                    <a:cubicBezTo>
                      <a:pt x="587" y="0"/>
                      <a:pt x="491" y="18"/>
                      <a:pt x="389" y="57"/>
                    </a:cubicBezTo>
                    <a:cubicBezTo>
                      <a:pt x="184" y="57"/>
                      <a:pt x="92" y="445"/>
                      <a:pt x="1" y="628"/>
                    </a:cubicBezTo>
                    <a:cubicBezTo>
                      <a:pt x="77" y="1106"/>
                      <a:pt x="363" y="1312"/>
                      <a:pt x="682" y="1312"/>
                    </a:cubicBezTo>
                    <a:cubicBezTo>
                      <a:pt x="743" y="1312"/>
                      <a:pt x="806" y="1304"/>
                      <a:pt x="868" y="1290"/>
                    </a:cubicBezTo>
                    <a:cubicBezTo>
                      <a:pt x="1051" y="1198"/>
                      <a:pt x="1325" y="810"/>
                      <a:pt x="1233" y="628"/>
                    </a:cubicBezTo>
                    <a:cubicBezTo>
                      <a:pt x="1233" y="250"/>
                      <a:pt x="1007" y="0"/>
                      <a:pt x="6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8"/>
              <p:cNvSpPr/>
              <p:nvPr/>
            </p:nvSpPr>
            <p:spPr>
              <a:xfrm>
                <a:off x="6055947" y="4920490"/>
                <a:ext cx="33334" cy="26239"/>
              </a:xfrm>
              <a:custGeom>
                <a:rect b="b" l="l" r="r" t="t"/>
                <a:pathLst>
                  <a:path extrusionOk="0" h="1258" w="1598">
                    <a:moveTo>
                      <a:pt x="728" y="1"/>
                    </a:moveTo>
                    <a:cubicBezTo>
                      <a:pt x="531" y="1"/>
                      <a:pt x="257" y="154"/>
                      <a:pt x="183" y="322"/>
                    </a:cubicBezTo>
                    <a:cubicBezTo>
                      <a:pt x="0" y="778"/>
                      <a:pt x="274" y="1166"/>
                      <a:pt x="753" y="1258"/>
                    </a:cubicBezTo>
                    <a:cubicBezTo>
                      <a:pt x="936" y="1166"/>
                      <a:pt x="1324" y="1075"/>
                      <a:pt x="1415" y="892"/>
                    </a:cubicBezTo>
                    <a:cubicBezTo>
                      <a:pt x="1598" y="413"/>
                      <a:pt x="1324" y="25"/>
                      <a:pt x="845" y="25"/>
                    </a:cubicBezTo>
                    <a:cubicBezTo>
                      <a:pt x="811" y="8"/>
                      <a:pt x="771" y="1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6244021" y="4919093"/>
                <a:ext cx="31916" cy="27636"/>
              </a:xfrm>
              <a:custGeom>
                <a:rect b="b" l="l" r="r" t="t"/>
                <a:pathLst>
                  <a:path extrusionOk="0" h="1325" w="1530">
                    <a:moveTo>
                      <a:pt x="571" y="1"/>
                    </a:moveTo>
                    <a:cubicBezTo>
                      <a:pt x="206" y="183"/>
                      <a:pt x="0" y="571"/>
                      <a:pt x="206" y="959"/>
                    </a:cubicBezTo>
                    <a:cubicBezTo>
                      <a:pt x="297" y="1142"/>
                      <a:pt x="685" y="1325"/>
                      <a:pt x="867" y="1325"/>
                    </a:cubicBezTo>
                    <a:cubicBezTo>
                      <a:pt x="1347" y="1142"/>
                      <a:pt x="1529" y="754"/>
                      <a:pt x="1256" y="389"/>
                    </a:cubicBezTo>
                    <a:cubicBezTo>
                      <a:pt x="1141" y="183"/>
                      <a:pt x="867" y="92"/>
                      <a:pt x="5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6434473" y="4919823"/>
                <a:ext cx="26200" cy="27365"/>
              </a:xfrm>
              <a:custGeom>
                <a:rect b="b" l="l" r="r" t="t"/>
                <a:pathLst>
                  <a:path extrusionOk="0" h="1312" w="1256">
                    <a:moveTo>
                      <a:pt x="679" y="0"/>
                    </a:moveTo>
                    <a:cubicBezTo>
                      <a:pt x="588" y="0"/>
                      <a:pt x="490" y="18"/>
                      <a:pt x="388" y="57"/>
                    </a:cubicBezTo>
                    <a:cubicBezTo>
                      <a:pt x="206" y="57"/>
                      <a:pt x="114" y="445"/>
                      <a:pt x="0" y="628"/>
                    </a:cubicBezTo>
                    <a:cubicBezTo>
                      <a:pt x="0" y="1106"/>
                      <a:pt x="273" y="1312"/>
                      <a:pt x="644" y="1312"/>
                    </a:cubicBezTo>
                    <a:cubicBezTo>
                      <a:pt x="715" y="1312"/>
                      <a:pt x="790" y="1304"/>
                      <a:pt x="868" y="1290"/>
                    </a:cubicBezTo>
                    <a:cubicBezTo>
                      <a:pt x="1050" y="1198"/>
                      <a:pt x="1256" y="810"/>
                      <a:pt x="1256" y="628"/>
                    </a:cubicBezTo>
                    <a:cubicBezTo>
                      <a:pt x="1256" y="250"/>
                      <a:pt x="1015" y="0"/>
                      <a:pt x="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6621107" y="4919176"/>
                <a:ext cx="27640" cy="26406"/>
              </a:xfrm>
              <a:custGeom>
                <a:rect b="b" l="l" r="r" t="t"/>
                <a:pathLst>
                  <a:path extrusionOk="0" h="1266" w="1325">
                    <a:moveTo>
                      <a:pt x="702" y="1"/>
                    </a:moveTo>
                    <a:cubicBezTo>
                      <a:pt x="577" y="1"/>
                      <a:pt x="440" y="31"/>
                      <a:pt x="298" y="88"/>
                    </a:cubicBezTo>
                    <a:cubicBezTo>
                      <a:pt x="183" y="179"/>
                      <a:pt x="1" y="567"/>
                      <a:pt x="1" y="750"/>
                    </a:cubicBezTo>
                    <a:cubicBezTo>
                      <a:pt x="125" y="1077"/>
                      <a:pt x="346" y="1266"/>
                      <a:pt x="596" y="1266"/>
                    </a:cubicBezTo>
                    <a:cubicBezTo>
                      <a:pt x="713" y="1266"/>
                      <a:pt x="836" y="1225"/>
                      <a:pt x="959" y="1138"/>
                    </a:cubicBezTo>
                    <a:cubicBezTo>
                      <a:pt x="1142" y="1047"/>
                      <a:pt x="1233" y="659"/>
                      <a:pt x="1325" y="476"/>
                    </a:cubicBezTo>
                    <a:cubicBezTo>
                      <a:pt x="1199" y="147"/>
                      <a:pt x="977" y="1"/>
                      <a:pt x="7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8"/>
              <p:cNvSpPr/>
              <p:nvPr/>
            </p:nvSpPr>
            <p:spPr>
              <a:xfrm>
                <a:off x="6807762" y="4919176"/>
                <a:ext cx="27640" cy="26406"/>
              </a:xfrm>
              <a:custGeom>
                <a:rect b="b" l="l" r="r" t="t"/>
                <a:pathLst>
                  <a:path extrusionOk="0" h="1266" w="1325">
                    <a:moveTo>
                      <a:pt x="723" y="1"/>
                    </a:moveTo>
                    <a:cubicBezTo>
                      <a:pt x="608" y="1"/>
                      <a:pt x="487" y="31"/>
                      <a:pt x="366" y="88"/>
                    </a:cubicBezTo>
                    <a:cubicBezTo>
                      <a:pt x="183" y="179"/>
                      <a:pt x="0" y="567"/>
                      <a:pt x="92" y="750"/>
                    </a:cubicBezTo>
                    <a:cubicBezTo>
                      <a:pt x="154" y="1077"/>
                      <a:pt x="397" y="1266"/>
                      <a:pt x="668" y="1266"/>
                    </a:cubicBezTo>
                    <a:cubicBezTo>
                      <a:pt x="795" y="1266"/>
                      <a:pt x="927" y="1225"/>
                      <a:pt x="1050" y="1138"/>
                    </a:cubicBezTo>
                    <a:cubicBezTo>
                      <a:pt x="1233" y="1047"/>
                      <a:pt x="1233" y="659"/>
                      <a:pt x="1324" y="476"/>
                    </a:cubicBezTo>
                    <a:cubicBezTo>
                      <a:pt x="1199" y="147"/>
                      <a:pt x="976" y="1"/>
                      <a:pt x="7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998214" y="4918613"/>
                <a:ext cx="25720" cy="27407"/>
              </a:xfrm>
              <a:custGeom>
                <a:rect b="b" l="l" r="r" t="t"/>
                <a:pathLst>
                  <a:path extrusionOk="0" h="1314" w="1233">
                    <a:moveTo>
                      <a:pt x="617" y="1"/>
                    </a:moveTo>
                    <a:cubicBezTo>
                      <a:pt x="255" y="1"/>
                      <a:pt x="0" y="194"/>
                      <a:pt x="0" y="594"/>
                    </a:cubicBezTo>
                    <a:cubicBezTo>
                      <a:pt x="0" y="777"/>
                      <a:pt x="183" y="1256"/>
                      <a:pt x="366" y="1256"/>
                    </a:cubicBezTo>
                    <a:cubicBezTo>
                      <a:pt x="448" y="1295"/>
                      <a:pt x="530" y="1313"/>
                      <a:pt x="610" y="1313"/>
                    </a:cubicBezTo>
                    <a:cubicBezTo>
                      <a:pt x="905" y="1313"/>
                      <a:pt x="1161" y="1063"/>
                      <a:pt x="1233" y="686"/>
                    </a:cubicBezTo>
                    <a:cubicBezTo>
                      <a:pt x="1142" y="503"/>
                      <a:pt x="1050" y="115"/>
                      <a:pt x="845" y="24"/>
                    </a:cubicBezTo>
                    <a:cubicBezTo>
                      <a:pt x="766" y="9"/>
                      <a:pt x="689" y="1"/>
                      <a:pt x="6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7182470" y="4920490"/>
                <a:ext cx="31937" cy="26239"/>
              </a:xfrm>
              <a:custGeom>
                <a:rect b="b" l="l" r="r" t="t"/>
                <a:pathLst>
                  <a:path extrusionOk="0" h="1258" w="1531">
                    <a:moveTo>
                      <a:pt x="651" y="1"/>
                    </a:moveTo>
                    <a:cubicBezTo>
                      <a:pt x="447" y="1"/>
                      <a:pt x="185" y="154"/>
                      <a:pt x="92" y="322"/>
                    </a:cubicBezTo>
                    <a:cubicBezTo>
                      <a:pt x="1" y="778"/>
                      <a:pt x="206" y="1166"/>
                      <a:pt x="663" y="1258"/>
                    </a:cubicBezTo>
                    <a:cubicBezTo>
                      <a:pt x="959" y="1166"/>
                      <a:pt x="1348" y="1075"/>
                      <a:pt x="1348" y="892"/>
                    </a:cubicBezTo>
                    <a:cubicBezTo>
                      <a:pt x="1530" y="413"/>
                      <a:pt x="1233" y="25"/>
                      <a:pt x="777" y="25"/>
                    </a:cubicBezTo>
                    <a:cubicBezTo>
                      <a:pt x="740" y="8"/>
                      <a:pt x="697" y="1"/>
                      <a:pt x="6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7372922" y="4918613"/>
                <a:ext cx="25741" cy="27407"/>
              </a:xfrm>
              <a:custGeom>
                <a:rect b="b" l="l" r="r" t="t"/>
                <a:pathLst>
                  <a:path extrusionOk="0" h="1314" w="1234">
                    <a:moveTo>
                      <a:pt x="671" y="1"/>
                    </a:moveTo>
                    <a:cubicBezTo>
                      <a:pt x="335" y="1"/>
                      <a:pt x="1" y="194"/>
                      <a:pt x="1" y="594"/>
                    </a:cubicBezTo>
                    <a:cubicBezTo>
                      <a:pt x="1" y="777"/>
                      <a:pt x="206" y="1256"/>
                      <a:pt x="389" y="1256"/>
                    </a:cubicBezTo>
                    <a:cubicBezTo>
                      <a:pt x="471" y="1295"/>
                      <a:pt x="553" y="1313"/>
                      <a:pt x="631" y="1313"/>
                    </a:cubicBezTo>
                    <a:cubicBezTo>
                      <a:pt x="920" y="1313"/>
                      <a:pt x="1162" y="1063"/>
                      <a:pt x="1234" y="686"/>
                    </a:cubicBezTo>
                    <a:cubicBezTo>
                      <a:pt x="1142" y="503"/>
                      <a:pt x="1051" y="115"/>
                      <a:pt x="868" y="24"/>
                    </a:cubicBezTo>
                    <a:cubicBezTo>
                      <a:pt x="804" y="9"/>
                      <a:pt x="737" y="1"/>
                      <a:pt x="6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7559578" y="4918613"/>
                <a:ext cx="27640" cy="27407"/>
              </a:xfrm>
              <a:custGeom>
                <a:rect b="b" l="l" r="r" t="t"/>
                <a:pathLst>
                  <a:path extrusionOk="0" h="1314" w="1325">
                    <a:moveTo>
                      <a:pt x="730" y="1"/>
                    </a:moveTo>
                    <a:cubicBezTo>
                      <a:pt x="359" y="1"/>
                      <a:pt x="77" y="194"/>
                      <a:pt x="0" y="594"/>
                    </a:cubicBezTo>
                    <a:cubicBezTo>
                      <a:pt x="0" y="777"/>
                      <a:pt x="183" y="1256"/>
                      <a:pt x="388" y="1256"/>
                    </a:cubicBezTo>
                    <a:cubicBezTo>
                      <a:pt x="485" y="1295"/>
                      <a:pt x="575" y="1313"/>
                      <a:pt x="658" y="1313"/>
                    </a:cubicBezTo>
                    <a:cubicBezTo>
                      <a:pt x="966" y="1313"/>
                      <a:pt x="1181" y="1063"/>
                      <a:pt x="1324" y="686"/>
                    </a:cubicBezTo>
                    <a:cubicBezTo>
                      <a:pt x="1233" y="503"/>
                      <a:pt x="1142" y="115"/>
                      <a:pt x="959" y="24"/>
                    </a:cubicBezTo>
                    <a:cubicBezTo>
                      <a:pt x="880" y="9"/>
                      <a:pt x="80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7748131" y="4918634"/>
                <a:ext cx="25720" cy="27386"/>
              </a:xfrm>
              <a:custGeom>
                <a:rect b="b" l="l" r="r" t="t"/>
                <a:pathLst>
                  <a:path extrusionOk="0" h="1313" w="1233">
                    <a:moveTo>
                      <a:pt x="552" y="0"/>
                    </a:moveTo>
                    <a:cubicBezTo>
                      <a:pt x="491" y="0"/>
                      <a:pt x="428" y="8"/>
                      <a:pt x="365" y="23"/>
                    </a:cubicBezTo>
                    <a:cubicBezTo>
                      <a:pt x="183" y="114"/>
                      <a:pt x="0" y="502"/>
                      <a:pt x="0" y="685"/>
                    </a:cubicBezTo>
                    <a:cubicBezTo>
                      <a:pt x="0" y="1062"/>
                      <a:pt x="227" y="1312"/>
                      <a:pt x="557" y="1312"/>
                    </a:cubicBezTo>
                    <a:cubicBezTo>
                      <a:pt x="646" y="1312"/>
                      <a:pt x="743" y="1294"/>
                      <a:pt x="845" y="1255"/>
                    </a:cubicBezTo>
                    <a:cubicBezTo>
                      <a:pt x="1050" y="1255"/>
                      <a:pt x="1142" y="867"/>
                      <a:pt x="1233" y="685"/>
                    </a:cubicBezTo>
                    <a:cubicBezTo>
                      <a:pt x="1156" y="206"/>
                      <a:pt x="871" y="0"/>
                      <a:pt x="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5024149" y="5012054"/>
                <a:ext cx="31916" cy="28992"/>
              </a:xfrm>
              <a:custGeom>
                <a:rect b="b" l="l" r="r" t="t"/>
                <a:pathLst>
                  <a:path extrusionOk="0" h="1390" w="1530">
                    <a:moveTo>
                      <a:pt x="927" y="0"/>
                    </a:moveTo>
                    <a:cubicBezTo>
                      <a:pt x="872" y="0"/>
                      <a:pt x="815" y="6"/>
                      <a:pt x="754" y="17"/>
                    </a:cubicBezTo>
                    <a:cubicBezTo>
                      <a:pt x="571" y="17"/>
                      <a:pt x="183" y="200"/>
                      <a:pt x="92" y="383"/>
                    </a:cubicBezTo>
                    <a:cubicBezTo>
                      <a:pt x="1" y="771"/>
                      <a:pt x="183" y="1250"/>
                      <a:pt x="571" y="1341"/>
                    </a:cubicBezTo>
                    <a:cubicBezTo>
                      <a:pt x="676" y="1375"/>
                      <a:pt x="767" y="1390"/>
                      <a:pt x="848" y="1390"/>
                    </a:cubicBezTo>
                    <a:cubicBezTo>
                      <a:pt x="1209" y="1390"/>
                      <a:pt x="1362" y="1088"/>
                      <a:pt x="1530" y="771"/>
                    </a:cubicBezTo>
                    <a:cubicBezTo>
                      <a:pt x="1530" y="272"/>
                      <a:pt x="1304" y="0"/>
                      <a:pt x="9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5212953" y="5012034"/>
                <a:ext cx="33585" cy="29451"/>
              </a:xfrm>
              <a:custGeom>
                <a:rect b="b" l="l" r="r" t="t"/>
                <a:pathLst>
                  <a:path extrusionOk="0" h="1412" w="1610">
                    <a:moveTo>
                      <a:pt x="628" y="1"/>
                    </a:moveTo>
                    <a:cubicBezTo>
                      <a:pt x="198" y="1"/>
                      <a:pt x="0" y="263"/>
                      <a:pt x="80" y="680"/>
                    </a:cubicBezTo>
                    <a:cubicBezTo>
                      <a:pt x="80" y="954"/>
                      <a:pt x="262" y="1342"/>
                      <a:pt x="468" y="1342"/>
                    </a:cubicBezTo>
                    <a:cubicBezTo>
                      <a:pt x="561" y="1389"/>
                      <a:pt x="662" y="1412"/>
                      <a:pt x="763" y="1412"/>
                    </a:cubicBezTo>
                    <a:cubicBezTo>
                      <a:pt x="1053" y="1412"/>
                      <a:pt x="1336" y="1219"/>
                      <a:pt x="1404" y="863"/>
                    </a:cubicBezTo>
                    <a:cubicBezTo>
                      <a:pt x="1609" y="384"/>
                      <a:pt x="1221" y="110"/>
                      <a:pt x="833" y="18"/>
                    </a:cubicBezTo>
                    <a:cubicBezTo>
                      <a:pt x="760" y="7"/>
                      <a:pt x="691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5398878" y="5011241"/>
                <a:ext cx="31916" cy="29159"/>
              </a:xfrm>
              <a:custGeom>
                <a:rect b="b" l="l" r="r" t="t"/>
                <a:pathLst>
                  <a:path extrusionOk="0" h="1398" w="1530">
                    <a:moveTo>
                      <a:pt x="968" y="0"/>
                    </a:moveTo>
                    <a:cubicBezTo>
                      <a:pt x="886" y="0"/>
                      <a:pt x="792" y="18"/>
                      <a:pt x="685" y="56"/>
                    </a:cubicBezTo>
                    <a:cubicBezTo>
                      <a:pt x="480" y="56"/>
                      <a:pt x="206" y="330"/>
                      <a:pt x="114" y="536"/>
                    </a:cubicBezTo>
                    <a:cubicBezTo>
                      <a:pt x="0" y="992"/>
                      <a:pt x="297" y="1380"/>
                      <a:pt x="776" y="1380"/>
                    </a:cubicBezTo>
                    <a:cubicBezTo>
                      <a:pt x="838" y="1392"/>
                      <a:pt x="896" y="1398"/>
                      <a:pt x="951" y="1398"/>
                    </a:cubicBezTo>
                    <a:cubicBezTo>
                      <a:pt x="1322" y="1398"/>
                      <a:pt x="1530" y="1136"/>
                      <a:pt x="1530" y="718"/>
                    </a:cubicBezTo>
                    <a:cubicBezTo>
                      <a:pt x="1455" y="329"/>
                      <a:pt x="1321" y="0"/>
                      <a:pt x="9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5585512" y="5012409"/>
                <a:ext cx="35733" cy="28846"/>
              </a:xfrm>
              <a:custGeom>
                <a:rect b="b" l="l" r="r" t="t"/>
                <a:pathLst>
                  <a:path extrusionOk="0" h="1383" w="1713">
                    <a:moveTo>
                      <a:pt x="959" y="0"/>
                    </a:moveTo>
                    <a:cubicBezTo>
                      <a:pt x="663" y="0"/>
                      <a:pt x="297" y="183"/>
                      <a:pt x="297" y="366"/>
                    </a:cubicBezTo>
                    <a:cubicBezTo>
                      <a:pt x="1" y="754"/>
                      <a:pt x="183" y="1233"/>
                      <a:pt x="663" y="1324"/>
                    </a:cubicBezTo>
                    <a:cubicBezTo>
                      <a:pt x="747" y="1364"/>
                      <a:pt x="832" y="1382"/>
                      <a:pt x="914" y="1382"/>
                    </a:cubicBezTo>
                    <a:cubicBezTo>
                      <a:pt x="1210" y="1382"/>
                      <a:pt x="1478" y="1148"/>
                      <a:pt x="1621" y="845"/>
                    </a:cubicBezTo>
                    <a:cubicBezTo>
                      <a:pt x="1713" y="274"/>
                      <a:pt x="1325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5774066" y="5012054"/>
                <a:ext cx="31916" cy="28992"/>
              </a:xfrm>
              <a:custGeom>
                <a:rect b="b" l="l" r="r" t="t"/>
                <a:pathLst>
                  <a:path extrusionOk="0" h="1390" w="1530">
                    <a:moveTo>
                      <a:pt x="927" y="0"/>
                    </a:moveTo>
                    <a:cubicBezTo>
                      <a:pt x="872" y="0"/>
                      <a:pt x="814" y="6"/>
                      <a:pt x="754" y="17"/>
                    </a:cubicBezTo>
                    <a:cubicBezTo>
                      <a:pt x="571" y="17"/>
                      <a:pt x="183" y="200"/>
                      <a:pt x="92" y="383"/>
                    </a:cubicBezTo>
                    <a:cubicBezTo>
                      <a:pt x="1" y="771"/>
                      <a:pt x="183" y="1250"/>
                      <a:pt x="662" y="1341"/>
                    </a:cubicBezTo>
                    <a:cubicBezTo>
                      <a:pt x="750" y="1375"/>
                      <a:pt x="831" y="1390"/>
                      <a:pt x="905" y="1390"/>
                    </a:cubicBezTo>
                    <a:cubicBezTo>
                      <a:pt x="1237" y="1390"/>
                      <a:pt x="1437" y="1088"/>
                      <a:pt x="1530" y="771"/>
                    </a:cubicBezTo>
                    <a:cubicBezTo>
                      <a:pt x="1530" y="272"/>
                      <a:pt x="1303" y="0"/>
                      <a:pt x="9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8"/>
              <p:cNvSpPr/>
              <p:nvPr/>
            </p:nvSpPr>
            <p:spPr>
              <a:xfrm>
                <a:off x="5960721" y="5011241"/>
                <a:ext cx="33334" cy="29159"/>
              </a:xfrm>
              <a:custGeom>
                <a:rect b="b" l="l" r="r" t="t"/>
                <a:pathLst>
                  <a:path extrusionOk="0" h="1398" w="1598">
                    <a:moveTo>
                      <a:pt x="1036" y="0"/>
                    </a:moveTo>
                    <a:cubicBezTo>
                      <a:pt x="954" y="0"/>
                      <a:pt x="861" y="18"/>
                      <a:pt x="753" y="56"/>
                    </a:cubicBezTo>
                    <a:cubicBezTo>
                      <a:pt x="571" y="56"/>
                      <a:pt x="274" y="330"/>
                      <a:pt x="183" y="536"/>
                    </a:cubicBezTo>
                    <a:cubicBezTo>
                      <a:pt x="0" y="992"/>
                      <a:pt x="365" y="1380"/>
                      <a:pt x="753" y="1380"/>
                    </a:cubicBezTo>
                    <a:cubicBezTo>
                      <a:pt x="827" y="1392"/>
                      <a:pt x="894" y="1398"/>
                      <a:pt x="955" y="1398"/>
                    </a:cubicBezTo>
                    <a:cubicBezTo>
                      <a:pt x="1369" y="1398"/>
                      <a:pt x="1518" y="1136"/>
                      <a:pt x="1598" y="718"/>
                    </a:cubicBezTo>
                    <a:cubicBezTo>
                      <a:pt x="1524" y="329"/>
                      <a:pt x="1389" y="0"/>
                      <a:pt x="10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6148795" y="5012054"/>
                <a:ext cx="31916" cy="28992"/>
              </a:xfrm>
              <a:custGeom>
                <a:rect b="b" l="l" r="r" t="t"/>
                <a:pathLst>
                  <a:path extrusionOk="0" h="1390" w="1530">
                    <a:moveTo>
                      <a:pt x="948" y="0"/>
                    </a:moveTo>
                    <a:cubicBezTo>
                      <a:pt x="894" y="0"/>
                      <a:pt x="837" y="6"/>
                      <a:pt x="776" y="17"/>
                    </a:cubicBezTo>
                    <a:cubicBezTo>
                      <a:pt x="571" y="17"/>
                      <a:pt x="206" y="200"/>
                      <a:pt x="114" y="383"/>
                    </a:cubicBezTo>
                    <a:cubicBezTo>
                      <a:pt x="0" y="771"/>
                      <a:pt x="206" y="1250"/>
                      <a:pt x="685" y="1341"/>
                    </a:cubicBezTo>
                    <a:cubicBezTo>
                      <a:pt x="768" y="1375"/>
                      <a:pt x="846" y="1390"/>
                      <a:pt x="919" y="1390"/>
                    </a:cubicBezTo>
                    <a:cubicBezTo>
                      <a:pt x="1243" y="1390"/>
                      <a:pt x="1455" y="1088"/>
                      <a:pt x="1529" y="771"/>
                    </a:cubicBezTo>
                    <a:cubicBezTo>
                      <a:pt x="1529" y="272"/>
                      <a:pt x="1320" y="0"/>
                      <a:pt x="9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6335429" y="5011241"/>
                <a:ext cx="33835" cy="29159"/>
              </a:xfrm>
              <a:custGeom>
                <a:rect b="b" l="l" r="r" t="t"/>
                <a:pathLst>
                  <a:path extrusionOk="0" h="1398" w="1622">
                    <a:moveTo>
                      <a:pt x="1039" y="0"/>
                    </a:moveTo>
                    <a:cubicBezTo>
                      <a:pt x="956" y="0"/>
                      <a:pt x="861" y="18"/>
                      <a:pt x="754" y="56"/>
                    </a:cubicBezTo>
                    <a:cubicBezTo>
                      <a:pt x="571" y="56"/>
                      <a:pt x="297" y="330"/>
                      <a:pt x="183" y="536"/>
                    </a:cubicBezTo>
                    <a:cubicBezTo>
                      <a:pt x="1" y="992"/>
                      <a:pt x="389" y="1380"/>
                      <a:pt x="868" y="1380"/>
                    </a:cubicBezTo>
                    <a:cubicBezTo>
                      <a:pt x="927" y="1392"/>
                      <a:pt x="981" y="1398"/>
                      <a:pt x="1032" y="1398"/>
                    </a:cubicBezTo>
                    <a:cubicBezTo>
                      <a:pt x="1375" y="1398"/>
                      <a:pt x="1542" y="1136"/>
                      <a:pt x="1621" y="718"/>
                    </a:cubicBezTo>
                    <a:cubicBezTo>
                      <a:pt x="1547" y="329"/>
                      <a:pt x="1398" y="0"/>
                      <a:pt x="10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8"/>
              <p:cNvSpPr/>
              <p:nvPr/>
            </p:nvSpPr>
            <p:spPr>
              <a:xfrm>
                <a:off x="6523983" y="5011241"/>
                <a:ext cx="31916" cy="29159"/>
              </a:xfrm>
              <a:custGeom>
                <a:rect b="b" l="l" r="r" t="t"/>
                <a:pathLst>
                  <a:path extrusionOk="0" h="1398" w="1530">
                    <a:moveTo>
                      <a:pt x="994" y="0"/>
                    </a:moveTo>
                    <a:cubicBezTo>
                      <a:pt x="923" y="0"/>
                      <a:pt x="844" y="18"/>
                      <a:pt x="754" y="56"/>
                    </a:cubicBezTo>
                    <a:cubicBezTo>
                      <a:pt x="480" y="56"/>
                      <a:pt x="183" y="330"/>
                      <a:pt x="183" y="536"/>
                    </a:cubicBezTo>
                    <a:cubicBezTo>
                      <a:pt x="0" y="992"/>
                      <a:pt x="274" y="1380"/>
                      <a:pt x="754" y="1380"/>
                    </a:cubicBezTo>
                    <a:cubicBezTo>
                      <a:pt x="815" y="1392"/>
                      <a:pt x="874" y="1398"/>
                      <a:pt x="929" y="1398"/>
                    </a:cubicBezTo>
                    <a:cubicBezTo>
                      <a:pt x="1304" y="1398"/>
                      <a:pt x="1530" y="1136"/>
                      <a:pt x="1530" y="718"/>
                    </a:cubicBezTo>
                    <a:cubicBezTo>
                      <a:pt x="1437" y="329"/>
                      <a:pt x="1299" y="0"/>
                      <a:pt x="9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6712536" y="5011012"/>
                <a:ext cx="33814" cy="29034"/>
              </a:xfrm>
              <a:custGeom>
                <a:rect b="b" l="l" r="r" t="t"/>
                <a:pathLst>
                  <a:path extrusionOk="0" h="1392" w="1621">
                    <a:moveTo>
                      <a:pt x="819" y="0"/>
                    </a:moveTo>
                    <a:cubicBezTo>
                      <a:pt x="737" y="0"/>
                      <a:pt x="653" y="21"/>
                      <a:pt x="571" y="67"/>
                    </a:cubicBezTo>
                    <a:cubicBezTo>
                      <a:pt x="92" y="159"/>
                      <a:pt x="0" y="638"/>
                      <a:pt x="183" y="1117"/>
                    </a:cubicBezTo>
                    <a:cubicBezTo>
                      <a:pt x="274" y="1300"/>
                      <a:pt x="662" y="1391"/>
                      <a:pt x="845" y="1391"/>
                    </a:cubicBezTo>
                    <a:cubicBezTo>
                      <a:pt x="1324" y="1391"/>
                      <a:pt x="1621" y="1117"/>
                      <a:pt x="1507" y="547"/>
                    </a:cubicBezTo>
                    <a:cubicBezTo>
                      <a:pt x="1365" y="246"/>
                      <a:pt x="1101" y="0"/>
                      <a:pt x="8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6898691" y="5012034"/>
                <a:ext cx="31937" cy="29493"/>
              </a:xfrm>
              <a:custGeom>
                <a:rect b="b" l="l" r="r" t="t"/>
                <a:pathLst>
                  <a:path extrusionOk="0" h="1414" w="1531">
                    <a:moveTo>
                      <a:pt x="857" y="1"/>
                    </a:moveTo>
                    <a:cubicBezTo>
                      <a:pt x="802" y="1"/>
                      <a:pt x="745" y="6"/>
                      <a:pt x="686" y="18"/>
                    </a:cubicBezTo>
                    <a:cubicBezTo>
                      <a:pt x="206" y="201"/>
                      <a:pt x="1" y="589"/>
                      <a:pt x="115" y="954"/>
                    </a:cubicBezTo>
                    <a:cubicBezTo>
                      <a:pt x="249" y="1239"/>
                      <a:pt x="543" y="1413"/>
                      <a:pt x="835" y="1413"/>
                    </a:cubicBezTo>
                    <a:cubicBezTo>
                      <a:pt x="940" y="1413"/>
                      <a:pt x="1045" y="1391"/>
                      <a:pt x="1142" y="1342"/>
                    </a:cubicBezTo>
                    <a:cubicBezTo>
                      <a:pt x="1348" y="1160"/>
                      <a:pt x="1530" y="863"/>
                      <a:pt x="1530" y="589"/>
                    </a:cubicBezTo>
                    <a:cubicBezTo>
                      <a:pt x="1451" y="252"/>
                      <a:pt x="1216" y="1"/>
                      <a:pt x="8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7085346" y="5012034"/>
                <a:ext cx="33835" cy="29493"/>
              </a:xfrm>
              <a:custGeom>
                <a:rect b="b" l="l" r="r" t="t"/>
                <a:pathLst>
                  <a:path extrusionOk="0" h="1414" w="1622">
                    <a:moveTo>
                      <a:pt x="872" y="1"/>
                    </a:moveTo>
                    <a:cubicBezTo>
                      <a:pt x="807" y="1"/>
                      <a:pt x="737" y="6"/>
                      <a:pt x="662" y="18"/>
                    </a:cubicBezTo>
                    <a:cubicBezTo>
                      <a:pt x="297" y="201"/>
                      <a:pt x="0" y="589"/>
                      <a:pt x="183" y="954"/>
                    </a:cubicBezTo>
                    <a:cubicBezTo>
                      <a:pt x="334" y="1239"/>
                      <a:pt x="633" y="1413"/>
                      <a:pt x="925" y="1413"/>
                    </a:cubicBezTo>
                    <a:cubicBezTo>
                      <a:pt x="1031" y="1413"/>
                      <a:pt x="1136" y="1391"/>
                      <a:pt x="1233" y="1342"/>
                    </a:cubicBezTo>
                    <a:cubicBezTo>
                      <a:pt x="1438" y="1160"/>
                      <a:pt x="1621" y="863"/>
                      <a:pt x="1530" y="589"/>
                    </a:cubicBezTo>
                    <a:cubicBezTo>
                      <a:pt x="1530" y="252"/>
                      <a:pt x="1306" y="1"/>
                      <a:pt x="8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8"/>
              <p:cNvSpPr/>
              <p:nvPr/>
            </p:nvSpPr>
            <p:spPr>
              <a:xfrm>
                <a:off x="7273900" y="5012054"/>
                <a:ext cx="33585" cy="28992"/>
              </a:xfrm>
              <a:custGeom>
                <a:rect b="b" l="l" r="r" t="t"/>
                <a:pathLst>
                  <a:path extrusionOk="0" h="1390" w="1610">
                    <a:moveTo>
                      <a:pt x="1018" y="0"/>
                    </a:moveTo>
                    <a:cubicBezTo>
                      <a:pt x="963" y="0"/>
                      <a:pt x="905" y="6"/>
                      <a:pt x="845" y="17"/>
                    </a:cubicBezTo>
                    <a:cubicBezTo>
                      <a:pt x="571" y="17"/>
                      <a:pt x="183" y="200"/>
                      <a:pt x="183" y="383"/>
                    </a:cubicBezTo>
                    <a:cubicBezTo>
                      <a:pt x="0" y="771"/>
                      <a:pt x="183" y="1250"/>
                      <a:pt x="662" y="1341"/>
                    </a:cubicBezTo>
                    <a:cubicBezTo>
                      <a:pt x="750" y="1375"/>
                      <a:pt x="830" y="1390"/>
                      <a:pt x="905" y="1390"/>
                    </a:cubicBezTo>
                    <a:cubicBezTo>
                      <a:pt x="1236" y="1390"/>
                      <a:pt x="1436" y="1088"/>
                      <a:pt x="1530" y="771"/>
                    </a:cubicBezTo>
                    <a:cubicBezTo>
                      <a:pt x="1609" y="272"/>
                      <a:pt x="1393" y="0"/>
                      <a:pt x="10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8"/>
              <p:cNvSpPr/>
              <p:nvPr/>
            </p:nvSpPr>
            <p:spPr>
              <a:xfrm>
                <a:off x="7462453" y="5011241"/>
                <a:ext cx="31436" cy="29159"/>
              </a:xfrm>
              <a:custGeom>
                <a:rect b="b" l="l" r="r" t="t"/>
                <a:pathLst>
                  <a:path extrusionOk="0" h="1398" w="1507">
                    <a:moveTo>
                      <a:pt x="945" y="0"/>
                    </a:moveTo>
                    <a:cubicBezTo>
                      <a:pt x="863" y="0"/>
                      <a:pt x="769" y="18"/>
                      <a:pt x="662" y="56"/>
                    </a:cubicBezTo>
                    <a:cubicBezTo>
                      <a:pt x="479" y="56"/>
                      <a:pt x="183" y="330"/>
                      <a:pt x="91" y="536"/>
                    </a:cubicBezTo>
                    <a:cubicBezTo>
                      <a:pt x="0" y="992"/>
                      <a:pt x="274" y="1380"/>
                      <a:pt x="753" y="1380"/>
                    </a:cubicBezTo>
                    <a:cubicBezTo>
                      <a:pt x="815" y="1392"/>
                      <a:pt x="873" y="1398"/>
                      <a:pt x="928" y="1398"/>
                    </a:cubicBezTo>
                    <a:cubicBezTo>
                      <a:pt x="1299" y="1398"/>
                      <a:pt x="1507" y="1136"/>
                      <a:pt x="1507" y="718"/>
                    </a:cubicBezTo>
                    <a:cubicBezTo>
                      <a:pt x="1432" y="329"/>
                      <a:pt x="1298" y="0"/>
                      <a:pt x="9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8"/>
              <p:cNvSpPr/>
              <p:nvPr/>
            </p:nvSpPr>
            <p:spPr>
              <a:xfrm>
                <a:off x="7648608" y="5011012"/>
                <a:ext cx="33835" cy="29034"/>
              </a:xfrm>
              <a:custGeom>
                <a:rect b="b" l="l" r="r" t="t"/>
                <a:pathLst>
                  <a:path extrusionOk="0" h="1392" w="1622">
                    <a:moveTo>
                      <a:pt x="880" y="0"/>
                    </a:moveTo>
                    <a:cubicBezTo>
                      <a:pt x="783" y="0"/>
                      <a:pt x="679" y="21"/>
                      <a:pt x="571" y="67"/>
                    </a:cubicBezTo>
                    <a:cubicBezTo>
                      <a:pt x="206" y="159"/>
                      <a:pt x="1" y="638"/>
                      <a:pt x="298" y="1117"/>
                    </a:cubicBezTo>
                    <a:cubicBezTo>
                      <a:pt x="389" y="1300"/>
                      <a:pt x="686" y="1391"/>
                      <a:pt x="959" y="1391"/>
                    </a:cubicBezTo>
                    <a:cubicBezTo>
                      <a:pt x="1347" y="1391"/>
                      <a:pt x="1621" y="1117"/>
                      <a:pt x="1621" y="547"/>
                    </a:cubicBezTo>
                    <a:cubicBezTo>
                      <a:pt x="1480" y="246"/>
                      <a:pt x="1215" y="0"/>
                      <a:pt x="8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8" name="Google Shape;508;p8"/>
          <p:cNvSpPr/>
          <p:nvPr/>
        </p:nvSpPr>
        <p:spPr>
          <a:xfrm>
            <a:off x="3325225" y="4950300"/>
            <a:ext cx="6004800" cy="1064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"/>
          <p:cNvSpPr txBox="1"/>
          <p:nvPr>
            <p:ph type="title"/>
          </p:nvPr>
        </p:nvSpPr>
        <p:spPr>
          <a:xfrm>
            <a:off x="688550" y="919475"/>
            <a:ext cx="4146000" cy="10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2" name="Google Shape;512;p9"/>
          <p:cNvSpPr txBox="1"/>
          <p:nvPr>
            <p:ph idx="1" type="subTitle"/>
          </p:nvPr>
        </p:nvSpPr>
        <p:spPr>
          <a:xfrm>
            <a:off x="4973275" y="919475"/>
            <a:ext cx="3457500" cy="10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6" name="Google Shape;51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ytone One"/>
              <a:buNone/>
              <a:defRPr sz="30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PHw2v82mUXMvS-G0E8YpewF4v0-6s3N5/view" TargetMode="External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machinelearningmastery.com/tour-of-ensemble-learning-algorithms/" TargetMode="External"/><Relationship Id="rId4" Type="http://schemas.openxmlformats.org/officeDocument/2006/relationships/hyperlink" Target="https://builtin.com/data-science/random-forest-python" TargetMode="External"/><Relationship Id="rId5" Type="http://schemas.openxmlformats.org/officeDocument/2006/relationships/hyperlink" Target="https://www.ibm.com/topics/convolutional-neural-network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8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4"/>
          <p:cNvSpPr/>
          <p:nvPr/>
        </p:nvSpPr>
        <p:spPr>
          <a:xfrm>
            <a:off x="6793275" y="1635463"/>
            <a:ext cx="3611700" cy="3611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34"/>
          <p:cNvSpPr txBox="1"/>
          <p:nvPr>
            <p:ph type="ctrTitle"/>
          </p:nvPr>
        </p:nvSpPr>
        <p:spPr>
          <a:xfrm>
            <a:off x="467300" y="64175"/>
            <a:ext cx="8038200" cy="175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Analyzing &amp; Forecasting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</a:t>
            </a:r>
            <a:r>
              <a:rPr lang="en">
                <a:solidFill>
                  <a:schemeClr val="accent1"/>
                </a:solidFill>
              </a:rPr>
              <a:t>CO</a:t>
            </a:r>
            <a:r>
              <a:rPr baseline="-25000" lang="en">
                <a:solidFill>
                  <a:schemeClr val="accent1"/>
                </a:solidFill>
              </a:rPr>
              <a:t>2</a:t>
            </a:r>
            <a:r>
              <a:rPr lang="en">
                <a:solidFill>
                  <a:schemeClr val="accent1"/>
                </a:solidFill>
              </a:rPr>
              <a:t> Emissions</a:t>
            </a:r>
            <a:endParaRPr/>
          </a:p>
        </p:txBody>
      </p:sp>
      <p:sp>
        <p:nvSpPr>
          <p:cNvPr id="2521" name="Google Shape;2521;p34"/>
          <p:cNvSpPr txBox="1"/>
          <p:nvPr>
            <p:ph idx="1" type="subTitle"/>
          </p:nvPr>
        </p:nvSpPr>
        <p:spPr>
          <a:xfrm>
            <a:off x="747625" y="3343275"/>
            <a:ext cx="23727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Haley Mitchell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Manuella Kwawu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Samantha Silva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Amy Zhou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Zixu 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2" name="Google Shape;2522;p34"/>
          <p:cNvGrpSpPr/>
          <p:nvPr/>
        </p:nvGrpSpPr>
        <p:grpSpPr>
          <a:xfrm>
            <a:off x="4128097" y="2023327"/>
            <a:ext cx="4962455" cy="2353774"/>
            <a:chOff x="3543047" y="2291777"/>
            <a:chExt cx="4962455" cy="2353774"/>
          </a:xfrm>
        </p:grpSpPr>
        <p:grpSp>
          <p:nvGrpSpPr>
            <p:cNvPr id="2523" name="Google Shape;2523;p34"/>
            <p:cNvGrpSpPr/>
            <p:nvPr/>
          </p:nvGrpSpPr>
          <p:grpSpPr>
            <a:xfrm>
              <a:off x="5144543" y="3090517"/>
              <a:ext cx="711915" cy="309843"/>
              <a:chOff x="5089506" y="3133229"/>
              <a:chExt cx="711915" cy="309843"/>
            </a:xfrm>
          </p:grpSpPr>
          <p:sp>
            <p:nvSpPr>
              <p:cNvPr id="2524" name="Google Shape;2524;p34"/>
              <p:cNvSpPr/>
              <p:nvPr/>
            </p:nvSpPr>
            <p:spPr>
              <a:xfrm>
                <a:off x="5089506" y="3133229"/>
                <a:ext cx="711915" cy="309843"/>
              </a:xfrm>
              <a:custGeom>
                <a:rect b="b" l="l" r="r" t="t"/>
                <a:pathLst>
                  <a:path extrusionOk="0" h="3729" w="8568">
                    <a:moveTo>
                      <a:pt x="4485" y="1"/>
                    </a:moveTo>
                    <a:cubicBezTo>
                      <a:pt x="4480" y="1"/>
                      <a:pt x="4475" y="1"/>
                      <a:pt x="4470" y="1"/>
                    </a:cubicBezTo>
                    <a:cubicBezTo>
                      <a:pt x="3848" y="17"/>
                      <a:pt x="3328" y="424"/>
                      <a:pt x="3150" y="995"/>
                    </a:cubicBezTo>
                    <a:cubicBezTo>
                      <a:pt x="3069" y="972"/>
                      <a:pt x="2987" y="965"/>
                      <a:pt x="2898" y="965"/>
                    </a:cubicBezTo>
                    <a:cubicBezTo>
                      <a:pt x="2231" y="979"/>
                      <a:pt x="1706" y="1521"/>
                      <a:pt x="1714" y="2188"/>
                    </a:cubicBezTo>
                    <a:lnTo>
                      <a:pt x="1632" y="2188"/>
                    </a:lnTo>
                    <a:cubicBezTo>
                      <a:pt x="698" y="2202"/>
                      <a:pt x="209" y="2862"/>
                      <a:pt x="1" y="3728"/>
                    </a:cubicBezTo>
                    <a:lnTo>
                      <a:pt x="8567" y="3602"/>
                    </a:lnTo>
                    <a:cubicBezTo>
                      <a:pt x="8382" y="2907"/>
                      <a:pt x="7826" y="2357"/>
                      <a:pt x="7130" y="2179"/>
                    </a:cubicBezTo>
                    <a:cubicBezTo>
                      <a:pt x="7108" y="1592"/>
                      <a:pt x="6626" y="1128"/>
                      <a:pt x="6033" y="1128"/>
                    </a:cubicBezTo>
                    <a:cubicBezTo>
                      <a:pt x="6028" y="1128"/>
                      <a:pt x="6024" y="1128"/>
                      <a:pt x="6019" y="1128"/>
                    </a:cubicBezTo>
                    <a:cubicBezTo>
                      <a:pt x="5975" y="1128"/>
                      <a:pt x="5921" y="1135"/>
                      <a:pt x="5877" y="1143"/>
                    </a:cubicBezTo>
                    <a:cubicBezTo>
                      <a:pt x="5744" y="488"/>
                      <a:pt x="5174" y="1"/>
                      <a:pt x="4485" y="1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34"/>
              <p:cNvSpPr/>
              <p:nvPr/>
            </p:nvSpPr>
            <p:spPr>
              <a:xfrm>
                <a:off x="5497810" y="3229281"/>
                <a:ext cx="78271" cy="156625"/>
              </a:xfrm>
              <a:custGeom>
                <a:rect b="b" l="l" r="r" t="t"/>
                <a:pathLst>
                  <a:path extrusionOk="0" h="1885" w="942">
                    <a:moveTo>
                      <a:pt x="941" y="1"/>
                    </a:moveTo>
                    <a:cubicBezTo>
                      <a:pt x="422" y="1"/>
                      <a:pt x="1" y="424"/>
                      <a:pt x="1" y="943"/>
                    </a:cubicBezTo>
                    <a:cubicBezTo>
                      <a:pt x="1" y="1461"/>
                      <a:pt x="422" y="1884"/>
                      <a:pt x="941" y="1884"/>
                    </a:cubicBezTo>
                    <a:cubicBezTo>
                      <a:pt x="941" y="1884"/>
                      <a:pt x="274" y="1713"/>
                      <a:pt x="230" y="943"/>
                    </a:cubicBezTo>
                    <a:cubicBezTo>
                      <a:pt x="193" y="246"/>
                      <a:pt x="941" y="1"/>
                      <a:pt x="94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34"/>
              <p:cNvSpPr/>
              <p:nvPr/>
            </p:nvSpPr>
            <p:spPr>
              <a:xfrm>
                <a:off x="5098230" y="3321096"/>
                <a:ext cx="222349" cy="113418"/>
              </a:xfrm>
              <a:custGeom>
                <a:rect b="b" l="l" r="r" t="t"/>
                <a:pathLst>
                  <a:path extrusionOk="0" h="1365" w="2676">
                    <a:moveTo>
                      <a:pt x="1260" y="0"/>
                    </a:moveTo>
                    <a:cubicBezTo>
                      <a:pt x="1148" y="0"/>
                      <a:pt x="1045" y="16"/>
                      <a:pt x="942" y="38"/>
                    </a:cubicBezTo>
                    <a:cubicBezTo>
                      <a:pt x="481" y="222"/>
                      <a:pt x="186" y="616"/>
                      <a:pt x="1" y="1119"/>
                    </a:cubicBezTo>
                    <a:cubicBezTo>
                      <a:pt x="163" y="800"/>
                      <a:pt x="518" y="319"/>
                      <a:pt x="1267" y="267"/>
                    </a:cubicBezTo>
                    <a:lnTo>
                      <a:pt x="1356" y="267"/>
                    </a:lnTo>
                    <a:cubicBezTo>
                      <a:pt x="2320" y="267"/>
                      <a:pt x="2676" y="1364"/>
                      <a:pt x="2676" y="1364"/>
                    </a:cubicBezTo>
                    <a:cubicBezTo>
                      <a:pt x="2660" y="608"/>
                      <a:pt x="2037" y="0"/>
                      <a:pt x="1281" y="0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34"/>
              <p:cNvSpPr/>
              <p:nvPr/>
            </p:nvSpPr>
            <p:spPr>
              <a:xfrm>
                <a:off x="5389445" y="3256351"/>
                <a:ext cx="42044" cy="41877"/>
              </a:xfrm>
              <a:custGeom>
                <a:rect b="b" l="l" r="r" t="t"/>
                <a:pathLst>
                  <a:path extrusionOk="0" h="504" w="506">
                    <a:moveTo>
                      <a:pt x="253" y="1"/>
                    </a:moveTo>
                    <a:cubicBezTo>
                      <a:pt x="113" y="1"/>
                      <a:pt x="0" y="113"/>
                      <a:pt x="0" y="253"/>
                    </a:cubicBezTo>
                    <a:cubicBezTo>
                      <a:pt x="0" y="394"/>
                      <a:pt x="113" y="504"/>
                      <a:pt x="253" y="504"/>
                    </a:cubicBezTo>
                    <a:cubicBezTo>
                      <a:pt x="394" y="504"/>
                      <a:pt x="506" y="394"/>
                      <a:pt x="506" y="253"/>
                    </a:cubicBezTo>
                    <a:cubicBezTo>
                      <a:pt x="506" y="113"/>
                      <a:pt x="394" y="1"/>
                      <a:pt x="253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8" name="Google Shape;2528;p34"/>
            <p:cNvGrpSpPr/>
            <p:nvPr/>
          </p:nvGrpSpPr>
          <p:grpSpPr>
            <a:xfrm>
              <a:off x="3543047" y="3827485"/>
              <a:ext cx="564098" cy="245780"/>
              <a:chOff x="3406747" y="3772073"/>
              <a:chExt cx="564098" cy="245780"/>
            </a:xfrm>
          </p:grpSpPr>
          <p:sp>
            <p:nvSpPr>
              <p:cNvPr id="2529" name="Google Shape;2529;p34"/>
              <p:cNvSpPr/>
              <p:nvPr/>
            </p:nvSpPr>
            <p:spPr>
              <a:xfrm>
                <a:off x="3406747" y="3772073"/>
                <a:ext cx="564098" cy="245780"/>
              </a:xfrm>
              <a:custGeom>
                <a:rect b="b" l="l" r="r" t="t"/>
                <a:pathLst>
                  <a:path extrusionOk="0" h="2958" w="6789">
                    <a:moveTo>
                      <a:pt x="3232" y="0"/>
                    </a:moveTo>
                    <a:cubicBezTo>
                      <a:pt x="2690" y="0"/>
                      <a:pt x="2239" y="391"/>
                      <a:pt x="2135" y="906"/>
                    </a:cubicBezTo>
                    <a:cubicBezTo>
                      <a:pt x="2097" y="899"/>
                      <a:pt x="2062" y="899"/>
                      <a:pt x="2017" y="890"/>
                    </a:cubicBezTo>
                    <a:cubicBezTo>
                      <a:pt x="1550" y="890"/>
                      <a:pt x="1157" y="1261"/>
                      <a:pt x="1135" y="1727"/>
                    </a:cubicBezTo>
                    <a:cubicBezTo>
                      <a:pt x="586" y="1868"/>
                      <a:pt x="150" y="2305"/>
                      <a:pt x="1" y="2855"/>
                    </a:cubicBezTo>
                    <a:lnTo>
                      <a:pt x="6789" y="2958"/>
                    </a:lnTo>
                    <a:cubicBezTo>
                      <a:pt x="6625" y="2268"/>
                      <a:pt x="6241" y="1743"/>
                      <a:pt x="5499" y="1734"/>
                    </a:cubicBezTo>
                    <a:lnTo>
                      <a:pt x="5432" y="1734"/>
                    </a:lnTo>
                    <a:cubicBezTo>
                      <a:pt x="5441" y="1210"/>
                      <a:pt x="5025" y="772"/>
                      <a:pt x="4498" y="765"/>
                    </a:cubicBezTo>
                    <a:cubicBezTo>
                      <a:pt x="4425" y="765"/>
                      <a:pt x="4358" y="772"/>
                      <a:pt x="4292" y="787"/>
                    </a:cubicBezTo>
                    <a:cubicBezTo>
                      <a:pt x="4159" y="335"/>
                      <a:pt x="3742" y="9"/>
                      <a:pt x="3246" y="1"/>
                    </a:cubicBezTo>
                    <a:cubicBezTo>
                      <a:pt x="3241" y="1"/>
                      <a:pt x="3237" y="0"/>
                      <a:pt x="3232" y="0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34"/>
              <p:cNvSpPr/>
              <p:nvPr/>
            </p:nvSpPr>
            <p:spPr>
              <a:xfrm>
                <a:off x="3585390" y="3847851"/>
                <a:ext cx="62151" cy="124552"/>
              </a:xfrm>
              <a:custGeom>
                <a:rect b="b" l="l" r="r" t="t"/>
                <a:pathLst>
                  <a:path extrusionOk="0" h="1499" w="748">
                    <a:moveTo>
                      <a:pt x="1" y="1"/>
                    </a:moveTo>
                    <a:cubicBezTo>
                      <a:pt x="1" y="1"/>
                      <a:pt x="593" y="193"/>
                      <a:pt x="563" y="750"/>
                    </a:cubicBezTo>
                    <a:cubicBezTo>
                      <a:pt x="534" y="1365"/>
                      <a:pt x="1" y="1498"/>
                      <a:pt x="1" y="1498"/>
                    </a:cubicBezTo>
                    <a:cubicBezTo>
                      <a:pt x="415" y="1498"/>
                      <a:pt x="748" y="1164"/>
                      <a:pt x="748" y="750"/>
                    </a:cubicBezTo>
                    <a:cubicBezTo>
                      <a:pt x="748" y="333"/>
                      <a:pt x="415" y="1"/>
                      <a:pt x="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34"/>
              <p:cNvSpPr/>
              <p:nvPr/>
            </p:nvSpPr>
            <p:spPr>
              <a:xfrm>
                <a:off x="3901797" y="3923546"/>
                <a:ext cx="37557" cy="23598"/>
              </a:xfrm>
              <a:custGeom>
                <a:rect b="b" l="l" r="r" t="t"/>
                <a:pathLst>
                  <a:path extrusionOk="0" h="284" w="452">
                    <a:moveTo>
                      <a:pt x="0" y="0"/>
                    </a:moveTo>
                    <a:lnTo>
                      <a:pt x="0" y="0"/>
                    </a:lnTo>
                    <a:cubicBezTo>
                      <a:pt x="164" y="61"/>
                      <a:pt x="297" y="157"/>
                      <a:pt x="416" y="283"/>
                    </a:cubicBezTo>
                    <a:lnTo>
                      <a:pt x="452" y="232"/>
                    </a:lnTo>
                    <a:cubicBezTo>
                      <a:pt x="319" y="120"/>
                      <a:pt x="171" y="38"/>
                      <a:pt x="0" y="0"/>
                    </a:cubicBezTo>
                    <a:close/>
                  </a:path>
                </a:pathLst>
              </a:custGeom>
              <a:solidFill>
                <a:srgbClr val="959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34"/>
              <p:cNvSpPr/>
              <p:nvPr/>
            </p:nvSpPr>
            <p:spPr>
              <a:xfrm>
                <a:off x="3787880" y="3920554"/>
                <a:ext cx="148565" cy="90568"/>
              </a:xfrm>
              <a:custGeom>
                <a:rect b="b" l="l" r="r" t="t"/>
                <a:pathLst>
                  <a:path extrusionOk="0" h="1090" w="1788">
                    <a:moveTo>
                      <a:pt x="1105" y="1"/>
                    </a:moveTo>
                    <a:cubicBezTo>
                      <a:pt x="505" y="1"/>
                      <a:pt x="16" y="481"/>
                      <a:pt x="0" y="1089"/>
                    </a:cubicBezTo>
                    <a:cubicBezTo>
                      <a:pt x="0" y="1089"/>
                      <a:pt x="283" y="214"/>
                      <a:pt x="1046" y="214"/>
                    </a:cubicBezTo>
                    <a:lnTo>
                      <a:pt x="1121" y="214"/>
                    </a:lnTo>
                    <a:cubicBezTo>
                      <a:pt x="1364" y="237"/>
                      <a:pt x="1565" y="312"/>
                      <a:pt x="1713" y="415"/>
                    </a:cubicBezTo>
                    <a:lnTo>
                      <a:pt x="1787" y="319"/>
                    </a:lnTo>
                    <a:cubicBezTo>
                      <a:pt x="1668" y="193"/>
                      <a:pt x="1535" y="97"/>
                      <a:pt x="1371" y="36"/>
                    </a:cubicBezTo>
                    <a:cubicBezTo>
                      <a:pt x="1298" y="15"/>
                      <a:pt x="1209" y="1"/>
                      <a:pt x="112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33" name="Google Shape;2533;p34"/>
            <p:cNvSpPr/>
            <p:nvPr/>
          </p:nvSpPr>
          <p:spPr>
            <a:xfrm>
              <a:off x="4583678" y="2820859"/>
              <a:ext cx="603981" cy="219275"/>
            </a:xfrm>
            <a:custGeom>
              <a:rect b="b" l="l" r="r" t="t"/>
              <a:pathLst>
                <a:path extrusionOk="0" h="2639" w="7269">
                  <a:moveTo>
                    <a:pt x="3113" y="1"/>
                  </a:moveTo>
                  <a:cubicBezTo>
                    <a:pt x="2305" y="1"/>
                    <a:pt x="1615" y="497"/>
                    <a:pt x="1334" y="1192"/>
                  </a:cubicBezTo>
                  <a:cubicBezTo>
                    <a:pt x="1283" y="1185"/>
                    <a:pt x="1238" y="1185"/>
                    <a:pt x="1187" y="1185"/>
                  </a:cubicBezTo>
                  <a:cubicBezTo>
                    <a:pt x="534" y="1185"/>
                    <a:pt x="1" y="1712"/>
                    <a:pt x="1" y="2371"/>
                  </a:cubicBezTo>
                  <a:cubicBezTo>
                    <a:pt x="1" y="2460"/>
                    <a:pt x="15" y="2549"/>
                    <a:pt x="38" y="2638"/>
                  </a:cubicBezTo>
                  <a:lnTo>
                    <a:pt x="5876" y="2638"/>
                  </a:lnTo>
                  <a:cubicBezTo>
                    <a:pt x="5891" y="2624"/>
                    <a:pt x="5907" y="2615"/>
                    <a:pt x="5921" y="2601"/>
                  </a:cubicBezTo>
                  <a:cubicBezTo>
                    <a:pt x="5921" y="2615"/>
                    <a:pt x="5928" y="2624"/>
                    <a:pt x="5935" y="2638"/>
                  </a:cubicBezTo>
                  <a:lnTo>
                    <a:pt x="7217" y="2638"/>
                  </a:lnTo>
                  <a:cubicBezTo>
                    <a:pt x="7248" y="2556"/>
                    <a:pt x="7269" y="2467"/>
                    <a:pt x="7269" y="2371"/>
                  </a:cubicBezTo>
                  <a:cubicBezTo>
                    <a:pt x="7269" y="1986"/>
                    <a:pt x="6958" y="1674"/>
                    <a:pt x="6573" y="1674"/>
                  </a:cubicBezTo>
                  <a:cubicBezTo>
                    <a:pt x="6440" y="1674"/>
                    <a:pt x="6314" y="1712"/>
                    <a:pt x="6202" y="1779"/>
                  </a:cubicBezTo>
                  <a:cubicBezTo>
                    <a:pt x="6136" y="1335"/>
                    <a:pt x="5750" y="993"/>
                    <a:pt x="5291" y="993"/>
                  </a:cubicBezTo>
                  <a:cubicBezTo>
                    <a:pt x="5128" y="993"/>
                    <a:pt x="4980" y="1038"/>
                    <a:pt x="4854" y="1103"/>
                  </a:cubicBezTo>
                  <a:cubicBezTo>
                    <a:pt x="4543" y="453"/>
                    <a:pt x="3883" y="1"/>
                    <a:pt x="3113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4" name="Google Shape;2534;p34"/>
            <p:cNvGrpSpPr/>
            <p:nvPr/>
          </p:nvGrpSpPr>
          <p:grpSpPr>
            <a:xfrm>
              <a:off x="5369392" y="2716836"/>
              <a:ext cx="335102" cy="121976"/>
              <a:chOff x="5369379" y="2651511"/>
              <a:chExt cx="335102" cy="121976"/>
            </a:xfrm>
          </p:grpSpPr>
          <p:sp>
            <p:nvSpPr>
              <p:cNvPr id="2535" name="Google Shape;2535;p34"/>
              <p:cNvSpPr/>
              <p:nvPr/>
            </p:nvSpPr>
            <p:spPr>
              <a:xfrm>
                <a:off x="5369379" y="2651511"/>
                <a:ext cx="335102" cy="121976"/>
              </a:xfrm>
              <a:custGeom>
                <a:rect b="b" l="l" r="r" t="t"/>
                <a:pathLst>
                  <a:path extrusionOk="0" h="1468" w="4033">
                    <a:moveTo>
                      <a:pt x="2306" y="0"/>
                    </a:moveTo>
                    <a:cubicBezTo>
                      <a:pt x="1875" y="0"/>
                      <a:pt x="1512" y="253"/>
                      <a:pt x="1342" y="616"/>
                    </a:cubicBezTo>
                    <a:cubicBezTo>
                      <a:pt x="1267" y="578"/>
                      <a:pt x="1187" y="557"/>
                      <a:pt x="1098" y="557"/>
                    </a:cubicBezTo>
                    <a:cubicBezTo>
                      <a:pt x="838" y="557"/>
                      <a:pt x="623" y="742"/>
                      <a:pt x="586" y="986"/>
                    </a:cubicBezTo>
                    <a:cubicBezTo>
                      <a:pt x="527" y="950"/>
                      <a:pt x="460" y="927"/>
                      <a:pt x="387" y="927"/>
                    </a:cubicBezTo>
                    <a:cubicBezTo>
                      <a:pt x="171" y="927"/>
                      <a:pt x="1" y="1105"/>
                      <a:pt x="1" y="1320"/>
                    </a:cubicBezTo>
                    <a:cubicBezTo>
                      <a:pt x="1" y="1372"/>
                      <a:pt x="8" y="1416"/>
                      <a:pt x="31" y="1468"/>
                    </a:cubicBezTo>
                    <a:lnTo>
                      <a:pt x="742" y="1468"/>
                    </a:lnTo>
                    <a:cubicBezTo>
                      <a:pt x="742" y="1460"/>
                      <a:pt x="742" y="1453"/>
                      <a:pt x="749" y="1446"/>
                    </a:cubicBezTo>
                    <a:cubicBezTo>
                      <a:pt x="757" y="1453"/>
                      <a:pt x="764" y="1460"/>
                      <a:pt x="771" y="1468"/>
                    </a:cubicBezTo>
                    <a:lnTo>
                      <a:pt x="4009" y="1468"/>
                    </a:lnTo>
                    <a:cubicBezTo>
                      <a:pt x="4023" y="1416"/>
                      <a:pt x="4032" y="1364"/>
                      <a:pt x="4032" y="1320"/>
                    </a:cubicBezTo>
                    <a:cubicBezTo>
                      <a:pt x="4032" y="957"/>
                      <a:pt x="3735" y="660"/>
                      <a:pt x="3373" y="660"/>
                    </a:cubicBezTo>
                    <a:cubicBezTo>
                      <a:pt x="3342" y="660"/>
                      <a:pt x="3321" y="660"/>
                      <a:pt x="3291" y="667"/>
                    </a:cubicBezTo>
                    <a:cubicBezTo>
                      <a:pt x="3134" y="274"/>
                      <a:pt x="2750" y="0"/>
                      <a:pt x="23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34"/>
              <p:cNvSpPr/>
              <p:nvPr/>
            </p:nvSpPr>
            <p:spPr>
              <a:xfrm>
                <a:off x="5480803" y="2651511"/>
                <a:ext cx="162025" cy="109097"/>
              </a:xfrm>
              <a:custGeom>
                <a:rect b="b" l="l" r="r" t="t"/>
                <a:pathLst>
                  <a:path extrusionOk="0" h="1313" w="1950">
                    <a:moveTo>
                      <a:pt x="965" y="0"/>
                    </a:moveTo>
                    <a:cubicBezTo>
                      <a:pt x="534" y="0"/>
                      <a:pt x="171" y="253"/>
                      <a:pt x="1" y="616"/>
                    </a:cubicBezTo>
                    <a:lnTo>
                      <a:pt x="1372" y="1313"/>
                    </a:lnTo>
                    <a:cubicBezTo>
                      <a:pt x="1372" y="979"/>
                      <a:pt x="1624" y="705"/>
                      <a:pt x="1950" y="660"/>
                    </a:cubicBezTo>
                    <a:cubicBezTo>
                      <a:pt x="1793" y="274"/>
                      <a:pt x="1409" y="0"/>
                      <a:pt x="9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34"/>
              <p:cNvSpPr/>
              <p:nvPr/>
            </p:nvSpPr>
            <p:spPr>
              <a:xfrm>
                <a:off x="5642745" y="2706350"/>
                <a:ext cx="61736" cy="54258"/>
              </a:xfrm>
              <a:custGeom>
                <a:rect b="b" l="l" r="r" t="t"/>
                <a:pathLst>
                  <a:path extrusionOk="0" h="653" w="743">
                    <a:moveTo>
                      <a:pt x="1" y="0"/>
                    </a:moveTo>
                    <a:lnTo>
                      <a:pt x="742" y="653"/>
                    </a:lnTo>
                    <a:cubicBezTo>
                      <a:pt x="742" y="290"/>
                      <a:pt x="445" y="0"/>
                      <a:pt x="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34"/>
              <p:cNvSpPr/>
              <p:nvPr/>
            </p:nvSpPr>
            <p:spPr>
              <a:xfrm>
                <a:off x="5594719" y="2706350"/>
                <a:ext cx="48109" cy="54258"/>
              </a:xfrm>
              <a:custGeom>
                <a:rect b="b" l="l" r="r" t="t"/>
                <a:pathLst>
                  <a:path extrusionOk="0" h="653" w="579">
                    <a:moveTo>
                      <a:pt x="579" y="0"/>
                    </a:moveTo>
                    <a:cubicBezTo>
                      <a:pt x="253" y="45"/>
                      <a:pt x="1" y="319"/>
                      <a:pt x="1" y="653"/>
                    </a:cubicBez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34"/>
              <p:cNvSpPr/>
              <p:nvPr/>
            </p:nvSpPr>
            <p:spPr>
              <a:xfrm>
                <a:off x="5417987" y="2697792"/>
                <a:ext cx="62899" cy="35646"/>
              </a:xfrm>
              <a:custGeom>
                <a:rect b="b" l="l" r="r" t="t"/>
                <a:pathLst>
                  <a:path extrusionOk="0" h="429" w="757">
                    <a:moveTo>
                      <a:pt x="513" y="0"/>
                    </a:moveTo>
                    <a:cubicBezTo>
                      <a:pt x="253" y="0"/>
                      <a:pt x="38" y="185"/>
                      <a:pt x="1" y="429"/>
                    </a:cubicBezTo>
                    <a:lnTo>
                      <a:pt x="757" y="59"/>
                    </a:lnTo>
                    <a:cubicBezTo>
                      <a:pt x="682" y="21"/>
                      <a:pt x="602" y="0"/>
                      <a:pt x="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40" name="Google Shape;2540;p34"/>
            <p:cNvSpPr/>
            <p:nvPr/>
          </p:nvSpPr>
          <p:spPr>
            <a:xfrm>
              <a:off x="3698744" y="3470154"/>
              <a:ext cx="409551" cy="200745"/>
            </a:xfrm>
            <a:custGeom>
              <a:rect b="b" l="l" r="r" t="t"/>
              <a:pathLst>
                <a:path extrusionOk="0" h="2416" w="4929">
                  <a:moveTo>
                    <a:pt x="2165" y="1"/>
                  </a:moveTo>
                  <a:cubicBezTo>
                    <a:pt x="1290" y="1"/>
                    <a:pt x="579" y="682"/>
                    <a:pt x="527" y="1541"/>
                  </a:cubicBezTo>
                  <a:cubicBezTo>
                    <a:pt x="223" y="1601"/>
                    <a:pt x="1" y="1868"/>
                    <a:pt x="1" y="2186"/>
                  </a:cubicBezTo>
                  <a:cubicBezTo>
                    <a:pt x="1" y="2261"/>
                    <a:pt x="15" y="2341"/>
                    <a:pt x="45" y="2416"/>
                  </a:cubicBezTo>
                  <a:lnTo>
                    <a:pt x="4922" y="2416"/>
                  </a:lnTo>
                  <a:cubicBezTo>
                    <a:pt x="4922" y="2394"/>
                    <a:pt x="4929" y="2371"/>
                    <a:pt x="4929" y="2357"/>
                  </a:cubicBezTo>
                  <a:cubicBezTo>
                    <a:pt x="4929" y="1889"/>
                    <a:pt x="4550" y="1512"/>
                    <a:pt x="4084" y="1512"/>
                  </a:cubicBezTo>
                  <a:cubicBezTo>
                    <a:pt x="3988" y="1512"/>
                    <a:pt x="3890" y="1534"/>
                    <a:pt x="3810" y="1564"/>
                  </a:cubicBezTo>
                  <a:cubicBezTo>
                    <a:pt x="3766" y="696"/>
                    <a:pt x="3045" y="1"/>
                    <a:pt x="2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4"/>
            <p:cNvSpPr/>
            <p:nvPr/>
          </p:nvSpPr>
          <p:spPr>
            <a:xfrm>
              <a:off x="7550383" y="3515693"/>
              <a:ext cx="296382" cy="145324"/>
            </a:xfrm>
            <a:custGeom>
              <a:rect b="b" l="l" r="r" t="t"/>
              <a:pathLst>
                <a:path extrusionOk="0" h="1749" w="3567">
                  <a:moveTo>
                    <a:pt x="1566" y="0"/>
                  </a:moveTo>
                  <a:cubicBezTo>
                    <a:pt x="935" y="0"/>
                    <a:pt x="424" y="496"/>
                    <a:pt x="380" y="1112"/>
                  </a:cubicBezTo>
                  <a:cubicBezTo>
                    <a:pt x="165" y="1156"/>
                    <a:pt x="1" y="1348"/>
                    <a:pt x="1" y="1578"/>
                  </a:cubicBezTo>
                  <a:cubicBezTo>
                    <a:pt x="1" y="1638"/>
                    <a:pt x="17" y="1697"/>
                    <a:pt x="31" y="1748"/>
                  </a:cubicBezTo>
                  <a:lnTo>
                    <a:pt x="3567" y="1748"/>
                  </a:lnTo>
                  <a:lnTo>
                    <a:pt x="3567" y="1704"/>
                  </a:lnTo>
                  <a:cubicBezTo>
                    <a:pt x="3567" y="1371"/>
                    <a:pt x="3291" y="1098"/>
                    <a:pt x="2958" y="1098"/>
                  </a:cubicBezTo>
                  <a:cubicBezTo>
                    <a:pt x="2884" y="1098"/>
                    <a:pt x="2818" y="1112"/>
                    <a:pt x="2750" y="1133"/>
                  </a:cubicBezTo>
                  <a:cubicBezTo>
                    <a:pt x="2722" y="504"/>
                    <a:pt x="2203" y="0"/>
                    <a:pt x="156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4"/>
            <p:cNvSpPr/>
            <p:nvPr/>
          </p:nvSpPr>
          <p:spPr>
            <a:xfrm>
              <a:off x="4270820" y="3715773"/>
              <a:ext cx="1197493" cy="666216"/>
            </a:xfrm>
            <a:custGeom>
              <a:rect b="b" l="l" r="r" t="t"/>
              <a:pathLst>
                <a:path extrusionOk="0" h="8018" w="14412">
                  <a:moveTo>
                    <a:pt x="8469" y="0"/>
                  </a:moveTo>
                  <a:cubicBezTo>
                    <a:pt x="8269" y="0"/>
                    <a:pt x="8106" y="171"/>
                    <a:pt x="8106" y="370"/>
                  </a:cubicBezTo>
                  <a:lnTo>
                    <a:pt x="8106" y="1675"/>
                  </a:lnTo>
                  <a:cubicBezTo>
                    <a:pt x="8106" y="1875"/>
                    <a:pt x="7935" y="2038"/>
                    <a:pt x="7736" y="2038"/>
                  </a:cubicBezTo>
                  <a:cubicBezTo>
                    <a:pt x="7542" y="2038"/>
                    <a:pt x="7387" y="1891"/>
                    <a:pt x="7371" y="1704"/>
                  </a:cubicBezTo>
                  <a:lnTo>
                    <a:pt x="7371" y="1037"/>
                  </a:lnTo>
                  <a:cubicBezTo>
                    <a:pt x="7371" y="838"/>
                    <a:pt x="7210" y="667"/>
                    <a:pt x="7009" y="667"/>
                  </a:cubicBezTo>
                  <a:cubicBezTo>
                    <a:pt x="6802" y="667"/>
                    <a:pt x="6639" y="838"/>
                    <a:pt x="6639" y="1037"/>
                  </a:cubicBezTo>
                  <a:lnTo>
                    <a:pt x="6639" y="1809"/>
                  </a:lnTo>
                  <a:cubicBezTo>
                    <a:pt x="6639" y="2015"/>
                    <a:pt x="6475" y="2179"/>
                    <a:pt x="6276" y="2179"/>
                  </a:cubicBezTo>
                  <a:cubicBezTo>
                    <a:pt x="6068" y="2179"/>
                    <a:pt x="5904" y="2015"/>
                    <a:pt x="5904" y="1809"/>
                  </a:cubicBezTo>
                  <a:lnTo>
                    <a:pt x="5904" y="601"/>
                  </a:lnTo>
                  <a:cubicBezTo>
                    <a:pt x="5904" y="393"/>
                    <a:pt x="5742" y="230"/>
                    <a:pt x="5534" y="230"/>
                  </a:cubicBezTo>
                  <a:cubicBezTo>
                    <a:pt x="5408" y="230"/>
                    <a:pt x="5298" y="297"/>
                    <a:pt x="5237" y="393"/>
                  </a:cubicBezTo>
                  <a:cubicBezTo>
                    <a:pt x="5193" y="452"/>
                    <a:pt x="5172" y="519"/>
                    <a:pt x="5172" y="601"/>
                  </a:cubicBezTo>
                  <a:lnTo>
                    <a:pt x="5172" y="993"/>
                  </a:lnTo>
                  <a:cubicBezTo>
                    <a:pt x="5172" y="1179"/>
                    <a:pt x="5015" y="1334"/>
                    <a:pt x="4830" y="1334"/>
                  </a:cubicBezTo>
                  <a:lnTo>
                    <a:pt x="4802" y="1334"/>
                  </a:lnTo>
                  <a:cubicBezTo>
                    <a:pt x="4631" y="1334"/>
                    <a:pt x="4490" y="1201"/>
                    <a:pt x="4467" y="1037"/>
                  </a:cubicBezTo>
                  <a:lnTo>
                    <a:pt x="288" y="6959"/>
                  </a:lnTo>
                  <a:cubicBezTo>
                    <a:pt x="0" y="7366"/>
                    <a:pt x="237" y="7982"/>
                    <a:pt x="711" y="8010"/>
                  </a:cubicBezTo>
                  <a:cubicBezTo>
                    <a:pt x="726" y="8017"/>
                    <a:pt x="740" y="8017"/>
                    <a:pt x="756" y="8017"/>
                  </a:cubicBezTo>
                  <a:lnTo>
                    <a:pt x="13656" y="8017"/>
                  </a:lnTo>
                  <a:cubicBezTo>
                    <a:pt x="13670" y="8017"/>
                    <a:pt x="13685" y="8017"/>
                    <a:pt x="13701" y="8010"/>
                  </a:cubicBezTo>
                  <a:cubicBezTo>
                    <a:pt x="14174" y="7982"/>
                    <a:pt x="14412" y="7366"/>
                    <a:pt x="14122" y="6959"/>
                  </a:cubicBezTo>
                  <a:lnTo>
                    <a:pt x="9550" y="527"/>
                  </a:lnTo>
                  <a:lnTo>
                    <a:pt x="9550" y="1341"/>
                  </a:lnTo>
                  <a:cubicBezTo>
                    <a:pt x="9550" y="1526"/>
                    <a:pt x="9395" y="1683"/>
                    <a:pt x="9210" y="1683"/>
                  </a:cubicBezTo>
                  <a:lnTo>
                    <a:pt x="9180" y="1683"/>
                  </a:lnTo>
                  <a:cubicBezTo>
                    <a:pt x="8988" y="1683"/>
                    <a:pt x="8839" y="1526"/>
                    <a:pt x="8839" y="1341"/>
                  </a:cubicBezTo>
                  <a:lnTo>
                    <a:pt x="8839" y="393"/>
                  </a:lnTo>
                  <a:lnTo>
                    <a:pt x="8839" y="370"/>
                  </a:lnTo>
                  <a:cubicBezTo>
                    <a:pt x="8839" y="171"/>
                    <a:pt x="8670" y="0"/>
                    <a:pt x="84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4"/>
            <p:cNvSpPr/>
            <p:nvPr/>
          </p:nvSpPr>
          <p:spPr>
            <a:xfrm>
              <a:off x="4628356" y="3569203"/>
              <a:ext cx="435973" cy="327624"/>
            </a:xfrm>
            <a:custGeom>
              <a:rect b="b" l="l" r="r" t="t"/>
              <a:pathLst>
                <a:path extrusionOk="0" h="3943" w="5247">
                  <a:moveTo>
                    <a:pt x="2891" y="0"/>
                  </a:moveTo>
                  <a:cubicBezTo>
                    <a:pt x="2418" y="0"/>
                    <a:pt x="1973" y="238"/>
                    <a:pt x="1683" y="646"/>
                  </a:cubicBezTo>
                  <a:lnTo>
                    <a:pt x="890" y="1771"/>
                  </a:lnTo>
                  <a:lnTo>
                    <a:pt x="890" y="1764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65" y="2803"/>
                    <a:pt x="164" y="2802"/>
                    <a:pt x="164" y="2801"/>
                  </a:cubicBezTo>
                  <a:lnTo>
                    <a:pt x="1" y="3039"/>
                  </a:lnTo>
                  <a:lnTo>
                    <a:pt x="1" y="3039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89" y="2966"/>
                    <a:pt x="329" y="3091"/>
                    <a:pt x="499" y="3091"/>
                  </a:cubicBezTo>
                  <a:lnTo>
                    <a:pt x="534" y="3091"/>
                  </a:lnTo>
                  <a:cubicBezTo>
                    <a:pt x="721" y="3091"/>
                    <a:pt x="876" y="2943"/>
                    <a:pt x="876" y="2749"/>
                  </a:cubicBezTo>
                  <a:lnTo>
                    <a:pt x="876" y="2356"/>
                  </a:lnTo>
                  <a:cubicBezTo>
                    <a:pt x="876" y="2283"/>
                    <a:pt x="899" y="2209"/>
                    <a:pt x="934" y="2157"/>
                  </a:cubicBezTo>
                  <a:cubicBezTo>
                    <a:pt x="943" y="2143"/>
                    <a:pt x="957" y="2127"/>
                    <a:pt x="965" y="2120"/>
                  </a:cubicBezTo>
                  <a:cubicBezTo>
                    <a:pt x="972" y="2113"/>
                    <a:pt x="972" y="2106"/>
                    <a:pt x="979" y="2099"/>
                  </a:cubicBezTo>
                  <a:cubicBezTo>
                    <a:pt x="988" y="2090"/>
                    <a:pt x="1002" y="2083"/>
                    <a:pt x="1009" y="2075"/>
                  </a:cubicBezTo>
                  <a:cubicBezTo>
                    <a:pt x="1023" y="2068"/>
                    <a:pt x="1032" y="2054"/>
                    <a:pt x="1046" y="2045"/>
                  </a:cubicBezTo>
                  <a:cubicBezTo>
                    <a:pt x="1053" y="2045"/>
                    <a:pt x="1061" y="2038"/>
                    <a:pt x="1068" y="2038"/>
                  </a:cubicBezTo>
                  <a:cubicBezTo>
                    <a:pt x="1091" y="2024"/>
                    <a:pt x="1121" y="2017"/>
                    <a:pt x="1142" y="2010"/>
                  </a:cubicBezTo>
                  <a:cubicBezTo>
                    <a:pt x="1173" y="2001"/>
                    <a:pt x="1201" y="1994"/>
                    <a:pt x="1231" y="1994"/>
                  </a:cubicBezTo>
                  <a:cubicBezTo>
                    <a:pt x="1439" y="1994"/>
                    <a:pt x="1601" y="2157"/>
                    <a:pt x="1601" y="2365"/>
                  </a:cubicBezTo>
                  <a:lnTo>
                    <a:pt x="1601" y="3573"/>
                  </a:lnTo>
                  <a:cubicBezTo>
                    <a:pt x="1601" y="3779"/>
                    <a:pt x="1765" y="3943"/>
                    <a:pt x="1973" y="3943"/>
                  </a:cubicBezTo>
                  <a:cubicBezTo>
                    <a:pt x="2172" y="3943"/>
                    <a:pt x="2336" y="3779"/>
                    <a:pt x="2336" y="3573"/>
                  </a:cubicBezTo>
                  <a:lnTo>
                    <a:pt x="2336" y="2801"/>
                  </a:lnTo>
                  <a:cubicBezTo>
                    <a:pt x="2336" y="2602"/>
                    <a:pt x="2499" y="2431"/>
                    <a:pt x="2706" y="2431"/>
                  </a:cubicBezTo>
                  <a:cubicBezTo>
                    <a:pt x="2907" y="2431"/>
                    <a:pt x="3068" y="2602"/>
                    <a:pt x="3068" y="2801"/>
                  </a:cubicBezTo>
                  <a:lnTo>
                    <a:pt x="3068" y="3468"/>
                  </a:lnTo>
                  <a:cubicBezTo>
                    <a:pt x="3084" y="3655"/>
                    <a:pt x="3239" y="3802"/>
                    <a:pt x="3433" y="3802"/>
                  </a:cubicBezTo>
                  <a:cubicBezTo>
                    <a:pt x="3632" y="3802"/>
                    <a:pt x="3803" y="3639"/>
                    <a:pt x="3803" y="3439"/>
                  </a:cubicBezTo>
                  <a:lnTo>
                    <a:pt x="3803" y="2134"/>
                  </a:lnTo>
                  <a:cubicBezTo>
                    <a:pt x="3803" y="1935"/>
                    <a:pt x="3966" y="1764"/>
                    <a:pt x="4166" y="1764"/>
                  </a:cubicBezTo>
                  <a:cubicBezTo>
                    <a:pt x="4367" y="1764"/>
                    <a:pt x="4536" y="1935"/>
                    <a:pt x="4536" y="2134"/>
                  </a:cubicBezTo>
                  <a:lnTo>
                    <a:pt x="4536" y="2157"/>
                  </a:lnTo>
                  <a:lnTo>
                    <a:pt x="4536" y="3105"/>
                  </a:lnTo>
                  <a:cubicBezTo>
                    <a:pt x="4536" y="3290"/>
                    <a:pt x="4685" y="3447"/>
                    <a:pt x="4870" y="3447"/>
                  </a:cubicBezTo>
                  <a:lnTo>
                    <a:pt x="4907" y="3447"/>
                  </a:lnTo>
                  <a:cubicBezTo>
                    <a:pt x="5092" y="3447"/>
                    <a:pt x="5247" y="3290"/>
                    <a:pt x="5247" y="3105"/>
                  </a:cubicBezTo>
                  <a:lnTo>
                    <a:pt x="5247" y="2291"/>
                  </a:lnTo>
                  <a:lnTo>
                    <a:pt x="4062" y="631"/>
                  </a:lnTo>
                  <a:cubicBezTo>
                    <a:pt x="3780" y="231"/>
                    <a:pt x="3351" y="0"/>
                    <a:pt x="289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4"/>
            <p:cNvSpPr/>
            <p:nvPr/>
          </p:nvSpPr>
          <p:spPr>
            <a:xfrm>
              <a:off x="4317517" y="4131971"/>
              <a:ext cx="759276" cy="249353"/>
            </a:xfrm>
            <a:custGeom>
              <a:rect b="b" l="l" r="r" t="t"/>
              <a:pathLst>
                <a:path extrusionOk="0" h="3001" w="9138">
                  <a:moveTo>
                    <a:pt x="1104" y="1"/>
                  </a:moveTo>
                  <a:lnTo>
                    <a:pt x="0" y="1571"/>
                  </a:lnTo>
                  <a:cubicBezTo>
                    <a:pt x="75" y="1550"/>
                    <a:pt x="149" y="1534"/>
                    <a:pt x="229" y="1534"/>
                  </a:cubicBezTo>
                  <a:cubicBezTo>
                    <a:pt x="608" y="1534"/>
                    <a:pt x="912" y="1808"/>
                    <a:pt x="971" y="2172"/>
                  </a:cubicBezTo>
                  <a:cubicBezTo>
                    <a:pt x="1015" y="2149"/>
                    <a:pt x="1067" y="2135"/>
                    <a:pt x="1128" y="2135"/>
                  </a:cubicBezTo>
                  <a:cubicBezTo>
                    <a:pt x="1163" y="2135"/>
                    <a:pt x="1200" y="2142"/>
                    <a:pt x="1238" y="2156"/>
                  </a:cubicBezTo>
                  <a:cubicBezTo>
                    <a:pt x="1341" y="2030"/>
                    <a:pt x="1490" y="1957"/>
                    <a:pt x="1661" y="1957"/>
                  </a:cubicBezTo>
                  <a:cubicBezTo>
                    <a:pt x="1956" y="1957"/>
                    <a:pt x="2195" y="2201"/>
                    <a:pt x="2195" y="2498"/>
                  </a:cubicBezTo>
                  <a:lnTo>
                    <a:pt x="2195" y="2535"/>
                  </a:lnTo>
                  <a:cubicBezTo>
                    <a:pt x="2246" y="2498"/>
                    <a:pt x="2305" y="2467"/>
                    <a:pt x="2372" y="2467"/>
                  </a:cubicBezTo>
                  <a:cubicBezTo>
                    <a:pt x="2527" y="2467"/>
                    <a:pt x="2653" y="2594"/>
                    <a:pt x="2653" y="2750"/>
                  </a:cubicBezTo>
                  <a:cubicBezTo>
                    <a:pt x="2653" y="2860"/>
                    <a:pt x="2595" y="2957"/>
                    <a:pt x="2497" y="3001"/>
                  </a:cubicBezTo>
                  <a:lnTo>
                    <a:pt x="5188" y="3001"/>
                  </a:lnTo>
                  <a:cubicBezTo>
                    <a:pt x="5136" y="2973"/>
                    <a:pt x="5106" y="2912"/>
                    <a:pt x="5106" y="2853"/>
                  </a:cubicBezTo>
                  <a:cubicBezTo>
                    <a:pt x="5106" y="2750"/>
                    <a:pt x="5188" y="2668"/>
                    <a:pt x="5291" y="2668"/>
                  </a:cubicBezTo>
                  <a:cubicBezTo>
                    <a:pt x="5335" y="2668"/>
                    <a:pt x="5380" y="2683"/>
                    <a:pt x="5410" y="2706"/>
                  </a:cubicBezTo>
                  <a:lnTo>
                    <a:pt x="5410" y="2683"/>
                  </a:lnTo>
                  <a:cubicBezTo>
                    <a:pt x="5410" y="2483"/>
                    <a:pt x="5573" y="2327"/>
                    <a:pt x="5765" y="2327"/>
                  </a:cubicBezTo>
                  <a:cubicBezTo>
                    <a:pt x="5876" y="2327"/>
                    <a:pt x="5981" y="2379"/>
                    <a:pt x="6039" y="2453"/>
                  </a:cubicBezTo>
                  <a:cubicBezTo>
                    <a:pt x="6070" y="2446"/>
                    <a:pt x="6091" y="2446"/>
                    <a:pt x="6121" y="2446"/>
                  </a:cubicBezTo>
                  <a:cubicBezTo>
                    <a:pt x="6159" y="2446"/>
                    <a:pt x="6187" y="2453"/>
                    <a:pt x="6224" y="2467"/>
                  </a:cubicBezTo>
                  <a:cubicBezTo>
                    <a:pt x="6240" y="2357"/>
                    <a:pt x="6292" y="2261"/>
                    <a:pt x="6365" y="2186"/>
                  </a:cubicBezTo>
                  <a:lnTo>
                    <a:pt x="6388" y="734"/>
                  </a:lnTo>
                  <a:cubicBezTo>
                    <a:pt x="6402" y="734"/>
                    <a:pt x="6409" y="1505"/>
                    <a:pt x="6418" y="2142"/>
                  </a:cubicBezTo>
                  <a:cubicBezTo>
                    <a:pt x="6498" y="2083"/>
                    <a:pt x="6603" y="2046"/>
                    <a:pt x="6713" y="2046"/>
                  </a:cubicBezTo>
                  <a:cubicBezTo>
                    <a:pt x="6774" y="2046"/>
                    <a:pt x="6833" y="2060"/>
                    <a:pt x="6884" y="2074"/>
                  </a:cubicBezTo>
                  <a:cubicBezTo>
                    <a:pt x="7076" y="2135"/>
                    <a:pt x="7218" y="2306"/>
                    <a:pt x="7218" y="2512"/>
                  </a:cubicBezTo>
                  <a:lnTo>
                    <a:pt x="7218" y="2549"/>
                  </a:lnTo>
                  <a:cubicBezTo>
                    <a:pt x="7233" y="2542"/>
                    <a:pt x="7247" y="2542"/>
                    <a:pt x="7270" y="2542"/>
                  </a:cubicBezTo>
                  <a:lnTo>
                    <a:pt x="7284" y="2542"/>
                  </a:lnTo>
                  <a:cubicBezTo>
                    <a:pt x="7441" y="2386"/>
                    <a:pt x="7626" y="2245"/>
                    <a:pt x="7832" y="2112"/>
                  </a:cubicBezTo>
                  <a:cubicBezTo>
                    <a:pt x="7841" y="1934"/>
                    <a:pt x="7900" y="1756"/>
                    <a:pt x="8010" y="1601"/>
                  </a:cubicBezTo>
                  <a:lnTo>
                    <a:pt x="9137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4"/>
            <p:cNvSpPr/>
            <p:nvPr/>
          </p:nvSpPr>
          <p:spPr>
            <a:xfrm>
              <a:off x="4949749" y="3411082"/>
              <a:ext cx="1654488" cy="975310"/>
            </a:xfrm>
            <a:custGeom>
              <a:rect b="b" l="l" r="r" t="t"/>
              <a:pathLst>
                <a:path extrusionOk="0" h="11738" w="19912">
                  <a:moveTo>
                    <a:pt x="8752" y="0"/>
                  </a:moveTo>
                  <a:cubicBezTo>
                    <a:pt x="8604" y="0"/>
                    <a:pt x="8471" y="59"/>
                    <a:pt x="8368" y="155"/>
                  </a:cubicBezTo>
                  <a:cubicBezTo>
                    <a:pt x="8270" y="251"/>
                    <a:pt x="8211" y="391"/>
                    <a:pt x="8211" y="541"/>
                  </a:cubicBezTo>
                  <a:lnTo>
                    <a:pt x="8211" y="770"/>
                  </a:lnTo>
                  <a:lnTo>
                    <a:pt x="8211" y="3512"/>
                  </a:lnTo>
                  <a:lnTo>
                    <a:pt x="8211" y="3742"/>
                  </a:lnTo>
                  <a:cubicBezTo>
                    <a:pt x="8211" y="3890"/>
                    <a:pt x="8153" y="4023"/>
                    <a:pt x="8048" y="4126"/>
                  </a:cubicBezTo>
                  <a:cubicBezTo>
                    <a:pt x="7952" y="4224"/>
                    <a:pt x="7818" y="4283"/>
                    <a:pt x="7664" y="4283"/>
                  </a:cubicBezTo>
                  <a:cubicBezTo>
                    <a:pt x="7367" y="4283"/>
                    <a:pt x="7123" y="4037"/>
                    <a:pt x="7123" y="3742"/>
                  </a:cubicBezTo>
                  <a:lnTo>
                    <a:pt x="7123" y="770"/>
                  </a:lnTo>
                  <a:lnTo>
                    <a:pt x="7123" y="756"/>
                  </a:lnTo>
                  <a:lnTo>
                    <a:pt x="401" y="10277"/>
                  </a:lnTo>
                  <a:cubicBezTo>
                    <a:pt x="1" y="10848"/>
                    <a:pt x="328" y="11693"/>
                    <a:pt x="979" y="11737"/>
                  </a:cubicBezTo>
                  <a:lnTo>
                    <a:pt x="18933" y="11737"/>
                  </a:lnTo>
                  <a:cubicBezTo>
                    <a:pt x="19586" y="11693"/>
                    <a:pt x="19911" y="10839"/>
                    <a:pt x="19511" y="10277"/>
                  </a:cubicBezTo>
                  <a:lnTo>
                    <a:pt x="12561" y="496"/>
                  </a:lnTo>
                  <a:lnTo>
                    <a:pt x="12561" y="3393"/>
                  </a:lnTo>
                  <a:cubicBezTo>
                    <a:pt x="12561" y="3541"/>
                    <a:pt x="12494" y="3674"/>
                    <a:pt x="12398" y="3770"/>
                  </a:cubicBezTo>
                  <a:cubicBezTo>
                    <a:pt x="12302" y="3875"/>
                    <a:pt x="12161" y="3934"/>
                    <a:pt x="12014" y="3934"/>
                  </a:cubicBezTo>
                  <a:cubicBezTo>
                    <a:pt x="11717" y="3934"/>
                    <a:pt x="11471" y="3690"/>
                    <a:pt x="11471" y="3393"/>
                  </a:cubicBezTo>
                  <a:lnTo>
                    <a:pt x="11471" y="1592"/>
                  </a:lnTo>
                  <a:cubicBezTo>
                    <a:pt x="11471" y="1290"/>
                    <a:pt x="11227" y="1044"/>
                    <a:pt x="10923" y="1044"/>
                  </a:cubicBezTo>
                  <a:cubicBezTo>
                    <a:pt x="10776" y="1044"/>
                    <a:pt x="10642" y="1112"/>
                    <a:pt x="10537" y="1208"/>
                  </a:cubicBezTo>
                  <a:cubicBezTo>
                    <a:pt x="10441" y="1304"/>
                    <a:pt x="10383" y="1444"/>
                    <a:pt x="10383" y="1592"/>
                  </a:cubicBezTo>
                  <a:lnTo>
                    <a:pt x="10383" y="2734"/>
                  </a:lnTo>
                  <a:cubicBezTo>
                    <a:pt x="10383" y="2890"/>
                    <a:pt x="10324" y="3023"/>
                    <a:pt x="10219" y="3119"/>
                  </a:cubicBezTo>
                  <a:cubicBezTo>
                    <a:pt x="10123" y="3223"/>
                    <a:pt x="9990" y="3281"/>
                    <a:pt x="9835" y="3281"/>
                  </a:cubicBezTo>
                  <a:cubicBezTo>
                    <a:pt x="9538" y="3281"/>
                    <a:pt x="9293" y="3038"/>
                    <a:pt x="9293" y="2734"/>
                  </a:cubicBezTo>
                  <a:lnTo>
                    <a:pt x="9302" y="2734"/>
                  </a:lnTo>
                  <a:lnTo>
                    <a:pt x="9302" y="541"/>
                  </a:lnTo>
                  <a:cubicBezTo>
                    <a:pt x="9302" y="244"/>
                    <a:pt x="9056" y="0"/>
                    <a:pt x="8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4"/>
            <p:cNvSpPr/>
            <p:nvPr/>
          </p:nvSpPr>
          <p:spPr>
            <a:xfrm>
              <a:off x="5541599" y="3263847"/>
              <a:ext cx="451927" cy="503110"/>
            </a:xfrm>
            <a:custGeom>
              <a:rect b="b" l="l" r="r" t="t"/>
              <a:pathLst>
                <a:path extrusionOk="0" h="6055" w="5439">
                  <a:moveTo>
                    <a:pt x="2815" y="1"/>
                  </a:moveTo>
                  <a:cubicBezTo>
                    <a:pt x="2163" y="1"/>
                    <a:pt x="1547" y="334"/>
                    <a:pt x="1147" y="897"/>
                  </a:cubicBezTo>
                  <a:lnTo>
                    <a:pt x="0" y="2528"/>
                  </a:lnTo>
                  <a:lnTo>
                    <a:pt x="0" y="2542"/>
                  </a:lnTo>
                  <a:lnTo>
                    <a:pt x="0" y="5514"/>
                  </a:lnTo>
                  <a:cubicBezTo>
                    <a:pt x="0" y="5809"/>
                    <a:pt x="244" y="6055"/>
                    <a:pt x="541" y="6055"/>
                  </a:cubicBezTo>
                  <a:cubicBezTo>
                    <a:pt x="695" y="6055"/>
                    <a:pt x="829" y="5996"/>
                    <a:pt x="925" y="5898"/>
                  </a:cubicBezTo>
                  <a:cubicBezTo>
                    <a:pt x="1030" y="5795"/>
                    <a:pt x="1088" y="5662"/>
                    <a:pt x="1088" y="5514"/>
                  </a:cubicBezTo>
                  <a:lnTo>
                    <a:pt x="1088" y="5284"/>
                  </a:lnTo>
                  <a:lnTo>
                    <a:pt x="1088" y="2542"/>
                  </a:lnTo>
                  <a:lnTo>
                    <a:pt x="1088" y="2313"/>
                  </a:lnTo>
                  <a:cubicBezTo>
                    <a:pt x="1088" y="2163"/>
                    <a:pt x="1147" y="2023"/>
                    <a:pt x="1245" y="1927"/>
                  </a:cubicBezTo>
                  <a:cubicBezTo>
                    <a:pt x="1348" y="1831"/>
                    <a:pt x="1481" y="1772"/>
                    <a:pt x="1629" y="1772"/>
                  </a:cubicBezTo>
                  <a:cubicBezTo>
                    <a:pt x="1933" y="1772"/>
                    <a:pt x="2179" y="2016"/>
                    <a:pt x="2179" y="2313"/>
                  </a:cubicBezTo>
                  <a:lnTo>
                    <a:pt x="2179" y="4506"/>
                  </a:lnTo>
                  <a:lnTo>
                    <a:pt x="2170" y="4506"/>
                  </a:lnTo>
                  <a:cubicBezTo>
                    <a:pt x="2170" y="4810"/>
                    <a:pt x="2415" y="5053"/>
                    <a:pt x="2712" y="5053"/>
                  </a:cubicBezTo>
                  <a:cubicBezTo>
                    <a:pt x="2867" y="5053"/>
                    <a:pt x="3000" y="4995"/>
                    <a:pt x="3096" y="4891"/>
                  </a:cubicBezTo>
                  <a:cubicBezTo>
                    <a:pt x="3201" y="4795"/>
                    <a:pt x="3260" y="4662"/>
                    <a:pt x="3260" y="4506"/>
                  </a:cubicBezTo>
                  <a:lnTo>
                    <a:pt x="3260" y="3364"/>
                  </a:lnTo>
                  <a:cubicBezTo>
                    <a:pt x="3260" y="3216"/>
                    <a:pt x="3318" y="3076"/>
                    <a:pt x="3414" y="2980"/>
                  </a:cubicBezTo>
                  <a:cubicBezTo>
                    <a:pt x="3519" y="2884"/>
                    <a:pt x="3653" y="2816"/>
                    <a:pt x="3800" y="2816"/>
                  </a:cubicBezTo>
                  <a:cubicBezTo>
                    <a:pt x="4104" y="2816"/>
                    <a:pt x="4348" y="3062"/>
                    <a:pt x="4348" y="3364"/>
                  </a:cubicBezTo>
                  <a:lnTo>
                    <a:pt x="4348" y="5165"/>
                  </a:lnTo>
                  <a:cubicBezTo>
                    <a:pt x="4348" y="5462"/>
                    <a:pt x="4594" y="5706"/>
                    <a:pt x="4891" y="5706"/>
                  </a:cubicBezTo>
                  <a:cubicBezTo>
                    <a:pt x="5038" y="5706"/>
                    <a:pt x="5179" y="5647"/>
                    <a:pt x="5275" y="5542"/>
                  </a:cubicBezTo>
                  <a:cubicBezTo>
                    <a:pt x="5371" y="5446"/>
                    <a:pt x="5438" y="5313"/>
                    <a:pt x="5438" y="5165"/>
                  </a:cubicBezTo>
                  <a:lnTo>
                    <a:pt x="5438" y="2268"/>
                  </a:lnTo>
                  <a:lnTo>
                    <a:pt x="4437" y="867"/>
                  </a:lnTo>
                  <a:cubicBezTo>
                    <a:pt x="4053" y="326"/>
                    <a:pt x="3452" y="1"/>
                    <a:pt x="281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4"/>
            <p:cNvSpPr/>
            <p:nvPr/>
          </p:nvSpPr>
          <p:spPr>
            <a:xfrm>
              <a:off x="5023034" y="4384980"/>
              <a:ext cx="11217" cy="1413"/>
            </a:xfrm>
            <a:custGeom>
              <a:rect b="b" l="l" r="r" t="t"/>
              <a:pathLst>
                <a:path extrusionOk="0" h="17" w="135">
                  <a:moveTo>
                    <a:pt x="1" y="0"/>
                  </a:moveTo>
                  <a:lnTo>
                    <a:pt x="1" y="0"/>
                  </a:lnTo>
                  <a:cubicBezTo>
                    <a:pt x="31" y="8"/>
                    <a:pt x="61" y="16"/>
                    <a:pt x="97" y="16"/>
                  </a:cubicBezTo>
                  <a:lnTo>
                    <a:pt x="134" y="16"/>
                  </a:lnTo>
                  <a:lnTo>
                    <a:pt x="97" y="16"/>
                  </a:lnTo>
                  <a:cubicBezTo>
                    <a:pt x="61" y="16"/>
                    <a:pt x="31" y="8"/>
                    <a:pt x="1" y="0"/>
                  </a:cubicBezTo>
                  <a:close/>
                </a:path>
              </a:pathLst>
            </a:custGeom>
            <a:solidFill>
              <a:srgbClr val="6771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4"/>
            <p:cNvSpPr/>
            <p:nvPr/>
          </p:nvSpPr>
          <p:spPr>
            <a:xfrm>
              <a:off x="4968195" y="4041403"/>
              <a:ext cx="1233970" cy="344990"/>
            </a:xfrm>
            <a:custGeom>
              <a:rect b="b" l="l" r="r" t="t"/>
              <a:pathLst>
                <a:path extrusionOk="0" h="4152" w="14851">
                  <a:moveTo>
                    <a:pt x="661" y="4135"/>
                  </a:moveTo>
                  <a:cubicBezTo>
                    <a:pt x="691" y="4143"/>
                    <a:pt x="721" y="4151"/>
                    <a:pt x="757" y="4151"/>
                  </a:cubicBezTo>
                  <a:lnTo>
                    <a:pt x="6101" y="4151"/>
                  </a:lnTo>
                  <a:cubicBezTo>
                    <a:pt x="6101" y="4151"/>
                    <a:pt x="6101" y="4143"/>
                    <a:pt x="6108" y="4135"/>
                  </a:cubicBezTo>
                  <a:close/>
                  <a:moveTo>
                    <a:pt x="2076" y="1"/>
                  </a:moveTo>
                  <a:lnTo>
                    <a:pt x="179" y="2691"/>
                  </a:lnTo>
                  <a:cubicBezTo>
                    <a:pt x="69" y="2846"/>
                    <a:pt x="10" y="3024"/>
                    <a:pt x="1" y="3202"/>
                  </a:cubicBezTo>
                  <a:cubicBezTo>
                    <a:pt x="862" y="2661"/>
                    <a:pt x="2121" y="2313"/>
                    <a:pt x="3522" y="2313"/>
                  </a:cubicBezTo>
                  <a:cubicBezTo>
                    <a:pt x="4811" y="2313"/>
                    <a:pt x="5982" y="2602"/>
                    <a:pt x="6826" y="3068"/>
                  </a:cubicBezTo>
                  <a:cubicBezTo>
                    <a:pt x="7664" y="2231"/>
                    <a:pt x="8982" y="1683"/>
                    <a:pt x="10472" y="1683"/>
                  </a:cubicBezTo>
                  <a:cubicBezTo>
                    <a:pt x="12524" y="1683"/>
                    <a:pt x="14265" y="2720"/>
                    <a:pt x="14843" y="4151"/>
                  </a:cubicBezTo>
                  <a:lnTo>
                    <a:pt x="14850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4"/>
            <p:cNvSpPr/>
            <p:nvPr/>
          </p:nvSpPr>
          <p:spPr>
            <a:xfrm>
              <a:off x="6429914" y="3718848"/>
              <a:ext cx="553629" cy="671866"/>
            </a:xfrm>
            <a:custGeom>
              <a:rect b="b" l="l" r="r" t="t"/>
              <a:pathLst>
                <a:path extrusionOk="0" h="8086" w="6663">
                  <a:moveTo>
                    <a:pt x="1" y="1"/>
                  </a:moveTo>
                  <a:lnTo>
                    <a:pt x="1" y="8085"/>
                  </a:lnTo>
                  <a:lnTo>
                    <a:pt x="6662" y="8085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4"/>
            <p:cNvSpPr/>
            <p:nvPr/>
          </p:nvSpPr>
          <p:spPr>
            <a:xfrm>
              <a:off x="6429914" y="3960141"/>
              <a:ext cx="553629" cy="34649"/>
            </a:xfrm>
            <a:custGeom>
              <a:rect b="b" l="l" r="r" t="t"/>
              <a:pathLst>
                <a:path extrusionOk="0" h="417" w="6663">
                  <a:moveTo>
                    <a:pt x="1" y="1"/>
                  </a:moveTo>
                  <a:lnTo>
                    <a:pt x="1" y="417"/>
                  </a:lnTo>
                  <a:lnTo>
                    <a:pt x="6662" y="417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4"/>
            <p:cNvSpPr/>
            <p:nvPr/>
          </p:nvSpPr>
          <p:spPr>
            <a:xfrm>
              <a:off x="6429914" y="4086355"/>
              <a:ext cx="553629" cy="116492"/>
            </a:xfrm>
            <a:custGeom>
              <a:rect b="b" l="l" r="r" t="t"/>
              <a:pathLst>
                <a:path extrusionOk="0" h="1402" w="6663">
                  <a:moveTo>
                    <a:pt x="1" y="0"/>
                  </a:moveTo>
                  <a:lnTo>
                    <a:pt x="1" y="1402"/>
                  </a:lnTo>
                  <a:lnTo>
                    <a:pt x="6662" y="1402"/>
                  </a:lnTo>
                  <a:lnTo>
                    <a:pt x="66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4"/>
            <p:cNvSpPr/>
            <p:nvPr/>
          </p:nvSpPr>
          <p:spPr>
            <a:xfrm>
              <a:off x="6826336" y="4081452"/>
              <a:ext cx="68549" cy="125134"/>
            </a:xfrm>
            <a:custGeom>
              <a:rect b="b" l="l" r="r" t="t"/>
              <a:pathLst>
                <a:path extrusionOk="0" h="1506" w="825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4"/>
            <p:cNvSpPr/>
            <p:nvPr/>
          </p:nvSpPr>
          <p:spPr>
            <a:xfrm>
              <a:off x="6703280" y="4081452"/>
              <a:ext cx="68466" cy="125134"/>
            </a:xfrm>
            <a:custGeom>
              <a:rect b="b" l="l" r="r" t="t"/>
              <a:pathLst>
                <a:path extrusionOk="0" h="1506" w="824">
                  <a:moveTo>
                    <a:pt x="742" y="82"/>
                  </a:moveTo>
                  <a:lnTo>
                    <a:pt x="742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4"/>
            <p:cNvSpPr/>
            <p:nvPr/>
          </p:nvSpPr>
          <p:spPr>
            <a:xfrm>
              <a:off x="6950223" y="4081452"/>
              <a:ext cx="36393" cy="125134"/>
            </a:xfrm>
            <a:custGeom>
              <a:rect b="b" l="l" r="r" t="t"/>
              <a:pathLst>
                <a:path extrusionOk="0" h="1506" w="438">
                  <a:moveTo>
                    <a:pt x="363" y="82"/>
                  </a:moveTo>
                  <a:lnTo>
                    <a:pt x="363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38" y="1505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4"/>
            <p:cNvSpPr/>
            <p:nvPr/>
          </p:nvSpPr>
          <p:spPr>
            <a:xfrm>
              <a:off x="6887989" y="4081452"/>
              <a:ext cx="68466" cy="125134"/>
            </a:xfrm>
            <a:custGeom>
              <a:rect b="b" l="l" r="r" t="t"/>
              <a:pathLst>
                <a:path extrusionOk="0" h="1506" w="824">
                  <a:moveTo>
                    <a:pt x="749" y="82"/>
                  </a:moveTo>
                  <a:lnTo>
                    <a:pt x="749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4"/>
            <p:cNvSpPr/>
            <p:nvPr/>
          </p:nvSpPr>
          <p:spPr>
            <a:xfrm>
              <a:off x="6764933" y="4081452"/>
              <a:ext cx="68300" cy="125134"/>
            </a:xfrm>
            <a:custGeom>
              <a:rect b="b" l="l" r="r" t="t"/>
              <a:pathLst>
                <a:path extrusionOk="0" h="1506" w="822">
                  <a:moveTo>
                    <a:pt x="740" y="82"/>
                  </a:moveTo>
                  <a:lnTo>
                    <a:pt x="740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4"/>
            <p:cNvSpPr/>
            <p:nvPr/>
          </p:nvSpPr>
          <p:spPr>
            <a:xfrm>
              <a:off x="6426258" y="4081452"/>
              <a:ext cx="36975" cy="125134"/>
            </a:xfrm>
            <a:custGeom>
              <a:rect b="b" l="l" r="r" t="t"/>
              <a:pathLst>
                <a:path extrusionOk="0" h="1506" w="445">
                  <a:moveTo>
                    <a:pt x="363" y="82"/>
                  </a:moveTo>
                  <a:lnTo>
                    <a:pt x="363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45" y="150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4"/>
            <p:cNvSpPr/>
            <p:nvPr/>
          </p:nvSpPr>
          <p:spPr>
            <a:xfrm>
              <a:off x="6456336" y="4081452"/>
              <a:ext cx="68549" cy="125134"/>
            </a:xfrm>
            <a:custGeom>
              <a:rect b="b" l="l" r="r" t="t"/>
              <a:pathLst>
                <a:path extrusionOk="0" h="1506" w="825">
                  <a:moveTo>
                    <a:pt x="750" y="82"/>
                  </a:moveTo>
                  <a:lnTo>
                    <a:pt x="750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4"/>
            <p:cNvSpPr/>
            <p:nvPr/>
          </p:nvSpPr>
          <p:spPr>
            <a:xfrm>
              <a:off x="6518571" y="4081452"/>
              <a:ext cx="67801" cy="125134"/>
            </a:xfrm>
            <a:custGeom>
              <a:rect b="b" l="l" r="r" t="t"/>
              <a:pathLst>
                <a:path extrusionOk="0" h="1506" w="816">
                  <a:moveTo>
                    <a:pt x="742" y="82"/>
                  </a:moveTo>
                  <a:lnTo>
                    <a:pt x="742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15" y="1505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4"/>
            <p:cNvSpPr/>
            <p:nvPr/>
          </p:nvSpPr>
          <p:spPr>
            <a:xfrm>
              <a:off x="6641627" y="4081452"/>
              <a:ext cx="68549" cy="125134"/>
            </a:xfrm>
            <a:custGeom>
              <a:rect b="b" l="l" r="r" t="t"/>
              <a:pathLst>
                <a:path extrusionOk="0" h="1506" w="825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4"/>
            <p:cNvSpPr/>
            <p:nvPr/>
          </p:nvSpPr>
          <p:spPr>
            <a:xfrm>
              <a:off x="6580224" y="4081452"/>
              <a:ext cx="68300" cy="125134"/>
            </a:xfrm>
            <a:custGeom>
              <a:rect b="b" l="l" r="r" t="t"/>
              <a:pathLst>
                <a:path extrusionOk="0" h="1506" w="822">
                  <a:moveTo>
                    <a:pt x="740" y="82"/>
                  </a:moveTo>
                  <a:lnTo>
                    <a:pt x="740" y="1423"/>
                  </a:lnTo>
                  <a:lnTo>
                    <a:pt x="73" y="1423"/>
                  </a:lnTo>
                  <a:lnTo>
                    <a:pt x="73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4"/>
            <p:cNvSpPr/>
            <p:nvPr/>
          </p:nvSpPr>
          <p:spPr>
            <a:xfrm>
              <a:off x="6593020" y="3340123"/>
              <a:ext cx="173741" cy="1050590"/>
            </a:xfrm>
            <a:custGeom>
              <a:rect b="b" l="l" r="r" t="t"/>
              <a:pathLst>
                <a:path extrusionOk="0" h="12644" w="2091">
                  <a:moveTo>
                    <a:pt x="565" y="1"/>
                  </a:moveTo>
                  <a:lnTo>
                    <a:pt x="1" y="12613"/>
                  </a:lnTo>
                  <a:lnTo>
                    <a:pt x="2090" y="12643"/>
                  </a:lnTo>
                  <a:lnTo>
                    <a:pt x="1824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4"/>
            <p:cNvSpPr/>
            <p:nvPr/>
          </p:nvSpPr>
          <p:spPr>
            <a:xfrm>
              <a:off x="6593020" y="3340871"/>
              <a:ext cx="99293" cy="1039871"/>
            </a:xfrm>
            <a:custGeom>
              <a:rect b="b" l="l" r="r" t="t"/>
              <a:pathLst>
                <a:path extrusionOk="0" h="12515" w="1195">
                  <a:moveTo>
                    <a:pt x="565" y="0"/>
                  </a:moveTo>
                  <a:lnTo>
                    <a:pt x="1" y="12515"/>
                  </a:lnTo>
                  <a:lnTo>
                    <a:pt x="1047" y="12515"/>
                  </a:lnTo>
                  <a:lnTo>
                    <a:pt x="1194" y="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4"/>
            <p:cNvSpPr/>
            <p:nvPr/>
          </p:nvSpPr>
          <p:spPr>
            <a:xfrm>
              <a:off x="6626339" y="3592634"/>
              <a:ext cx="124469" cy="62899"/>
            </a:xfrm>
            <a:custGeom>
              <a:rect b="b" l="l" r="r" t="t"/>
              <a:pathLst>
                <a:path extrusionOk="0" h="757" w="1498">
                  <a:moveTo>
                    <a:pt x="37" y="1"/>
                  </a:moveTo>
                  <a:lnTo>
                    <a:pt x="0" y="734"/>
                  </a:lnTo>
                  <a:lnTo>
                    <a:pt x="749" y="741"/>
                  </a:lnTo>
                  <a:lnTo>
                    <a:pt x="1497" y="757"/>
                  </a:lnTo>
                  <a:lnTo>
                    <a:pt x="1483" y="22"/>
                  </a:lnTo>
                  <a:lnTo>
                    <a:pt x="756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4"/>
            <p:cNvSpPr/>
            <p:nvPr/>
          </p:nvSpPr>
          <p:spPr>
            <a:xfrm>
              <a:off x="6618944" y="3735383"/>
              <a:ext cx="135520" cy="90651"/>
            </a:xfrm>
            <a:custGeom>
              <a:rect b="b" l="l" r="r" t="t"/>
              <a:pathLst>
                <a:path extrusionOk="0" h="1091" w="1631">
                  <a:moveTo>
                    <a:pt x="45" y="1"/>
                  </a:moveTo>
                  <a:lnTo>
                    <a:pt x="0" y="1068"/>
                  </a:lnTo>
                  <a:lnTo>
                    <a:pt x="816" y="1077"/>
                  </a:lnTo>
                  <a:lnTo>
                    <a:pt x="1631" y="1091"/>
                  </a:lnTo>
                  <a:lnTo>
                    <a:pt x="1608" y="17"/>
                  </a:lnTo>
                  <a:lnTo>
                    <a:pt x="83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4"/>
            <p:cNvSpPr/>
            <p:nvPr/>
          </p:nvSpPr>
          <p:spPr>
            <a:xfrm>
              <a:off x="5886256" y="2611175"/>
              <a:ext cx="321475" cy="256914"/>
            </a:xfrm>
            <a:custGeom>
              <a:rect b="b" l="l" r="r" t="t"/>
              <a:pathLst>
                <a:path extrusionOk="0" h="3092" w="3869">
                  <a:moveTo>
                    <a:pt x="3647" y="1"/>
                  </a:moveTo>
                  <a:cubicBezTo>
                    <a:pt x="2706" y="1"/>
                    <a:pt x="1898" y="579"/>
                    <a:pt x="1557" y="1393"/>
                  </a:cubicBezTo>
                  <a:cubicBezTo>
                    <a:pt x="1505" y="1386"/>
                    <a:pt x="1445" y="1386"/>
                    <a:pt x="1393" y="1386"/>
                  </a:cubicBezTo>
                  <a:cubicBezTo>
                    <a:pt x="623" y="1386"/>
                    <a:pt x="1" y="2009"/>
                    <a:pt x="1" y="2772"/>
                  </a:cubicBezTo>
                  <a:cubicBezTo>
                    <a:pt x="1" y="2884"/>
                    <a:pt x="15" y="2987"/>
                    <a:pt x="38" y="3092"/>
                  </a:cubicBezTo>
                  <a:lnTo>
                    <a:pt x="3869" y="3092"/>
                  </a:lnTo>
                  <a:lnTo>
                    <a:pt x="3869" y="2217"/>
                  </a:lnTo>
                  <a:lnTo>
                    <a:pt x="3869" y="8"/>
                  </a:lnTo>
                  <a:cubicBezTo>
                    <a:pt x="3794" y="1"/>
                    <a:pt x="3721" y="1"/>
                    <a:pt x="364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4"/>
            <p:cNvSpPr/>
            <p:nvPr/>
          </p:nvSpPr>
          <p:spPr>
            <a:xfrm>
              <a:off x="6203411" y="2610012"/>
              <a:ext cx="391022" cy="258659"/>
            </a:xfrm>
            <a:custGeom>
              <a:rect b="b" l="l" r="r" t="t"/>
              <a:pathLst>
                <a:path extrusionOk="0" h="3113" w="4706">
                  <a:moveTo>
                    <a:pt x="0" y="1"/>
                  </a:moveTo>
                  <a:lnTo>
                    <a:pt x="0" y="8"/>
                  </a:lnTo>
                  <a:lnTo>
                    <a:pt x="0" y="2231"/>
                  </a:lnTo>
                  <a:lnTo>
                    <a:pt x="0" y="3113"/>
                  </a:lnTo>
                  <a:lnTo>
                    <a:pt x="3061" y="3113"/>
                  </a:lnTo>
                  <a:cubicBezTo>
                    <a:pt x="3075" y="3097"/>
                    <a:pt x="3089" y="3090"/>
                    <a:pt x="3105" y="3075"/>
                  </a:cubicBezTo>
                  <a:cubicBezTo>
                    <a:pt x="3112" y="3090"/>
                    <a:pt x="3120" y="3097"/>
                    <a:pt x="3120" y="3113"/>
                  </a:cubicBezTo>
                  <a:lnTo>
                    <a:pt x="4638" y="3113"/>
                  </a:lnTo>
                  <a:cubicBezTo>
                    <a:pt x="4683" y="3017"/>
                    <a:pt x="4706" y="2912"/>
                    <a:pt x="4706" y="2794"/>
                  </a:cubicBezTo>
                  <a:cubicBezTo>
                    <a:pt x="4706" y="2341"/>
                    <a:pt x="4334" y="1971"/>
                    <a:pt x="3883" y="1971"/>
                  </a:cubicBezTo>
                  <a:cubicBezTo>
                    <a:pt x="3719" y="1971"/>
                    <a:pt x="3571" y="2016"/>
                    <a:pt x="3445" y="2097"/>
                  </a:cubicBezTo>
                  <a:cubicBezTo>
                    <a:pt x="3363" y="1571"/>
                    <a:pt x="2904" y="1171"/>
                    <a:pt x="2357" y="1171"/>
                  </a:cubicBezTo>
                  <a:cubicBezTo>
                    <a:pt x="2172" y="1171"/>
                    <a:pt x="1994" y="1215"/>
                    <a:pt x="1837" y="1297"/>
                  </a:cubicBezTo>
                  <a:cubicBezTo>
                    <a:pt x="1505" y="593"/>
                    <a:pt x="815" y="8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4"/>
            <p:cNvSpPr/>
            <p:nvPr/>
          </p:nvSpPr>
          <p:spPr>
            <a:xfrm>
              <a:off x="7406388" y="3808668"/>
              <a:ext cx="625086" cy="580051"/>
            </a:xfrm>
            <a:custGeom>
              <a:rect b="b" l="l" r="r" t="t"/>
              <a:pathLst>
                <a:path extrusionOk="0" h="6981" w="7523">
                  <a:moveTo>
                    <a:pt x="0" y="1"/>
                  </a:moveTo>
                  <a:lnTo>
                    <a:pt x="0" y="6981"/>
                  </a:lnTo>
                  <a:lnTo>
                    <a:pt x="7523" y="698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4"/>
            <p:cNvSpPr/>
            <p:nvPr/>
          </p:nvSpPr>
          <p:spPr>
            <a:xfrm>
              <a:off x="8031391" y="3821713"/>
              <a:ext cx="665" cy="559030"/>
            </a:xfrm>
            <a:custGeom>
              <a:rect b="b" l="l" r="r" t="t"/>
              <a:pathLst>
                <a:path extrusionOk="0" h="6728" w="8">
                  <a:moveTo>
                    <a:pt x="1" y="0"/>
                  </a:moveTo>
                  <a:lnTo>
                    <a:pt x="1" y="6728"/>
                  </a:lnTo>
                  <a:lnTo>
                    <a:pt x="8" y="672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59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4"/>
            <p:cNvSpPr/>
            <p:nvPr/>
          </p:nvSpPr>
          <p:spPr>
            <a:xfrm>
              <a:off x="7876843" y="3821713"/>
              <a:ext cx="154630" cy="525212"/>
            </a:xfrm>
            <a:custGeom>
              <a:rect b="b" l="l" r="r" t="t"/>
              <a:pathLst>
                <a:path extrusionOk="0" h="6321" w="1861">
                  <a:moveTo>
                    <a:pt x="0" y="0"/>
                  </a:moveTo>
                  <a:lnTo>
                    <a:pt x="0" y="6321"/>
                  </a:lnTo>
                  <a:lnTo>
                    <a:pt x="1861" y="6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858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4"/>
            <p:cNvSpPr/>
            <p:nvPr/>
          </p:nvSpPr>
          <p:spPr>
            <a:xfrm>
              <a:off x="7380463" y="3796454"/>
              <a:ext cx="676103" cy="25342"/>
            </a:xfrm>
            <a:custGeom>
              <a:rect b="b" l="l" r="r" t="t"/>
              <a:pathLst>
                <a:path extrusionOk="0" h="305" w="8137">
                  <a:moveTo>
                    <a:pt x="150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7"/>
                    <a:pt x="68" y="304"/>
                    <a:pt x="150" y="304"/>
                  </a:cubicBezTo>
                  <a:lnTo>
                    <a:pt x="7989" y="304"/>
                  </a:lnTo>
                  <a:cubicBezTo>
                    <a:pt x="8071" y="304"/>
                    <a:pt x="8137" y="237"/>
                    <a:pt x="8137" y="148"/>
                  </a:cubicBezTo>
                  <a:cubicBezTo>
                    <a:pt x="8137" y="66"/>
                    <a:pt x="8071" y="0"/>
                    <a:pt x="798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4"/>
            <p:cNvSpPr/>
            <p:nvPr/>
          </p:nvSpPr>
          <p:spPr>
            <a:xfrm>
              <a:off x="7949381" y="3921421"/>
              <a:ext cx="39551" cy="57914"/>
            </a:xfrm>
            <a:custGeom>
              <a:rect b="b" l="l" r="r" t="t"/>
              <a:pathLst>
                <a:path extrusionOk="0" h="697" w="476">
                  <a:moveTo>
                    <a:pt x="1" y="1"/>
                  </a:moveTo>
                  <a:lnTo>
                    <a:pt x="1" y="696"/>
                  </a:lnTo>
                  <a:lnTo>
                    <a:pt x="475" y="6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4"/>
            <p:cNvSpPr/>
            <p:nvPr/>
          </p:nvSpPr>
          <p:spPr>
            <a:xfrm>
              <a:off x="7878588" y="3921421"/>
              <a:ext cx="38969" cy="57914"/>
            </a:xfrm>
            <a:custGeom>
              <a:rect b="b" l="l" r="r" t="t"/>
              <a:pathLst>
                <a:path extrusionOk="0" h="697" w="469">
                  <a:moveTo>
                    <a:pt x="1" y="1"/>
                  </a:moveTo>
                  <a:lnTo>
                    <a:pt x="1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4"/>
            <p:cNvSpPr/>
            <p:nvPr/>
          </p:nvSpPr>
          <p:spPr>
            <a:xfrm>
              <a:off x="7807214" y="3921421"/>
              <a:ext cx="38803" cy="57914"/>
            </a:xfrm>
            <a:custGeom>
              <a:rect b="b" l="l" r="r" t="t"/>
              <a:pathLst>
                <a:path extrusionOk="0" h="697" w="467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4"/>
            <p:cNvSpPr/>
            <p:nvPr/>
          </p:nvSpPr>
          <p:spPr>
            <a:xfrm>
              <a:off x="7735839" y="3921421"/>
              <a:ext cx="38803" cy="57914"/>
            </a:xfrm>
            <a:custGeom>
              <a:rect b="b" l="l" r="r" t="t"/>
              <a:pathLst>
                <a:path extrusionOk="0" h="697" w="467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4"/>
            <p:cNvSpPr/>
            <p:nvPr/>
          </p:nvSpPr>
          <p:spPr>
            <a:xfrm>
              <a:off x="7664382" y="3921421"/>
              <a:ext cx="38886" cy="57914"/>
            </a:xfrm>
            <a:custGeom>
              <a:rect b="b" l="l" r="r" t="t"/>
              <a:pathLst>
                <a:path extrusionOk="0" h="697" w="468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4"/>
            <p:cNvSpPr/>
            <p:nvPr/>
          </p:nvSpPr>
          <p:spPr>
            <a:xfrm>
              <a:off x="7593008" y="3921421"/>
              <a:ext cx="38803" cy="57914"/>
            </a:xfrm>
            <a:custGeom>
              <a:rect b="b" l="l" r="r" t="t"/>
              <a:pathLst>
                <a:path extrusionOk="0" h="697" w="467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4"/>
            <p:cNvSpPr/>
            <p:nvPr/>
          </p:nvSpPr>
          <p:spPr>
            <a:xfrm>
              <a:off x="7521633" y="3921421"/>
              <a:ext cx="38803" cy="57914"/>
            </a:xfrm>
            <a:custGeom>
              <a:rect b="b" l="l" r="r" t="t"/>
              <a:pathLst>
                <a:path extrusionOk="0" h="697" w="467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4"/>
            <p:cNvSpPr/>
            <p:nvPr/>
          </p:nvSpPr>
          <p:spPr>
            <a:xfrm>
              <a:off x="7450093" y="3921421"/>
              <a:ext cx="38969" cy="57914"/>
            </a:xfrm>
            <a:custGeom>
              <a:rect b="b" l="l" r="r" t="t"/>
              <a:pathLst>
                <a:path extrusionOk="0" h="697" w="469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4"/>
            <p:cNvSpPr/>
            <p:nvPr/>
          </p:nvSpPr>
          <p:spPr>
            <a:xfrm>
              <a:off x="7949381" y="4032845"/>
              <a:ext cx="39551" cy="57997"/>
            </a:xfrm>
            <a:custGeom>
              <a:rect b="b" l="l" r="r" t="t"/>
              <a:pathLst>
                <a:path extrusionOk="0" h="698" w="476">
                  <a:moveTo>
                    <a:pt x="1" y="1"/>
                  </a:moveTo>
                  <a:lnTo>
                    <a:pt x="1" y="698"/>
                  </a:lnTo>
                  <a:lnTo>
                    <a:pt x="475" y="69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4"/>
            <p:cNvSpPr/>
            <p:nvPr/>
          </p:nvSpPr>
          <p:spPr>
            <a:xfrm>
              <a:off x="7878588" y="4032845"/>
              <a:ext cx="38969" cy="57997"/>
            </a:xfrm>
            <a:custGeom>
              <a:rect b="b" l="l" r="r" t="t"/>
              <a:pathLst>
                <a:path extrusionOk="0" h="698" w="469">
                  <a:moveTo>
                    <a:pt x="1" y="1"/>
                  </a:moveTo>
                  <a:lnTo>
                    <a:pt x="1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4"/>
            <p:cNvSpPr/>
            <p:nvPr/>
          </p:nvSpPr>
          <p:spPr>
            <a:xfrm>
              <a:off x="7807214" y="4032845"/>
              <a:ext cx="38803" cy="57997"/>
            </a:xfrm>
            <a:custGeom>
              <a:rect b="b" l="l" r="r" t="t"/>
              <a:pathLst>
                <a:path extrusionOk="0" h="698" w="467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4"/>
            <p:cNvSpPr/>
            <p:nvPr/>
          </p:nvSpPr>
          <p:spPr>
            <a:xfrm>
              <a:off x="7735839" y="4032845"/>
              <a:ext cx="38803" cy="57997"/>
            </a:xfrm>
            <a:custGeom>
              <a:rect b="b" l="l" r="r" t="t"/>
              <a:pathLst>
                <a:path extrusionOk="0" h="698" w="467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4"/>
            <p:cNvSpPr/>
            <p:nvPr/>
          </p:nvSpPr>
          <p:spPr>
            <a:xfrm>
              <a:off x="7664382" y="4032845"/>
              <a:ext cx="38886" cy="57997"/>
            </a:xfrm>
            <a:custGeom>
              <a:rect b="b" l="l" r="r" t="t"/>
              <a:pathLst>
                <a:path extrusionOk="0" h="698" w="468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4"/>
            <p:cNvSpPr/>
            <p:nvPr/>
          </p:nvSpPr>
          <p:spPr>
            <a:xfrm>
              <a:off x="7593008" y="4032845"/>
              <a:ext cx="38803" cy="57997"/>
            </a:xfrm>
            <a:custGeom>
              <a:rect b="b" l="l" r="r" t="t"/>
              <a:pathLst>
                <a:path extrusionOk="0" h="698" w="467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4"/>
            <p:cNvSpPr/>
            <p:nvPr/>
          </p:nvSpPr>
          <p:spPr>
            <a:xfrm>
              <a:off x="7521633" y="4032845"/>
              <a:ext cx="38803" cy="57997"/>
            </a:xfrm>
            <a:custGeom>
              <a:rect b="b" l="l" r="r" t="t"/>
              <a:pathLst>
                <a:path extrusionOk="0" h="698" w="467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4"/>
            <p:cNvSpPr/>
            <p:nvPr/>
          </p:nvSpPr>
          <p:spPr>
            <a:xfrm>
              <a:off x="7450093" y="4032845"/>
              <a:ext cx="38969" cy="57997"/>
            </a:xfrm>
            <a:custGeom>
              <a:rect b="b" l="l" r="r" t="t"/>
              <a:pathLst>
                <a:path extrusionOk="0" h="698" w="469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4"/>
            <p:cNvSpPr/>
            <p:nvPr/>
          </p:nvSpPr>
          <p:spPr>
            <a:xfrm>
              <a:off x="7949381" y="4144268"/>
              <a:ext cx="39551" cy="58578"/>
            </a:xfrm>
            <a:custGeom>
              <a:rect b="b" l="l" r="r" t="t"/>
              <a:pathLst>
                <a:path extrusionOk="0" h="705" w="476">
                  <a:moveTo>
                    <a:pt x="1" y="0"/>
                  </a:moveTo>
                  <a:lnTo>
                    <a:pt x="1" y="705"/>
                  </a:lnTo>
                  <a:lnTo>
                    <a:pt x="475" y="70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4"/>
            <p:cNvSpPr/>
            <p:nvPr/>
          </p:nvSpPr>
          <p:spPr>
            <a:xfrm>
              <a:off x="7878588" y="4144268"/>
              <a:ext cx="38969" cy="58578"/>
            </a:xfrm>
            <a:custGeom>
              <a:rect b="b" l="l" r="r" t="t"/>
              <a:pathLst>
                <a:path extrusionOk="0" h="705" w="469">
                  <a:moveTo>
                    <a:pt x="1" y="0"/>
                  </a:moveTo>
                  <a:lnTo>
                    <a:pt x="1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4"/>
            <p:cNvSpPr/>
            <p:nvPr/>
          </p:nvSpPr>
          <p:spPr>
            <a:xfrm>
              <a:off x="7807214" y="4144268"/>
              <a:ext cx="38803" cy="58578"/>
            </a:xfrm>
            <a:custGeom>
              <a:rect b="b" l="l" r="r" t="t"/>
              <a:pathLst>
                <a:path extrusionOk="0" h="705" w="467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4"/>
            <p:cNvSpPr/>
            <p:nvPr/>
          </p:nvSpPr>
          <p:spPr>
            <a:xfrm>
              <a:off x="7735839" y="4144268"/>
              <a:ext cx="38803" cy="58578"/>
            </a:xfrm>
            <a:custGeom>
              <a:rect b="b" l="l" r="r" t="t"/>
              <a:pathLst>
                <a:path extrusionOk="0" h="705" w="467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4"/>
            <p:cNvSpPr/>
            <p:nvPr/>
          </p:nvSpPr>
          <p:spPr>
            <a:xfrm>
              <a:off x="7664382" y="4144268"/>
              <a:ext cx="38886" cy="58578"/>
            </a:xfrm>
            <a:custGeom>
              <a:rect b="b" l="l" r="r" t="t"/>
              <a:pathLst>
                <a:path extrusionOk="0" h="705" w="468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4"/>
            <p:cNvSpPr/>
            <p:nvPr/>
          </p:nvSpPr>
          <p:spPr>
            <a:xfrm>
              <a:off x="7593008" y="4144268"/>
              <a:ext cx="38803" cy="58578"/>
            </a:xfrm>
            <a:custGeom>
              <a:rect b="b" l="l" r="r" t="t"/>
              <a:pathLst>
                <a:path extrusionOk="0" h="705" w="467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4"/>
            <p:cNvSpPr/>
            <p:nvPr/>
          </p:nvSpPr>
          <p:spPr>
            <a:xfrm>
              <a:off x="7521633" y="4144268"/>
              <a:ext cx="38803" cy="58578"/>
            </a:xfrm>
            <a:custGeom>
              <a:rect b="b" l="l" r="r" t="t"/>
              <a:pathLst>
                <a:path extrusionOk="0" h="705" w="467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4"/>
            <p:cNvSpPr/>
            <p:nvPr/>
          </p:nvSpPr>
          <p:spPr>
            <a:xfrm>
              <a:off x="7450093" y="4144268"/>
              <a:ext cx="38969" cy="58578"/>
            </a:xfrm>
            <a:custGeom>
              <a:rect b="b" l="l" r="r" t="t"/>
              <a:pathLst>
                <a:path extrusionOk="0" h="705" w="469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4"/>
            <p:cNvSpPr/>
            <p:nvPr/>
          </p:nvSpPr>
          <p:spPr>
            <a:xfrm>
              <a:off x="7405723" y="4346842"/>
              <a:ext cx="625751" cy="37058"/>
            </a:xfrm>
            <a:custGeom>
              <a:rect b="b" l="l" r="r" t="t"/>
              <a:pathLst>
                <a:path extrusionOk="0" h="446" w="7531">
                  <a:moveTo>
                    <a:pt x="1" y="1"/>
                  </a:moveTo>
                  <a:lnTo>
                    <a:pt x="1" y="445"/>
                  </a:lnTo>
                  <a:lnTo>
                    <a:pt x="7531" y="445"/>
                  </a:lnTo>
                  <a:lnTo>
                    <a:pt x="753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4"/>
            <p:cNvSpPr/>
            <p:nvPr/>
          </p:nvSpPr>
          <p:spPr>
            <a:xfrm>
              <a:off x="6977809" y="3630772"/>
              <a:ext cx="519229" cy="759941"/>
            </a:xfrm>
            <a:custGeom>
              <a:rect b="b" l="l" r="r" t="t"/>
              <a:pathLst>
                <a:path extrusionOk="0" h="9146" w="6249">
                  <a:moveTo>
                    <a:pt x="1246" y="1"/>
                  </a:moveTo>
                  <a:cubicBezTo>
                    <a:pt x="1246" y="1"/>
                    <a:pt x="854" y="8122"/>
                    <a:pt x="1" y="9145"/>
                  </a:cubicBezTo>
                  <a:lnTo>
                    <a:pt x="6248" y="9145"/>
                  </a:lnTo>
                  <a:cubicBezTo>
                    <a:pt x="6248" y="9145"/>
                    <a:pt x="4966" y="6373"/>
                    <a:pt x="4758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4"/>
            <p:cNvSpPr/>
            <p:nvPr/>
          </p:nvSpPr>
          <p:spPr>
            <a:xfrm>
              <a:off x="7237133" y="3630772"/>
              <a:ext cx="255585" cy="749970"/>
            </a:xfrm>
            <a:custGeom>
              <a:rect b="b" l="l" r="r" t="t"/>
              <a:pathLst>
                <a:path extrusionOk="0" h="9026" w="3076">
                  <a:moveTo>
                    <a:pt x="1" y="1"/>
                  </a:moveTo>
                  <a:lnTo>
                    <a:pt x="1" y="9026"/>
                  </a:lnTo>
                  <a:lnTo>
                    <a:pt x="3076" y="9026"/>
                  </a:lnTo>
                  <a:cubicBezTo>
                    <a:pt x="3038" y="8944"/>
                    <a:pt x="2987" y="8804"/>
                    <a:pt x="2926" y="8619"/>
                  </a:cubicBezTo>
                  <a:cubicBezTo>
                    <a:pt x="2697" y="7959"/>
                    <a:pt x="2327" y="6684"/>
                    <a:pt x="2037" y="4706"/>
                  </a:cubicBezTo>
                  <a:cubicBezTo>
                    <a:pt x="1934" y="3981"/>
                    <a:pt x="1838" y="3164"/>
                    <a:pt x="1763" y="2247"/>
                  </a:cubicBezTo>
                  <a:cubicBezTo>
                    <a:pt x="1756" y="2186"/>
                    <a:pt x="1749" y="2128"/>
                    <a:pt x="1749" y="2069"/>
                  </a:cubicBezTo>
                  <a:cubicBezTo>
                    <a:pt x="1697" y="1423"/>
                    <a:pt x="1660" y="735"/>
                    <a:pt x="1637" y="1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4"/>
            <p:cNvSpPr/>
            <p:nvPr/>
          </p:nvSpPr>
          <p:spPr>
            <a:xfrm>
              <a:off x="7064721" y="3840741"/>
              <a:ext cx="324550" cy="38221"/>
            </a:xfrm>
            <a:custGeom>
              <a:rect b="b" l="l" r="r" t="t"/>
              <a:pathLst>
                <a:path extrusionOk="0" h="460" w="3906">
                  <a:moveTo>
                    <a:pt x="38" y="1"/>
                  </a:moveTo>
                  <a:lnTo>
                    <a:pt x="0" y="460"/>
                  </a:lnTo>
                  <a:lnTo>
                    <a:pt x="3906" y="460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4"/>
            <p:cNvSpPr/>
            <p:nvPr/>
          </p:nvSpPr>
          <p:spPr>
            <a:xfrm>
              <a:off x="7051095" y="3991050"/>
              <a:ext cx="356705" cy="38803"/>
            </a:xfrm>
            <a:custGeom>
              <a:rect b="b" l="l" r="r" t="t"/>
              <a:pathLst>
                <a:path extrusionOk="0" h="467" w="4293">
                  <a:moveTo>
                    <a:pt x="45" y="0"/>
                  </a:moveTo>
                  <a:lnTo>
                    <a:pt x="1" y="466"/>
                  </a:lnTo>
                  <a:lnTo>
                    <a:pt x="4292" y="466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4"/>
            <p:cNvSpPr/>
            <p:nvPr/>
          </p:nvSpPr>
          <p:spPr>
            <a:xfrm>
              <a:off x="7082004" y="3630772"/>
              <a:ext cx="292477" cy="43207"/>
            </a:xfrm>
            <a:custGeom>
              <a:rect b="b" l="l" r="r" t="t"/>
              <a:pathLst>
                <a:path extrusionOk="0" h="520" w="3520">
                  <a:moveTo>
                    <a:pt x="29" y="1"/>
                  </a:moveTo>
                  <a:lnTo>
                    <a:pt x="1" y="513"/>
                  </a:lnTo>
                  <a:lnTo>
                    <a:pt x="3520" y="520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4"/>
            <p:cNvSpPr/>
            <p:nvPr/>
          </p:nvSpPr>
          <p:spPr>
            <a:xfrm>
              <a:off x="6201499" y="3282376"/>
              <a:ext cx="293806" cy="1108338"/>
            </a:xfrm>
            <a:custGeom>
              <a:rect b="b" l="l" r="r" t="t"/>
              <a:pathLst>
                <a:path extrusionOk="0" h="13339" w="3536">
                  <a:moveTo>
                    <a:pt x="7" y="0"/>
                  </a:moveTo>
                  <a:lnTo>
                    <a:pt x="0" y="13338"/>
                  </a:lnTo>
                  <a:lnTo>
                    <a:pt x="3536" y="13338"/>
                  </a:lnTo>
                  <a:cubicBezTo>
                    <a:pt x="3536" y="13338"/>
                    <a:pt x="3491" y="5773"/>
                    <a:pt x="3395" y="5261"/>
                  </a:cubicBezTo>
                  <a:cubicBezTo>
                    <a:pt x="3306" y="4757"/>
                    <a:pt x="3009" y="3794"/>
                    <a:pt x="2076" y="2757"/>
                  </a:cubicBezTo>
                  <a:cubicBezTo>
                    <a:pt x="1149" y="171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4"/>
            <p:cNvSpPr/>
            <p:nvPr/>
          </p:nvSpPr>
          <p:spPr>
            <a:xfrm>
              <a:off x="6202081" y="3282376"/>
              <a:ext cx="293225" cy="1098367"/>
            </a:xfrm>
            <a:custGeom>
              <a:rect b="b" l="l" r="r" t="t"/>
              <a:pathLst>
                <a:path extrusionOk="0" h="13219" w="3529">
                  <a:moveTo>
                    <a:pt x="0" y="0"/>
                  </a:moveTo>
                  <a:lnTo>
                    <a:pt x="1275" y="2853"/>
                  </a:lnTo>
                  <a:cubicBezTo>
                    <a:pt x="1334" y="2972"/>
                    <a:pt x="2261" y="4839"/>
                    <a:pt x="2268" y="6810"/>
                  </a:cubicBezTo>
                  <a:lnTo>
                    <a:pt x="2328" y="13219"/>
                  </a:lnTo>
                  <a:lnTo>
                    <a:pt x="3529" y="13219"/>
                  </a:lnTo>
                  <a:cubicBezTo>
                    <a:pt x="3529" y="12931"/>
                    <a:pt x="3521" y="12122"/>
                    <a:pt x="3513" y="11122"/>
                  </a:cubicBezTo>
                  <a:lnTo>
                    <a:pt x="3513" y="11040"/>
                  </a:lnTo>
                  <a:cubicBezTo>
                    <a:pt x="3505" y="10619"/>
                    <a:pt x="3505" y="10158"/>
                    <a:pt x="3498" y="9699"/>
                  </a:cubicBezTo>
                  <a:lnTo>
                    <a:pt x="3498" y="9618"/>
                  </a:lnTo>
                  <a:cubicBezTo>
                    <a:pt x="3491" y="9269"/>
                    <a:pt x="3491" y="8913"/>
                    <a:pt x="3484" y="8574"/>
                  </a:cubicBezTo>
                  <a:cubicBezTo>
                    <a:pt x="3484" y="8431"/>
                    <a:pt x="3477" y="8298"/>
                    <a:pt x="3477" y="8158"/>
                  </a:cubicBezTo>
                  <a:cubicBezTo>
                    <a:pt x="3454" y="6706"/>
                    <a:pt x="3424" y="5462"/>
                    <a:pt x="3388" y="5261"/>
                  </a:cubicBezTo>
                  <a:lnTo>
                    <a:pt x="3388" y="5254"/>
                  </a:lnTo>
                  <a:cubicBezTo>
                    <a:pt x="3299" y="4741"/>
                    <a:pt x="2995" y="3786"/>
                    <a:pt x="2069" y="2757"/>
                  </a:cubicBezTo>
                  <a:cubicBezTo>
                    <a:pt x="1142" y="17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4"/>
            <p:cNvSpPr/>
            <p:nvPr/>
          </p:nvSpPr>
          <p:spPr>
            <a:xfrm>
              <a:off x="6202081" y="3739869"/>
              <a:ext cx="285248" cy="52347"/>
            </a:xfrm>
            <a:custGeom>
              <a:rect b="b" l="l" r="r" t="t"/>
              <a:pathLst>
                <a:path extrusionOk="0" h="630" w="3433">
                  <a:moveTo>
                    <a:pt x="0" y="0"/>
                  </a:moveTo>
                  <a:lnTo>
                    <a:pt x="0" y="630"/>
                  </a:lnTo>
                  <a:lnTo>
                    <a:pt x="3433" y="630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4"/>
            <p:cNvSpPr/>
            <p:nvPr/>
          </p:nvSpPr>
          <p:spPr>
            <a:xfrm>
              <a:off x="6201499" y="3888767"/>
              <a:ext cx="289569" cy="12380"/>
            </a:xfrm>
            <a:custGeom>
              <a:rect b="b" l="l" r="r" t="t"/>
              <a:pathLst>
                <a:path extrusionOk="0" h="149" w="3485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4"/>
            <p:cNvSpPr/>
            <p:nvPr/>
          </p:nvSpPr>
          <p:spPr>
            <a:xfrm>
              <a:off x="6201499" y="3917765"/>
              <a:ext cx="289569" cy="12297"/>
            </a:xfrm>
            <a:custGeom>
              <a:rect b="b" l="l" r="r" t="t"/>
              <a:pathLst>
                <a:path extrusionOk="0" h="148" w="3485">
                  <a:moveTo>
                    <a:pt x="0" y="0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4"/>
            <p:cNvSpPr/>
            <p:nvPr/>
          </p:nvSpPr>
          <p:spPr>
            <a:xfrm>
              <a:off x="6201499" y="3946680"/>
              <a:ext cx="289569" cy="12380"/>
            </a:xfrm>
            <a:custGeom>
              <a:rect b="b" l="l" r="r" t="t"/>
              <a:pathLst>
                <a:path extrusionOk="0" h="149" w="3485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4"/>
            <p:cNvSpPr/>
            <p:nvPr/>
          </p:nvSpPr>
          <p:spPr>
            <a:xfrm>
              <a:off x="6201499" y="3975513"/>
              <a:ext cx="289569" cy="12464"/>
            </a:xfrm>
            <a:custGeom>
              <a:rect b="b" l="l" r="r" t="t"/>
              <a:pathLst>
                <a:path extrusionOk="0" h="150" w="3485">
                  <a:moveTo>
                    <a:pt x="0" y="1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4"/>
            <p:cNvSpPr/>
            <p:nvPr/>
          </p:nvSpPr>
          <p:spPr>
            <a:xfrm>
              <a:off x="6201499" y="4004511"/>
              <a:ext cx="289569" cy="12464"/>
            </a:xfrm>
            <a:custGeom>
              <a:rect b="b" l="l" r="r" t="t"/>
              <a:pathLst>
                <a:path extrusionOk="0" h="150" w="3485">
                  <a:moveTo>
                    <a:pt x="0" y="0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4"/>
            <p:cNvSpPr/>
            <p:nvPr/>
          </p:nvSpPr>
          <p:spPr>
            <a:xfrm>
              <a:off x="4890090" y="4233507"/>
              <a:ext cx="741994" cy="151556"/>
            </a:xfrm>
            <a:custGeom>
              <a:rect b="b" l="l" r="r" t="t"/>
              <a:pathLst>
                <a:path extrusionOk="0" h="1824" w="8930">
                  <a:moveTo>
                    <a:pt x="4462" y="1"/>
                  </a:moveTo>
                  <a:cubicBezTo>
                    <a:pt x="2364" y="1"/>
                    <a:pt x="585" y="772"/>
                    <a:pt x="0" y="1823"/>
                  </a:cubicBezTo>
                  <a:lnTo>
                    <a:pt x="8929" y="1823"/>
                  </a:lnTo>
                  <a:cubicBezTo>
                    <a:pt x="8344" y="772"/>
                    <a:pt x="6566" y="1"/>
                    <a:pt x="4462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4"/>
            <p:cNvSpPr/>
            <p:nvPr/>
          </p:nvSpPr>
          <p:spPr>
            <a:xfrm>
              <a:off x="5474296" y="4181243"/>
              <a:ext cx="727287" cy="206312"/>
            </a:xfrm>
            <a:custGeom>
              <a:rect b="b" l="l" r="r" t="t"/>
              <a:pathLst>
                <a:path extrusionOk="0" h="2483" w="8753">
                  <a:moveTo>
                    <a:pt x="4381" y="0"/>
                  </a:moveTo>
                  <a:cubicBezTo>
                    <a:pt x="2322" y="0"/>
                    <a:pt x="572" y="1046"/>
                    <a:pt x="1" y="2483"/>
                  </a:cubicBezTo>
                  <a:lnTo>
                    <a:pt x="8752" y="2483"/>
                  </a:lnTo>
                  <a:cubicBezTo>
                    <a:pt x="8181" y="1046"/>
                    <a:pt x="6440" y="0"/>
                    <a:pt x="438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4"/>
            <p:cNvSpPr/>
            <p:nvPr/>
          </p:nvSpPr>
          <p:spPr>
            <a:xfrm>
              <a:off x="5614718" y="4229269"/>
              <a:ext cx="124469" cy="69048"/>
            </a:xfrm>
            <a:custGeom>
              <a:rect b="b" l="l" r="r" t="t"/>
              <a:pathLst>
                <a:path extrusionOk="0" h="831" w="1498">
                  <a:moveTo>
                    <a:pt x="978" y="0"/>
                  </a:moveTo>
                  <a:cubicBezTo>
                    <a:pt x="882" y="0"/>
                    <a:pt x="772" y="14"/>
                    <a:pt x="660" y="52"/>
                  </a:cubicBezTo>
                  <a:cubicBezTo>
                    <a:pt x="246" y="171"/>
                    <a:pt x="0" y="475"/>
                    <a:pt x="89" y="660"/>
                  </a:cubicBezTo>
                  <a:cubicBezTo>
                    <a:pt x="143" y="779"/>
                    <a:pt x="290" y="831"/>
                    <a:pt x="475" y="831"/>
                  </a:cubicBezTo>
                  <a:cubicBezTo>
                    <a:pt x="594" y="831"/>
                    <a:pt x="735" y="807"/>
                    <a:pt x="868" y="770"/>
                  </a:cubicBezTo>
                  <a:cubicBezTo>
                    <a:pt x="1224" y="667"/>
                    <a:pt x="1498" y="459"/>
                    <a:pt x="1467" y="260"/>
                  </a:cubicBezTo>
                  <a:cubicBezTo>
                    <a:pt x="1446" y="112"/>
                    <a:pt x="1245" y="0"/>
                    <a:pt x="978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4"/>
            <p:cNvSpPr/>
            <p:nvPr/>
          </p:nvSpPr>
          <p:spPr>
            <a:xfrm>
              <a:off x="5758214" y="4239739"/>
              <a:ext cx="64810" cy="33319"/>
            </a:xfrm>
            <a:custGeom>
              <a:rect b="b" l="l" r="r" t="t"/>
              <a:pathLst>
                <a:path extrusionOk="0" h="401" w="780">
                  <a:moveTo>
                    <a:pt x="393" y="0"/>
                  </a:moveTo>
                  <a:cubicBezTo>
                    <a:pt x="171" y="0"/>
                    <a:pt x="0" y="103"/>
                    <a:pt x="16" y="215"/>
                  </a:cubicBezTo>
                  <a:cubicBezTo>
                    <a:pt x="23" y="326"/>
                    <a:pt x="185" y="400"/>
                    <a:pt x="386" y="400"/>
                  </a:cubicBezTo>
                  <a:lnTo>
                    <a:pt x="393" y="400"/>
                  </a:lnTo>
                  <a:cubicBezTo>
                    <a:pt x="594" y="400"/>
                    <a:pt x="763" y="319"/>
                    <a:pt x="772" y="215"/>
                  </a:cubicBezTo>
                  <a:cubicBezTo>
                    <a:pt x="779" y="103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4"/>
            <p:cNvSpPr/>
            <p:nvPr/>
          </p:nvSpPr>
          <p:spPr>
            <a:xfrm>
              <a:off x="4773764" y="4109204"/>
              <a:ext cx="144161" cy="181718"/>
            </a:xfrm>
            <a:custGeom>
              <a:rect b="b" l="l" r="r" t="t"/>
              <a:pathLst>
                <a:path extrusionOk="0" h="2187" w="1735">
                  <a:moveTo>
                    <a:pt x="867" y="1"/>
                  </a:moveTo>
                  <a:cubicBezTo>
                    <a:pt x="490" y="1"/>
                    <a:pt x="178" y="303"/>
                    <a:pt x="178" y="682"/>
                  </a:cubicBezTo>
                  <a:cubicBezTo>
                    <a:pt x="178" y="712"/>
                    <a:pt x="186" y="741"/>
                    <a:pt x="193" y="778"/>
                  </a:cubicBezTo>
                  <a:cubicBezTo>
                    <a:pt x="66" y="926"/>
                    <a:pt x="1" y="1112"/>
                    <a:pt x="1" y="1319"/>
                  </a:cubicBezTo>
                  <a:cubicBezTo>
                    <a:pt x="1" y="1801"/>
                    <a:pt x="385" y="2187"/>
                    <a:pt x="867" y="2187"/>
                  </a:cubicBezTo>
                  <a:cubicBezTo>
                    <a:pt x="1342" y="2187"/>
                    <a:pt x="1735" y="1801"/>
                    <a:pt x="1735" y="1319"/>
                  </a:cubicBezTo>
                  <a:cubicBezTo>
                    <a:pt x="1735" y="1112"/>
                    <a:pt x="1660" y="926"/>
                    <a:pt x="1541" y="778"/>
                  </a:cubicBezTo>
                  <a:cubicBezTo>
                    <a:pt x="1541" y="741"/>
                    <a:pt x="1550" y="712"/>
                    <a:pt x="1550" y="682"/>
                  </a:cubicBezTo>
                  <a:cubicBezTo>
                    <a:pt x="1550" y="303"/>
                    <a:pt x="1245" y="1"/>
                    <a:pt x="86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4"/>
            <p:cNvSpPr/>
            <p:nvPr/>
          </p:nvSpPr>
          <p:spPr>
            <a:xfrm>
              <a:off x="4845138" y="4192876"/>
              <a:ext cx="6315" cy="189778"/>
            </a:xfrm>
            <a:custGeom>
              <a:rect b="b" l="l" r="r" t="t"/>
              <a:pathLst>
                <a:path extrusionOk="0" h="2284" w="76">
                  <a:moveTo>
                    <a:pt x="38" y="1"/>
                  </a:moveTo>
                  <a:lnTo>
                    <a:pt x="1" y="2247"/>
                  </a:lnTo>
                  <a:cubicBezTo>
                    <a:pt x="1" y="2268"/>
                    <a:pt x="15" y="2284"/>
                    <a:pt x="38" y="2284"/>
                  </a:cubicBezTo>
                  <a:cubicBezTo>
                    <a:pt x="59" y="2284"/>
                    <a:pt x="75" y="2268"/>
                    <a:pt x="75" y="2247"/>
                  </a:cubicBezTo>
                  <a:cubicBezTo>
                    <a:pt x="75" y="2247"/>
                    <a:pt x="59" y="1"/>
                    <a:pt x="3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4"/>
            <p:cNvSpPr/>
            <p:nvPr/>
          </p:nvSpPr>
          <p:spPr>
            <a:xfrm>
              <a:off x="4811902" y="4237828"/>
              <a:ext cx="36393" cy="29580"/>
            </a:xfrm>
            <a:custGeom>
              <a:rect b="b" l="l" r="r" t="t"/>
              <a:pathLst>
                <a:path extrusionOk="0" h="356" w="438">
                  <a:moveTo>
                    <a:pt x="0" y="0"/>
                  </a:moveTo>
                  <a:cubicBezTo>
                    <a:pt x="205" y="342"/>
                    <a:pt x="404" y="356"/>
                    <a:pt x="434" y="356"/>
                  </a:cubicBezTo>
                  <a:cubicBezTo>
                    <a:pt x="437" y="356"/>
                    <a:pt x="438" y="356"/>
                    <a:pt x="438" y="356"/>
                  </a:cubicBezTo>
                  <a:lnTo>
                    <a:pt x="438" y="311"/>
                  </a:lnTo>
                  <a:cubicBezTo>
                    <a:pt x="438" y="311"/>
                    <a:pt x="434" y="314"/>
                    <a:pt x="422" y="314"/>
                  </a:cubicBezTo>
                  <a:cubicBezTo>
                    <a:pt x="396" y="314"/>
                    <a:pt x="334" y="300"/>
                    <a:pt x="201" y="208"/>
                  </a:cubicBezTo>
                  <a:cubicBezTo>
                    <a:pt x="82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4"/>
            <p:cNvSpPr/>
            <p:nvPr/>
          </p:nvSpPr>
          <p:spPr>
            <a:xfrm>
              <a:off x="4848213" y="4229851"/>
              <a:ext cx="31408" cy="25342"/>
            </a:xfrm>
            <a:custGeom>
              <a:rect b="b" l="l" r="r" t="t"/>
              <a:pathLst>
                <a:path extrusionOk="0" h="305" w="378">
                  <a:moveTo>
                    <a:pt x="378" y="0"/>
                  </a:moveTo>
                  <a:cubicBezTo>
                    <a:pt x="378" y="0"/>
                    <a:pt x="305" y="105"/>
                    <a:pt x="209" y="171"/>
                  </a:cubicBezTo>
                  <a:cubicBezTo>
                    <a:pt x="96" y="250"/>
                    <a:pt x="41" y="263"/>
                    <a:pt x="17" y="263"/>
                  </a:cubicBezTo>
                  <a:cubicBezTo>
                    <a:pt x="5" y="263"/>
                    <a:pt x="1" y="260"/>
                    <a:pt x="1" y="260"/>
                  </a:cubicBezTo>
                  <a:lnTo>
                    <a:pt x="1" y="260"/>
                  </a:lnTo>
                  <a:lnTo>
                    <a:pt x="8" y="304"/>
                  </a:lnTo>
                  <a:cubicBezTo>
                    <a:pt x="8" y="304"/>
                    <a:pt x="8" y="304"/>
                    <a:pt x="9" y="304"/>
                  </a:cubicBezTo>
                  <a:cubicBezTo>
                    <a:pt x="24" y="304"/>
                    <a:pt x="194" y="298"/>
                    <a:pt x="37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4"/>
            <p:cNvSpPr/>
            <p:nvPr/>
          </p:nvSpPr>
          <p:spPr>
            <a:xfrm>
              <a:off x="4822953" y="4211904"/>
              <a:ext cx="25342" cy="20523"/>
            </a:xfrm>
            <a:custGeom>
              <a:rect b="b" l="l" r="r" t="t"/>
              <a:pathLst>
                <a:path extrusionOk="0" h="247" w="305">
                  <a:moveTo>
                    <a:pt x="1" y="1"/>
                  </a:moveTo>
                  <a:cubicBezTo>
                    <a:pt x="149" y="240"/>
                    <a:pt x="289" y="246"/>
                    <a:pt x="304" y="246"/>
                  </a:cubicBezTo>
                  <a:cubicBezTo>
                    <a:pt x="304" y="246"/>
                    <a:pt x="305" y="246"/>
                    <a:pt x="305" y="246"/>
                  </a:cubicBezTo>
                  <a:lnTo>
                    <a:pt x="305" y="209"/>
                  </a:lnTo>
                  <a:cubicBezTo>
                    <a:pt x="305" y="209"/>
                    <a:pt x="302" y="211"/>
                    <a:pt x="293" y="211"/>
                  </a:cubicBezTo>
                  <a:cubicBezTo>
                    <a:pt x="275" y="211"/>
                    <a:pt x="232" y="201"/>
                    <a:pt x="141" y="134"/>
                  </a:cubicBezTo>
                  <a:cubicBezTo>
                    <a:pt x="60" y="8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4"/>
            <p:cNvSpPr/>
            <p:nvPr/>
          </p:nvSpPr>
          <p:spPr>
            <a:xfrm>
              <a:off x="5807570" y="3795207"/>
              <a:ext cx="528286" cy="514161"/>
            </a:xfrm>
            <a:custGeom>
              <a:rect b="b" l="l" r="r" t="t"/>
              <a:pathLst>
                <a:path extrusionOk="0" h="6188" w="6358">
                  <a:moveTo>
                    <a:pt x="3090" y="1"/>
                  </a:moveTo>
                  <a:cubicBezTo>
                    <a:pt x="2978" y="1"/>
                    <a:pt x="2867" y="30"/>
                    <a:pt x="2771" y="90"/>
                  </a:cubicBezTo>
                  <a:cubicBezTo>
                    <a:pt x="2067" y="534"/>
                    <a:pt x="0" y="6188"/>
                    <a:pt x="3089" y="6188"/>
                  </a:cubicBezTo>
                  <a:cubicBezTo>
                    <a:pt x="6358" y="6188"/>
                    <a:pt x="4112" y="534"/>
                    <a:pt x="3415" y="90"/>
                  </a:cubicBezTo>
                  <a:cubicBezTo>
                    <a:pt x="3315" y="30"/>
                    <a:pt x="3202" y="1"/>
                    <a:pt x="309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4"/>
            <p:cNvSpPr/>
            <p:nvPr/>
          </p:nvSpPr>
          <p:spPr>
            <a:xfrm>
              <a:off x="5807570" y="3802436"/>
              <a:ext cx="256748" cy="506932"/>
            </a:xfrm>
            <a:custGeom>
              <a:rect b="b" l="l" r="r" t="t"/>
              <a:pathLst>
                <a:path extrusionOk="0" h="6101" w="3090">
                  <a:moveTo>
                    <a:pt x="2776" y="1"/>
                  </a:moveTo>
                  <a:cubicBezTo>
                    <a:pt x="2775" y="1"/>
                    <a:pt x="2773" y="2"/>
                    <a:pt x="2771" y="3"/>
                  </a:cubicBezTo>
                  <a:cubicBezTo>
                    <a:pt x="2067" y="447"/>
                    <a:pt x="0" y="6101"/>
                    <a:pt x="3089" y="6101"/>
                  </a:cubicBezTo>
                  <a:cubicBezTo>
                    <a:pt x="3089" y="6101"/>
                    <a:pt x="2312" y="6033"/>
                    <a:pt x="2268" y="3826"/>
                  </a:cubicBezTo>
                  <a:cubicBezTo>
                    <a:pt x="2215" y="1638"/>
                    <a:pt x="2848" y="1"/>
                    <a:pt x="277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4"/>
            <p:cNvSpPr/>
            <p:nvPr/>
          </p:nvSpPr>
          <p:spPr>
            <a:xfrm>
              <a:off x="6056258" y="4028690"/>
              <a:ext cx="36975" cy="355791"/>
            </a:xfrm>
            <a:custGeom>
              <a:rect b="b" l="l" r="r" t="t"/>
              <a:pathLst>
                <a:path extrusionOk="0" h="4282" w="445">
                  <a:moveTo>
                    <a:pt x="224" y="1"/>
                  </a:moveTo>
                  <a:cubicBezTo>
                    <a:pt x="223" y="1"/>
                    <a:pt x="222" y="6"/>
                    <a:pt x="222" y="20"/>
                  </a:cubicBezTo>
                  <a:lnTo>
                    <a:pt x="0" y="4281"/>
                  </a:lnTo>
                  <a:lnTo>
                    <a:pt x="445" y="4281"/>
                  </a:lnTo>
                  <a:cubicBezTo>
                    <a:pt x="430" y="2458"/>
                    <a:pt x="267" y="20"/>
                    <a:pt x="229" y="20"/>
                  </a:cubicBezTo>
                  <a:cubicBezTo>
                    <a:pt x="229" y="20"/>
                    <a:pt x="226" y="1"/>
                    <a:pt x="22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4"/>
            <p:cNvSpPr/>
            <p:nvPr/>
          </p:nvSpPr>
          <p:spPr>
            <a:xfrm>
              <a:off x="5974331" y="4154738"/>
              <a:ext cx="101037" cy="81345"/>
            </a:xfrm>
            <a:custGeom>
              <a:rect b="b" l="l" r="r" t="t"/>
              <a:pathLst>
                <a:path extrusionOk="0" h="979" w="1216">
                  <a:moveTo>
                    <a:pt x="1" y="1"/>
                  </a:moveTo>
                  <a:cubicBezTo>
                    <a:pt x="595" y="952"/>
                    <a:pt x="1136" y="979"/>
                    <a:pt x="1196" y="979"/>
                  </a:cubicBezTo>
                  <a:cubicBezTo>
                    <a:pt x="1199" y="979"/>
                    <a:pt x="1201" y="979"/>
                    <a:pt x="1201" y="979"/>
                  </a:cubicBezTo>
                  <a:lnTo>
                    <a:pt x="1215" y="838"/>
                  </a:lnTo>
                  <a:lnTo>
                    <a:pt x="1215" y="838"/>
                  </a:lnTo>
                  <a:cubicBezTo>
                    <a:pt x="1215" y="838"/>
                    <a:pt x="1203" y="847"/>
                    <a:pt x="1168" y="847"/>
                  </a:cubicBezTo>
                  <a:cubicBezTo>
                    <a:pt x="1093" y="847"/>
                    <a:pt x="919" y="806"/>
                    <a:pt x="556" y="548"/>
                  </a:cubicBezTo>
                  <a:cubicBezTo>
                    <a:pt x="245" y="33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4"/>
            <p:cNvSpPr/>
            <p:nvPr/>
          </p:nvSpPr>
          <p:spPr>
            <a:xfrm>
              <a:off x="6075286" y="4131971"/>
              <a:ext cx="85084" cy="68965"/>
            </a:xfrm>
            <a:custGeom>
              <a:rect b="b" l="l" r="r" t="t"/>
              <a:pathLst>
                <a:path extrusionOk="0" h="830" w="1024">
                  <a:moveTo>
                    <a:pt x="1023" y="1"/>
                  </a:moveTo>
                  <a:lnTo>
                    <a:pt x="1023" y="1"/>
                  </a:lnTo>
                  <a:cubicBezTo>
                    <a:pt x="1023" y="1"/>
                    <a:pt x="824" y="282"/>
                    <a:pt x="557" y="467"/>
                  </a:cubicBezTo>
                  <a:cubicBezTo>
                    <a:pt x="255" y="685"/>
                    <a:pt x="108" y="721"/>
                    <a:pt x="44" y="721"/>
                  </a:cubicBezTo>
                  <a:cubicBezTo>
                    <a:pt x="12" y="721"/>
                    <a:pt x="0" y="712"/>
                    <a:pt x="0" y="712"/>
                  </a:cubicBezTo>
                  <a:lnTo>
                    <a:pt x="0" y="712"/>
                  </a:lnTo>
                  <a:lnTo>
                    <a:pt x="8" y="830"/>
                  </a:lnTo>
                  <a:cubicBezTo>
                    <a:pt x="8" y="830"/>
                    <a:pt x="10" y="830"/>
                    <a:pt x="14" y="830"/>
                  </a:cubicBezTo>
                  <a:cubicBezTo>
                    <a:pt x="72" y="830"/>
                    <a:pt x="531" y="803"/>
                    <a:pt x="10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34"/>
            <p:cNvSpPr/>
            <p:nvPr/>
          </p:nvSpPr>
          <p:spPr>
            <a:xfrm>
              <a:off x="6006238" y="4082616"/>
              <a:ext cx="69131" cy="55504"/>
            </a:xfrm>
            <a:custGeom>
              <a:rect b="b" l="l" r="r" t="t"/>
              <a:pathLst>
                <a:path extrusionOk="0" h="668" w="832">
                  <a:moveTo>
                    <a:pt x="1" y="1"/>
                  </a:moveTo>
                  <a:lnTo>
                    <a:pt x="1" y="1"/>
                  </a:lnTo>
                  <a:cubicBezTo>
                    <a:pt x="398" y="648"/>
                    <a:pt x="774" y="668"/>
                    <a:pt x="820" y="668"/>
                  </a:cubicBezTo>
                  <a:cubicBezTo>
                    <a:pt x="823" y="668"/>
                    <a:pt x="824" y="668"/>
                    <a:pt x="824" y="668"/>
                  </a:cubicBezTo>
                  <a:lnTo>
                    <a:pt x="831" y="572"/>
                  </a:lnTo>
                  <a:lnTo>
                    <a:pt x="831" y="572"/>
                  </a:lnTo>
                  <a:cubicBezTo>
                    <a:pt x="831" y="572"/>
                    <a:pt x="821" y="580"/>
                    <a:pt x="793" y="580"/>
                  </a:cubicBezTo>
                  <a:cubicBezTo>
                    <a:pt x="739" y="580"/>
                    <a:pt x="618" y="550"/>
                    <a:pt x="380" y="380"/>
                  </a:cubicBezTo>
                  <a:cubicBezTo>
                    <a:pt x="165" y="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4"/>
            <p:cNvSpPr/>
            <p:nvPr/>
          </p:nvSpPr>
          <p:spPr>
            <a:xfrm>
              <a:off x="5289587" y="3976011"/>
              <a:ext cx="367756" cy="357952"/>
            </a:xfrm>
            <a:custGeom>
              <a:rect b="b" l="l" r="r" t="t"/>
              <a:pathLst>
                <a:path extrusionOk="0" h="4308" w="4426">
                  <a:moveTo>
                    <a:pt x="2151" y="1"/>
                  </a:moveTo>
                  <a:cubicBezTo>
                    <a:pt x="2073" y="1"/>
                    <a:pt x="1995" y="21"/>
                    <a:pt x="1929" y="62"/>
                  </a:cubicBezTo>
                  <a:cubicBezTo>
                    <a:pt x="1440" y="366"/>
                    <a:pt x="1" y="4307"/>
                    <a:pt x="2151" y="4307"/>
                  </a:cubicBezTo>
                  <a:cubicBezTo>
                    <a:pt x="4425" y="4307"/>
                    <a:pt x="2862" y="366"/>
                    <a:pt x="2373" y="62"/>
                  </a:cubicBezTo>
                  <a:cubicBezTo>
                    <a:pt x="2307" y="21"/>
                    <a:pt x="2229" y="1"/>
                    <a:pt x="215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4"/>
            <p:cNvSpPr/>
            <p:nvPr/>
          </p:nvSpPr>
          <p:spPr>
            <a:xfrm>
              <a:off x="5289587" y="3980997"/>
              <a:ext cx="178727" cy="352966"/>
            </a:xfrm>
            <a:custGeom>
              <a:rect b="b" l="l" r="r" t="t"/>
              <a:pathLst>
                <a:path extrusionOk="0" h="4248" w="2151">
                  <a:moveTo>
                    <a:pt x="1932" y="1"/>
                  </a:moveTo>
                  <a:cubicBezTo>
                    <a:pt x="1931" y="1"/>
                    <a:pt x="1930" y="1"/>
                    <a:pt x="1929" y="2"/>
                  </a:cubicBezTo>
                  <a:cubicBezTo>
                    <a:pt x="1440" y="306"/>
                    <a:pt x="1" y="4247"/>
                    <a:pt x="2151" y="4247"/>
                  </a:cubicBezTo>
                  <a:cubicBezTo>
                    <a:pt x="2151" y="4247"/>
                    <a:pt x="1610" y="4203"/>
                    <a:pt x="1580" y="2663"/>
                  </a:cubicBezTo>
                  <a:cubicBezTo>
                    <a:pt x="1543" y="1142"/>
                    <a:pt x="1985" y="1"/>
                    <a:pt x="193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34"/>
            <p:cNvSpPr/>
            <p:nvPr/>
          </p:nvSpPr>
          <p:spPr>
            <a:xfrm>
              <a:off x="5462663" y="4138618"/>
              <a:ext cx="25924" cy="247774"/>
            </a:xfrm>
            <a:custGeom>
              <a:rect b="b" l="l" r="r" t="t"/>
              <a:pathLst>
                <a:path extrusionOk="0" h="2982" w="312">
                  <a:moveTo>
                    <a:pt x="159" y="0"/>
                  </a:moveTo>
                  <a:cubicBezTo>
                    <a:pt x="158" y="0"/>
                    <a:pt x="157" y="4"/>
                    <a:pt x="157" y="17"/>
                  </a:cubicBezTo>
                  <a:lnTo>
                    <a:pt x="0" y="2981"/>
                  </a:lnTo>
                  <a:lnTo>
                    <a:pt x="312" y="2981"/>
                  </a:lnTo>
                  <a:cubicBezTo>
                    <a:pt x="304" y="1713"/>
                    <a:pt x="185" y="17"/>
                    <a:pt x="164" y="17"/>
                  </a:cubicBezTo>
                  <a:cubicBezTo>
                    <a:pt x="164" y="17"/>
                    <a:pt x="161" y="0"/>
                    <a:pt x="15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34"/>
            <p:cNvSpPr/>
            <p:nvPr/>
          </p:nvSpPr>
          <p:spPr>
            <a:xfrm>
              <a:off x="5406079" y="4226112"/>
              <a:ext cx="69629" cy="56834"/>
            </a:xfrm>
            <a:custGeom>
              <a:rect b="b" l="l" r="r" t="t"/>
              <a:pathLst>
                <a:path extrusionOk="0" h="684" w="838">
                  <a:moveTo>
                    <a:pt x="0" y="1"/>
                  </a:moveTo>
                  <a:lnTo>
                    <a:pt x="0" y="1"/>
                  </a:lnTo>
                  <a:cubicBezTo>
                    <a:pt x="406" y="665"/>
                    <a:pt x="785" y="684"/>
                    <a:pt x="827" y="684"/>
                  </a:cubicBezTo>
                  <a:cubicBezTo>
                    <a:pt x="829" y="684"/>
                    <a:pt x="831" y="684"/>
                    <a:pt x="831" y="684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6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34"/>
            <p:cNvSpPr/>
            <p:nvPr/>
          </p:nvSpPr>
          <p:spPr>
            <a:xfrm>
              <a:off x="5475625" y="4210740"/>
              <a:ext cx="59825" cy="48109"/>
            </a:xfrm>
            <a:custGeom>
              <a:rect b="b" l="l" r="r" t="t"/>
              <a:pathLst>
                <a:path extrusionOk="0" h="579" w="720">
                  <a:moveTo>
                    <a:pt x="719" y="1"/>
                  </a:moveTo>
                  <a:cubicBezTo>
                    <a:pt x="719" y="1"/>
                    <a:pt x="579" y="193"/>
                    <a:pt x="394" y="326"/>
                  </a:cubicBezTo>
                  <a:cubicBezTo>
                    <a:pt x="184" y="472"/>
                    <a:pt x="81" y="497"/>
                    <a:pt x="34" y="497"/>
                  </a:cubicBezTo>
                  <a:cubicBezTo>
                    <a:pt x="10" y="497"/>
                    <a:pt x="1" y="490"/>
                    <a:pt x="1" y="490"/>
                  </a:cubicBezTo>
                  <a:lnTo>
                    <a:pt x="1" y="490"/>
                  </a:lnTo>
                  <a:lnTo>
                    <a:pt x="8" y="579"/>
                  </a:lnTo>
                  <a:cubicBezTo>
                    <a:pt x="8" y="579"/>
                    <a:pt x="9" y="579"/>
                    <a:pt x="10" y="579"/>
                  </a:cubicBezTo>
                  <a:cubicBezTo>
                    <a:pt x="39" y="579"/>
                    <a:pt x="366" y="566"/>
                    <a:pt x="71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34"/>
            <p:cNvSpPr/>
            <p:nvPr/>
          </p:nvSpPr>
          <p:spPr>
            <a:xfrm>
              <a:off x="5427599" y="4176341"/>
              <a:ext cx="48109" cy="38803"/>
            </a:xfrm>
            <a:custGeom>
              <a:rect b="b" l="l" r="r" t="t"/>
              <a:pathLst>
                <a:path extrusionOk="0" h="467" w="579">
                  <a:moveTo>
                    <a:pt x="1" y="0"/>
                  </a:moveTo>
                  <a:lnTo>
                    <a:pt x="1" y="0"/>
                  </a:lnTo>
                  <a:cubicBezTo>
                    <a:pt x="296" y="460"/>
                    <a:pt x="563" y="466"/>
                    <a:pt x="578" y="466"/>
                  </a:cubicBezTo>
                  <a:cubicBezTo>
                    <a:pt x="579" y="466"/>
                    <a:pt x="579" y="466"/>
                    <a:pt x="579" y="466"/>
                  </a:cubicBezTo>
                  <a:lnTo>
                    <a:pt x="579" y="393"/>
                  </a:lnTo>
                  <a:cubicBezTo>
                    <a:pt x="579" y="393"/>
                    <a:pt x="571" y="400"/>
                    <a:pt x="550" y="400"/>
                  </a:cubicBezTo>
                  <a:cubicBezTo>
                    <a:pt x="511" y="400"/>
                    <a:pt x="429" y="379"/>
                    <a:pt x="268" y="260"/>
                  </a:cubicBezTo>
                  <a:cubicBezTo>
                    <a:pt x="118" y="1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4"/>
            <p:cNvSpPr/>
            <p:nvPr/>
          </p:nvSpPr>
          <p:spPr>
            <a:xfrm>
              <a:off x="5695980" y="3921504"/>
              <a:ext cx="400411" cy="389692"/>
            </a:xfrm>
            <a:custGeom>
              <a:rect b="b" l="l" r="r" t="t"/>
              <a:pathLst>
                <a:path extrusionOk="0" h="4690" w="4819">
                  <a:moveTo>
                    <a:pt x="2476" y="1"/>
                  </a:moveTo>
                  <a:cubicBezTo>
                    <a:pt x="2391" y="1"/>
                    <a:pt x="2306" y="25"/>
                    <a:pt x="2232" y="73"/>
                  </a:cubicBezTo>
                  <a:cubicBezTo>
                    <a:pt x="1699" y="407"/>
                    <a:pt x="0" y="4689"/>
                    <a:pt x="2476" y="4689"/>
                  </a:cubicBezTo>
                  <a:cubicBezTo>
                    <a:pt x="4818" y="4689"/>
                    <a:pt x="3255" y="407"/>
                    <a:pt x="2721" y="73"/>
                  </a:cubicBezTo>
                  <a:cubicBezTo>
                    <a:pt x="2647" y="25"/>
                    <a:pt x="2561" y="1"/>
                    <a:pt x="247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4"/>
            <p:cNvSpPr/>
            <p:nvPr/>
          </p:nvSpPr>
          <p:spPr>
            <a:xfrm>
              <a:off x="5702212" y="3938454"/>
              <a:ext cx="187285" cy="370332"/>
            </a:xfrm>
            <a:custGeom>
              <a:rect b="b" l="l" r="r" t="t"/>
              <a:pathLst>
                <a:path extrusionOk="0" h="4457" w="2254">
                  <a:moveTo>
                    <a:pt x="2028" y="0"/>
                  </a:moveTo>
                  <a:cubicBezTo>
                    <a:pt x="2027" y="0"/>
                    <a:pt x="2025" y="1"/>
                    <a:pt x="2024" y="2"/>
                  </a:cubicBezTo>
                  <a:cubicBezTo>
                    <a:pt x="1505" y="322"/>
                    <a:pt x="0" y="4457"/>
                    <a:pt x="2253" y="4457"/>
                  </a:cubicBezTo>
                  <a:cubicBezTo>
                    <a:pt x="2253" y="4457"/>
                    <a:pt x="1690" y="4412"/>
                    <a:pt x="1652" y="2796"/>
                  </a:cubicBezTo>
                  <a:cubicBezTo>
                    <a:pt x="1616" y="1200"/>
                    <a:pt x="2077" y="0"/>
                    <a:pt x="202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34"/>
            <p:cNvSpPr/>
            <p:nvPr/>
          </p:nvSpPr>
          <p:spPr>
            <a:xfrm>
              <a:off x="5883182" y="4123828"/>
              <a:ext cx="27170" cy="264309"/>
            </a:xfrm>
            <a:custGeom>
              <a:rect b="b" l="l" r="r" t="t"/>
              <a:pathLst>
                <a:path extrusionOk="0" h="3181" w="327">
                  <a:moveTo>
                    <a:pt x="166" y="0"/>
                  </a:moveTo>
                  <a:cubicBezTo>
                    <a:pt x="165" y="0"/>
                    <a:pt x="164" y="5"/>
                    <a:pt x="164" y="17"/>
                  </a:cubicBezTo>
                  <a:lnTo>
                    <a:pt x="1" y="3181"/>
                  </a:lnTo>
                  <a:cubicBezTo>
                    <a:pt x="13" y="3178"/>
                    <a:pt x="49" y="3178"/>
                    <a:pt x="94" y="3178"/>
                  </a:cubicBezTo>
                  <a:cubicBezTo>
                    <a:pt x="182" y="3178"/>
                    <a:pt x="302" y="3181"/>
                    <a:pt x="326" y="3181"/>
                  </a:cubicBezTo>
                  <a:cubicBezTo>
                    <a:pt x="319" y="1826"/>
                    <a:pt x="193" y="17"/>
                    <a:pt x="171" y="17"/>
                  </a:cubicBezTo>
                  <a:cubicBezTo>
                    <a:pt x="171" y="17"/>
                    <a:pt x="168" y="0"/>
                    <a:pt x="1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34"/>
            <p:cNvSpPr/>
            <p:nvPr/>
          </p:nvSpPr>
          <p:spPr>
            <a:xfrm>
              <a:off x="5822277" y="4216972"/>
              <a:ext cx="74615" cy="60406"/>
            </a:xfrm>
            <a:custGeom>
              <a:rect b="b" l="l" r="r" t="t"/>
              <a:pathLst>
                <a:path extrusionOk="0" h="727" w="898">
                  <a:moveTo>
                    <a:pt x="1" y="0"/>
                  </a:moveTo>
                  <a:lnTo>
                    <a:pt x="1" y="0"/>
                  </a:lnTo>
                  <a:cubicBezTo>
                    <a:pt x="433" y="706"/>
                    <a:pt x="840" y="726"/>
                    <a:pt x="886" y="726"/>
                  </a:cubicBezTo>
                  <a:cubicBezTo>
                    <a:pt x="889" y="726"/>
                    <a:pt x="890" y="726"/>
                    <a:pt x="890" y="726"/>
                  </a:cubicBezTo>
                  <a:lnTo>
                    <a:pt x="897" y="623"/>
                  </a:lnTo>
                  <a:lnTo>
                    <a:pt x="897" y="623"/>
                  </a:lnTo>
                  <a:cubicBezTo>
                    <a:pt x="897" y="623"/>
                    <a:pt x="888" y="630"/>
                    <a:pt x="862" y="630"/>
                  </a:cubicBezTo>
                  <a:cubicBezTo>
                    <a:pt x="807" y="630"/>
                    <a:pt x="678" y="600"/>
                    <a:pt x="408" y="415"/>
                  </a:cubicBezTo>
                  <a:cubicBezTo>
                    <a:pt x="179" y="25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34"/>
            <p:cNvSpPr/>
            <p:nvPr/>
          </p:nvSpPr>
          <p:spPr>
            <a:xfrm>
              <a:off x="5896808" y="4200271"/>
              <a:ext cx="63481" cy="51183"/>
            </a:xfrm>
            <a:custGeom>
              <a:rect b="b" l="l" r="r" t="t"/>
              <a:pathLst>
                <a:path extrusionOk="0" h="616" w="764">
                  <a:moveTo>
                    <a:pt x="763" y="0"/>
                  </a:moveTo>
                  <a:lnTo>
                    <a:pt x="763" y="0"/>
                  </a:lnTo>
                  <a:cubicBezTo>
                    <a:pt x="763" y="1"/>
                    <a:pt x="615" y="209"/>
                    <a:pt x="415" y="349"/>
                  </a:cubicBezTo>
                  <a:cubicBezTo>
                    <a:pt x="192" y="507"/>
                    <a:pt x="82" y="533"/>
                    <a:pt x="33" y="533"/>
                  </a:cubicBezTo>
                  <a:cubicBezTo>
                    <a:pt x="9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9" y="616"/>
                    <a:pt x="12" y="616"/>
                  </a:cubicBezTo>
                  <a:cubicBezTo>
                    <a:pt x="56" y="616"/>
                    <a:pt x="397" y="596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34"/>
            <p:cNvSpPr/>
            <p:nvPr/>
          </p:nvSpPr>
          <p:spPr>
            <a:xfrm>
              <a:off x="5845625" y="4163296"/>
              <a:ext cx="51267" cy="42044"/>
            </a:xfrm>
            <a:custGeom>
              <a:rect b="b" l="l" r="r" t="t"/>
              <a:pathLst>
                <a:path extrusionOk="0" h="506" w="617">
                  <a:moveTo>
                    <a:pt x="1" y="1"/>
                  </a:moveTo>
                  <a:lnTo>
                    <a:pt x="1" y="1"/>
                  </a:lnTo>
                  <a:cubicBezTo>
                    <a:pt x="303" y="493"/>
                    <a:pt x="579" y="506"/>
                    <a:pt x="607" y="506"/>
                  </a:cubicBezTo>
                  <a:cubicBezTo>
                    <a:pt x="608" y="506"/>
                    <a:pt x="609" y="506"/>
                    <a:pt x="609" y="506"/>
                  </a:cubicBezTo>
                  <a:lnTo>
                    <a:pt x="616" y="431"/>
                  </a:lnTo>
                  <a:lnTo>
                    <a:pt x="616" y="431"/>
                  </a:lnTo>
                  <a:cubicBezTo>
                    <a:pt x="616" y="431"/>
                    <a:pt x="610" y="436"/>
                    <a:pt x="593" y="436"/>
                  </a:cubicBezTo>
                  <a:cubicBezTo>
                    <a:pt x="557" y="436"/>
                    <a:pt x="469" y="415"/>
                    <a:pt x="282" y="284"/>
                  </a:cubicBezTo>
                  <a:cubicBezTo>
                    <a:pt x="127" y="17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4"/>
            <p:cNvSpPr/>
            <p:nvPr/>
          </p:nvSpPr>
          <p:spPr>
            <a:xfrm>
              <a:off x="4970770" y="3920175"/>
              <a:ext cx="400245" cy="389194"/>
            </a:xfrm>
            <a:custGeom>
              <a:rect b="b" l="l" r="r" t="t"/>
              <a:pathLst>
                <a:path extrusionOk="0" h="4684" w="4817">
                  <a:moveTo>
                    <a:pt x="2475" y="1"/>
                  </a:moveTo>
                  <a:cubicBezTo>
                    <a:pt x="2390" y="1"/>
                    <a:pt x="2305" y="23"/>
                    <a:pt x="2230" y="67"/>
                  </a:cubicBezTo>
                  <a:cubicBezTo>
                    <a:pt x="1704" y="400"/>
                    <a:pt x="0" y="4684"/>
                    <a:pt x="2476" y="4684"/>
                  </a:cubicBezTo>
                  <a:cubicBezTo>
                    <a:pt x="4816" y="4684"/>
                    <a:pt x="3253" y="400"/>
                    <a:pt x="2719" y="67"/>
                  </a:cubicBezTo>
                  <a:cubicBezTo>
                    <a:pt x="2646" y="23"/>
                    <a:pt x="2561" y="1"/>
                    <a:pt x="247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4"/>
            <p:cNvSpPr/>
            <p:nvPr/>
          </p:nvSpPr>
          <p:spPr>
            <a:xfrm>
              <a:off x="4976919" y="3936710"/>
              <a:ext cx="187950" cy="370748"/>
            </a:xfrm>
            <a:custGeom>
              <a:rect b="b" l="l" r="r" t="t"/>
              <a:pathLst>
                <a:path extrusionOk="0" h="4462" w="2262">
                  <a:moveTo>
                    <a:pt x="2027" y="0"/>
                  </a:moveTo>
                  <a:cubicBezTo>
                    <a:pt x="2026" y="0"/>
                    <a:pt x="2024" y="1"/>
                    <a:pt x="2023" y="2"/>
                  </a:cubicBezTo>
                  <a:cubicBezTo>
                    <a:pt x="1512" y="327"/>
                    <a:pt x="1" y="4462"/>
                    <a:pt x="2261" y="4462"/>
                  </a:cubicBezTo>
                  <a:cubicBezTo>
                    <a:pt x="2261" y="4462"/>
                    <a:pt x="1690" y="4410"/>
                    <a:pt x="1653" y="2795"/>
                  </a:cubicBezTo>
                  <a:cubicBezTo>
                    <a:pt x="1623" y="1194"/>
                    <a:pt x="2088" y="0"/>
                    <a:pt x="20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4"/>
            <p:cNvSpPr/>
            <p:nvPr/>
          </p:nvSpPr>
          <p:spPr>
            <a:xfrm>
              <a:off x="5157972" y="4122000"/>
              <a:ext cx="27669" cy="264392"/>
            </a:xfrm>
            <a:custGeom>
              <a:rect b="b" l="l" r="r" t="t"/>
              <a:pathLst>
                <a:path extrusionOk="0" h="3182" w="333">
                  <a:moveTo>
                    <a:pt x="165" y="0"/>
                  </a:moveTo>
                  <a:cubicBezTo>
                    <a:pt x="163" y="0"/>
                    <a:pt x="162" y="4"/>
                    <a:pt x="162" y="16"/>
                  </a:cubicBezTo>
                  <a:lnTo>
                    <a:pt x="0" y="3181"/>
                  </a:lnTo>
                  <a:lnTo>
                    <a:pt x="333" y="3181"/>
                  </a:lnTo>
                  <a:cubicBezTo>
                    <a:pt x="319" y="1825"/>
                    <a:pt x="200" y="16"/>
                    <a:pt x="171" y="16"/>
                  </a:cubicBezTo>
                  <a:cubicBezTo>
                    <a:pt x="171" y="16"/>
                    <a:pt x="167" y="0"/>
                    <a:pt x="16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4"/>
            <p:cNvSpPr/>
            <p:nvPr/>
          </p:nvSpPr>
          <p:spPr>
            <a:xfrm>
              <a:off x="5096901" y="4215643"/>
              <a:ext cx="75363" cy="60490"/>
            </a:xfrm>
            <a:custGeom>
              <a:rect b="b" l="l" r="r" t="t"/>
              <a:pathLst>
                <a:path extrusionOk="0" h="728" w="907">
                  <a:moveTo>
                    <a:pt x="1" y="0"/>
                  </a:moveTo>
                  <a:cubicBezTo>
                    <a:pt x="443" y="709"/>
                    <a:pt x="844" y="728"/>
                    <a:pt x="886" y="728"/>
                  </a:cubicBezTo>
                  <a:cubicBezTo>
                    <a:pt x="889" y="728"/>
                    <a:pt x="890" y="728"/>
                    <a:pt x="890" y="728"/>
                  </a:cubicBezTo>
                  <a:lnTo>
                    <a:pt x="906" y="623"/>
                  </a:lnTo>
                  <a:lnTo>
                    <a:pt x="906" y="623"/>
                  </a:lnTo>
                  <a:cubicBezTo>
                    <a:pt x="906" y="623"/>
                    <a:pt x="896" y="630"/>
                    <a:pt x="868" y="630"/>
                  </a:cubicBezTo>
                  <a:cubicBezTo>
                    <a:pt x="812" y="630"/>
                    <a:pt x="681" y="599"/>
                    <a:pt x="417" y="409"/>
                  </a:cubicBezTo>
                  <a:cubicBezTo>
                    <a:pt x="186" y="24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4"/>
            <p:cNvSpPr/>
            <p:nvPr/>
          </p:nvSpPr>
          <p:spPr>
            <a:xfrm>
              <a:off x="5172181" y="4199108"/>
              <a:ext cx="63481" cy="51183"/>
            </a:xfrm>
            <a:custGeom>
              <a:rect b="b" l="l" r="r" t="t"/>
              <a:pathLst>
                <a:path extrusionOk="0" h="616" w="764">
                  <a:moveTo>
                    <a:pt x="763" y="0"/>
                  </a:moveTo>
                  <a:lnTo>
                    <a:pt x="763" y="0"/>
                  </a:lnTo>
                  <a:cubicBezTo>
                    <a:pt x="763" y="0"/>
                    <a:pt x="606" y="208"/>
                    <a:pt x="414" y="342"/>
                  </a:cubicBezTo>
                  <a:cubicBezTo>
                    <a:pt x="184" y="506"/>
                    <a:pt x="76" y="533"/>
                    <a:pt x="30" y="533"/>
                  </a:cubicBezTo>
                  <a:cubicBezTo>
                    <a:pt x="8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8" y="616"/>
                    <a:pt x="9" y="616"/>
                  </a:cubicBezTo>
                  <a:cubicBezTo>
                    <a:pt x="39" y="616"/>
                    <a:pt x="387" y="603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4"/>
            <p:cNvSpPr/>
            <p:nvPr/>
          </p:nvSpPr>
          <p:spPr>
            <a:xfrm>
              <a:off x="5120415" y="4162133"/>
              <a:ext cx="51848" cy="41296"/>
            </a:xfrm>
            <a:custGeom>
              <a:rect b="b" l="l" r="r" t="t"/>
              <a:pathLst>
                <a:path extrusionOk="0" h="497" w="624">
                  <a:moveTo>
                    <a:pt x="1" y="1"/>
                  </a:moveTo>
                  <a:cubicBezTo>
                    <a:pt x="302" y="484"/>
                    <a:pt x="583" y="497"/>
                    <a:pt x="612" y="497"/>
                  </a:cubicBezTo>
                  <a:cubicBezTo>
                    <a:pt x="613" y="497"/>
                    <a:pt x="614" y="497"/>
                    <a:pt x="614" y="497"/>
                  </a:cubicBezTo>
                  <a:lnTo>
                    <a:pt x="623" y="422"/>
                  </a:lnTo>
                  <a:lnTo>
                    <a:pt x="623" y="422"/>
                  </a:lnTo>
                  <a:cubicBezTo>
                    <a:pt x="623" y="422"/>
                    <a:pt x="615" y="429"/>
                    <a:pt x="591" y="429"/>
                  </a:cubicBezTo>
                  <a:cubicBezTo>
                    <a:pt x="549" y="429"/>
                    <a:pt x="458" y="407"/>
                    <a:pt x="282" y="282"/>
                  </a:cubicBezTo>
                  <a:cubicBezTo>
                    <a:pt x="125" y="17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4"/>
            <p:cNvSpPr/>
            <p:nvPr/>
          </p:nvSpPr>
          <p:spPr>
            <a:xfrm>
              <a:off x="5079784" y="3847803"/>
              <a:ext cx="471037" cy="457909"/>
            </a:xfrm>
            <a:custGeom>
              <a:rect b="b" l="l" r="r" t="t"/>
              <a:pathLst>
                <a:path extrusionOk="0" h="5511" w="5669">
                  <a:moveTo>
                    <a:pt x="2909" y="1"/>
                  </a:moveTo>
                  <a:cubicBezTo>
                    <a:pt x="2808" y="1"/>
                    <a:pt x="2708" y="27"/>
                    <a:pt x="2624" y="79"/>
                  </a:cubicBezTo>
                  <a:cubicBezTo>
                    <a:pt x="2001" y="471"/>
                    <a:pt x="1" y="5510"/>
                    <a:pt x="2912" y="5510"/>
                  </a:cubicBezTo>
                  <a:cubicBezTo>
                    <a:pt x="5668" y="5510"/>
                    <a:pt x="3824" y="471"/>
                    <a:pt x="3202" y="79"/>
                  </a:cubicBezTo>
                  <a:cubicBezTo>
                    <a:pt x="3113" y="27"/>
                    <a:pt x="3011" y="1"/>
                    <a:pt x="29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4"/>
            <p:cNvSpPr/>
            <p:nvPr/>
          </p:nvSpPr>
          <p:spPr>
            <a:xfrm>
              <a:off x="5088924" y="3867080"/>
              <a:ext cx="222930" cy="440377"/>
            </a:xfrm>
            <a:custGeom>
              <a:rect b="b" l="l" r="r" t="t"/>
              <a:pathLst>
                <a:path extrusionOk="0" h="5300" w="2683">
                  <a:moveTo>
                    <a:pt x="2413" y="1"/>
                  </a:moveTo>
                  <a:cubicBezTo>
                    <a:pt x="2412" y="1"/>
                    <a:pt x="2410" y="1"/>
                    <a:pt x="2409" y="2"/>
                  </a:cubicBezTo>
                  <a:cubicBezTo>
                    <a:pt x="1793" y="388"/>
                    <a:pt x="1" y="5300"/>
                    <a:pt x="2683" y="5300"/>
                  </a:cubicBezTo>
                  <a:cubicBezTo>
                    <a:pt x="2683" y="5300"/>
                    <a:pt x="2009" y="5241"/>
                    <a:pt x="1971" y="3322"/>
                  </a:cubicBezTo>
                  <a:cubicBezTo>
                    <a:pt x="1928" y="1421"/>
                    <a:pt x="2478" y="1"/>
                    <a:pt x="241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4"/>
            <p:cNvSpPr/>
            <p:nvPr/>
          </p:nvSpPr>
          <p:spPr>
            <a:xfrm>
              <a:off x="5303213" y="4092420"/>
              <a:ext cx="30826" cy="293972"/>
            </a:xfrm>
            <a:custGeom>
              <a:rect b="b" l="l" r="r" t="t"/>
              <a:pathLst>
                <a:path extrusionOk="0" h="3538" w="371">
                  <a:moveTo>
                    <a:pt x="187" y="0"/>
                  </a:moveTo>
                  <a:cubicBezTo>
                    <a:pt x="186" y="0"/>
                    <a:pt x="185" y="4"/>
                    <a:pt x="185" y="16"/>
                  </a:cubicBezTo>
                  <a:lnTo>
                    <a:pt x="1" y="3537"/>
                  </a:lnTo>
                  <a:lnTo>
                    <a:pt x="370" y="3537"/>
                  </a:lnTo>
                  <a:cubicBezTo>
                    <a:pt x="356" y="2033"/>
                    <a:pt x="223" y="16"/>
                    <a:pt x="193" y="16"/>
                  </a:cubicBezTo>
                  <a:cubicBezTo>
                    <a:pt x="193" y="16"/>
                    <a:pt x="189" y="0"/>
                    <a:pt x="18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4"/>
            <p:cNvSpPr/>
            <p:nvPr/>
          </p:nvSpPr>
          <p:spPr>
            <a:xfrm>
              <a:off x="5236160" y="4196615"/>
              <a:ext cx="83090" cy="67137"/>
            </a:xfrm>
            <a:custGeom>
              <a:rect b="b" l="l" r="r" t="t"/>
              <a:pathLst>
                <a:path extrusionOk="0" h="808" w="1000">
                  <a:moveTo>
                    <a:pt x="0" y="0"/>
                  </a:moveTo>
                  <a:lnTo>
                    <a:pt x="0" y="0"/>
                  </a:lnTo>
                  <a:cubicBezTo>
                    <a:pt x="484" y="787"/>
                    <a:pt x="935" y="807"/>
                    <a:pt x="981" y="807"/>
                  </a:cubicBezTo>
                  <a:cubicBezTo>
                    <a:pt x="984" y="807"/>
                    <a:pt x="985" y="807"/>
                    <a:pt x="985" y="807"/>
                  </a:cubicBezTo>
                  <a:lnTo>
                    <a:pt x="1000" y="690"/>
                  </a:lnTo>
                  <a:lnTo>
                    <a:pt x="1000" y="690"/>
                  </a:lnTo>
                  <a:cubicBezTo>
                    <a:pt x="1000" y="690"/>
                    <a:pt x="989" y="697"/>
                    <a:pt x="960" y="697"/>
                  </a:cubicBezTo>
                  <a:cubicBezTo>
                    <a:pt x="899" y="697"/>
                    <a:pt x="755" y="664"/>
                    <a:pt x="452" y="452"/>
                  </a:cubicBezTo>
                  <a:cubicBezTo>
                    <a:pt x="199" y="2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4"/>
            <p:cNvSpPr/>
            <p:nvPr/>
          </p:nvSpPr>
          <p:spPr>
            <a:xfrm>
              <a:off x="5319167" y="4178086"/>
              <a:ext cx="70294" cy="56834"/>
            </a:xfrm>
            <a:custGeom>
              <a:rect b="b" l="l" r="r" t="t"/>
              <a:pathLst>
                <a:path extrusionOk="0" h="684" w="846">
                  <a:moveTo>
                    <a:pt x="845" y="1"/>
                  </a:moveTo>
                  <a:cubicBezTo>
                    <a:pt x="845" y="1"/>
                    <a:pt x="676" y="230"/>
                    <a:pt x="461" y="387"/>
                  </a:cubicBezTo>
                  <a:cubicBezTo>
                    <a:pt x="210" y="564"/>
                    <a:pt x="89" y="593"/>
                    <a:pt x="37" y="593"/>
                  </a:cubicBezTo>
                  <a:cubicBezTo>
                    <a:pt x="10" y="593"/>
                    <a:pt x="1" y="586"/>
                    <a:pt x="1" y="586"/>
                  </a:cubicBezTo>
                  <a:lnTo>
                    <a:pt x="1" y="586"/>
                  </a:lnTo>
                  <a:lnTo>
                    <a:pt x="9" y="684"/>
                  </a:lnTo>
                  <a:cubicBezTo>
                    <a:pt x="9" y="684"/>
                    <a:pt x="11" y="684"/>
                    <a:pt x="13" y="684"/>
                  </a:cubicBezTo>
                  <a:cubicBezTo>
                    <a:pt x="55" y="684"/>
                    <a:pt x="434" y="665"/>
                    <a:pt x="8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4"/>
            <p:cNvSpPr/>
            <p:nvPr/>
          </p:nvSpPr>
          <p:spPr>
            <a:xfrm>
              <a:off x="5262001" y="4136873"/>
              <a:ext cx="57249" cy="46364"/>
            </a:xfrm>
            <a:custGeom>
              <a:rect b="b" l="l" r="r" t="t"/>
              <a:pathLst>
                <a:path extrusionOk="0" h="558" w="689">
                  <a:moveTo>
                    <a:pt x="0" y="1"/>
                  </a:moveTo>
                  <a:lnTo>
                    <a:pt x="0" y="1"/>
                  </a:lnTo>
                  <a:cubicBezTo>
                    <a:pt x="339" y="544"/>
                    <a:pt x="650" y="557"/>
                    <a:pt x="679" y="557"/>
                  </a:cubicBezTo>
                  <a:cubicBezTo>
                    <a:pt x="681" y="557"/>
                    <a:pt x="681" y="557"/>
                    <a:pt x="681" y="557"/>
                  </a:cubicBezTo>
                  <a:lnTo>
                    <a:pt x="689" y="475"/>
                  </a:lnTo>
                  <a:lnTo>
                    <a:pt x="689" y="475"/>
                  </a:lnTo>
                  <a:cubicBezTo>
                    <a:pt x="689" y="475"/>
                    <a:pt x="681" y="481"/>
                    <a:pt x="660" y="481"/>
                  </a:cubicBezTo>
                  <a:cubicBezTo>
                    <a:pt x="617" y="481"/>
                    <a:pt x="517" y="457"/>
                    <a:pt x="312" y="312"/>
                  </a:cubicBezTo>
                  <a:cubicBezTo>
                    <a:pt x="141" y="19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4"/>
            <p:cNvSpPr/>
            <p:nvPr/>
          </p:nvSpPr>
          <p:spPr>
            <a:xfrm>
              <a:off x="4913521" y="3981744"/>
              <a:ext cx="214954" cy="270956"/>
            </a:xfrm>
            <a:custGeom>
              <a:rect b="b" l="l" r="r" t="t"/>
              <a:pathLst>
                <a:path extrusionOk="0" h="3261" w="2587">
                  <a:moveTo>
                    <a:pt x="1290" y="0"/>
                  </a:moveTo>
                  <a:cubicBezTo>
                    <a:pt x="734" y="0"/>
                    <a:pt x="275" y="452"/>
                    <a:pt x="275" y="1016"/>
                  </a:cubicBezTo>
                  <a:cubicBezTo>
                    <a:pt x="275" y="1067"/>
                    <a:pt x="282" y="1112"/>
                    <a:pt x="289" y="1156"/>
                  </a:cubicBezTo>
                  <a:cubicBezTo>
                    <a:pt x="111" y="1379"/>
                    <a:pt x="1" y="1659"/>
                    <a:pt x="1" y="1964"/>
                  </a:cubicBezTo>
                  <a:cubicBezTo>
                    <a:pt x="1" y="2682"/>
                    <a:pt x="579" y="3260"/>
                    <a:pt x="1290" y="3260"/>
                  </a:cubicBezTo>
                  <a:cubicBezTo>
                    <a:pt x="2009" y="3260"/>
                    <a:pt x="2587" y="2682"/>
                    <a:pt x="2587" y="1964"/>
                  </a:cubicBezTo>
                  <a:cubicBezTo>
                    <a:pt x="2587" y="1659"/>
                    <a:pt x="2475" y="1379"/>
                    <a:pt x="2297" y="1156"/>
                  </a:cubicBezTo>
                  <a:cubicBezTo>
                    <a:pt x="2304" y="1112"/>
                    <a:pt x="2313" y="1067"/>
                    <a:pt x="2313" y="1016"/>
                  </a:cubicBezTo>
                  <a:cubicBezTo>
                    <a:pt x="2313" y="452"/>
                    <a:pt x="1852" y="0"/>
                    <a:pt x="1290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4"/>
            <p:cNvSpPr/>
            <p:nvPr/>
          </p:nvSpPr>
          <p:spPr>
            <a:xfrm>
              <a:off x="5020707" y="4064419"/>
              <a:ext cx="9805" cy="321974"/>
            </a:xfrm>
            <a:custGeom>
              <a:rect b="b" l="l" r="r" t="t"/>
              <a:pathLst>
                <a:path extrusionOk="0" h="3875" w="118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0" y="3821"/>
                  </a:lnTo>
                  <a:cubicBezTo>
                    <a:pt x="0" y="3851"/>
                    <a:pt x="22" y="3874"/>
                    <a:pt x="52" y="3874"/>
                  </a:cubicBezTo>
                  <a:lnTo>
                    <a:pt x="59" y="3874"/>
                  </a:lnTo>
                  <a:cubicBezTo>
                    <a:pt x="96" y="3874"/>
                    <a:pt x="118" y="3851"/>
                    <a:pt x="118" y="3821"/>
                  </a:cubicBezTo>
                  <a:cubicBezTo>
                    <a:pt x="118" y="3821"/>
                    <a:pt x="96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4"/>
            <p:cNvSpPr/>
            <p:nvPr/>
          </p:nvSpPr>
          <p:spPr>
            <a:xfrm>
              <a:off x="4964539" y="4142524"/>
              <a:ext cx="61071" cy="49854"/>
            </a:xfrm>
            <a:custGeom>
              <a:rect b="b" l="l" r="r" t="t"/>
              <a:pathLst>
                <a:path extrusionOk="0" h="600" w="735">
                  <a:moveTo>
                    <a:pt x="0" y="0"/>
                  </a:moveTo>
                  <a:lnTo>
                    <a:pt x="0" y="0"/>
                  </a:lnTo>
                  <a:cubicBezTo>
                    <a:pt x="353" y="580"/>
                    <a:pt x="679" y="600"/>
                    <a:pt x="723" y="600"/>
                  </a:cubicBezTo>
                  <a:cubicBezTo>
                    <a:pt x="726" y="600"/>
                    <a:pt x="728" y="599"/>
                    <a:pt x="728" y="599"/>
                  </a:cubicBezTo>
                  <a:lnTo>
                    <a:pt x="735" y="511"/>
                  </a:lnTo>
                  <a:lnTo>
                    <a:pt x="735" y="511"/>
                  </a:lnTo>
                  <a:cubicBezTo>
                    <a:pt x="735" y="511"/>
                    <a:pt x="726" y="517"/>
                    <a:pt x="702" y="517"/>
                  </a:cubicBezTo>
                  <a:cubicBezTo>
                    <a:pt x="656" y="517"/>
                    <a:pt x="550" y="492"/>
                    <a:pt x="335" y="340"/>
                  </a:cubicBezTo>
                  <a:cubicBezTo>
                    <a:pt x="150" y="19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4"/>
            <p:cNvSpPr/>
            <p:nvPr/>
          </p:nvSpPr>
          <p:spPr>
            <a:xfrm>
              <a:off x="5025527" y="4128315"/>
              <a:ext cx="51848" cy="42459"/>
            </a:xfrm>
            <a:custGeom>
              <a:rect b="b" l="l" r="r" t="t"/>
              <a:pathLst>
                <a:path extrusionOk="0" h="511" w="624">
                  <a:moveTo>
                    <a:pt x="623" y="0"/>
                  </a:moveTo>
                  <a:cubicBezTo>
                    <a:pt x="623" y="0"/>
                    <a:pt x="497" y="178"/>
                    <a:pt x="342" y="289"/>
                  </a:cubicBezTo>
                  <a:cubicBezTo>
                    <a:pt x="156" y="421"/>
                    <a:pt x="67" y="444"/>
                    <a:pt x="28" y="444"/>
                  </a:cubicBezTo>
                  <a:cubicBezTo>
                    <a:pt x="8" y="444"/>
                    <a:pt x="1" y="438"/>
                    <a:pt x="1" y="438"/>
                  </a:cubicBezTo>
                  <a:lnTo>
                    <a:pt x="1" y="438"/>
                  </a:lnTo>
                  <a:lnTo>
                    <a:pt x="8" y="511"/>
                  </a:lnTo>
                  <a:cubicBezTo>
                    <a:pt x="8" y="511"/>
                    <a:pt x="9" y="511"/>
                    <a:pt x="11" y="511"/>
                  </a:cubicBezTo>
                  <a:cubicBezTo>
                    <a:pt x="42" y="511"/>
                    <a:pt x="323" y="497"/>
                    <a:pt x="6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34"/>
            <p:cNvSpPr/>
            <p:nvPr/>
          </p:nvSpPr>
          <p:spPr>
            <a:xfrm>
              <a:off x="4983732" y="4098153"/>
              <a:ext cx="41877" cy="33901"/>
            </a:xfrm>
            <a:custGeom>
              <a:rect b="b" l="l" r="r" t="t"/>
              <a:pathLst>
                <a:path extrusionOk="0" h="408" w="504">
                  <a:moveTo>
                    <a:pt x="1" y="1"/>
                  </a:moveTo>
                  <a:lnTo>
                    <a:pt x="1" y="1"/>
                  </a:lnTo>
                  <a:cubicBezTo>
                    <a:pt x="242" y="395"/>
                    <a:pt x="467" y="408"/>
                    <a:pt x="494" y="408"/>
                  </a:cubicBezTo>
                  <a:cubicBezTo>
                    <a:pt x="496" y="408"/>
                    <a:pt x="497" y="408"/>
                    <a:pt x="497" y="408"/>
                  </a:cubicBezTo>
                  <a:lnTo>
                    <a:pt x="504" y="347"/>
                  </a:lnTo>
                  <a:lnTo>
                    <a:pt x="504" y="347"/>
                  </a:lnTo>
                  <a:cubicBezTo>
                    <a:pt x="504" y="347"/>
                    <a:pt x="497" y="353"/>
                    <a:pt x="479" y="353"/>
                  </a:cubicBezTo>
                  <a:cubicBezTo>
                    <a:pt x="446" y="353"/>
                    <a:pt x="374" y="334"/>
                    <a:pt x="230" y="230"/>
                  </a:cubicBezTo>
                  <a:cubicBezTo>
                    <a:pt x="104" y="1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4"/>
            <p:cNvSpPr/>
            <p:nvPr/>
          </p:nvSpPr>
          <p:spPr>
            <a:xfrm>
              <a:off x="4520672" y="4091922"/>
              <a:ext cx="154049" cy="194763"/>
            </a:xfrm>
            <a:custGeom>
              <a:rect b="b" l="l" r="r" t="t"/>
              <a:pathLst>
                <a:path extrusionOk="0" h="2344" w="1854">
                  <a:moveTo>
                    <a:pt x="927" y="1"/>
                  </a:moveTo>
                  <a:cubicBezTo>
                    <a:pt x="527" y="1"/>
                    <a:pt x="194" y="326"/>
                    <a:pt x="194" y="734"/>
                  </a:cubicBezTo>
                  <a:cubicBezTo>
                    <a:pt x="194" y="764"/>
                    <a:pt x="201" y="801"/>
                    <a:pt x="208" y="831"/>
                  </a:cubicBezTo>
                  <a:cubicBezTo>
                    <a:pt x="75" y="993"/>
                    <a:pt x="0" y="1194"/>
                    <a:pt x="0" y="1417"/>
                  </a:cubicBezTo>
                  <a:cubicBezTo>
                    <a:pt x="0" y="1927"/>
                    <a:pt x="416" y="2343"/>
                    <a:pt x="927" y="2343"/>
                  </a:cubicBezTo>
                  <a:cubicBezTo>
                    <a:pt x="1439" y="2343"/>
                    <a:pt x="1853" y="1927"/>
                    <a:pt x="1853" y="1417"/>
                  </a:cubicBezTo>
                  <a:cubicBezTo>
                    <a:pt x="1853" y="1194"/>
                    <a:pt x="1772" y="993"/>
                    <a:pt x="1645" y="831"/>
                  </a:cubicBezTo>
                  <a:cubicBezTo>
                    <a:pt x="1652" y="801"/>
                    <a:pt x="1652" y="764"/>
                    <a:pt x="1652" y="734"/>
                  </a:cubicBezTo>
                  <a:cubicBezTo>
                    <a:pt x="1652" y="326"/>
                    <a:pt x="1327" y="1"/>
                    <a:pt x="92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4"/>
            <p:cNvSpPr/>
            <p:nvPr/>
          </p:nvSpPr>
          <p:spPr>
            <a:xfrm>
              <a:off x="4597032" y="4151497"/>
              <a:ext cx="7478" cy="231156"/>
            </a:xfrm>
            <a:custGeom>
              <a:rect b="b" l="l" r="r" t="t"/>
              <a:pathLst>
                <a:path extrusionOk="0" h="2782" w="90">
                  <a:moveTo>
                    <a:pt x="47" y="0"/>
                  </a:moveTo>
                  <a:cubicBezTo>
                    <a:pt x="46" y="0"/>
                    <a:pt x="45" y="2"/>
                    <a:pt x="45" y="10"/>
                  </a:cubicBezTo>
                  <a:lnTo>
                    <a:pt x="1" y="2738"/>
                  </a:lnTo>
                  <a:cubicBezTo>
                    <a:pt x="1" y="2759"/>
                    <a:pt x="22" y="2782"/>
                    <a:pt x="45" y="2782"/>
                  </a:cubicBezTo>
                  <a:lnTo>
                    <a:pt x="52" y="2782"/>
                  </a:lnTo>
                  <a:cubicBezTo>
                    <a:pt x="75" y="2782"/>
                    <a:pt x="90" y="2759"/>
                    <a:pt x="90" y="2738"/>
                  </a:cubicBezTo>
                  <a:cubicBezTo>
                    <a:pt x="90" y="2738"/>
                    <a:pt x="75" y="10"/>
                    <a:pt x="52" y="10"/>
                  </a:cubicBezTo>
                  <a:cubicBezTo>
                    <a:pt x="52" y="10"/>
                    <a:pt x="49" y="0"/>
                    <a:pt x="4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4"/>
            <p:cNvSpPr/>
            <p:nvPr/>
          </p:nvSpPr>
          <p:spPr>
            <a:xfrm>
              <a:off x="4556982" y="4207084"/>
              <a:ext cx="43872" cy="36393"/>
            </a:xfrm>
            <a:custGeom>
              <a:rect b="b" l="l" r="r" t="t"/>
              <a:pathLst>
                <a:path extrusionOk="0" h="438" w="528">
                  <a:moveTo>
                    <a:pt x="1" y="0"/>
                  </a:moveTo>
                  <a:cubicBezTo>
                    <a:pt x="266" y="431"/>
                    <a:pt x="505" y="438"/>
                    <a:pt x="519" y="438"/>
                  </a:cubicBezTo>
                  <a:cubicBezTo>
                    <a:pt x="520" y="438"/>
                    <a:pt x="520" y="438"/>
                    <a:pt x="520" y="438"/>
                  </a:cubicBezTo>
                  <a:lnTo>
                    <a:pt x="527" y="370"/>
                  </a:lnTo>
                  <a:lnTo>
                    <a:pt x="527" y="370"/>
                  </a:lnTo>
                  <a:cubicBezTo>
                    <a:pt x="527" y="370"/>
                    <a:pt x="521" y="375"/>
                    <a:pt x="504" y="375"/>
                  </a:cubicBezTo>
                  <a:cubicBezTo>
                    <a:pt x="470" y="375"/>
                    <a:pt x="396" y="356"/>
                    <a:pt x="246" y="246"/>
                  </a:cubicBezTo>
                  <a:cubicBezTo>
                    <a:pt x="104" y="1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4"/>
            <p:cNvSpPr/>
            <p:nvPr/>
          </p:nvSpPr>
          <p:spPr>
            <a:xfrm>
              <a:off x="4600771" y="4197197"/>
              <a:ext cx="37557" cy="30909"/>
            </a:xfrm>
            <a:custGeom>
              <a:rect b="b" l="l" r="r" t="t"/>
              <a:pathLst>
                <a:path extrusionOk="0" h="372" w="452">
                  <a:moveTo>
                    <a:pt x="452" y="0"/>
                  </a:moveTo>
                  <a:lnTo>
                    <a:pt x="452" y="0"/>
                  </a:lnTo>
                  <a:cubicBezTo>
                    <a:pt x="452" y="0"/>
                    <a:pt x="356" y="126"/>
                    <a:pt x="244" y="208"/>
                  </a:cubicBezTo>
                  <a:cubicBezTo>
                    <a:pt x="102" y="308"/>
                    <a:pt x="39" y="323"/>
                    <a:pt x="14" y="323"/>
                  </a:cubicBezTo>
                  <a:cubicBezTo>
                    <a:pt x="4" y="323"/>
                    <a:pt x="0" y="320"/>
                    <a:pt x="0" y="320"/>
                  </a:cubicBezTo>
                  <a:lnTo>
                    <a:pt x="0" y="320"/>
                  </a:lnTo>
                  <a:lnTo>
                    <a:pt x="7" y="372"/>
                  </a:lnTo>
                  <a:cubicBezTo>
                    <a:pt x="7" y="372"/>
                    <a:pt x="8" y="372"/>
                    <a:pt x="8" y="372"/>
                  </a:cubicBezTo>
                  <a:cubicBezTo>
                    <a:pt x="22" y="372"/>
                    <a:pt x="224" y="365"/>
                    <a:pt x="45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4"/>
            <p:cNvSpPr/>
            <p:nvPr/>
          </p:nvSpPr>
          <p:spPr>
            <a:xfrm>
              <a:off x="4570609" y="4175760"/>
              <a:ext cx="30245" cy="24595"/>
            </a:xfrm>
            <a:custGeom>
              <a:rect b="b" l="l" r="r" t="t"/>
              <a:pathLst>
                <a:path extrusionOk="0" h="296" w="364">
                  <a:moveTo>
                    <a:pt x="0" y="0"/>
                  </a:moveTo>
                  <a:cubicBezTo>
                    <a:pt x="184" y="289"/>
                    <a:pt x="348" y="295"/>
                    <a:pt x="362" y="295"/>
                  </a:cubicBezTo>
                  <a:cubicBezTo>
                    <a:pt x="363" y="295"/>
                    <a:pt x="363" y="295"/>
                    <a:pt x="363" y="295"/>
                  </a:cubicBezTo>
                  <a:lnTo>
                    <a:pt x="363" y="251"/>
                  </a:lnTo>
                  <a:cubicBezTo>
                    <a:pt x="363" y="251"/>
                    <a:pt x="359" y="254"/>
                    <a:pt x="347" y="254"/>
                  </a:cubicBezTo>
                  <a:cubicBezTo>
                    <a:pt x="325" y="254"/>
                    <a:pt x="274" y="241"/>
                    <a:pt x="171" y="162"/>
                  </a:cubicBezTo>
                  <a:cubicBezTo>
                    <a:pt x="73" y="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4"/>
            <p:cNvSpPr/>
            <p:nvPr/>
          </p:nvSpPr>
          <p:spPr>
            <a:xfrm>
              <a:off x="4235590" y="4259348"/>
              <a:ext cx="302448" cy="125715"/>
            </a:xfrm>
            <a:custGeom>
              <a:rect b="b" l="l" r="r" t="t"/>
              <a:pathLst>
                <a:path extrusionOk="0" h="1513" w="3640">
                  <a:moveTo>
                    <a:pt x="1215" y="1"/>
                  </a:moveTo>
                  <a:cubicBezTo>
                    <a:pt x="801" y="1"/>
                    <a:pt x="469" y="335"/>
                    <a:pt x="469" y="750"/>
                  </a:cubicBezTo>
                  <a:lnTo>
                    <a:pt x="469" y="764"/>
                  </a:lnTo>
                  <a:cubicBezTo>
                    <a:pt x="438" y="757"/>
                    <a:pt x="408" y="750"/>
                    <a:pt x="380" y="750"/>
                  </a:cubicBezTo>
                  <a:cubicBezTo>
                    <a:pt x="172" y="750"/>
                    <a:pt x="1" y="920"/>
                    <a:pt x="1" y="1128"/>
                  </a:cubicBezTo>
                  <a:cubicBezTo>
                    <a:pt x="1" y="1335"/>
                    <a:pt x="172" y="1498"/>
                    <a:pt x="380" y="1498"/>
                  </a:cubicBezTo>
                  <a:lnTo>
                    <a:pt x="380" y="1512"/>
                  </a:lnTo>
                  <a:lnTo>
                    <a:pt x="3403" y="1512"/>
                  </a:lnTo>
                  <a:lnTo>
                    <a:pt x="3403" y="1498"/>
                  </a:lnTo>
                  <a:cubicBezTo>
                    <a:pt x="3536" y="1475"/>
                    <a:pt x="3639" y="1365"/>
                    <a:pt x="3639" y="1217"/>
                  </a:cubicBezTo>
                  <a:cubicBezTo>
                    <a:pt x="3639" y="1061"/>
                    <a:pt x="3513" y="934"/>
                    <a:pt x="3358" y="934"/>
                  </a:cubicBezTo>
                  <a:cubicBezTo>
                    <a:pt x="3291" y="934"/>
                    <a:pt x="3232" y="965"/>
                    <a:pt x="3181" y="1002"/>
                  </a:cubicBezTo>
                  <a:lnTo>
                    <a:pt x="3181" y="965"/>
                  </a:lnTo>
                  <a:cubicBezTo>
                    <a:pt x="3181" y="668"/>
                    <a:pt x="2942" y="424"/>
                    <a:pt x="2647" y="424"/>
                  </a:cubicBezTo>
                  <a:cubicBezTo>
                    <a:pt x="2476" y="424"/>
                    <a:pt x="2327" y="497"/>
                    <a:pt x="2224" y="623"/>
                  </a:cubicBezTo>
                  <a:cubicBezTo>
                    <a:pt x="2186" y="609"/>
                    <a:pt x="2149" y="602"/>
                    <a:pt x="2114" y="602"/>
                  </a:cubicBezTo>
                  <a:cubicBezTo>
                    <a:pt x="2053" y="602"/>
                    <a:pt x="2001" y="616"/>
                    <a:pt x="1957" y="639"/>
                  </a:cubicBezTo>
                  <a:cubicBezTo>
                    <a:pt x="1898" y="275"/>
                    <a:pt x="1594" y="1"/>
                    <a:pt x="121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4"/>
            <p:cNvSpPr/>
            <p:nvPr/>
          </p:nvSpPr>
          <p:spPr>
            <a:xfrm>
              <a:off x="4273147" y="4263087"/>
              <a:ext cx="41296" cy="59742"/>
            </a:xfrm>
            <a:custGeom>
              <a:rect b="b" l="l" r="r" t="t"/>
              <a:pathLst>
                <a:path extrusionOk="0" h="719" w="497">
                  <a:moveTo>
                    <a:pt x="497" y="0"/>
                  </a:moveTo>
                  <a:lnTo>
                    <a:pt x="497" y="0"/>
                  </a:lnTo>
                  <a:cubicBezTo>
                    <a:pt x="209" y="82"/>
                    <a:pt x="1" y="349"/>
                    <a:pt x="1" y="667"/>
                  </a:cubicBezTo>
                  <a:lnTo>
                    <a:pt x="1" y="712"/>
                  </a:lnTo>
                  <a:cubicBezTo>
                    <a:pt x="8" y="712"/>
                    <a:pt x="8" y="712"/>
                    <a:pt x="17" y="719"/>
                  </a:cubicBezTo>
                  <a:lnTo>
                    <a:pt x="17" y="705"/>
                  </a:lnTo>
                  <a:cubicBezTo>
                    <a:pt x="17" y="386"/>
                    <a:pt x="216" y="112"/>
                    <a:pt x="497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4"/>
            <p:cNvSpPr/>
            <p:nvPr/>
          </p:nvSpPr>
          <p:spPr>
            <a:xfrm>
              <a:off x="4273147" y="4261259"/>
              <a:ext cx="56834" cy="114083"/>
            </a:xfrm>
            <a:custGeom>
              <a:rect b="b" l="l" r="r" t="t"/>
              <a:pathLst>
                <a:path extrusionOk="0" h="1373" w="684">
                  <a:moveTo>
                    <a:pt x="683" y="1"/>
                  </a:moveTo>
                  <a:cubicBezTo>
                    <a:pt x="623" y="1"/>
                    <a:pt x="557" y="8"/>
                    <a:pt x="497" y="22"/>
                  </a:cubicBezTo>
                  <a:cubicBezTo>
                    <a:pt x="216" y="134"/>
                    <a:pt x="17" y="408"/>
                    <a:pt x="17" y="727"/>
                  </a:cubicBezTo>
                  <a:lnTo>
                    <a:pt x="17" y="741"/>
                  </a:lnTo>
                  <a:cubicBezTo>
                    <a:pt x="8" y="734"/>
                    <a:pt x="8" y="734"/>
                    <a:pt x="1" y="734"/>
                  </a:cubicBezTo>
                  <a:cubicBezTo>
                    <a:pt x="24" y="1089"/>
                    <a:pt x="319" y="1372"/>
                    <a:pt x="683" y="1372"/>
                  </a:cubicBezTo>
                  <a:cubicBezTo>
                    <a:pt x="683" y="1372"/>
                    <a:pt x="290" y="1246"/>
                    <a:pt x="260" y="689"/>
                  </a:cubicBezTo>
                  <a:cubicBezTo>
                    <a:pt x="230" y="179"/>
                    <a:pt x="683" y="1"/>
                    <a:pt x="683" y="1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34"/>
            <p:cNvSpPr/>
            <p:nvPr/>
          </p:nvSpPr>
          <p:spPr>
            <a:xfrm>
              <a:off x="4382161" y="4309950"/>
              <a:ext cx="59825" cy="30162"/>
            </a:xfrm>
            <a:custGeom>
              <a:rect b="b" l="l" r="r" t="t"/>
              <a:pathLst>
                <a:path extrusionOk="0" h="363" w="720">
                  <a:moveTo>
                    <a:pt x="357" y="0"/>
                  </a:moveTo>
                  <a:cubicBezTo>
                    <a:pt x="163" y="7"/>
                    <a:pt x="1" y="171"/>
                    <a:pt x="8" y="363"/>
                  </a:cubicBezTo>
                  <a:cubicBezTo>
                    <a:pt x="8" y="363"/>
                    <a:pt x="67" y="164"/>
                    <a:pt x="357" y="141"/>
                  </a:cubicBezTo>
                  <a:lnTo>
                    <a:pt x="385" y="141"/>
                  </a:lnTo>
                  <a:cubicBezTo>
                    <a:pt x="630" y="141"/>
                    <a:pt x="719" y="356"/>
                    <a:pt x="719" y="356"/>
                  </a:cubicBezTo>
                  <a:cubicBezTo>
                    <a:pt x="719" y="164"/>
                    <a:pt x="556" y="0"/>
                    <a:pt x="364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34"/>
            <p:cNvSpPr/>
            <p:nvPr/>
          </p:nvSpPr>
          <p:spPr>
            <a:xfrm>
              <a:off x="5192371" y="3780002"/>
              <a:ext cx="98046" cy="42958"/>
            </a:xfrm>
            <a:custGeom>
              <a:rect b="b" l="l" r="r" t="t"/>
              <a:pathLst>
                <a:path extrusionOk="0" h="517" w="1180">
                  <a:moveTo>
                    <a:pt x="1026" y="0"/>
                  </a:moveTo>
                  <a:cubicBezTo>
                    <a:pt x="950" y="0"/>
                    <a:pt x="859" y="34"/>
                    <a:pt x="771" y="102"/>
                  </a:cubicBezTo>
                  <a:cubicBezTo>
                    <a:pt x="698" y="154"/>
                    <a:pt x="637" y="228"/>
                    <a:pt x="609" y="294"/>
                  </a:cubicBezTo>
                  <a:cubicBezTo>
                    <a:pt x="548" y="250"/>
                    <a:pt x="468" y="220"/>
                    <a:pt x="380" y="205"/>
                  </a:cubicBezTo>
                  <a:cubicBezTo>
                    <a:pt x="346" y="200"/>
                    <a:pt x="315" y="198"/>
                    <a:pt x="285" y="198"/>
                  </a:cubicBezTo>
                  <a:cubicBezTo>
                    <a:pt x="128" y="198"/>
                    <a:pt x="20" y="263"/>
                    <a:pt x="1" y="369"/>
                  </a:cubicBezTo>
                  <a:cubicBezTo>
                    <a:pt x="1" y="369"/>
                    <a:pt x="44" y="287"/>
                    <a:pt x="248" y="287"/>
                  </a:cubicBezTo>
                  <a:cubicBezTo>
                    <a:pt x="282" y="287"/>
                    <a:pt x="320" y="289"/>
                    <a:pt x="364" y="294"/>
                  </a:cubicBezTo>
                  <a:cubicBezTo>
                    <a:pt x="460" y="301"/>
                    <a:pt x="534" y="332"/>
                    <a:pt x="586" y="362"/>
                  </a:cubicBezTo>
                  <a:lnTo>
                    <a:pt x="579" y="517"/>
                  </a:lnTo>
                  <a:lnTo>
                    <a:pt x="653" y="502"/>
                  </a:lnTo>
                  <a:lnTo>
                    <a:pt x="742" y="479"/>
                  </a:lnTo>
                  <a:lnTo>
                    <a:pt x="661" y="346"/>
                  </a:lnTo>
                  <a:cubicBezTo>
                    <a:pt x="698" y="294"/>
                    <a:pt x="742" y="236"/>
                    <a:pt x="824" y="168"/>
                  </a:cubicBezTo>
                  <a:cubicBezTo>
                    <a:pt x="938" y="77"/>
                    <a:pt x="1032" y="56"/>
                    <a:pt x="1094" y="56"/>
                  </a:cubicBezTo>
                  <a:cubicBezTo>
                    <a:pt x="1149" y="56"/>
                    <a:pt x="1180" y="72"/>
                    <a:pt x="1180" y="72"/>
                  </a:cubicBezTo>
                  <a:cubicBezTo>
                    <a:pt x="1145" y="25"/>
                    <a:pt x="1091" y="0"/>
                    <a:pt x="102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4"/>
            <p:cNvSpPr/>
            <p:nvPr/>
          </p:nvSpPr>
          <p:spPr>
            <a:xfrm>
              <a:off x="4806824" y="3215603"/>
              <a:ext cx="152272" cy="73749"/>
            </a:xfrm>
            <a:custGeom>
              <a:rect b="b" l="l" r="r" t="t"/>
              <a:pathLst>
                <a:path extrusionOk="0" h="481" w="993">
                  <a:moveTo>
                    <a:pt x="851" y="0"/>
                  </a:moveTo>
                  <a:cubicBezTo>
                    <a:pt x="787" y="0"/>
                    <a:pt x="715" y="30"/>
                    <a:pt x="644" y="89"/>
                  </a:cubicBezTo>
                  <a:cubicBezTo>
                    <a:pt x="578" y="141"/>
                    <a:pt x="534" y="207"/>
                    <a:pt x="511" y="267"/>
                  </a:cubicBezTo>
                  <a:cubicBezTo>
                    <a:pt x="459" y="230"/>
                    <a:pt x="394" y="192"/>
                    <a:pt x="312" y="178"/>
                  </a:cubicBezTo>
                  <a:cubicBezTo>
                    <a:pt x="281" y="173"/>
                    <a:pt x="251" y="170"/>
                    <a:pt x="224" y="170"/>
                  </a:cubicBezTo>
                  <a:cubicBezTo>
                    <a:pt x="93" y="170"/>
                    <a:pt x="6" y="227"/>
                    <a:pt x="1" y="326"/>
                  </a:cubicBezTo>
                  <a:cubicBezTo>
                    <a:pt x="1" y="326"/>
                    <a:pt x="33" y="251"/>
                    <a:pt x="203" y="251"/>
                  </a:cubicBezTo>
                  <a:cubicBezTo>
                    <a:pt x="233" y="251"/>
                    <a:pt x="266" y="253"/>
                    <a:pt x="305" y="258"/>
                  </a:cubicBezTo>
                  <a:cubicBezTo>
                    <a:pt x="386" y="274"/>
                    <a:pt x="445" y="303"/>
                    <a:pt x="490" y="333"/>
                  </a:cubicBezTo>
                  <a:lnTo>
                    <a:pt x="490" y="480"/>
                  </a:lnTo>
                  <a:lnTo>
                    <a:pt x="555" y="466"/>
                  </a:lnTo>
                  <a:lnTo>
                    <a:pt x="630" y="452"/>
                  </a:lnTo>
                  <a:lnTo>
                    <a:pt x="555" y="319"/>
                  </a:lnTo>
                  <a:cubicBezTo>
                    <a:pt x="586" y="274"/>
                    <a:pt x="623" y="214"/>
                    <a:pt x="689" y="162"/>
                  </a:cubicBezTo>
                  <a:cubicBezTo>
                    <a:pt x="782" y="77"/>
                    <a:pt x="862" y="57"/>
                    <a:pt x="916" y="57"/>
                  </a:cubicBezTo>
                  <a:cubicBezTo>
                    <a:pt x="964" y="57"/>
                    <a:pt x="993" y="73"/>
                    <a:pt x="993" y="73"/>
                  </a:cubicBezTo>
                  <a:cubicBezTo>
                    <a:pt x="958" y="24"/>
                    <a:pt x="908" y="0"/>
                    <a:pt x="85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4"/>
            <p:cNvSpPr/>
            <p:nvPr/>
          </p:nvSpPr>
          <p:spPr>
            <a:xfrm>
              <a:off x="4614314" y="3649467"/>
              <a:ext cx="49937" cy="21437"/>
            </a:xfrm>
            <a:custGeom>
              <a:rect b="b" l="l" r="r" t="t"/>
              <a:pathLst>
                <a:path extrusionOk="0" h="258" w="601">
                  <a:moveTo>
                    <a:pt x="520" y="1"/>
                  </a:moveTo>
                  <a:cubicBezTo>
                    <a:pt x="482" y="1"/>
                    <a:pt x="437" y="17"/>
                    <a:pt x="392" y="50"/>
                  </a:cubicBezTo>
                  <a:cubicBezTo>
                    <a:pt x="348" y="80"/>
                    <a:pt x="326" y="110"/>
                    <a:pt x="303" y="146"/>
                  </a:cubicBezTo>
                  <a:cubicBezTo>
                    <a:pt x="275" y="124"/>
                    <a:pt x="237" y="110"/>
                    <a:pt x="193" y="101"/>
                  </a:cubicBezTo>
                  <a:cubicBezTo>
                    <a:pt x="178" y="99"/>
                    <a:pt x="164" y="98"/>
                    <a:pt x="150" y="98"/>
                  </a:cubicBezTo>
                  <a:cubicBezTo>
                    <a:pt x="68" y="98"/>
                    <a:pt x="7" y="133"/>
                    <a:pt x="1" y="183"/>
                  </a:cubicBezTo>
                  <a:cubicBezTo>
                    <a:pt x="1" y="183"/>
                    <a:pt x="23" y="143"/>
                    <a:pt x="134" y="143"/>
                  </a:cubicBezTo>
                  <a:cubicBezTo>
                    <a:pt x="150" y="143"/>
                    <a:pt x="167" y="144"/>
                    <a:pt x="186" y="146"/>
                  </a:cubicBezTo>
                  <a:cubicBezTo>
                    <a:pt x="230" y="146"/>
                    <a:pt x="268" y="162"/>
                    <a:pt x="296" y="176"/>
                  </a:cubicBezTo>
                  <a:lnTo>
                    <a:pt x="289" y="258"/>
                  </a:lnTo>
                  <a:lnTo>
                    <a:pt x="333" y="243"/>
                  </a:lnTo>
                  <a:lnTo>
                    <a:pt x="378" y="234"/>
                  </a:lnTo>
                  <a:lnTo>
                    <a:pt x="333" y="169"/>
                  </a:lnTo>
                  <a:cubicBezTo>
                    <a:pt x="348" y="146"/>
                    <a:pt x="378" y="117"/>
                    <a:pt x="415" y="87"/>
                  </a:cubicBezTo>
                  <a:cubicBezTo>
                    <a:pt x="475" y="39"/>
                    <a:pt x="524" y="28"/>
                    <a:pt x="557" y="28"/>
                  </a:cubicBezTo>
                  <a:cubicBezTo>
                    <a:pt x="585" y="28"/>
                    <a:pt x="600" y="35"/>
                    <a:pt x="600" y="35"/>
                  </a:cubicBezTo>
                  <a:cubicBezTo>
                    <a:pt x="580" y="12"/>
                    <a:pt x="552" y="1"/>
                    <a:pt x="52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4"/>
            <p:cNvSpPr/>
            <p:nvPr/>
          </p:nvSpPr>
          <p:spPr>
            <a:xfrm>
              <a:off x="4273158" y="3783825"/>
              <a:ext cx="124976" cy="53510"/>
            </a:xfrm>
            <a:custGeom>
              <a:rect b="b" l="l" r="r" t="t"/>
              <a:pathLst>
                <a:path extrusionOk="0" h="349" w="815">
                  <a:moveTo>
                    <a:pt x="712" y="1"/>
                  </a:moveTo>
                  <a:cubicBezTo>
                    <a:pt x="659" y="1"/>
                    <a:pt x="596" y="23"/>
                    <a:pt x="534" y="68"/>
                  </a:cubicBezTo>
                  <a:cubicBezTo>
                    <a:pt x="482" y="105"/>
                    <a:pt x="445" y="157"/>
                    <a:pt x="424" y="201"/>
                  </a:cubicBezTo>
                  <a:cubicBezTo>
                    <a:pt x="379" y="171"/>
                    <a:pt x="326" y="150"/>
                    <a:pt x="260" y="143"/>
                  </a:cubicBezTo>
                  <a:cubicBezTo>
                    <a:pt x="237" y="139"/>
                    <a:pt x="215" y="137"/>
                    <a:pt x="194" y="137"/>
                  </a:cubicBezTo>
                  <a:cubicBezTo>
                    <a:pt x="88" y="137"/>
                    <a:pt x="12" y="184"/>
                    <a:pt x="0" y="253"/>
                  </a:cubicBezTo>
                  <a:cubicBezTo>
                    <a:pt x="0" y="253"/>
                    <a:pt x="28" y="197"/>
                    <a:pt x="176" y="197"/>
                  </a:cubicBezTo>
                  <a:cubicBezTo>
                    <a:pt x="198" y="197"/>
                    <a:pt x="224" y="198"/>
                    <a:pt x="253" y="201"/>
                  </a:cubicBezTo>
                  <a:cubicBezTo>
                    <a:pt x="319" y="209"/>
                    <a:pt x="370" y="223"/>
                    <a:pt x="400" y="246"/>
                  </a:cubicBezTo>
                  <a:lnTo>
                    <a:pt x="400" y="349"/>
                  </a:lnTo>
                  <a:lnTo>
                    <a:pt x="452" y="342"/>
                  </a:lnTo>
                  <a:lnTo>
                    <a:pt x="512" y="328"/>
                  </a:lnTo>
                  <a:lnTo>
                    <a:pt x="459" y="232"/>
                  </a:lnTo>
                  <a:cubicBezTo>
                    <a:pt x="482" y="201"/>
                    <a:pt x="512" y="157"/>
                    <a:pt x="571" y="120"/>
                  </a:cubicBezTo>
                  <a:cubicBezTo>
                    <a:pt x="656" y="51"/>
                    <a:pt x="723" y="37"/>
                    <a:pt x="766" y="37"/>
                  </a:cubicBezTo>
                  <a:cubicBezTo>
                    <a:pt x="797" y="37"/>
                    <a:pt x="815" y="45"/>
                    <a:pt x="815" y="45"/>
                  </a:cubicBezTo>
                  <a:cubicBezTo>
                    <a:pt x="792" y="15"/>
                    <a:pt x="755" y="1"/>
                    <a:pt x="7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4"/>
            <p:cNvSpPr/>
            <p:nvPr/>
          </p:nvSpPr>
          <p:spPr>
            <a:xfrm>
              <a:off x="5244136" y="3707630"/>
              <a:ext cx="36393" cy="15621"/>
            </a:xfrm>
            <a:custGeom>
              <a:rect b="b" l="l" r="r" t="t"/>
              <a:pathLst>
                <a:path extrusionOk="0" h="188" w="438">
                  <a:moveTo>
                    <a:pt x="385" y="1"/>
                  </a:moveTo>
                  <a:cubicBezTo>
                    <a:pt x="357" y="1"/>
                    <a:pt x="324" y="14"/>
                    <a:pt x="290" y="40"/>
                  </a:cubicBezTo>
                  <a:cubicBezTo>
                    <a:pt x="260" y="54"/>
                    <a:pt x="237" y="84"/>
                    <a:pt x="230" y="105"/>
                  </a:cubicBezTo>
                  <a:cubicBezTo>
                    <a:pt x="208" y="91"/>
                    <a:pt x="178" y="77"/>
                    <a:pt x="141" y="77"/>
                  </a:cubicBezTo>
                  <a:cubicBezTo>
                    <a:pt x="127" y="74"/>
                    <a:pt x="114" y="73"/>
                    <a:pt x="102" y="73"/>
                  </a:cubicBezTo>
                  <a:cubicBezTo>
                    <a:pt x="47" y="73"/>
                    <a:pt x="6" y="99"/>
                    <a:pt x="0" y="136"/>
                  </a:cubicBezTo>
                  <a:cubicBezTo>
                    <a:pt x="0" y="136"/>
                    <a:pt x="17" y="103"/>
                    <a:pt x="93" y="103"/>
                  </a:cubicBezTo>
                  <a:cubicBezTo>
                    <a:pt x="105" y="103"/>
                    <a:pt x="118" y="103"/>
                    <a:pt x="134" y="105"/>
                  </a:cubicBezTo>
                  <a:cubicBezTo>
                    <a:pt x="171" y="105"/>
                    <a:pt x="201" y="121"/>
                    <a:pt x="215" y="128"/>
                  </a:cubicBezTo>
                  <a:lnTo>
                    <a:pt x="215" y="187"/>
                  </a:lnTo>
                  <a:lnTo>
                    <a:pt x="246" y="180"/>
                  </a:lnTo>
                  <a:lnTo>
                    <a:pt x="274" y="173"/>
                  </a:lnTo>
                  <a:lnTo>
                    <a:pt x="246" y="121"/>
                  </a:lnTo>
                  <a:cubicBezTo>
                    <a:pt x="260" y="105"/>
                    <a:pt x="274" y="84"/>
                    <a:pt x="304" y="61"/>
                  </a:cubicBezTo>
                  <a:cubicBezTo>
                    <a:pt x="348" y="26"/>
                    <a:pt x="383" y="17"/>
                    <a:pt x="406" y="17"/>
                  </a:cubicBezTo>
                  <a:cubicBezTo>
                    <a:pt x="427" y="17"/>
                    <a:pt x="438" y="24"/>
                    <a:pt x="438" y="24"/>
                  </a:cubicBezTo>
                  <a:cubicBezTo>
                    <a:pt x="425" y="8"/>
                    <a:pt x="407" y="1"/>
                    <a:pt x="38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4"/>
            <p:cNvSpPr/>
            <p:nvPr/>
          </p:nvSpPr>
          <p:spPr>
            <a:xfrm>
              <a:off x="5952811" y="4309285"/>
              <a:ext cx="193932" cy="80763"/>
            </a:xfrm>
            <a:custGeom>
              <a:rect b="b" l="l" r="r" t="t"/>
              <a:pathLst>
                <a:path extrusionOk="0" h="972" w="2334">
                  <a:moveTo>
                    <a:pt x="777" y="1"/>
                  </a:moveTo>
                  <a:cubicBezTo>
                    <a:pt x="511" y="1"/>
                    <a:pt x="297" y="216"/>
                    <a:pt x="297" y="474"/>
                  </a:cubicBezTo>
                  <a:lnTo>
                    <a:pt x="297" y="483"/>
                  </a:lnTo>
                  <a:cubicBezTo>
                    <a:pt x="281" y="483"/>
                    <a:pt x="260" y="474"/>
                    <a:pt x="244" y="474"/>
                  </a:cubicBezTo>
                  <a:cubicBezTo>
                    <a:pt x="110" y="474"/>
                    <a:pt x="0" y="586"/>
                    <a:pt x="0" y="719"/>
                  </a:cubicBezTo>
                  <a:cubicBezTo>
                    <a:pt x="0" y="853"/>
                    <a:pt x="110" y="956"/>
                    <a:pt x="244" y="956"/>
                  </a:cubicBezTo>
                  <a:lnTo>
                    <a:pt x="244" y="972"/>
                  </a:lnTo>
                  <a:lnTo>
                    <a:pt x="2179" y="972"/>
                  </a:lnTo>
                  <a:lnTo>
                    <a:pt x="2179" y="956"/>
                  </a:lnTo>
                  <a:cubicBezTo>
                    <a:pt x="2268" y="949"/>
                    <a:pt x="2333" y="867"/>
                    <a:pt x="2333" y="778"/>
                  </a:cubicBezTo>
                  <a:cubicBezTo>
                    <a:pt x="2333" y="682"/>
                    <a:pt x="2253" y="600"/>
                    <a:pt x="2156" y="600"/>
                  </a:cubicBezTo>
                  <a:cubicBezTo>
                    <a:pt x="2111" y="600"/>
                    <a:pt x="2076" y="616"/>
                    <a:pt x="2038" y="638"/>
                  </a:cubicBezTo>
                  <a:lnTo>
                    <a:pt x="2038" y="616"/>
                  </a:lnTo>
                  <a:cubicBezTo>
                    <a:pt x="2038" y="422"/>
                    <a:pt x="1889" y="268"/>
                    <a:pt x="1697" y="268"/>
                  </a:cubicBezTo>
                  <a:cubicBezTo>
                    <a:pt x="1587" y="268"/>
                    <a:pt x="1489" y="319"/>
                    <a:pt x="1430" y="394"/>
                  </a:cubicBezTo>
                  <a:cubicBezTo>
                    <a:pt x="1409" y="385"/>
                    <a:pt x="1378" y="385"/>
                    <a:pt x="1355" y="385"/>
                  </a:cubicBezTo>
                  <a:cubicBezTo>
                    <a:pt x="1320" y="385"/>
                    <a:pt x="1282" y="394"/>
                    <a:pt x="1252" y="408"/>
                  </a:cubicBezTo>
                  <a:cubicBezTo>
                    <a:pt x="1222" y="172"/>
                    <a:pt x="1023" y="1"/>
                    <a:pt x="77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4"/>
            <p:cNvSpPr/>
            <p:nvPr/>
          </p:nvSpPr>
          <p:spPr>
            <a:xfrm>
              <a:off x="5976741" y="4309950"/>
              <a:ext cx="36393" cy="73368"/>
            </a:xfrm>
            <a:custGeom>
              <a:rect b="b" l="l" r="r" t="t"/>
              <a:pathLst>
                <a:path extrusionOk="0" h="883" w="438">
                  <a:moveTo>
                    <a:pt x="438" y="0"/>
                  </a:moveTo>
                  <a:cubicBezTo>
                    <a:pt x="201" y="0"/>
                    <a:pt x="0" y="199"/>
                    <a:pt x="0" y="445"/>
                  </a:cubicBezTo>
                  <a:cubicBezTo>
                    <a:pt x="0" y="688"/>
                    <a:pt x="201" y="882"/>
                    <a:pt x="438" y="882"/>
                  </a:cubicBezTo>
                  <a:cubicBezTo>
                    <a:pt x="438" y="882"/>
                    <a:pt x="187" y="800"/>
                    <a:pt x="171" y="445"/>
                  </a:cubicBezTo>
                  <a:cubicBezTo>
                    <a:pt x="150" y="119"/>
                    <a:pt x="438" y="0"/>
                    <a:pt x="43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4"/>
            <p:cNvSpPr/>
            <p:nvPr/>
          </p:nvSpPr>
          <p:spPr>
            <a:xfrm>
              <a:off x="6046952" y="4341275"/>
              <a:ext cx="38304" cy="19859"/>
            </a:xfrm>
            <a:custGeom>
              <a:rect b="b" l="l" r="r" t="t"/>
              <a:pathLst>
                <a:path extrusionOk="0" h="239" w="461">
                  <a:moveTo>
                    <a:pt x="231" y="0"/>
                  </a:moveTo>
                  <a:cubicBezTo>
                    <a:pt x="105" y="9"/>
                    <a:pt x="0" y="112"/>
                    <a:pt x="0" y="238"/>
                  </a:cubicBezTo>
                  <a:cubicBezTo>
                    <a:pt x="0" y="238"/>
                    <a:pt x="37" y="105"/>
                    <a:pt x="231" y="89"/>
                  </a:cubicBezTo>
                  <a:cubicBezTo>
                    <a:pt x="235" y="89"/>
                    <a:pt x="239" y="89"/>
                    <a:pt x="243" y="89"/>
                  </a:cubicBezTo>
                  <a:cubicBezTo>
                    <a:pt x="403" y="89"/>
                    <a:pt x="461" y="231"/>
                    <a:pt x="461" y="231"/>
                  </a:cubicBezTo>
                  <a:cubicBezTo>
                    <a:pt x="461" y="105"/>
                    <a:pt x="356" y="0"/>
                    <a:pt x="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4"/>
            <p:cNvSpPr/>
            <p:nvPr/>
          </p:nvSpPr>
          <p:spPr>
            <a:xfrm>
              <a:off x="4741691" y="4301890"/>
              <a:ext cx="200164" cy="83173"/>
            </a:xfrm>
            <a:custGeom>
              <a:rect b="b" l="l" r="r" t="t"/>
              <a:pathLst>
                <a:path extrusionOk="0" h="1001" w="2409">
                  <a:moveTo>
                    <a:pt x="1608" y="1"/>
                  </a:moveTo>
                  <a:cubicBezTo>
                    <a:pt x="1358" y="1"/>
                    <a:pt x="1150" y="186"/>
                    <a:pt x="1119" y="422"/>
                  </a:cubicBezTo>
                  <a:cubicBezTo>
                    <a:pt x="1082" y="408"/>
                    <a:pt x="1054" y="401"/>
                    <a:pt x="1016" y="401"/>
                  </a:cubicBezTo>
                  <a:cubicBezTo>
                    <a:pt x="986" y="401"/>
                    <a:pt x="965" y="401"/>
                    <a:pt x="934" y="408"/>
                  </a:cubicBezTo>
                  <a:cubicBezTo>
                    <a:pt x="876" y="334"/>
                    <a:pt x="771" y="282"/>
                    <a:pt x="660" y="282"/>
                  </a:cubicBezTo>
                  <a:cubicBezTo>
                    <a:pt x="468" y="282"/>
                    <a:pt x="305" y="438"/>
                    <a:pt x="305" y="638"/>
                  </a:cubicBezTo>
                  <a:lnTo>
                    <a:pt x="305" y="661"/>
                  </a:lnTo>
                  <a:cubicBezTo>
                    <a:pt x="275" y="638"/>
                    <a:pt x="230" y="623"/>
                    <a:pt x="186" y="623"/>
                  </a:cubicBezTo>
                  <a:cubicBezTo>
                    <a:pt x="83" y="623"/>
                    <a:pt x="1" y="705"/>
                    <a:pt x="1" y="808"/>
                  </a:cubicBezTo>
                  <a:cubicBezTo>
                    <a:pt x="1" y="904"/>
                    <a:pt x="68" y="979"/>
                    <a:pt x="164" y="993"/>
                  </a:cubicBezTo>
                  <a:lnTo>
                    <a:pt x="164" y="1000"/>
                  </a:lnTo>
                  <a:lnTo>
                    <a:pt x="2165" y="1000"/>
                  </a:lnTo>
                  <a:lnTo>
                    <a:pt x="2165" y="993"/>
                  </a:lnTo>
                  <a:cubicBezTo>
                    <a:pt x="2298" y="993"/>
                    <a:pt x="2409" y="883"/>
                    <a:pt x="2409" y="750"/>
                  </a:cubicBezTo>
                  <a:cubicBezTo>
                    <a:pt x="2409" y="607"/>
                    <a:pt x="2298" y="497"/>
                    <a:pt x="2165" y="497"/>
                  </a:cubicBezTo>
                  <a:cubicBezTo>
                    <a:pt x="2142" y="497"/>
                    <a:pt x="2121" y="497"/>
                    <a:pt x="2105" y="504"/>
                  </a:cubicBezTo>
                  <a:lnTo>
                    <a:pt x="2105" y="497"/>
                  </a:lnTo>
                  <a:cubicBezTo>
                    <a:pt x="2105" y="223"/>
                    <a:pt x="1882" y="1"/>
                    <a:pt x="160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4"/>
            <p:cNvSpPr/>
            <p:nvPr/>
          </p:nvSpPr>
          <p:spPr>
            <a:xfrm>
              <a:off x="4889508" y="4304300"/>
              <a:ext cx="27835" cy="39551"/>
            </a:xfrm>
            <a:custGeom>
              <a:rect b="b" l="l" r="r" t="t"/>
              <a:pathLst>
                <a:path extrusionOk="0" h="476" w="335">
                  <a:moveTo>
                    <a:pt x="0" y="0"/>
                  </a:moveTo>
                  <a:lnTo>
                    <a:pt x="0" y="0"/>
                  </a:lnTo>
                  <a:cubicBezTo>
                    <a:pt x="192" y="75"/>
                    <a:pt x="326" y="253"/>
                    <a:pt x="326" y="468"/>
                  </a:cubicBezTo>
                  <a:lnTo>
                    <a:pt x="326" y="475"/>
                  </a:lnTo>
                  <a:lnTo>
                    <a:pt x="334" y="475"/>
                  </a:lnTo>
                  <a:lnTo>
                    <a:pt x="334" y="438"/>
                  </a:lnTo>
                  <a:cubicBezTo>
                    <a:pt x="334" y="232"/>
                    <a:pt x="192" y="61"/>
                    <a:pt x="0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4"/>
            <p:cNvSpPr/>
            <p:nvPr/>
          </p:nvSpPr>
          <p:spPr>
            <a:xfrm>
              <a:off x="4879538" y="4303136"/>
              <a:ext cx="37806" cy="75861"/>
            </a:xfrm>
            <a:custGeom>
              <a:rect b="b" l="l" r="r" t="t"/>
              <a:pathLst>
                <a:path extrusionOk="0" h="913" w="455">
                  <a:moveTo>
                    <a:pt x="1" y="0"/>
                  </a:moveTo>
                  <a:cubicBezTo>
                    <a:pt x="1" y="0"/>
                    <a:pt x="298" y="119"/>
                    <a:pt x="284" y="452"/>
                  </a:cubicBezTo>
                  <a:cubicBezTo>
                    <a:pt x="261" y="824"/>
                    <a:pt x="1" y="913"/>
                    <a:pt x="1" y="913"/>
                  </a:cubicBezTo>
                  <a:cubicBezTo>
                    <a:pt x="239" y="913"/>
                    <a:pt x="438" y="719"/>
                    <a:pt x="454" y="489"/>
                  </a:cubicBezTo>
                  <a:lnTo>
                    <a:pt x="446" y="489"/>
                  </a:lnTo>
                  <a:lnTo>
                    <a:pt x="446" y="482"/>
                  </a:lnTo>
                  <a:cubicBezTo>
                    <a:pt x="446" y="267"/>
                    <a:pt x="312" y="89"/>
                    <a:pt x="120" y="14"/>
                  </a:cubicBezTo>
                  <a:cubicBezTo>
                    <a:pt x="83" y="7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4"/>
            <p:cNvSpPr/>
            <p:nvPr/>
          </p:nvSpPr>
          <p:spPr>
            <a:xfrm>
              <a:off x="4805089" y="4335791"/>
              <a:ext cx="39551" cy="19692"/>
            </a:xfrm>
            <a:custGeom>
              <a:rect b="b" l="l" r="r" t="t"/>
              <a:pathLst>
                <a:path extrusionOk="0" h="237" w="476">
                  <a:moveTo>
                    <a:pt x="239" y="0"/>
                  </a:moveTo>
                  <a:cubicBezTo>
                    <a:pt x="113" y="0"/>
                    <a:pt x="8" y="103"/>
                    <a:pt x="1" y="230"/>
                  </a:cubicBezTo>
                  <a:cubicBezTo>
                    <a:pt x="1" y="230"/>
                    <a:pt x="61" y="89"/>
                    <a:pt x="223" y="89"/>
                  </a:cubicBezTo>
                  <a:lnTo>
                    <a:pt x="246" y="89"/>
                  </a:lnTo>
                  <a:cubicBezTo>
                    <a:pt x="438" y="103"/>
                    <a:pt x="475" y="237"/>
                    <a:pt x="475" y="237"/>
                  </a:cubicBezTo>
                  <a:cubicBezTo>
                    <a:pt x="475" y="103"/>
                    <a:pt x="372" y="0"/>
                    <a:pt x="246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4"/>
            <p:cNvSpPr/>
            <p:nvPr/>
          </p:nvSpPr>
          <p:spPr>
            <a:xfrm>
              <a:off x="4599524" y="4010078"/>
              <a:ext cx="197671" cy="248771"/>
            </a:xfrm>
            <a:custGeom>
              <a:rect b="b" l="l" r="r" t="t"/>
              <a:pathLst>
                <a:path extrusionOk="0" h="2994" w="2379">
                  <a:moveTo>
                    <a:pt x="1185" y="1"/>
                  </a:moveTo>
                  <a:cubicBezTo>
                    <a:pt x="675" y="1"/>
                    <a:pt x="252" y="415"/>
                    <a:pt x="252" y="934"/>
                  </a:cubicBezTo>
                  <a:cubicBezTo>
                    <a:pt x="252" y="979"/>
                    <a:pt x="259" y="1023"/>
                    <a:pt x="268" y="1068"/>
                  </a:cubicBezTo>
                  <a:cubicBezTo>
                    <a:pt x="104" y="1267"/>
                    <a:pt x="1" y="1527"/>
                    <a:pt x="1" y="1808"/>
                  </a:cubicBezTo>
                  <a:cubicBezTo>
                    <a:pt x="1" y="2467"/>
                    <a:pt x="534" y="2994"/>
                    <a:pt x="1185" y="2994"/>
                  </a:cubicBezTo>
                  <a:cubicBezTo>
                    <a:pt x="1845" y="2994"/>
                    <a:pt x="2379" y="2467"/>
                    <a:pt x="2379" y="1808"/>
                  </a:cubicBezTo>
                  <a:cubicBezTo>
                    <a:pt x="2379" y="1527"/>
                    <a:pt x="2275" y="1267"/>
                    <a:pt x="2112" y="1068"/>
                  </a:cubicBezTo>
                  <a:cubicBezTo>
                    <a:pt x="2119" y="1023"/>
                    <a:pt x="2126" y="979"/>
                    <a:pt x="2126" y="934"/>
                  </a:cubicBezTo>
                  <a:cubicBezTo>
                    <a:pt x="2126" y="415"/>
                    <a:pt x="1705" y="1"/>
                    <a:pt x="11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4"/>
            <p:cNvSpPr/>
            <p:nvPr/>
          </p:nvSpPr>
          <p:spPr>
            <a:xfrm>
              <a:off x="4697986" y="4086521"/>
              <a:ext cx="9389" cy="296133"/>
            </a:xfrm>
            <a:custGeom>
              <a:rect b="b" l="l" r="r" t="t"/>
              <a:pathLst>
                <a:path extrusionOk="0" h="3564" w="113">
                  <a:moveTo>
                    <a:pt x="54" y="1"/>
                  </a:moveTo>
                  <a:cubicBezTo>
                    <a:pt x="53" y="1"/>
                    <a:pt x="52" y="4"/>
                    <a:pt x="52" y="14"/>
                  </a:cubicBezTo>
                  <a:lnTo>
                    <a:pt x="0" y="3511"/>
                  </a:lnTo>
                  <a:cubicBezTo>
                    <a:pt x="0" y="3534"/>
                    <a:pt x="23" y="3564"/>
                    <a:pt x="52" y="3564"/>
                  </a:cubicBezTo>
                  <a:lnTo>
                    <a:pt x="61" y="3564"/>
                  </a:lnTo>
                  <a:cubicBezTo>
                    <a:pt x="89" y="3564"/>
                    <a:pt x="112" y="3534"/>
                    <a:pt x="112" y="3511"/>
                  </a:cubicBezTo>
                  <a:cubicBezTo>
                    <a:pt x="112" y="3511"/>
                    <a:pt x="89" y="14"/>
                    <a:pt x="61" y="14"/>
                  </a:cubicBezTo>
                  <a:cubicBezTo>
                    <a:pt x="61" y="14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4"/>
            <p:cNvSpPr/>
            <p:nvPr/>
          </p:nvSpPr>
          <p:spPr>
            <a:xfrm>
              <a:off x="4646221" y="4157895"/>
              <a:ext cx="56086" cy="46115"/>
            </a:xfrm>
            <a:custGeom>
              <a:rect b="b" l="l" r="r" t="t"/>
              <a:pathLst>
                <a:path extrusionOk="0" h="555" w="675">
                  <a:moveTo>
                    <a:pt x="1" y="0"/>
                  </a:moveTo>
                  <a:lnTo>
                    <a:pt x="1" y="0"/>
                  </a:lnTo>
                  <a:cubicBezTo>
                    <a:pt x="331" y="541"/>
                    <a:pt x="634" y="555"/>
                    <a:pt x="665" y="555"/>
                  </a:cubicBezTo>
                  <a:cubicBezTo>
                    <a:pt x="667" y="555"/>
                    <a:pt x="668" y="555"/>
                    <a:pt x="668" y="555"/>
                  </a:cubicBezTo>
                  <a:lnTo>
                    <a:pt x="675" y="473"/>
                  </a:lnTo>
                  <a:lnTo>
                    <a:pt x="675" y="473"/>
                  </a:lnTo>
                  <a:cubicBezTo>
                    <a:pt x="675" y="473"/>
                    <a:pt x="668" y="479"/>
                    <a:pt x="647" y="479"/>
                  </a:cubicBezTo>
                  <a:cubicBezTo>
                    <a:pt x="606" y="479"/>
                    <a:pt x="511" y="455"/>
                    <a:pt x="312" y="311"/>
                  </a:cubicBezTo>
                  <a:cubicBezTo>
                    <a:pt x="134" y="1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4"/>
            <p:cNvSpPr/>
            <p:nvPr/>
          </p:nvSpPr>
          <p:spPr>
            <a:xfrm>
              <a:off x="4702223" y="4144850"/>
              <a:ext cx="48109" cy="39551"/>
            </a:xfrm>
            <a:custGeom>
              <a:rect b="b" l="l" r="r" t="t"/>
              <a:pathLst>
                <a:path extrusionOk="0" h="476" w="579">
                  <a:moveTo>
                    <a:pt x="579" y="1"/>
                  </a:moveTo>
                  <a:cubicBezTo>
                    <a:pt x="579" y="1"/>
                    <a:pt x="461" y="164"/>
                    <a:pt x="312" y="267"/>
                  </a:cubicBezTo>
                  <a:cubicBezTo>
                    <a:pt x="143" y="392"/>
                    <a:pt x="60" y="413"/>
                    <a:pt x="24" y="413"/>
                  </a:cubicBezTo>
                  <a:cubicBezTo>
                    <a:pt x="7" y="413"/>
                    <a:pt x="1" y="408"/>
                    <a:pt x="1" y="408"/>
                  </a:cubicBezTo>
                  <a:lnTo>
                    <a:pt x="1" y="408"/>
                  </a:lnTo>
                  <a:lnTo>
                    <a:pt x="10" y="475"/>
                  </a:lnTo>
                  <a:cubicBezTo>
                    <a:pt x="10" y="475"/>
                    <a:pt x="11" y="475"/>
                    <a:pt x="12" y="475"/>
                  </a:cubicBezTo>
                  <a:cubicBezTo>
                    <a:pt x="40" y="475"/>
                    <a:pt x="300" y="463"/>
                    <a:pt x="57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4"/>
            <p:cNvSpPr/>
            <p:nvPr/>
          </p:nvSpPr>
          <p:spPr>
            <a:xfrm>
              <a:off x="4664168" y="4117264"/>
              <a:ext cx="38138" cy="31408"/>
            </a:xfrm>
            <a:custGeom>
              <a:rect b="b" l="l" r="r" t="t"/>
              <a:pathLst>
                <a:path extrusionOk="0" h="378" w="459">
                  <a:moveTo>
                    <a:pt x="0" y="0"/>
                  </a:moveTo>
                  <a:cubicBezTo>
                    <a:pt x="228" y="370"/>
                    <a:pt x="443" y="377"/>
                    <a:pt x="458" y="377"/>
                  </a:cubicBezTo>
                  <a:cubicBezTo>
                    <a:pt x="459" y="377"/>
                    <a:pt x="459" y="377"/>
                    <a:pt x="459" y="377"/>
                  </a:cubicBezTo>
                  <a:lnTo>
                    <a:pt x="459" y="325"/>
                  </a:lnTo>
                  <a:cubicBezTo>
                    <a:pt x="459" y="325"/>
                    <a:pt x="455" y="328"/>
                    <a:pt x="444" y="328"/>
                  </a:cubicBezTo>
                  <a:cubicBezTo>
                    <a:pt x="417" y="328"/>
                    <a:pt x="352" y="313"/>
                    <a:pt x="208" y="215"/>
                  </a:cubicBezTo>
                  <a:cubicBezTo>
                    <a:pt x="89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4"/>
            <p:cNvSpPr/>
            <p:nvPr/>
          </p:nvSpPr>
          <p:spPr>
            <a:xfrm>
              <a:off x="7094301" y="3230029"/>
              <a:ext cx="116326" cy="116991"/>
            </a:xfrm>
            <a:custGeom>
              <a:rect b="b" l="l" r="r" t="t"/>
              <a:pathLst>
                <a:path extrusionOk="0" h="1408" w="1400">
                  <a:moveTo>
                    <a:pt x="697" y="1"/>
                  </a:moveTo>
                  <a:cubicBezTo>
                    <a:pt x="311" y="1"/>
                    <a:pt x="0" y="319"/>
                    <a:pt x="0" y="703"/>
                  </a:cubicBezTo>
                  <a:cubicBezTo>
                    <a:pt x="0" y="1089"/>
                    <a:pt x="311" y="1407"/>
                    <a:pt x="697" y="1407"/>
                  </a:cubicBezTo>
                  <a:cubicBezTo>
                    <a:pt x="1088" y="1407"/>
                    <a:pt x="1400" y="1089"/>
                    <a:pt x="1400" y="703"/>
                  </a:cubicBezTo>
                  <a:cubicBezTo>
                    <a:pt x="1400" y="319"/>
                    <a:pt x="1088" y="1"/>
                    <a:pt x="69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4"/>
            <p:cNvSpPr/>
            <p:nvPr/>
          </p:nvSpPr>
          <p:spPr>
            <a:xfrm>
              <a:off x="6617697" y="3224462"/>
              <a:ext cx="74033" cy="73950"/>
            </a:xfrm>
            <a:custGeom>
              <a:rect b="b" l="l" r="r" t="t"/>
              <a:pathLst>
                <a:path extrusionOk="0" h="890" w="891">
                  <a:moveTo>
                    <a:pt x="445" y="0"/>
                  </a:moveTo>
                  <a:cubicBezTo>
                    <a:pt x="200" y="0"/>
                    <a:pt x="1" y="201"/>
                    <a:pt x="1" y="445"/>
                  </a:cubicBezTo>
                  <a:cubicBezTo>
                    <a:pt x="1" y="697"/>
                    <a:pt x="200" y="889"/>
                    <a:pt x="445" y="889"/>
                  </a:cubicBezTo>
                  <a:cubicBezTo>
                    <a:pt x="689" y="889"/>
                    <a:pt x="890" y="697"/>
                    <a:pt x="890" y="445"/>
                  </a:cubicBezTo>
                  <a:cubicBezTo>
                    <a:pt x="890" y="201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4"/>
            <p:cNvSpPr/>
            <p:nvPr/>
          </p:nvSpPr>
          <p:spPr>
            <a:xfrm>
              <a:off x="6668299" y="3084622"/>
              <a:ext cx="143413" cy="142998"/>
            </a:xfrm>
            <a:custGeom>
              <a:rect b="b" l="l" r="r" t="t"/>
              <a:pathLst>
                <a:path extrusionOk="0" h="1721" w="1726">
                  <a:moveTo>
                    <a:pt x="866" y="1"/>
                  </a:moveTo>
                  <a:cubicBezTo>
                    <a:pt x="391" y="1"/>
                    <a:pt x="0" y="387"/>
                    <a:pt x="0" y="862"/>
                  </a:cubicBezTo>
                  <a:cubicBezTo>
                    <a:pt x="0" y="1335"/>
                    <a:pt x="391" y="1720"/>
                    <a:pt x="866" y="1720"/>
                  </a:cubicBezTo>
                  <a:cubicBezTo>
                    <a:pt x="1341" y="1720"/>
                    <a:pt x="1725" y="1335"/>
                    <a:pt x="1725" y="862"/>
                  </a:cubicBezTo>
                  <a:cubicBezTo>
                    <a:pt x="1725" y="387"/>
                    <a:pt x="1341" y="1"/>
                    <a:pt x="86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4"/>
            <p:cNvSpPr/>
            <p:nvPr/>
          </p:nvSpPr>
          <p:spPr>
            <a:xfrm>
              <a:off x="7040044" y="3353750"/>
              <a:ext cx="49439" cy="48691"/>
            </a:xfrm>
            <a:custGeom>
              <a:rect b="b" l="l" r="r" t="t"/>
              <a:pathLst>
                <a:path extrusionOk="0" h="586" w="595">
                  <a:moveTo>
                    <a:pt x="297" y="0"/>
                  </a:moveTo>
                  <a:cubicBezTo>
                    <a:pt x="134" y="0"/>
                    <a:pt x="0" y="134"/>
                    <a:pt x="0" y="297"/>
                  </a:cubicBezTo>
                  <a:cubicBezTo>
                    <a:pt x="0" y="455"/>
                    <a:pt x="127" y="586"/>
                    <a:pt x="285" y="586"/>
                  </a:cubicBezTo>
                  <a:cubicBezTo>
                    <a:pt x="289" y="586"/>
                    <a:pt x="293" y="585"/>
                    <a:pt x="297" y="585"/>
                  </a:cubicBezTo>
                  <a:cubicBezTo>
                    <a:pt x="461" y="585"/>
                    <a:pt x="594" y="452"/>
                    <a:pt x="594" y="290"/>
                  </a:cubicBezTo>
                  <a:cubicBezTo>
                    <a:pt x="594" y="126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34"/>
            <p:cNvSpPr/>
            <p:nvPr/>
          </p:nvSpPr>
          <p:spPr>
            <a:xfrm>
              <a:off x="7614528" y="3054460"/>
              <a:ext cx="546234" cy="237720"/>
            </a:xfrm>
            <a:custGeom>
              <a:rect b="b" l="l" r="r" t="t"/>
              <a:pathLst>
                <a:path extrusionOk="0" h="2861" w="6574">
                  <a:moveTo>
                    <a:pt x="3078" y="1"/>
                  </a:moveTo>
                  <a:cubicBezTo>
                    <a:pt x="3067" y="1"/>
                    <a:pt x="3056" y="1"/>
                    <a:pt x="3045" y="1"/>
                  </a:cubicBezTo>
                  <a:cubicBezTo>
                    <a:pt x="2512" y="8"/>
                    <a:pt x="2083" y="401"/>
                    <a:pt x="2001" y="904"/>
                  </a:cubicBezTo>
                  <a:cubicBezTo>
                    <a:pt x="1964" y="904"/>
                    <a:pt x="1927" y="897"/>
                    <a:pt x="1889" y="897"/>
                  </a:cubicBezTo>
                  <a:cubicBezTo>
                    <a:pt x="1431" y="913"/>
                    <a:pt x="1068" y="1283"/>
                    <a:pt x="1061" y="1735"/>
                  </a:cubicBezTo>
                  <a:cubicBezTo>
                    <a:pt x="534" y="1891"/>
                    <a:pt x="127" y="2327"/>
                    <a:pt x="1" y="2861"/>
                  </a:cubicBezTo>
                  <a:lnTo>
                    <a:pt x="6574" y="2743"/>
                  </a:lnTo>
                  <a:cubicBezTo>
                    <a:pt x="6390" y="2086"/>
                    <a:pt x="6007" y="1601"/>
                    <a:pt x="5306" y="1601"/>
                  </a:cubicBezTo>
                  <a:cubicBezTo>
                    <a:pt x="5296" y="1601"/>
                    <a:pt x="5286" y="1601"/>
                    <a:pt x="5275" y="1602"/>
                  </a:cubicBezTo>
                  <a:lnTo>
                    <a:pt x="5217" y="1602"/>
                  </a:lnTo>
                  <a:cubicBezTo>
                    <a:pt x="5210" y="1101"/>
                    <a:pt x="4802" y="698"/>
                    <a:pt x="4305" y="698"/>
                  </a:cubicBezTo>
                  <a:cubicBezTo>
                    <a:pt x="4295" y="698"/>
                    <a:pt x="4286" y="698"/>
                    <a:pt x="4276" y="698"/>
                  </a:cubicBezTo>
                  <a:cubicBezTo>
                    <a:pt x="4208" y="698"/>
                    <a:pt x="4150" y="705"/>
                    <a:pt x="4084" y="719"/>
                  </a:cubicBezTo>
                  <a:cubicBezTo>
                    <a:pt x="3938" y="301"/>
                    <a:pt x="3545" y="1"/>
                    <a:pt x="3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4"/>
            <p:cNvSpPr/>
            <p:nvPr/>
          </p:nvSpPr>
          <p:spPr>
            <a:xfrm>
              <a:off x="7772814" y="3127164"/>
              <a:ext cx="60323" cy="120065"/>
            </a:xfrm>
            <a:custGeom>
              <a:rect b="b" l="l" r="r" t="t"/>
              <a:pathLst>
                <a:path extrusionOk="0" h="1445" w="726">
                  <a:moveTo>
                    <a:pt x="0" y="1"/>
                  </a:moveTo>
                  <a:cubicBezTo>
                    <a:pt x="0" y="1"/>
                    <a:pt x="578" y="186"/>
                    <a:pt x="548" y="719"/>
                  </a:cubicBezTo>
                  <a:cubicBezTo>
                    <a:pt x="518" y="1312"/>
                    <a:pt x="0" y="1445"/>
                    <a:pt x="0" y="1445"/>
                  </a:cubicBezTo>
                  <a:cubicBezTo>
                    <a:pt x="401" y="1445"/>
                    <a:pt x="726" y="1120"/>
                    <a:pt x="726" y="719"/>
                  </a:cubicBezTo>
                  <a:cubicBezTo>
                    <a:pt x="726" y="326"/>
                    <a:pt x="40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4"/>
            <p:cNvSpPr/>
            <p:nvPr/>
          </p:nvSpPr>
          <p:spPr>
            <a:xfrm>
              <a:off x="7979709" y="3186905"/>
              <a:ext cx="177979" cy="89903"/>
            </a:xfrm>
            <a:custGeom>
              <a:rect b="b" l="l" r="r" t="t"/>
              <a:pathLst>
                <a:path extrusionOk="0" h="1082" w="2142">
                  <a:moveTo>
                    <a:pt x="1068" y="0"/>
                  </a:moveTo>
                  <a:cubicBezTo>
                    <a:pt x="489" y="0"/>
                    <a:pt x="7" y="471"/>
                    <a:pt x="0" y="1053"/>
                  </a:cubicBezTo>
                  <a:cubicBezTo>
                    <a:pt x="0" y="1053"/>
                    <a:pt x="272" y="206"/>
                    <a:pt x="1007" y="206"/>
                  </a:cubicBezTo>
                  <a:cubicBezTo>
                    <a:pt x="1029" y="206"/>
                    <a:pt x="1052" y="207"/>
                    <a:pt x="1074" y="208"/>
                  </a:cubicBezTo>
                  <a:cubicBezTo>
                    <a:pt x="1947" y="274"/>
                    <a:pt x="2134" y="1082"/>
                    <a:pt x="2134" y="1082"/>
                  </a:cubicBezTo>
                  <a:cubicBezTo>
                    <a:pt x="2141" y="497"/>
                    <a:pt x="1674" y="15"/>
                    <a:pt x="1081" y="0"/>
                  </a:cubicBezTo>
                  <a:cubicBezTo>
                    <a:pt x="1077" y="0"/>
                    <a:pt x="1073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7" name="Google Shape;2687;p34"/>
            <p:cNvGrpSpPr/>
            <p:nvPr/>
          </p:nvGrpSpPr>
          <p:grpSpPr>
            <a:xfrm>
              <a:off x="4210705" y="2640464"/>
              <a:ext cx="553629" cy="271123"/>
              <a:chOff x="4210705" y="2640464"/>
              <a:chExt cx="553629" cy="271123"/>
            </a:xfrm>
          </p:grpSpPr>
          <p:sp>
            <p:nvSpPr>
              <p:cNvPr id="2688" name="Google Shape;2688;p34"/>
              <p:cNvSpPr/>
              <p:nvPr/>
            </p:nvSpPr>
            <p:spPr>
              <a:xfrm>
                <a:off x="4210705" y="2640464"/>
                <a:ext cx="553629" cy="271123"/>
              </a:xfrm>
              <a:custGeom>
                <a:rect b="b" l="l" r="r" t="t"/>
                <a:pathLst>
                  <a:path extrusionOk="0" h="3263" w="6663">
                    <a:moveTo>
                      <a:pt x="3742" y="1"/>
                    </a:moveTo>
                    <a:cubicBezTo>
                      <a:pt x="2549" y="1"/>
                      <a:pt x="1578" y="934"/>
                      <a:pt x="1519" y="2113"/>
                    </a:cubicBezTo>
                    <a:cubicBezTo>
                      <a:pt x="1400" y="2069"/>
                      <a:pt x="1275" y="2046"/>
                      <a:pt x="1142" y="2046"/>
                    </a:cubicBezTo>
                    <a:cubicBezTo>
                      <a:pt x="511" y="2046"/>
                      <a:pt x="0" y="2551"/>
                      <a:pt x="0" y="3180"/>
                    </a:cubicBezTo>
                    <a:cubicBezTo>
                      <a:pt x="0" y="3209"/>
                      <a:pt x="0" y="3232"/>
                      <a:pt x="7" y="3262"/>
                    </a:cubicBezTo>
                    <a:lnTo>
                      <a:pt x="6610" y="3262"/>
                    </a:lnTo>
                    <a:cubicBezTo>
                      <a:pt x="6646" y="3164"/>
                      <a:pt x="6662" y="3061"/>
                      <a:pt x="6662" y="2951"/>
                    </a:cubicBezTo>
                    <a:cubicBezTo>
                      <a:pt x="6662" y="2520"/>
                      <a:pt x="6365" y="2165"/>
                      <a:pt x="5958" y="2076"/>
                    </a:cubicBezTo>
                    <a:cubicBezTo>
                      <a:pt x="5883" y="920"/>
                      <a:pt x="4921" y="1"/>
                      <a:pt x="3742" y="1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34"/>
              <p:cNvSpPr/>
              <p:nvPr/>
            </p:nvSpPr>
            <p:spPr>
              <a:xfrm>
                <a:off x="4527636" y="2731640"/>
                <a:ext cx="88740" cy="88740"/>
              </a:xfrm>
              <a:custGeom>
                <a:rect b="b" l="l" r="r" t="t"/>
                <a:pathLst>
                  <a:path extrusionOk="0" h="1068" w="1068">
                    <a:moveTo>
                      <a:pt x="534" y="0"/>
                    </a:moveTo>
                    <a:cubicBezTo>
                      <a:pt x="237" y="0"/>
                      <a:pt x="0" y="237"/>
                      <a:pt x="0" y="534"/>
                    </a:cubicBezTo>
                    <a:cubicBezTo>
                      <a:pt x="0" y="831"/>
                      <a:pt x="237" y="1067"/>
                      <a:pt x="534" y="1067"/>
                    </a:cubicBezTo>
                    <a:cubicBezTo>
                      <a:pt x="831" y="1067"/>
                      <a:pt x="1067" y="831"/>
                      <a:pt x="1067" y="534"/>
                    </a:cubicBezTo>
                    <a:cubicBezTo>
                      <a:pt x="1067" y="237"/>
                      <a:pt x="831" y="0"/>
                      <a:pt x="534" y="0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4"/>
              <p:cNvSpPr/>
              <p:nvPr/>
            </p:nvSpPr>
            <p:spPr>
              <a:xfrm>
                <a:off x="4471141" y="2722964"/>
                <a:ext cx="32737" cy="32737"/>
              </a:xfrm>
              <a:custGeom>
                <a:rect b="b" l="l" r="r" t="t"/>
                <a:pathLst>
                  <a:path extrusionOk="0" h="394" w="394">
                    <a:moveTo>
                      <a:pt x="202" y="0"/>
                    </a:moveTo>
                    <a:cubicBezTo>
                      <a:pt x="90" y="0"/>
                      <a:pt x="1" y="89"/>
                      <a:pt x="1" y="192"/>
                    </a:cubicBezTo>
                    <a:cubicBezTo>
                      <a:pt x="1" y="304"/>
                      <a:pt x="90" y="393"/>
                      <a:pt x="202" y="393"/>
                    </a:cubicBezTo>
                    <a:cubicBezTo>
                      <a:pt x="312" y="393"/>
                      <a:pt x="394" y="304"/>
                      <a:pt x="394" y="192"/>
                    </a:cubicBezTo>
                    <a:cubicBezTo>
                      <a:pt x="394" y="89"/>
                      <a:pt x="312" y="0"/>
                      <a:pt x="202" y="0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91" name="Google Shape;2691;p34"/>
            <p:cNvSpPr/>
            <p:nvPr/>
          </p:nvSpPr>
          <p:spPr>
            <a:xfrm>
              <a:off x="5074217" y="3494671"/>
              <a:ext cx="106023" cy="211963"/>
            </a:xfrm>
            <a:custGeom>
              <a:rect b="b" l="l" r="r" t="t"/>
              <a:pathLst>
                <a:path extrusionOk="0" h="2551" w="1276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571" y="2542"/>
                    <a:pt x="7" y="1980"/>
                    <a:pt x="7" y="1276"/>
                  </a:cubicBezTo>
                  <a:cubicBezTo>
                    <a:pt x="7" y="572"/>
                    <a:pt x="571" y="8"/>
                    <a:pt x="1275" y="1"/>
                  </a:cubicBezTo>
                  <a:close/>
                </a:path>
              </a:pathLst>
            </a:custGeom>
            <a:solidFill>
              <a:srgbClr val="99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92" name="Google Shape;2692;p34"/>
            <p:cNvGrpSpPr/>
            <p:nvPr/>
          </p:nvGrpSpPr>
          <p:grpSpPr>
            <a:xfrm>
              <a:off x="4281501" y="3120144"/>
              <a:ext cx="367777" cy="369040"/>
              <a:chOff x="4396276" y="3156781"/>
              <a:chExt cx="367777" cy="369040"/>
            </a:xfrm>
          </p:grpSpPr>
          <p:sp>
            <p:nvSpPr>
              <p:cNvPr id="2693" name="Google Shape;2693;p34"/>
              <p:cNvSpPr/>
              <p:nvPr/>
            </p:nvSpPr>
            <p:spPr>
              <a:xfrm>
                <a:off x="4396276" y="3156781"/>
                <a:ext cx="367777" cy="369040"/>
              </a:xfrm>
              <a:custGeom>
                <a:rect b="b" l="l" r="r" t="t"/>
                <a:pathLst>
                  <a:path extrusionOk="0" h="2551" w="2542">
                    <a:moveTo>
                      <a:pt x="1275" y="1"/>
                    </a:moveTo>
                    <a:cubicBezTo>
                      <a:pt x="571" y="1"/>
                      <a:pt x="0" y="572"/>
                      <a:pt x="0" y="1276"/>
                    </a:cubicBezTo>
                    <a:cubicBezTo>
                      <a:pt x="0" y="1980"/>
                      <a:pt x="571" y="2551"/>
                      <a:pt x="1275" y="2551"/>
                    </a:cubicBezTo>
                    <a:cubicBezTo>
                      <a:pt x="1972" y="2551"/>
                      <a:pt x="2541" y="1980"/>
                      <a:pt x="2541" y="1276"/>
                    </a:cubicBezTo>
                    <a:cubicBezTo>
                      <a:pt x="2541" y="572"/>
                      <a:pt x="1972" y="1"/>
                      <a:pt x="1275" y="1"/>
                    </a:cubicBezTo>
                    <a:close/>
                  </a:path>
                </a:pathLst>
              </a:custGeom>
              <a:solidFill>
                <a:srgbClr val="FFD6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34"/>
              <p:cNvSpPr/>
              <p:nvPr/>
            </p:nvSpPr>
            <p:spPr>
              <a:xfrm>
                <a:off x="4396276" y="3156781"/>
                <a:ext cx="183599" cy="369040"/>
              </a:xfrm>
              <a:custGeom>
                <a:rect b="b" l="l" r="r" t="t"/>
                <a:pathLst>
                  <a:path extrusionOk="0" h="2551" w="1269">
                    <a:moveTo>
                      <a:pt x="1268" y="1"/>
                    </a:moveTo>
                    <a:cubicBezTo>
                      <a:pt x="564" y="8"/>
                      <a:pt x="0" y="572"/>
                      <a:pt x="0" y="1276"/>
                    </a:cubicBezTo>
                    <a:cubicBezTo>
                      <a:pt x="0" y="1980"/>
                      <a:pt x="564" y="2542"/>
                      <a:pt x="1268" y="2551"/>
                    </a:cubicBezTo>
                    <a:cubicBezTo>
                      <a:pt x="1268" y="2542"/>
                      <a:pt x="578" y="1913"/>
                      <a:pt x="578" y="1276"/>
                    </a:cubicBezTo>
                    <a:cubicBezTo>
                      <a:pt x="578" y="639"/>
                      <a:pt x="1268" y="8"/>
                      <a:pt x="1268" y="1"/>
                    </a:cubicBezTo>
                    <a:close/>
                  </a:path>
                </a:pathLst>
              </a:custGeom>
              <a:solidFill>
                <a:srgbClr val="FFE9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95" name="Google Shape;2695;p34"/>
            <p:cNvSpPr/>
            <p:nvPr/>
          </p:nvSpPr>
          <p:spPr>
            <a:xfrm>
              <a:off x="6747650" y="2916032"/>
              <a:ext cx="256831" cy="134855"/>
            </a:xfrm>
            <a:custGeom>
              <a:rect b="b" l="l" r="r" t="t"/>
              <a:pathLst>
                <a:path extrusionOk="0" h="1623" w="3091">
                  <a:moveTo>
                    <a:pt x="807" y="1"/>
                  </a:moveTo>
                  <a:cubicBezTo>
                    <a:pt x="363" y="1"/>
                    <a:pt x="0" y="363"/>
                    <a:pt x="0" y="815"/>
                  </a:cubicBezTo>
                  <a:cubicBezTo>
                    <a:pt x="0" y="1260"/>
                    <a:pt x="363" y="1623"/>
                    <a:pt x="807" y="1623"/>
                  </a:cubicBezTo>
                  <a:lnTo>
                    <a:pt x="2275" y="1623"/>
                  </a:lnTo>
                  <a:cubicBezTo>
                    <a:pt x="2726" y="1623"/>
                    <a:pt x="3091" y="1260"/>
                    <a:pt x="3091" y="815"/>
                  </a:cubicBezTo>
                  <a:cubicBezTo>
                    <a:pt x="3091" y="363"/>
                    <a:pt x="2726" y="1"/>
                    <a:pt x="227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34"/>
            <p:cNvSpPr/>
            <p:nvPr/>
          </p:nvSpPr>
          <p:spPr>
            <a:xfrm>
              <a:off x="6660904" y="2291777"/>
              <a:ext cx="256748" cy="134772"/>
            </a:xfrm>
            <a:custGeom>
              <a:rect b="b" l="l" r="r" t="t"/>
              <a:pathLst>
                <a:path extrusionOk="0" h="1622" w="3090">
                  <a:moveTo>
                    <a:pt x="808" y="0"/>
                  </a:moveTo>
                  <a:cubicBezTo>
                    <a:pt x="363" y="0"/>
                    <a:pt x="0" y="363"/>
                    <a:pt x="0" y="815"/>
                  </a:cubicBezTo>
                  <a:cubicBezTo>
                    <a:pt x="0" y="1259"/>
                    <a:pt x="363" y="1622"/>
                    <a:pt x="808" y="1622"/>
                  </a:cubicBezTo>
                  <a:lnTo>
                    <a:pt x="2282" y="1622"/>
                  </a:lnTo>
                  <a:cubicBezTo>
                    <a:pt x="2726" y="1622"/>
                    <a:pt x="3089" y="1259"/>
                    <a:pt x="3089" y="815"/>
                  </a:cubicBezTo>
                  <a:cubicBezTo>
                    <a:pt x="3089" y="363"/>
                    <a:pt x="2726" y="0"/>
                    <a:pt x="2282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34"/>
            <p:cNvSpPr/>
            <p:nvPr/>
          </p:nvSpPr>
          <p:spPr>
            <a:xfrm>
              <a:off x="6210224" y="3088942"/>
              <a:ext cx="126214" cy="135021"/>
            </a:xfrm>
            <a:custGeom>
              <a:rect b="b" l="l" r="r" t="t"/>
              <a:pathLst>
                <a:path extrusionOk="0" h="1625" w="1519">
                  <a:moveTo>
                    <a:pt x="0" y="0"/>
                  </a:moveTo>
                  <a:lnTo>
                    <a:pt x="0" y="1624"/>
                  </a:lnTo>
                  <a:lnTo>
                    <a:pt x="703" y="1624"/>
                  </a:lnTo>
                  <a:cubicBezTo>
                    <a:pt x="1156" y="1624"/>
                    <a:pt x="1519" y="1254"/>
                    <a:pt x="1519" y="810"/>
                  </a:cubicBezTo>
                  <a:cubicBezTo>
                    <a:pt x="1519" y="365"/>
                    <a:pt x="1156" y="0"/>
                    <a:pt x="70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34"/>
            <p:cNvSpPr/>
            <p:nvPr/>
          </p:nvSpPr>
          <p:spPr>
            <a:xfrm>
              <a:off x="6947066" y="2688199"/>
              <a:ext cx="410714" cy="215535"/>
            </a:xfrm>
            <a:custGeom>
              <a:rect b="b" l="l" r="r" t="t"/>
              <a:pathLst>
                <a:path extrusionOk="0" h="2594" w="4943">
                  <a:moveTo>
                    <a:pt x="1297" y="0"/>
                  </a:moveTo>
                  <a:cubicBezTo>
                    <a:pt x="586" y="0"/>
                    <a:pt x="1" y="578"/>
                    <a:pt x="1" y="1297"/>
                  </a:cubicBezTo>
                  <a:cubicBezTo>
                    <a:pt x="1" y="2008"/>
                    <a:pt x="586" y="2593"/>
                    <a:pt x="1297" y="2593"/>
                  </a:cubicBezTo>
                  <a:lnTo>
                    <a:pt x="3647" y="2593"/>
                  </a:lnTo>
                  <a:cubicBezTo>
                    <a:pt x="4358" y="2593"/>
                    <a:pt x="4943" y="2008"/>
                    <a:pt x="4943" y="1297"/>
                  </a:cubicBezTo>
                  <a:cubicBezTo>
                    <a:pt x="4943" y="578"/>
                    <a:pt x="4358" y="0"/>
                    <a:pt x="364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34"/>
            <p:cNvSpPr/>
            <p:nvPr/>
          </p:nvSpPr>
          <p:spPr>
            <a:xfrm>
              <a:off x="7108427" y="3034851"/>
              <a:ext cx="482670" cy="137348"/>
            </a:xfrm>
            <a:custGeom>
              <a:rect b="b" l="l" r="r" t="t"/>
              <a:pathLst>
                <a:path extrusionOk="0" h="1653" w="5809">
                  <a:moveTo>
                    <a:pt x="822" y="0"/>
                  </a:moveTo>
                  <a:cubicBezTo>
                    <a:pt x="371" y="0"/>
                    <a:pt x="1" y="370"/>
                    <a:pt x="1" y="822"/>
                  </a:cubicBezTo>
                  <a:cubicBezTo>
                    <a:pt x="1" y="1283"/>
                    <a:pt x="371" y="1653"/>
                    <a:pt x="822" y="1653"/>
                  </a:cubicBezTo>
                  <a:lnTo>
                    <a:pt x="4987" y="1653"/>
                  </a:lnTo>
                  <a:cubicBezTo>
                    <a:pt x="5439" y="1653"/>
                    <a:pt x="5809" y="1283"/>
                    <a:pt x="5809" y="822"/>
                  </a:cubicBezTo>
                  <a:cubicBezTo>
                    <a:pt x="5809" y="370"/>
                    <a:pt x="5439" y="0"/>
                    <a:pt x="498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4"/>
            <p:cNvSpPr/>
            <p:nvPr/>
          </p:nvSpPr>
          <p:spPr>
            <a:xfrm>
              <a:off x="3899474" y="4380650"/>
              <a:ext cx="2303416" cy="132548"/>
            </a:xfrm>
            <a:custGeom>
              <a:rect b="b" l="l" r="r" t="t"/>
              <a:pathLst>
                <a:path extrusionOk="0" h="1595" w="25766">
                  <a:moveTo>
                    <a:pt x="1615" y="1"/>
                  </a:moveTo>
                  <a:cubicBezTo>
                    <a:pt x="0" y="1"/>
                    <a:pt x="141" y="1594"/>
                    <a:pt x="1615" y="1594"/>
                  </a:cubicBezTo>
                  <a:lnTo>
                    <a:pt x="25765" y="1594"/>
                  </a:lnTo>
                  <a:lnTo>
                    <a:pt x="25765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4"/>
            <p:cNvSpPr/>
            <p:nvPr/>
          </p:nvSpPr>
          <p:spPr>
            <a:xfrm>
              <a:off x="3761424" y="4513100"/>
              <a:ext cx="2441468" cy="132449"/>
            </a:xfrm>
            <a:custGeom>
              <a:rect b="b" l="l" r="r" t="t"/>
              <a:pathLst>
                <a:path extrusionOk="0" h="1594" w="27877">
                  <a:moveTo>
                    <a:pt x="1615" y="0"/>
                  </a:moveTo>
                  <a:cubicBezTo>
                    <a:pt x="45" y="0"/>
                    <a:pt x="0" y="1594"/>
                    <a:pt x="1615" y="1594"/>
                  </a:cubicBezTo>
                  <a:lnTo>
                    <a:pt x="27876" y="1594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4"/>
            <p:cNvSpPr/>
            <p:nvPr/>
          </p:nvSpPr>
          <p:spPr>
            <a:xfrm>
              <a:off x="6202081" y="4380659"/>
              <a:ext cx="2135247" cy="132529"/>
            </a:xfrm>
            <a:custGeom>
              <a:rect b="b" l="l" r="r" t="t"/>
              <a:pathLst>
                <a:path extrusionOk="0" h="1595" w="25698">
                  <a:moveTo>
                    <a:pt x="0" y="1"/>
                  </a:moveTo>
                  <a:lnTo>
                    <a:pt x="0" y="1594"/>
                  </a:lnTo>
                  <a:lnTo>
                    <a:pt x="24350" y="1594"/>
                  </a:lnTo>
                  <a:cubicBezTo>
                    <a:pt x="25698" y="1594"/>
                    <a:pt x="25557" y="1"/>
                    <a:pt x="2435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4"/>
            <p:cNvSpPr/>
            <p:nvPr/>
          </p:nvSpPr>
          <p:spPr>
            <a:xfrm>
              <a:off x="6202081" y="4513105"/>
              <a:ext cx="2303421" cy="132445"/>
            </a:xfrm>
            <a:custGeom>
              <a:rect b="b" l="l" r="r" t="t"/>
              <a:pathLst>
                <a:path extrusionOk="0" h="1594" w="27722">
                  <a:moveTo>
                    <a:pt x="0" y="0"/>
                  </a:moveTo>
                  <a:lnTo>
                    <a:pt x="0" y="1578"/>
                  </a:lnTo>
                  <a:lnTo>
                    <a:pt x="20763" y="1578"/>
                  </a:lnTo>
                  <a:cubicBezTo>
                    <a:pt x="20807" y="1578"/>
                    <a:pt x="20861" y="1587"/>
                    <a:pt x="20905" y="1594"/>
                  </a:cubicBezTo>
                  <a:lnTo>
                    <a:pt x="26692" y="1594"/>
                  </a:lnTo>
                  <a:cubicBezTo>
                    <a:pt x="27670" y="1594"/>
                    <a:pt x="27722" y="164"/>
                    <a:pt x="26774" y="15"/>
                  </a:cubicBezTo>
                  <a:cubicBezTo>
                    <a:pt x="26720" y="7"/>
                    <a:pt x="26662" y="0"/>
                    <a:pt x="2661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4"/>
            <p:cNvSpPr/>
            <p:nvPr/>
          </p:nvSpPr>
          <p:spPr>
            <a:xfrm>
              <a:off x="6202081" y="4644138"/>
              <a:ext cx="1737080" cy="1413"/>
            </a:xfrm>
            <a:custGeom>
              <a:rect b="b" l="l" r="r" t="t"/>
              <a:pathLst>
                <a:path extrusionOk="0" h="17" w="20906">
                  <a:moveTo>
                    <a:pt x="0" y="1"/>
                  </a:moveTo>
                  <a:lnTo>
                    <a:pt x="0" y="17"/>
                  </a:lnTo>
                  <a:lnTo>
                    <a:pt x="20905" y="17"/>
                  </a:lnTo>
                  <a:cubicBezTo>
                    <a:pt x="20861" y="10"/>
                    <a:pt x="20807" y="1"/>
                    <a:pt x="2076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4"/>
            <p:cNvSpPr/>
            <p:nvPr/>
          </p:nvSpPr>
          <p:spPr>
            <a:xfrm>
              <a:off x="6904690" y="3470159"/>
              <a:ext cx="152719" cy="920554"/>
            </a:xfrm>
            <a:custGeom>
              <a:rect b="b" l="l" r="r" t="t"/>
              <a:pathLst>
                <a:path extrusionOk="0" h="11079" w="1838">
                  <a:moveTo>
                    <a:pt x="497" y="1"/>
                  </a:moveTo>
                  <a:lnTo>
                    <a:pt x="0" y="11055"/>
                  </a:lnTo>
                  <a:lnTo>
                    <a:pt x="1838" y="11078"/>
                  </a:lnTo>
                  <a:lnTo>
                    <a:pt x="1838" y="11078"/>
                  </a:lnTo>
                  <a:lnTo>
                    <a:pt x="1601" y="1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4"/>
            <p:cNvSpPr/>
            <p:nvPr/>
          </p:nvSpPr>
          <p:spPr>
            <a:xfrm>
              <a:off x="6904690" y="3470159"/>
              <a:ext cx="87411" cy="919142"/>
            </a:xfrm>
            <a:custGeom>
              <a:rect b="b" l="l" r="r" t="t"/>
              <a:pathLst>
                <a:path extrusionOk="0" h="11062" w="1052">
                  <a:moveTo>
                    <a:pt x="497" y="1"/>
                  </a:moveTo>
                  <a:lnTo>
                    <a:pt x="363" y="2994"/>
                  </a:lnTo>
                  <a:lnTo>
                    <a:pt x="0" y="11055"/>
                  </a:lnTo>
                  <a:lnTo>
                    <a:pt x="918" y="11062"/>
                  </a:lnTo>
                  <a:lnTo>
                    <a:pt x="1051" y="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4"/>
            <p:cNvSpPr/>
            <p:nvPr/>
          </p:nvSpPr>
          <p:spPr>
            <a:xfrm>
              <a:off x="6934270" y="3691843"/>
              <a:ext cx="108931" cy="54756"/>
            </a:xfrm>
            <a:custGeom>
              <a:rect b="b" l="l" r="r" t="t"/>
              <a:pathLst>
                <a:path extrusionOk="0" h="659" w="1311">
                  <a:moveTo>
                    <a:pt x="29" y="0"/>
                  </a:moveTo>
                  <a:lnTo>
                    <a:pt x="0" y="637"/>
                  </a:lnTo>
                  <a:lnTo>
                    <a:pt x="651" y="651"/>
                  </a:lnTo>
                  <a:lnTo>
                    <a:pt x="1311" y="658"/>
                  </a:lnTo>
                  <a:lnTo>
                    <a:pt x="1297" y="14"/>
                  </a:lnTo>
                  <a:lnTo>
                    <a:pt x="667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4"/>
            <p:cNvSpPr/>
            <p:nvPr/>
          </p:nvSpPr>
          <p:spPr>
            <a:xfrm>
              <a:off x="6927457" y="3816063"/>
              <a:ext cx="118902" cy="79600"/>
            </a:xfrm>
            <a:custGeom>
              <a:rect b="b" l="l" r="r" t="t"/>
              <a:pathLst>
                <a:path extrusionOk="0" h="958" w="1431">
                  <a:moveTo>
                    <a:pt x="45" y="1"/>
                  </a:moveTo>
                  <a:lnTo>
                    <a:pt x="0" y="941"/>
                  </a:lnTo>
                  <a:lnTo>
                    <a:pt x="719" y="950"/>
                  </a:lnTo>
                  <a:lnTo>
                    <a:pt x="1430" y="957"/>
                  </a:lnTo>
                  <a:lnTo>
                    <a:pt x="1416" y="24"/>
                  </a:lnTo>
                  <a:lnTo>
                    <a:pt x="726" y="8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9" name="Google Shape;2709;p34"/>
          <p:cNvGrpSpPr/>
          <p:nvPr/>
        </p:nvGrpSpPr>
        <p:grpSpPr>
          <a:xfrm>
            <a:off x="3830673" y="4479700"/>
            <a:ext cx="4529499" cy="124290"/>
            <a:chOff x="1492723" y="4512625"/>
            <a:chExt cx="4529499" cy="124290"/>
          </a:xfrm>
        </p:grpSpPr>
        <p:sp>
          <p:nvSpPr>
            <p:cNvPr id="2710" name="Google Shape;2710;p34"/>
            <p:cNvSpPr/>
            <p:nvPr/>
          </p:nvSpPr>
          <p:spPr>
            <a:xfrm>
              <a:off x="1492723" y="4514335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4"/>
            <p:cNvSpPr/>
            <p:nvPr/>
          </p:nvSpPr>
          <p:spPr>
            <a:xfrm>
              <a:off x="1679357" y="4513689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4"/>
            <p:cNvSpPr/>
            <p:nvPr/>
          </p:nvSpPr>
          <p:spPr>
            <a:xfrm>
              <a:off x="1866012" y="4513689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34"/>
            <p:cNvSpPr/>
            <p:nvPr/>
          </p:nvSpPr>
          <p:spPr>
            <a:xfrm>
              <a:off x="2056464" y="4513125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34"/>
            <p:cNvSpPr/>
            <p:nvPr/>
          </p:nvSpPr>
          <p:spPr>
            <a:xfrm>
              <a:off x="2240720" y="4515003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34"/>
            <p:cNvSpPr/>
            <p:nvPr/>
          </p:nvSpPr>
          <p:spPr>
            <a:xfrm>
              <a:off x="2431172" y="4513125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34"/>
            <p:cNvSpPr/>
            <p:nvPr/>
          </p:nvSpPr>
          <p:spPr>
            <a:xfrm>
              <a:off x="2617828" y="4513125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34"/>
            <p:cNvSpPr/>
            <p:nvPr/>
          </p:nvSpPr>
          <p:spPr>
            <a:xfrm>
              <a:off x="2806381" y="4513146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34"/>
            <p:cNvSpPr/>
            <p:nvPr/>
          </p:nvSpPr>
          <p:spPr>
            <a:xfrm>
              <a:off x="2988739" y="4513605"/>
              <a:ext cx="33814" cy="26114"/>
            </a:xfrm>
            <a:custGeom>
              <a:rect b="b" l="l" r="r" t="t"/>
              <a:pathLst>
                <a:path extrusionOk="0" h="1252" w="1621">
                  <a:moveTo>
                    <a:pt x="754" y="1"/>
                  </a:moveTo>
                  <a:cubicBezTo>
                    <a:pt x="297" y="92"/>
                    <a:pt x="0" y="480"/>
                    <a:pt x="183" y="845"/>
                  </a:cubicBezTo>
                  <a:cubicBezTo>
                    <a:pt x="282" y="1023"/>
                    <a:pt x="568" y="1251"/>
                    <a:pt x="776" y="1251"/>
                  </a:cubicBezTo>
                  <a:cubicBezTo>
                    <a:pt x="809" y="1251"/>
                    <a:pt x="840" y="1246"/>
                    <a:pt x="868" y="1233"/>
                  </a:cubicBezTo>
                  <a:cubicBezTo>
                    <a:pt x="1324" y="1233"/>
                    <a:pt x="1621" y="845"/>
                    <a:pt x="1438" y="389"/>
                  </a:cubicBezTo>
                  <a:cubicBezTo>
                    <a:pt x="1324" y="183"/>
                    <a:pt x="1050" y="92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34"/>
            <p:cNvSpPr/>
            <p:nvPr/>
          </p:nvSpPr>
          <p:spPr>
            <a:xfrm>
              <a:off x="3177293" y="4515003"/>
              <a:ext cx="33814" cy="26239"/>
            </a:xfrm>
            <a:custGeom>
              <a:rect b="b" l="l" r="r" t="t"/>
              <a:pathLst>
                <a:path extrusionOk="0" h="1258" w="1621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59" y="1166"/>
                    <a:pt x="1324" y="1075"/>
                    <a:pt x="1415" y="892"/>
                  </a:cubicBezTo>
                  <a:cubicBezTo>
                    <a:pt x="1621" y="413"/>
                    <a:pt x="1324" y="25"/>
                    <a:pt x="845" y="25"/>
                  </a:cubicBezTo>
                  <a:cubicBezTo>
                    <a:pt x="812" y="8"/>
                    <a:pt x="772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34"/>
            <p:cNvSpPr/>
            <p:nvPr/>
          </p:nvSpPr>
          <p:spPr>
            <a:xfrm>
              <a:off x="3367745" y="4513689"/>
              <a:ext cx="25720" cy="26406"/>
            </a:xfrm>
            <a:custGeom>
              <a:rect b="b" l="l" r="r" t="t"/>
              <a:pathLst>
                <a:path extrusionOk="0" h="1266" w="1233">
                  <a:moveTo>
                    <a:pt x="691" y="1"/>
                  </a:moveTo>
                  <a:cubicBezTo>
                    <a:pt x="565" y="1"/>
                    <a:pt x="424" y="31"/>
                    <a:pt x="274" y="88"/>
                  </a:cubicBezTo>
                  <a:cubicBezTo>
                    <a:pt x="92" y="179"/>
                    <a:pt x="0" y="567"/>
                    <a:pt x="0" y="750"/>
                  </a:cubicBezTo>
                  <a:cubicBezTo>
                    <a:pt x="125" y="1077"/>
                    <a:pt x="345" y="1266"/>
                    <a:pt x="596" y="1266"/>
                  </a:cubicBezTo>
                  <a:cubicBezTo>
                    <a:pt x="712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233" y="476"/>
                  </a:cubicBezTo>
                  <a:cubicBezTo>
                    <a:pt x="1170" y="147"/>
                    <a:pt x="967" y="1"/>
                    <a:pt x="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34"/>
            <p:cNvSpPr/>
            <p:nvPr/>
          </p:nvSpPr>
          <p:spPr>
            <a:xfrm>
              <a:off x="3556298" y="4513125"/>
              <a:ext cx="27619" cy="27407"/>
            </a:xfrm>
            <a:custGeom>
              <a:rect b="b" l="l" r="r" t="t"/>
              <a:pathLst>
                <a:path extrusionOk="0" h="1314" w="1324">
                  <a:moveTo>
                    <a:pt x="663" y="1"/>
                  </a:moveTo>
                  <a:cubicBezTo>
                    <a:pt x="359" y="1"/>
                    <a:pt x="76" y="194"/>
                    <a:pt x="0" y="594"/>
                  </a:cubicBezTo>
                  <a:cubicBezTo>
                    <a:pt x="0" y="777"/>
                    <a:pt x="183" y="1256"/>
                    <a:pt x="365" y="1256"/>
                  </a:cubicBezTo>
                  <a:cubicBezTo>
                    <a:pt x="467" y="1295"/>
                    <a:pt x="561" y="1313"/>
                    <a:pt x="647" y="1313"/>
                  </a:cubicBezTo>
                  <a:cubicBezTo>
                    <a:pt x="966" y="1313"/>
                    <a:pt x="1180" y="1063"/>
                    <a:pt x="1324" y="686"/>
                  </a:cubicBezTo>
                  <a:cubicBezTo>
                    <a:pt x="1141" y="503"/>
                    <a:pt x="1050" y="115"/>
                    <a:pt x="845" y="24"/>
                  </a:cubicBezTo>
                  <a:cubicBezTo>
                    <a:pt x="784" y="9"/>
                    <a:pt x="723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3738656" y="4513605"/>
              <a:ext cx="33814" cy="27636"/>
            </a:xfrm>
            <a:custGeom>
              <a:rect b="b" l="l" r="r" t="t"/>
              <a:pathLst>
                <a:path extrusionOk="0" h="1325" w="1621">
                  <a:moveTo>
                    <a:pt x="662" y="1"/>
                  </a:moveTo>
                  <a:cubicBezTo>
                    <a:pt x="297" y="183"/>
                    <a:pt x="0" y="571"/>
                    <a:pt x="297" y="959"/>
                  </a:cubicBezTo>
                  <a:cubicBezTo>
                    <a:pt x="388" y="1142"/>
                    <a:pt x="753" y="1325"/>
                    <a:pt x="959" y="1325"/>
                  </a:cubicBezTo>
                  <a:cubicBezTo>
                    <a:pt x="1438" y="1142"/>
                    <a:pt x="1621" y="754"/>
                    <a:pt x="1324" y="389"/>
                  </a:cubicBezTo>
                  <a:cubicBezTo>
                    <a:pt x="1233" y="183"/>
                    <a:pt x="959" y="92"/>
                    <a:pt x="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4"/>
            <p:cNvSpPr/>
            <p:nvPr/>
          </p:nvSpPr>
          <p:spPr>
            <a:xfrm>
              <a:off x="3931006" y="4514335"/>
              <a:ext cx="25741" cy="27365"/>
            </a:xfrm>
            <a:custGeom>
              <a:rect b="b" l="l" r="r" t="t"/>
              <a:pathLst>
                <a:path extrusionOk="0" h="1312" w="1234">
                  <a:moveTo>
                    <a:pt x="676" y="0"/>
                  </a:moveTo>
                  <a:cubicBezTo>
                    <a:pt x="587" y="0"/>
                    <a:pt x="490" y="18"/>
                    <a:pt x="389" y="57"/>
                  </a:cubicBezTo>
                  <a:cubicBezTo>
                    <a:pt x="206" y="57"/>
                    <a:pt x="92" y="445"/>
                    <a:pt x="1" y="628"/>
                  </a:cubicBezTo>
                  <a:cubicBezTo>
                    <a:pt x="1" y="1106"/>
                    <a:pt x="274" y="1312"/>
                    <a:pt x="645" y="1312"/>
                  </a:cubicBezTo>
                  <a:cubicBezTo>
                    <a:pt x="716" y="1312"/>
                    <a:pt x="791" y="1304"/>
                    <a:pt x="868" y="1290"/>
                  </a:cubicBezTo>
                  <a:cubicBezTo>
                    <a:pt x="1051" y="1198"/>
                    <a:pt x="1233" y="810"/>
                    <a:pt x="1233" y="628"/>
                  </a:cubicBezTo>
                  <a:cubicBezTo>
                    <a:pt x="1233" y="250"/>
                    <a:pt x="1007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4"/>
            <p:cNvSpPr/>
            <p:nvPr/>
          </p:nvSpPr>
          <p:spPr>
            <a:xfrm>
              <a:off x="4117662" y="4514022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1" y="460"/>
                  </a:cubicBezTo>
                  <a:cubicBezTo>
                    <a:pt x="0" y="643"/>
                    <a:pt x="183" y="1031"/>
                    <a:pt x="388" y="1213"/>
                  </a:cubicBezTo>
                  <a:cubicBezTo>
                    <a:pt x="485" y="1262"/>
                    <a:pt x="584" y="1284"/>
                    <a:pt x="680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0" y="72"/>
                  </a:cubicBezTo>
                  <a:cubicBezTo>
                    <a:pt x="947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4"/>
            <p:cNvSpPr/>
            <p:nvPr/>
          </p:nvSpPr>
          <p:spPr>
            <a:xfrm>
              <a:off x="4301918" y="4513605"/>
              <a:ext cx="33835" cy="27636"/>
            </a:xfrm>
            <a:custGeom>
              <a:rect b="b" l="l" r="r" t="t"/>
              <a:pathLst>
                <a:path extrusionOk="0" h="1325" w="1622">
                  <a:moveTo>
                    <a:pt x="685" y="1"/>
                  </a:moveTo>
                  <a:cubicBezTo>
                    <a:pt x="206" y="183"/>
                    <a:pt x="1" y="571"/>
                    <a:pt x="297" y="959"/>
                  </a:cubicBezTo>
                  <a:cubicBezTo>
                    <a:pt x="389" y="1142"/>
                    <a:pt x="777" y="1325"/>
                    <a:pt x="959" y="1325"/>
                  </a:cubicBezTo>
                  <a:cubicBezTo>
                    <a:pt x="1439" y="1142"/>
                    <a:pt x="1621" y="754"/>
                    <a:pt x="1347" y="389"/>
                  </a:cubicBezTo>
                  <a:cubicBezTo>
                    <a:pt x="1256" y="183"/>
                    <a:pt x="868" y="92"/>
                    <a:pt x="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4490471" y="4515003"/>
              <a:ext cx="31916" cy="26239"/>
            </a:xfrm>
            <a:custGeom>
              <a:rect b="b" l="l" r="r" t="t"/>
              <a:pathLst>
                <a:path extrusionOk="0" h="1258" w="1530">
                  <a:moveTo>
                    <a:pt x="702" y="1"/>
                  </a:moveTo>
                  <a:cubicBezTo>
                    <a:pt x="450" y="1"/>
                    <a:pt x="206" y="154"/>
                    <a:pt x="206" y="322"/>
                  </a:cubicBezTo>
                  <a:cubicBezTo>
                    <a:pt x="0" y="778"/>
                    <a:pt x="297" y="1166"/>
                    <a:pt x="776" y="1258"/>
                  </a:cubicBezTo>
                  <a:cubicBezTo>
                    <a:pt x="959" y="1166"/>
                    <a:pt x="1347" y="1075"/>
                    <a:pt x="1438" y="892"/>
                  </a:cubicBezTo>
                  <a:cubicBezTo>
                    <a:pt x="1530" y="413"/>
                    <a:pt x="1347" y="25"/>
                    <a:pt x="868" y="25"/>
                  </a:cubicBezTo>
                  <a:cubicBezTo>
                    <a:pt x="814" y="8"/>
                    <a:pt x="758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4680923" y="4514022"/>
              <a:ext cx="28119" cy="26802"/>
            </a:xfrm>
            <a:custGeom>
              <a:rect b="b" l="l" r="r" t="t"/>
              <a:pathLst>
                <a:path extrusionOk="0" h="1285" w="1348">
                  <a:moveTo>
                    <a:pt x="658" y="1"/>
                  </a:moveTo>
                  <a:cubicBezTo>
                    <a:pt x="389" y="1"/>
                    <a:pt x="151" y="175"/>
                    <a:pt x="1" y="460"/>
                  </a:cubicBezTo>
                  <a:cubicBezTo>
                    <a:pt x="1" y="643"/>
                    <a:pt x="92" y="1031"/>
                    <a:pt x="297" y="1213"/>
                  </a:cubicBezTo>
                  <a:cubicBezTo>
                    <a:pt x="424" y="1262"/>
                    <a:pt x="537" y="1284"/>
                    <a:pt x="640" y="1284"/>
                  </a:cubicBezTo>
                  <a:cubicBezTo>
                    <a:pt x="924" y="1284"/>
                    <a:pt x="1129" y="1110"/>
                    <a:pt x="1347" y="825"/>
                  </a:cubicBezTo>
                  <a:cubicBezTo>
                    <a:pt x="1233" y="551"/>
                    <a:pt x="1142" y="163"/>
                    <a:pt x="959" y="72"/>
                  </a:cubicBezTo>
                  <a:cubicBezTo>
                    <a:pt x="856" y="24"/>
                    <a:pt x="755" y="1"/>
                    <a:pt x="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4867579" y="4514335"/>
              <a:ext cx="27619" cy="27365"/>
            </a:xfrm>
            <a:custGeom>
              <a:rect b="b" l="l" r="r" t="t"/>
              <a:pathLst>
                <a:path extrusionOk="0" h="1312" w="1324">
                  <a:moveTo>
                    <a:pt x="667" y="0"/>
                  </a:moveTo>
                  <a:cubicBezTo>
                    <a:pt x="579" y="0"/>
                    <a:pt x="485" y="18"/>
                    <a:pt x="388" y="57"/>
                  </a:cubicBezTo>
                  <a:cubicBezTo>
                    <a:pt x="183" y="57"/>
                    <a:pt x="183" y="445"/>
                    <a:pt x="0" y="628"/>
                  </a:cubicBezTo>
                  <a:cubicBezTo>
                    <a:pt x="77" y="1106"/>
                    <a:pt x="362" y="1312"/>
                    <a:pt x="735" y="1312"/>
                  </a:cubicBezTo>
                  <a:cubicBezTo>
                    <a:pt x="806" y="1312"/>
                    <a:pt x="881" y="1304"/>
                    <a:pt x="959" y="1290"/>
                  </a:cubicBezTo>
                  <a:cubicBezTo>
                    <a:pt x="1141" y="1198"/>
                    <a:pt x="1324" y="810"/>
                    <a:pt x="1324" y="628"/>
                  </a:cubicBezTo>
                  <a:cubicBezTo>
                    <a:pt x="1252" y="250"/>
                    <a:pt x="996" y="0"/>
                    <a:pt x="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5051835" y="4513605"/>
              <a:ext cx="33835" cy="27636"/>
            </a:xfrm>
            <a:custGeom>
              <a:rect b="b" l="l" r="r" t="t"/>
              <a:pathLst>
                <a:path extrusionOk="0" h="1325" w="1622">
                  <a:moveTo>
                    <a:pt x="685" y="1"/>
                  </a:moveTo>
                  <a:cubicBezTo>
                    <a:pt x="206" y="183"/>
                    <a:pt x="0" y="571"/>
                    <a:pt x="297" y="959"/>
                  </a:cubicBezTo>
                  <a:cubicBezTo>
                    <a:pt x="388" y="1142"/>
                    <a:pt x="776" y="1325"/>
                    <a:pt x="959" y="1325"/>
                  </a:cubicBezTo>
                  <a:cubicBezTo>
                    <a:pt x="1438" y="1142"/>
                    <a:pt x="1621" y="754"/>
                    <a:pt x="1347" y="389"/>
                  </a:cubicBezTo>
                  <a:cubicBezTo>
                    <a:pt x="1256" y="183"/>
                    <a:pt x="868" y="92"/>
                    <a:pt x="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5242287" y="4512625"/>
              <a:ext cx="28119" cy="27469"/>
            </a:xfrm>
            <a:custGeom>
              <a:rect b="b" l="l" r="r" t="t"/>
              <a:pathLst>
                <a:path extrusionOk="0" h="1317" w="1348">
                  <a:moveTo>
                    <a:pt x="748" y="1"/>
                  </a:moveTo>
                  <a:cubicBezTo>
                    <a:pt x="633" y="1"/>
                    <a:pt x="512" y="44"/>
                    <a:pt x="389" y="139"/>
                  </a:cubicBezTo>
                  <a:cubicBezTo>
                    <a:pt x="206" y="230"/>
                    <a:pt x="1" y="618"/>
                    <a:pt x="115" y="801"/>
                  </a:cubicBezTo>
                  <a:cubicBezTo>
                    <a:pt x="177" y="1128"/>
                    <a:pt x="367" y="1317"/>
                    <a:pt x="633" y="1317"/>
                  </a:cubicBezTo>
                  <a:cubicBezTo>
                    <a:pt x="757" y="1317"/>
                    <a:pt x="898" y="1276"/>
                    <a:pt x="1051" y="1189"/>
                  </a:cubicBezTo>
                  <a:cubicBezTo>
                    <a:pt x="1256" y="1098"/>
                    <a:pt x="1256" y="710"/>
                    <a:pt x="1347" y="527"/>
                  </a:cubicBezTo>
                  <a:cubicBezTo>
                    <a:pt x="1207" y="200"/>
                    <a:pt x="993" y="1"/>
                    <a:pt x="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5430840" y="4514335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76" y="0"/>
                  </a:moveTo>
                  <a:cubicBezTo>
                    <a:pt x="587" y="0"/>
                    <a:pt x="490" y="18"/>
                    <a:pt x="388" y="57"/>
                  </a:cubicBezTo>
                  <a:cubicBezTo>
                    <a:pt x="206" y="57"/>
                    <a:pt x="92" y="445"/>
                    <a:pt x="0" y="628"/>
                  </a:cubicBezTo>
                  <a:cubicBezTo>
                    <a:pt x="77" y="1106"/>
                    <a:pt x="362" y="1312"/>
                    <a:pt x="681" y="1312"/>
                  </a:cubicBezTo>
                  <a:cubicBezTo>
                    <a:pt x="743" y="1312"/>
                    <a:pt x="805" y="1304"/>
                    <a:pt x="868" y="1290"/>
                  </a:cubicBezTo>
                  <a:cubicBezTo>
                    <a:pt x="1050" y="1198"/>
                    <a:pt x="1233" y="810"/>
                    <a:pt x="1233" y="628"/>
                  </a:cubicBezTo>
                  <a:cubicBezTo>
                    <a:pt x="1233" y="250"/>
                    <a:pt x="1006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5619394" y="4513146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604" y="0"/>
                  </a:moveTo>
                  <a:cubicBezTo>
                    <a:pt x="537" y="0"/>
                    <a:pt x="466" y="8"/>
                    <a:pt x="388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41" y="1312"/>
                    <a:pt x="577" y="1312"/>
                  </a:cubicBezTo>
                  <a:cubicBezTo>
                    <a:pt x="668" y="1312"/>
                    <a:pt x="766" y="1294"/>
                    <a:pt x="868" y="1255"/>
                  </a:cubicBezTo>
                  <a:cubicBezTo>
                    <a:pt x="1050" y="1255"/>
                    <a:pt x="1141" y="867"/>
                    <a:pt x="1233" y="685"/>
                  </a:cubicBezTo>
                  <a:cubicBezTo>
                    <a:pt x="1156" y="206"/>
                    <a:pt x="951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4"/>
            <p:cNvSpPr/>
            <p:nvPr/>
          </p:nvSpPr>
          <p:spPr>
            <a:xfrm>
              <a:off x="5801752" y="4513605"/>
              <a:ext cx="33814" cy="27636"/>
            </a:xfrm>
            <a:custGeom>
              <a:rect b="b" l="l" r="r" t="t"/>
              <a:pathLst>
                <a:path extrusionOk="0" h="1325" w="1621">
                  <a:moveTo>
                    <a:pt x="685" y="1"/>
                  </a:moveTo>
                  <a:cubicBezTo>
                    <a:pt x="206" y="183"/>
                    <a:pt x="0" y="571"/>
                    <a:pt x="297" y="959"/>
                  </a:cubicBezTo>
                  <a:cubicBezTo>
                    <a:pt x="388" y="1142"/>
                    <a:pt x="776" y="1325"/>
                    <a:pt x="959" y="1325"/>
                  </a:cubicBezTo>
                  <a:cubicBezTo>
                    <a:pt x="1438" y="1142"/>
                    <a:pt x="1621" y="754"/>
                    <a:pt x="1347" y="389"/>
                  </a:cubicBezTo>
                  <a:cubicBezTo>
                    <a:pt x="1256" y="183"/>
                    <a:pt x="959" y="92"/>
                    <a:pt x="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5990305" y="4513605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662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776" y="1325"/>
                    <a:pt x="959" y="1325"/>
                  </a:cubicBezTo>
                  <a:cubicBezTo>
                    <a:pt x="1347" y="1142"/>
                    <a:pt x="1529" y="754"/>
                    <a:pt x="1347" y="389"/>
                  </a:cubicBezTo>
                  <a:cubicBezTo>
                    <a:pt x="1233" y="183"/>
                    <a:pt x="867" y="92"/>
                    <a:pt x="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1582233" y="4605754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1770786" y="4605524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1956941" y="4606546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2143596" y="4606546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2332150" y="4606567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2520703" y="4605754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2706858" y="4605524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2895412" y="4606922"/>
              <a:ext cx="33835" cy="29993"/>
            </a:xfrm>
            <a:custGeom>
              <a:rect b="b" l="l" r="r" t="t"/>
              <a:pathLst>
                <a:path extrusionOk="0" h="1438" w="1622">
                  <a:moveTo>
                    <a:pt x="777" y="0"/>
                  </a:moveTo>
                  <a:cubicBezTo>
                    <a:pt x="297" y="92"/>
                    <a:pt x="1" y="366"/>
                    <a:pt x="92" y="571"/>
                  </a:cubicBezTo>
                  <a:cubicBezTo>
                    <a:pt x="266" y="1208"/>
                    <a:pt x="554" y="1437"/>
                    <a:pt x="874" y="1437"/>
                  </a:cubicBezTo>
                  <a:cubicBezTo>
                    <a:pt x="932" y="1437"/>
                    <a:pt x="991" y="1430"/>
                    <a:pt x="1051" y="1416"/>
                  </a:cubicBezTo>
                  <a:cubicBezTo>
                    <a:pt x="1530" y="1233"/>
                    <a:pt x="1621" y="754"/>
                    <a:pt x="1439" y="366"/>
                  </a:cubicBezTo>
                  <a:cubicBezTo>
                    <a:pt x="1347" y="183"/>
                    <a:pt x="959" y="0"/>
                    <a:pt x="7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3083965" y="4605733"/>
              <a:ext cx="33835" cy="30723"/>
            </a:xfrm>
            <a:custGeom>
              <a:rect b="b" l="l" r="r" t="t"/>
              <a:pathLst>
                <a:path extrusionOk="0" h="1473" w="1622">
                  <a:moveTo>
                    <a:pt x="704" y="1"/>
                  </a:moveTo>
                  <a:cubicBezTo>
                    <a:pt x="374" y="1"/>
                    <a:pt x="166" y="314"/>
                    <a:pt x="92" y="628"/>
                  </a:cubicBezTo>
                  <a:cubicBezTo>
                    <a:pt x="0" y="1199"/>
                    <a:pt x="297" y="1381"/>
                    <a:pt x="754" y="1473"/>
                  </a:cubicBezTo>
                  <a:cubicBezTo>
                    <a:pt x="1233" y="1381"/>
                    <a:pt x="1621" y="1199"/>
                    <a:pt x="1438" y="628"/>
                  </a:cubicBezTo>
                  <a:cubicBezTo>
                    <a:pt x="1438" y="423"/>
                    <a:pt x="1142" y="149"/>
                    <a:pt x="959" y="57"/>
                  </a:cubicBezTo>
                  <a:cubicBezTo>
                    <a:pt x="867" y="18"/>
                    <a:pt x="782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3272519" y="4606546"/>
              <a:ext cx="31916" cy="29451"/>
            </a:xfrm>
            <a:custGeom>
              <a:rect b="b" l="l" r="r" t="t"/>
              <a:pathLst>
                <a:path extrusionOk="0" h="1412" w="1530">
                  <a:moveTo>
                    <a:pt x="579" y="1"/>
                  </a:moveTo>
                  <a:cubicBezTo>
                    <a:pt x="208" y="1"/>
                    <a:pt x="0" y="263"/>
                    <a:pt x="0" y="680"/>
                  </a:cubicBezTo>
                  <a:cubicBezTo>
                    <a:pt x="0" y="954"/>
                    <a:pt x="183" y="1342"/>
                    <a:pt x="388" y="1342"/>
                  </a:cubicBezTo>
                  <a:cubicBezTo>
                    <a:pt x="505" y="1389"/>
                    <a:pt x="618" y="1412"/>
                    <a:pt x="723" y="1412"/>
                  </a:cubicBezTo>
                  <a:cubicBezTo>
                    <a:pt x="1030" y="1412"/>
                    <a:pt x="1280" y="1219"/>
                    <a:pt x="1415" y="863"/>
                  </a:cubicBezTo>
                  <a:cubicBezTo>
                    <a:pt x="1530" y="384"/>
                    <a:pt x="1233" y="110"/>
                    <a:pt x="753" y="18"/>
                  </a:cubicBezTo>
                  <a:cubicBezTo>
                    <a:pt x="692" y="7"/>
                    <a:pt x="634" y="1"/>
                    <a:pt x="5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3456775" y="4606922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85" y="0"/>
                    <a:pt x="389" y="183"/>
                    <a:pt x="297" y="366"/>
                  </a:cubicBezTo>
                  <a:cubicBezTo>
                    <a:pt x="1" y="754"/>
                    <a:pt x="206" y="1233"/>
                    <a:pt x="685" y="1324"/>
                  </a:cubicBezTo>
                  <a:cubicBezTo>
                    <a:pt x="765" y="1364"/>
                    <a:pt x="846" y="1382"/>
                    <a:pt x="925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439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3645329" y="4605754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1008" y="0"/>
                  </a:moveTo>
                  <a:cubicBezTo>
                    <a:pt x="939" y="0"/>
                    <a:pt x="862" y="18"/>
                    <a:pt x="777" y="56"/>
                  </a:cubicBezTo>
                  <a:cubicBezTo>
                    <a:pt x="480" y="56"/>
                    <a:pt x="206" y="330"/>
                    <a:pt x="206" y="536"/>
                  </a:cubicBezTo>
                  <a:cubicBezTo>
                    <a:pt x="0" y="992"/>
                    <a:pt x="297" y="1380"/>
                    <a:pt x="777" y="1380"/>
                  </a:cubicBezTo>
                  <a:cubicBezTo>
                    <a:pt x="835" y="1392"/>
                    <a:pt x="891" y="1398"/>
                    <a:pt x="944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56" y="329"/>
                    <a:pt x="1306" y="0"/>
                    <a:pt x="1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3835780" y="4606546"/>
              <a:ext cx="31916" cy="29451"/>
            </a:xfrm>
            <a:custGeom>
              <a:rect b="b" l="l" r="r" t="t"/>
              <a:pathLst>
                <a:path extrusionOk="0" h="1412" w="1530">
                  <a:moveTo>
                    <a:pt x="574" y="1"/>
                  </a:moveTo>
                  <a:cubicBezTo>
                    <a:pt x="157" y="1"/>
                    <a:pt x="1" y="263"/>
                    <a:pt x="1" y="680"/>
                  </a:cubicBezTo>
                  <a:cubicBezTo>
                    <a:pt x="1" y="954"/>
                    <a:pt x="206" y="1342"/>
                    <a:pt x="389" y="1342"/>
                  </a:cubicBezTo>
                  <a:cubicBezTo>
                    <a:pt x="511" y="1389"/>
                    <a:pt x="627" y="1412"/>
                    <a:pt x="732" y="1412"/>
                  </a:cubicBezTo>
                  <a:cubicBezTo>
                    <a:pt x="1039" y="1412"/>
                    <a:pt x="1262" y="1219"/>
                    <a:pt x="1347" y="863"/>
                  </a:cubicBezTo>
                  <a:cubicBezTo>
                    <a:pt x="1530" y="384"/>
                    <a:pt x="1142" y="110"/>
                    <a:pt x="777" y="18"/>
                  </a:cubicBezTo>
                  <a:cubicBezTo>
                    <a:pt x="703" y="7"/>
                    <a:pt x="636" y="1"/>
                    <a:pt x="5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4020517" y="4606922"/>
              <a:ext cx="35733" cy="29993"/>
            </a:xfrm>
            <a:custGeom>
              <a:rect b="b" l="l" r="r" t="t"/>
              <a:pathLst>
                <a:path extrusionOk="0" h="1438" w="1713">
                  <a:moveTo>
                    <a:pt x="754" y="0"/>
                  </a:moveTo>
                  <a:cubicBezTo>
                    <a:pt x="275" y="92"/>
                    <a:pt x="1" y="366"/>
                    <a:pt x="92" y="571"/>
                  </a:cubicBezTo>
                  <a:cubicBezTo>
                    <a:pt x="247" y="1208"/>
                    <a:pt x="548" y="1437"/>
                    <a:pt x="928" y="1437"/>
                  </a:cubicBezTo>
                  <a:cubicBezTo>
                    <a:pt x="997" y="1437"/>
                    <a:pt x="1068" y="1430"/>
                    <a:pt x="1142" y="1416"/>
                  </a:cubicBezTo>
                  <a:cubicBezTo>
                    <a:pt x="1507" y="1233"/>
                    <a:pt x="1713" y="754"/>
                    <a:pt x="1416" y="366"/>
                  </a:cubicBezTo>
                  <a:cubicBezTo>
                    <a:pt x="1325" y="183"/>
                    <a:pt x="937" y="0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4209070" y="4606922"/>
              <a:ext cx="33355" cy="29993"/>
            </a:xfrm>
            <a:custGeom>
              <a:rect b="b" l="l" r="r" t="t"/>
              <a:pathLst>
                <a:path extrusionOk="0" h="1438" w="1599">
                  <a:moveTo>
                    <a:pt x="754" y="0"/>
                  </a:moveTo>
                  <a:cubicBezTo>
                    <a:pt x="275" y="92"/>
                    <a:pt x="1" y="366"/>
                    <a:pt x="1" y="571"/>
                  </a:cubicBezTo>
                  <a:cubicBezTo>
                    <a:pt x="232" y="1208"/>
                    <a:pt x="546" y="1437"/>
                    <a:pt x="858" y="1437"/>
                  </a:cubicBezTo>
                  <a:cubicBezTo>
                    <a:pt x="915" y="1437"/>
                    <a:pt x="972" y="1430"/>
                    <a:pt x="1028" y="1416"/>
                  </a:cubicBezTo>
                  <a:cubicBezTo>
                    <a:pt x="1416" y="1233"/>
                    <a:pt x="1598" y="754"/>
                    <a:pt x="1416" y="366"/>
                  </a:cubicBezTo>
                  <a:cubicBezTo>
                    <a:pt x="1324" y="183"/>
                    <a:pt x="936" y="0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4395246" y="4606922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868" y="0"/>
                  </a:moveTo>
                  <a:cubicBezTo>
                    <a:pt x="662" y="0"/>
                    <a:pt x="297" y="183"/>
                    <a:pt x="206" y="366"/>
                  </a:cubicBezTo>
                  <a:cubicBezTo>
                    <a:pt x="0" y="754"/>
                    <a:pt x="206" y="1233"/>
                    <a:pt x="571" y="1324"/>
                  </a:cubicBezTo>
                  <a:cubicBezTo>
                    <a:pt x="675" y="1364"/>
                    <a:pt x="775" y="1382"/>
                    <a:pt x="869" y="1382"/>
                  </a:cubicBezTo>
                  <a:cubicBezTo>
                    <a:pt x="1205" y="1382"/>
                    <a:pt x="1458" y="1148"/>
                    <a:pt x="1530" y="845"/>
                  </a:cubicBezTo>
                  <a:cubicBezTo>
                    <a:pt x="1712" y="274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4583799" y="4606922"/>
              <a:ext cx="33814" cy="29993"/>
            </a:xfrm>
            <a:custGeom>
              <a:rect b="b" l="l" r="r" t="t"/>
              <a:pathLst>
                <a:path extrusionOk="0" h="1438" w="1621">
                  <a:moveTo>
                    <a:pt x="753" y="0"/>
                  </a:moveTo>
                  <a:cubicBezTo>
                    <a:pt x="297" y="92"/>
                    <a:pt x="0" y="366"/>
                    <a:pt x="0" y="571"/>
                  </a:cubicBezTo>
                  <a:cubicBezTo>
                    <a:pt x="251" y="1208"/>
                    <a:pt x="551" y="1437"/>
                    <a:pt x="873" y="1437"/>
                  </a:cubicBezTo>
                  <a:cubicBezTo>
                    <a:pt x="931" y="1437"/>
                    <a:pt x="990" y="1430"/>
                    <a:pt x="1050" y="1416"/>
                  </a:cubicBezTo>
                  <a:cubicBezTo>
                    <a:pt x="1438" y="1233"/>
                    <a:pt x="1621" y="754"/>
                    <a:pt x="1438" y="366"/>
                  </a:cubicBezTo>
                  <a:cubicBezTo>
                    <a:pt x="1324" y="183"/>
                    <a:pt x="95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4772332" y="4605733"/>
              <a:ext cx="33835" cy="30723"/>
            </a:xfrm>
            <a:custGeom>
              <a:rect b="b" l="l" r="r" t="t"/>
              <a:pathLst>
                <a:path extrusionOk="0" h="1473" w="1622">
                  <a:moveTo>
                    <a:pt x="697" y="1"/>
                  </a:moveTo>
                  <a:cubicBezTo>
                    <a:pt x="346" y="1"/>
                    <a:pt x="92" y="314"/>
                    <a:pt x="92" y="628"/>
                  </a:cubicBezTo>
                  <a:cubicBezTo>
                    <a:pt x="1" y="1199"/>
                    <a:pt x="275" y="1381"/>
                    <a:pt x="754" y="1473"/>
                  </a:cubicBezTo>
                  <a:cubicBezTo>
                    <a:pt x="1234" y="1381"/>
                    <a:pt x="1622" y="1199"/>
                    <a:pt x="1416" y="628"/>
                  </a:cubicBezTo>
                  <a:cubicBezTo>
                    <a:pt x="1416" y="423"/>
                    <a:pt x="1142" y="149"/>
                    <a:pt x="960" y="57"/>
                  </a:cubicBezTo>
                  <a:cubicBezTo>
                    <a:pt x="868" y="18"/>
                    <a:pt x="779" y="1"/>
                    <a:pt x="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4958987" y="4606922"/>
              <a:ext cx="33355" cy="29993"/>
            </a:xfrm>
            <a:custGeom>
              <a:rect b="b" l="l" r="r" t="t"/>
              <a:pathLst>
                <a:path extrusionOk="0" h="1438" w="1599">
                  <a:moveTo>
                    <a:pt x="754" y="0"/>
                  </a:moveTo>
                  <a:cubicBezTo>
                    <a:pt x="274" y="92"/>
                    <a:pt x="0" y="366"/>
                    <a:pt x="0" y="571"/>
                  </a:cubicBezTo>
                  <a:cubicBezTo>
                    <a:pt x="232" y="1208"/>
                    <a:pt x="546" y="1437"/>
                    <a:pt x="858" y="1437"/>
                  </a:cubicBezTo>
                  <a:cubicBezTo>
                    <a:pt x="915" y="1437"/>
                    <a:pt x="971" y="1430"/>
                    <a:pt x="1028" y="1416"/>
                  </a:cubicBezTo>
                  <a:cubicBezTo>
                    <a:pt x="1507" y="1233"/>
                    <a:pt x="1598" y="754"/>
                    <a:pt x="1416" y="366"/>
                  </a:cubicBezTo>
                  <a:cubicBezTo>
                    <a:pt x="1324" y="183"/>
                    <a:pt x="936" y="0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5147061" y="4605733"/>
              <a:ext cx="33835" cy="30723"/>
            </a:xfrm>
            <a:custGeom>
              <a:rect b="b" l="l" r="r" t="t"/>
              <a:pathLst>
                <a:path extrusionOk="0" h="1473" w="1622">
                  <a:moveTo>
                    <a:pt x="706" y="1"/>
                  </a:moveTo>
                  <a:cubicBezTo>
                    <a:pt x="382" y="1"/>
                    <a:pt x="188" y="314"/>
                    <a:pt x="115" y="628"/>
                  </a:cubicBezTo>
                  <a:cubicBezTo>
                    <a:pt x="0" y="1199"/>
                    <a:pt x="297" y="1381"/>
                    <a:pt x="777" y="1473"/>
                  </a:cubicBezTo>
                  <a:cubicBezTo>
                    <a:pt x="1256" y="1381"/>
                    <a:pt x="1621" y="1199"/>
                    <a:pt x="1438" y="628"/>
                  </a:cubicBezTo>
                  <a:cubicBezTo>
                    <a:pt x="1438" y="423"/>
                    <a:pt x="1142" y="149"/>
                    <a:pt x="959" y="57"/>
                  </a:cubicBezTo>
                  <a:cubicBezTo>
                    <a:pt x="867" y="18"/>
                    <a:pt x="783" y="1"/>
                    <a:pt x="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5333716" y="4605754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47" y="0"/>
                  </a:moveTo>
                  <a:cubicBezTo>
                    <a:pt x="864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97" y="1380"/>
                    <a:pt x="753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29" y="1136"/>
                    <a:pt x="1529" y="718"/>
                  </a:cubicBezTo>
                  <a:cubicBezTo>
                    <a:pt x="1455" y="329"/>
                    <a:pt x="1306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5522249" y="4605733"/>
              <a:ext cx="33835" cy="30723"/>
            </a:xfrm>
            <a:custGeom>
              <a:rect b="b" l="l" r="r" t="t"/>
              <a:pathLst>
                <a:path extrusionOk="0" h="1473" w="1622">
                  <a:moveTo>
                    <a:pt x="704" y="1"/>
                  </a:moveTo>
                  <a:cubicBezTo>
                    <a:pt x="374" y="1"/>
                    <a:pt x="166" y="314"/>
                    <a:pt x="92" y="628"/>
                  </a:cubicBezTo>
                  <a:cubicBezTo>
                    <a:pt x="1" y="1199"/>
                    <a:pt x="275" y="1381"/>
                    <a:pt x="754" y="1473"/>
                  </a:cubicBezTo>
                  <a:cubicBezTo>
                    <a:pt x="1233" y="1381"/>
                    <a:pt x="1621" y="1199"/>
                    <a:pt x="1416" y="628"/>
                  </a:cubicBezTo>
                  <a:cubicBezTo>
                    <a:pt x="1416" y="423"/>
                    <a:pt x="1142" y="149"/>
                    <a:pt x="959" y="57"/>
                  </a:cubicBezTo>
                  <a:cubicBezTo>
                    <a:pt x="868" y="18"/>
                    <a:pt x="783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5708904" y="4605524"/>
              <a:ext cx="33355" cy="29034"/>
            </a:xfrm>
            <a:custGeom>
              <a:rect b="b" l="l" r="r" t="t"/>
              <a:pathLst>
                <a:path extrusionOk="0" h="1392" w="1599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183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598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5895080" y="4605754"/>
              <a:ext cx="33814" cy="29159"/>
            </a:xfrm>
            <a:custGeom>
              <a:rect b="b" l="l" r="r" t="t"/>
              <a:pathLst>
                <a:path extrusionOk="0" h="1398" w="1621">
                  <a:moveTo>
                    <a:pt x="1059" y="0"/>
                  </a:moveTo>
                  <a:cubicBezTo>
                    <a:pt x="977" y="0"/>
                    <a:pt x="883" y="18"/>
                    <a:pt x="776" y="56"/>
                  </a:cubicBezTo>
                  <a:cubicBezTo>
                    <a:pt x="571" y="56"/>
                    <a:pt x="297" y="330"/>
                    <a:pt x="205" y="536"/>
                  </a:cubicBezTo>
                  <a:cubicBezTo>
                    <a:pt x="0" y="992"/>
                    <a:pt x="388" y="1380"/>
                    <a:pt x="776" y="1380"/>
                  </a:cubicBezTo>
                  <a:cubicBezTo>
                    <a:pt x="849" y="1392"/>
                    <a:pt x="916" y="1398"/>
                    <a:pt x="978" y="1398"/>
                  </a:cubicBezTo>
                  <a:cubicBezTo>
                    <a:pt x="1392" y="1398"/>
                    <a:pt x="1541" y="1136"/>
                    <a:pt x="1621" y="718"/>
                  </a:cubicBezTo>
                  <a:cubicBezTo>
                    <a:pt x="1547" y="329"/>
                    <a:pt x="1412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9" name="Google Shape;2759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9" name="Shape 3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" name="Google Shape;3430;p43"/>
          <p:cNvSpPr txBox="1"/>
          <p:nvPr>
            <p:ph type="title"/>
          </p:nvPr>
        </p:nvSpPr>
        <p:spPr>
          <a:xfrm>
            <a:off x="1084650" y="445025"/>
            <a:ext cx="69747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Evolution of Global CO2 Emissions</a:t>
            </a:r>
            <a:endParaRPr/>
          </a:p>
        </p:txBody>
      </p:sp>
      <p:sp>
        <p:nvSpPr>
          <p:cNvPr id="3431" name="Google Shape;343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2" name="Google Shape;3432;p43" title="global CO2 emission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188" y="1005975"/>
            <a:ext cx="7646581" cy="3743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6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 World’s Top Emitters</a:t>
            </a:r>
            <a:endParaRPr sz="2600"/>
          </a:p>
        </p:txBody>
      </p:sp>
      <p:sp>
        <p:nvSpPr>
          <p:cNvPr id="3438" name="Google Shape;343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9" name="Google Shape;3439;p44"/>
          <p:cNvPicPr preferRelativeResize="0"/>
          <p:nvPr/>
        </p:nvPicPr>
        <p:blipFill rotWithShape="1">
          <a:blip r:embed="rId3">
            <a:alphaModFix/>
          </a:blip>
          <a:srcRect b="0" l="3586" r="0" t="0"/>
          <a:stretch/>
        </p:blipFill>
        <p:spPr>
          <a:xfrm>
            <a:off x="1375701" y="1319650"/>
            <a:ext cx="6018149" cy="322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3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" name="Google Shape;3444;p45"/>
          <p:cNvSpPr txBox="1"/>
          <p:nvPr>
            <p:ph type="title"/>
          </p:nvPr>
        </p:nvSpPr>
        <p:spPr>
          <a:xfrm>
            <a:off x="870500" y="1647450"/>
            <a:ext cx="5448000" cy="18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1"/>
                </a:solidFill>
              </a:rPr>
              <a:t>Model Building</a:t>
            </a:r>
            <a:r>
              <a:rPr lang="en" sz="5600"/>
              <a:t> Process</a:t>
            </a:r>
            <a:endParaRPr sz="5600"/>
          </a:p>
        </p:txBody>
      </p:sp>
      <p:grpSp>
        <p:nvGrpSpPr>
          <p:cNvPr id="3445" name="Google Shape;3445;p45"/>
          <p:cNvGrpSpPr/>
          <p:nvPr/>
        </p:nvGrpSpPr>
        <p:grpSpPr>
          <a:xfrm>
            <a:off x="4210065" y="1656174"/>
            <a:ext cx="3807550" cy="2890548"/>
            <a:chOff x="1806675" y="237950"/>
            <a:chExt cx="2894375" cy="2197300"/>
          </a:xfrm>
        </p:grpSpPr>
        <p:sp>
          <p:nvSpPr>
            <p:cNvPr id="3446" name="Google Shape;3446;p45"/>
            <p:cNvSpPr/>
            <p:nvPr/>
          </p:nvSpPr>
          <p:spPr>
            <a:xfrm>
              <a:off x="1911325" y="2245925"/>
              <a:ext cx="180250" cy="128575"/>
            </a:xfrm>
            <a:custGeom>
              <a:rect b="b" l="l" r="r" t="t"/>
              <a:pathLst>
                <a:path extrusionOk="0" h="5143" w="7210">
                  <a:moveTo>
                    <a:pt x="3778" y="1"/>
                  </a:moveTo>
                  <a:cubicBezTo>
                    <a:pt x="3182" y="1"/>
                    <a:pt x="2686" y="497"/>
                    <a:pt x="2686" y="1093"/>
                  </a:cubicBezTo>
                  <a:lnTo>
                    <a:pt x="2673" y="2577"/>
                  </a:lnTo>
                  <a:lnTo>
                    <a:pt x="2213" y="1848"/>
                  </a:lnTo>
                  <a:cubicBezTo>
                    <a:pt x="2002" y="1506"/>
                    <a:pt x="1643" y="1318"/>
                    <a:pt x="1272" y="1318"/>
                  </a:cubicBezTo>
                  <a:cubicBezTo>
                    <a:pt x="1073" y="1318"/>
                    <a:pt x="871" y="1372"/>
                    <a:pt x="687" y="1485"/>
                  </a:cubicBezTo>
                  <a:cubicBezTo>
                    <a:pt x="162" y="1809"/>
                    <a:pt x="0" y="2496"/>
                    <a:pt x="324" y="3024"/>
                  </a:cubicBezTo>
                  <a:lnTo>
                    <a:pt x="1578" y="5049"/>
                  </a:lnTo>
                  <a:lnTo>
                    <a:pt x="4954" y="5143"/>
                  </a:lnTo>
                  <a:lnTo>
                    <a:pt x="6668" y="3753"/>
                  </a:lnTo>
                  <a:cubicBezTo>
                    <a:pt x="7141" y="3361"/>
                    <a:pt x="7209" y="2658"/>
                    <a:pt x="6817" y="2172"/>
                  </a:cubicBezTo>
                  <a:cubicBezTo>
                    <a:pt x="6604" y="1908"/>
                    <a:pt x="6290" y="1771"/>
                    <a:pt x="5969" y="1771"/>
                  </a:cubicBezTo>
                  <a:cubicBezTo>
                    <a:pt x="5719" y="1771"/>
                    <a:pt x="5465" y="1854"/>
                    <a:pt x="5252" y="2026"/>
                  </a:cubicBezTo>
                  <a:lnTo>
                    <a:pt x="4899" y="2308"/>
                  </a:lnTo>
                  <a:lnTo>
                    <a:pt x="4912" y="1119"/>
                  </a:lnTo>
                  <a:cubicBezTo>
                    <a:pt x="4912" y="500"/>
                    <a:pt x="4426" y="1"/>
                    <a:pt x="3807" y="1"/>
                  </a:cubicBezTo>
                  <a:cubicBezTo>
                    <a:pt x="3797" y="1"/>
                    <a:pt x="3788" y="1"/>
                    <a:pt x="3778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45"/>
            <p:cNvSpPr/>
            <p:nvPr/>
          </p:nvSpPr>
          <p:spPr>
            <a:xfrm>
              <a:off x="1806675" y="2342075"/>
              <a:ext cx="419500" cy="90200"/>
            </a:xfrm>
            <a:custGeom>
              <a:rect b="b" l="l" r="r" t="t"/>
              <a:pathLst>
                <a:path extrusionOk="0" h="3608" w="16780">
                  <a:moveTo>
                    <a:pt x="1808" y="1"/>
                  </a:moveTo>
                  <a:cubicBezTo>
                    <a:pt x="810" y="1"/>
                    <a:pt x="0" y="798"/>
                    <a:pt x="0" y="1796"/>
                  </a:cubicBezTo>
                  <a:cubicBezTo>
                    <a:pt x="0" y="2797"/>
                    <a:pt x="810" y="3607"/>
                    <a:pt x="1808" y="3607"/>
                  </a:cubicBezTo>
                  <a:lnTo>
                    <a:pt x="14985" y="3607"/>
                  </a:lnTo>
                  <a:cubicBezTo>
                    <a:pt x="15970" y="3607"/>
                    <a:pt x="16780" y="2797"/>
                    <a:pt x="16780" y="1796"/>
                  </a:cubicBezTo>
                  <a:cubicBezTo>
                    <a:pt x="16780" y="798"/>
                    <a:pt x="15970" y="1"/>
                    <a:pt x="1498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45"/>
            <p:cNvSpPr/>
            <p:nvPr/>
          </p:nvSpPr>
          <p:spPr>
            <a:xfrm>
              <a:off x="2074600" y="2362000"/>
              <a:ext cx="116500" cy="24975"/>
            </a:xfrm>
            <a:custGeom>
              <a:rect b="b" l="l" r="r" t="t"/>
              <a:pathLst>
                <a:path extrusionOk="0" h="999" w="4660">
                  <a:moveTo>
                    <a:pt x="503" y="1"/>
                  </a:moveTo>
                  <a:cubicBezTo>
                    <a:pt x="231" y="1"/>
                    <a:pt x="1" y="231"/>
                    <a:pt x="1" y="500"/>
                  </a:cubicBezTo>
                  <a:cubicBezTo>
                    <a:pt x="1" y="769"/>
                    <a:pt x="231" y="999"/>
                    <a:pt x="503" y="999"/>
                  </a:cubicBezTo>
                  <a:lnTo>
                    <a:pt x="4161" y="999"/>
                  </a:lnTo>
                  <a:cubicBezTo>
                    <a:pt x="4430" y="999"/>
                    <a:pt x="4660" y="769"/>
                    <a:pt x="4660" y="500"/>
                  </a:cubicBezTo>
                  <a:cubicBezTo>
                    <a:pt x="4660" y="231"/>
                    <a:pt x="4430" y="1"/>
                    <a:pt x="4161" y="1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45"/>
            <p:cNvSpPr/>
            <p:nvPr/>
          </p:nvSpPr>
          <p:spPr>
            <a:xfrm>
              <a:off x="4357175" y="2189550"/>
              <a:ext cx="343875" cy="245700"/>
            </a:xfrm>
            <a:custGeom>
              <a:rect b="b" l="l" r="r" t="t"/>
              <a:pathLst>
                <a:path extrusionOk="0" h="9828" w="13755">
                  <a:moveTo>
                    <a:pt x="7238" y="1"/>
                  </a:moveTo>
                  <a:cubicBezTo>
                    <a:pt x="6076" y="1"/>
                    <a:pt x="5130" y="939"/>
                    <a:pt x="5117" y="2107"/>
                  </a:cubicBezTo>
                  <a:lnTo>
                    <a:pt x="5075" y="4913"/>
                  </a:lnTo>
                  <a:lnTo>
                    <a:pt x="4226" y="3536"/>
                  </a:lnTo>
                  <a:cubicBezTo>
                    <a:pt x="3821" y="2887"/>
                    <a:pt x="3126" y="2528"/>
                    <a:pt x="2418" y="2528"/>
                  </a:cubicBezTo>
                  <a:cubicBezTo>
                    <a:pt x="2038" y="2528"/>
                    <a:pt x="1654" y="2632"/>
                    <a:pt x="1310" y="2849"/>
                  </a:cubicBezTo>
                  <a:cubicBezTo>
                    <a:pt x="309" y="3471"/>
                    <a:pt x="1" y="4780"/>
                    <a:pt x="620" y="5778"/>
                  </a:cubicBezTo>
                  <a:lnTo>
                    <a:pt x="2998" y="9627"/>
                  </a:lnTo>
                  <a:lnTo>
                    <a:pt x="9436" y="9828"/>
                  </a:lnTo>
                  <a:lnTo>
                    <a:pt x="12701" y="7155"/>
                  </a:lnTo>
                  <a:cubicBezTo>
                    <a:pt x="13622" y="6413"/>
                    <a:pt x="13754" y="5075"/>
                    <a:pt x="13013" y="4171"/>
                  </a:cubicBezTo>
                  <a:cubicBezTo>
                    <a:pt x="12592" y="3651"/>
                    <a:pt x="11980" y="3382"/>
                    <a:pt x="11362" y="3382"/>
                  </a:cubicBezTo>
                  <a:cubicBezTo>
                    <a:pt x="10890" y="3382"/>
                    <a:pt x="10414" y="3539"/>
                    <a:pt x="10016" y="3860"/>
                  </a:cubicBezTo>
                  <a:lnTo>
                    <a:pt x="9342" y="4427"/>
                  </a:lnTo>
                  <a:lnTo>
                    <a:pt x="9355" y="2146"/>
                  </a:lnTo>
                  <a:cubicBezTo>
                    <a:pt x="9368" y="973"/>
                    <a:pt x="8438" y="14"/>
                    <a:pt x="7262" y="1"/>
                  </a:cubicBezTo>
                  <a:cubicBezTo>
                    <a:pt x="7254" y="1"/>
                    <a:pt x="7246" y="1"/>
                    <a:pt x="723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45"/>
            <p:cNvSpPr/>
            <p:nvPr/>
          </p:nvSpPr>
          <p:spPr>
            <a:xfrm>
              <a:off x="3054050" y="2242275"/>
              <a:ext cx="184625" cy="68675"/>
            </a:xfrm>
            <a:custGeom>
              <a:rect b="b" l="l" r="r" t="t"/>
              <a:pathLst>
                <a:path extrusionOk="0" h="2747" w="7385">
                  <a:moveTo>
                    <a:pt x="1067" y="0"/>
                  </a:moveTo>
                  <a:cubicBezTo>
                    <a:pt x="573" y="0"/>
                    <a:pt x="143" y="359"/>
                    <a:pt x="69" y="860"/>
                  </a:cubicBezTo>
                  <a:cubicBezTo>
                    <a:pt x="1" y="1414"/>
                    <a:pt x="380" y="1929"/>
                    <a:pt x="934" y="2010"/>
                  </a:cubicBezTo>
                  <a:lnTo>
                    <a:pt x="6170" y="2739"/>
                  </a:lnTo>
                  <a:cubicBezTo>
                    <a:pt x="6211" y="2744"/>
                    <a:pt x="6253" y="2746"/>
                    <a:pt x="6294" y="2746"/>
                  </a:cubicBezTo>
                  <a:cubicBezTo>
                    <a:pt x="6798" y="2746"/>
                    <a:pt x="7242" y="2386"/>
                    <a:pt x="7317" y="1874"/>
                  </a:cubicBezTo>
                  <a:cubicBezTo>
                    <a:pt x="7385" y="1320"/>
                    <a:pt x="7009" y="808"/>
                    <a:pt x="6455" y="740"/>
                  </a:cubicBezTo>
                  <a:lnTo>
                    <a:pt x="1216" y="11"/>
                  </a:lnTo>
                  <a:cubicBezTo>
                    <a:pt x="1166" y="4"/>
                    <a:pt x="1116" y="0"/>
                    <a:pt x="1067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45"/>
            <p:cNvSpPr/>
            <p:nvPr/>
          </p:nvSpPr>
          <p:spPr>
            <a:xfrm>
              <a:off x="3047325" y="1940500"/>
              <a:ext cx="190700" cy="146775"/>
            </a:xfrm>
            <a:custGeom>
              <a:rect b="b" l="l" r="r" t="t"/>
              <a:pathLst>
                <a:path extrusionOk="0" h="5871" w="7628">
                  <a:moveTo>
                    <a:pt x="7628" y="1995"/>
                  </a:moveTo>
                  <a:cubicBezTo>
                    <a:pt x="7628" y="1995"/>
                    <a:pt x="7627" y="1996"/>
                    <a:pt x="7627" y="1996"/>
                  </a:cubicBezTo>
                  <a:lnTo>
                    <a:pt x="7627" y="1996"/>
                  </a:lnTo>
                  <a:cubicBezTo>
                    <a:pt x="7628" y="1996"/>
                    <a:pt x="7628" y="1996"/>
                    <a:pt x="7628" y="1996"/>
                  </a:cubicBezTo>
                  <a:cubicBezTo>
                    <a:pt x="7628" y="1996"/>
                    <a:pt x="7628" y="1995"/>
                    <a:pt x="7628" y="1995"/>
                  </a:cubicBezTo>
                  <a:close/>
                  <a:moveTo>
                    <a:pt x="1903" y="0"/>
                  </a:moveTo>
                  <a:cubicBezTo>
                    <a:pt x="1903" y="0"/>
                    <a:pt x="850" y="2456"/>
                    <a:pt x="1" y="4967"/>
                  </a:cubicBezTo>
                  <a:lnTo>
                    <a:pt x="6128" y="5871"/>
                  </a:lnTo>
                  <a:cubicBezTo>
                    <a:pt x="6554" y="4757"/>
                    <a:pt x="7589" y="2057"/>
                    <a:pt x="7627" y="1996"/>
                  </a:cubicBezTo>
                  <a:lnTo>
                    <a:pt x="7627" y="1996"/>
                  </a:lnTo>
                  <a:cubicBezTo>
                    <a:pt x="7627" y="1996"/>
                    <a:pt x="7627" y="1996"/>
                    <a:pt x="7626" y="1996"/>
                  </a:cubicBezTo>
                  <a:cubicBezTo>
                    <a:pt x="7524" y="1996"/>
                    <a:pt x="1903" y="0"/>
                    <a:pt x="1903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45"/>
            <p:cNvSpPr/>
            <p:nvPr/>
          </p:nvSpPr>
          <p:spPr>
            <a:xfrm>
              <a:off x="2988600" y="2049125"/>
              <a:ext cx="405350" cy="227325"/>
            </a:xfrm>
            <a:custGeom>
              <a:rect b="b" l="l" r="r" t="t"/>
              <a:pathLst>
                <a:path extrusionOk="0" h="9093" w="16214">
                  <a:moveTo>
                    <a:pt x="2628" y="1"/>
                  </a:moveTo>
                  <a:cubicBezTo>
                    <a:pt x="2257" y="1"/>
                    <a:pt x="1913" y="232"/>
                    <a:pt x="1783" y="596"/>
                  </a:cubicBezTo>
                  <a:cubicBezTo>
                    <a:pt x="811" y="3402"/>
                    <a:pt x="1" y="6373"/>
                    <a:pt x="607" y="7115"/>
                  </a:cubicBezTo>
                  <a:cubicBezTo>
                    <a:pt x="1370" y="8039"/>
                    <a:pt x="5521" y="9093"/>
                    <a:pt x="9077" y="9093"/>
                  </a:cubicBezTo>
                  <a:cubicBezTo>
                    <a:pt x="11242" y="9093"/>
                    <a:pt x="13186" y="8703"/>
                    <a:pt x="14014" y="7656"/>
                  </a:cubicBezTo>
                  <a:cubicBezTo>
                    <a:pt x="16214" y="4902"/>
                    <a:pt x="8736" y="2566"/>
                    <a:pt x="8736" y="2566"/>
                  </a:cubicBezTo>
                  <a:cubicBezTo>
                    <a:pt x="8736" y="2566"/>
                    <a:pt x="8775" y="2446"/>
                    <a:pt x="8843" y="2255"/>
                  </a:cubicBezTo>
                  <a:cubicBezTo>
                    <a:pt x="9044" y="1743"/>
                    <a:pt x="8720" y="1176"/>
                    <a:pt x="8182" y="1069"/>
                  </a:cubicBezTo>
                  <a:lnTo>
                    <a:pt x="2794" y="16"/>
                  </a:lnTo>
                  <a:cubicBezTo>
                    <a:pt x="2738" y="6"/>
                    <a:pt x="2683" y="1"/>
                    <a:pt x="262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45"/>
            <p:cNvSpPr/>
            <p:nvPr/>
          </p:nvSpPr>
          <p:spPr>
            <a:xfrm>
              <a:off x="3036875" y="2217625"/>
              <a:ext cx="281500" cy="41125"/>
            </a:xfrm>
            <a:custGeom>
              <a:rect b="b" l="l" r="r" t="t"/>
              <a:pathLst>
                <a:path extrusionOk="0" h="1645" w="11260">
                  <a:moveTo>
                    <a:pt x="116" y="0"/>
                  </a:moveTo>
                  <a:cubicBezTo>
                    <a:pt x="74" y="0"/>
                    <a:pt x="33" y="26"/>
                    <a:pt x="14" y="64"/>
                  </a:cubicBezTo>
                  <a:cubicBezTo>
                    <a:pt x="1" y="119"/>
                    <a:pt x="14" y="187"/>
                    <a:pt x="82" y="213"/>
                  </a:cubicBezTo>
                  <a:cubicBezTo>
                    <a:pt x="121" y="226"/>
                    <a:pt x="3416" y="1645"/>
                    <a:pt x="7019" y="1645"/>
                  </a:cubicBezTo>
                  <a:cubicBezTo>
                    <a:pt x="8409" y="1645"/>
                    <a:pt x="9854" y="1428"/>
                    <a:pt x="11179" y="835"/>
                  </a:cubicBezTo>
                  <a:cubicBezTo>
                    <a:pt x="11231" y="809"/>
                    <a:pt x="11260" y="741"/>
                    <a:pt x="11231" y="686"/>
                  </a:cubicBezTo>
                  <a:cubicBezTo>
                    <a:pt x="11212" y="645"/>
                    <a:pt x="11170" y="621"/>
                    <a:pt x="11127" y="621"/>
                  </a:cubicBezTo>
                  <a:cubicBezTo>
                    <a:pt x="11112" y="621"/>
                    <a:pt x="11096" y="624"/>
                    <a:pt x="11082" y="631"/>
                  </a:cubicBezTo>
                  <a:cubicBezTo>
                    <a:pt x="9795" y="1213"/>
                    <a:pt x="8378" y="1423"/>
                    <a:pt x="7005" y="1423"/>
                  </a:cubicBezTo>
                  <a:cubicBezTo>
                    <a:pt x="3467" y="1423"/>
                    <a:pt x="210" y="31"/>
                    <a:pt x="163" y="12"/>
                  </a:cubicBezTo>
                  <a:cubicBezTo>
                    <a:pt x="148" y="4"/>
                    <a:pt x="132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45"/>
            <p:cNvSpPr/>
            <p:nvPr/>
          </p:nvSpPr>
          <p:spPr>
            <a:xfrm>
              <a:off x="3221475" y="2123700"/>
              <a:ext cx="24650" cy="39875"/>
            </a:xfrm>
            <a:custGeom>
              <a:rect b="b" l="l" r="r" t="t"/>
              <a:pathLst>
                <a:path extrusionOk="0" h="1595" w="986">
                  <a:moveTo>
                    <a:pt x="848" y="1"/>
                  </a:moveTo>
                  <a:cubicBezTo>
                    <a:pt x="810" y="1"/>
                    <a:pt x="773" y="19"/>
                    <a:pt x="756" y="56"/>
                  </a:cubicBezTo>
                  <a:lnTo>
                    <a:pt x="27" y="1433"/>
                  </a:lnTo>
                  <a:cubicBezTo>
                    <a:pt x="1" y="1488"/>
                    <a:pt x="14" y="1553"/>
                    <a:pt x="69" y="1582"/>
                  </a:cubicBezTo>
                  <a:cubicBezTo>
                    <a:pt x="82" y="1595"/>
                    <a:pt x="108" y="1595"/>
                    <a:pt x="121" y="1595"/>
                  </a:cubicBezTo>
                  <a:cubicBezTo>
                    <a:pt x="163" y="1595"/>
                    <a:pt x="202" y="1582"/>
                    <a:pt x="215" y="1540"/>
                  </a:cubicBezTo>
                  <a:lnTo>
                    <a:pt x="960" y="163"/>
                  </a:lnTo>
                  <a:cubicBezTo>
                    <a:pt x="986" y="111"/>
                    <a:pt x="960" y="43"/>
                    <a:pt x="905" y="14"/>
                  </a:cubicBezTo>
                  <a:cubicBezTo>
                    <a:pt x="887" y="5"/>
                    <a:pt x="867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45"/>
            <p:cNvSpPr/>
            <p:nvPr/>
          </p:nvSpPr>
          <p:spPr>
            <a:xfrm>
              <a:off x="3262300" y="2143825"/>
              <a:ext cx="26675" cy="39675"/>
            </a:xfrm>
            <a:custGeom>
              <a:rect b="b" l="l" r="r" t="t"/>
              <a:pathLst>
                <a:path extrusionOk="0" h="1587" w="1067">
                  <a:moveTo>
                    <a:pt x="944" y="0"/>
                  </a:moveTo>
                  <a:cubicBezTo>
                    <a:pt x="906" y="0"/>
                    <a:pt x="869" y="24"/>
                    <a:pt x="850" y="61"/>
                  </a:cubicBezTo>
                  <a:lnTo>
                    <a:pt x="27" y="1425"/>
                  </a:lnTo>
                  <a:cubicBezTo>
                    <a:pt x="1" y="1477"/>
                    <a:pt x="14" y="1545"/>
                    <a:pt x="69" y="1574"/>
                  </a:cubicBezTo>
                  <a:cubicBezTo>
                    <a:pt x="82" y="1587"/>
                    <a:pt x="108" y="1587"/>
                    <a:pt x="121" y="1587"/>
                  </a:cubicBezTo>
                  <a:cubicBezTo>
                    <a:pt x="163" y="1587"/>
                    <a:pt x="202" y="1574"/>
                    <a:pt x="218" y="1532"/>
                  </a:cubicBezTo>
                  <a:lnTo>
                    <a:pt x="1041" y="168"/>
                  </a:lnTo>
                  <a:cubicBezTo>
                    <a:pt x="1067" y="116"/>
                    <a:pt x="1054" y="48"/>
                    <a:pt x="999" y="19"/>
                  </a:cubicBezTo>
                  <a:cubicBezTo>
                    <a:pt x="982" y="6"/>
                    <a:pt x="963" y="0"/>
                    <a:pt x="9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45"/>
            <p:cNvSpPr/>
            <p:nvPr/>
          </p:nvSpPr>
          <p:spPr>
            <a:xfrm>
              <a:off x="2972725" y="1202650"/>
              <a:ext cx="392550" cy="855300"/>
            </a:xfrm>
            <a:custGeom>
              <a:rect b="b" l="l" r="r" t="t"/>
              <a:pathLst>
                <a:path extrusionOk="0" h="34212" w="15702">
                  <a:moveTo>
                    <a:pt x="3714" y="1"/>
                  </a:moveTo>
                  <a:lnTo>
                    <a:pt x="1" y="32929"/>
                  </a:lnTo>
                  <a:lnTo>
                    <a:pt x="13298" y="34212"/>
                  </a:lnTo>
                  <a:lnTo>
                    <a:pt x="15702" y="2026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45"/>
            <p:cNvSpPr/>
            <p:nvPr/>
          </p:nvSpPr>
          <p:spPr>
            <a:xfrm>
              <a:off x="2656500" y="1389675"/>
              <a:ext cx="150775" cy="142450"/>
            </a:xfrm>
            <a:custGeom>
              <a:rect b="b" l="l" r="r" t="t"/>
              <a:pathLst>
                <a:path extrusionOk="0" h="5698" w="6031">
                  <a:moveTo>
                    <a:pt x="1971" y="0"/>
                  </a:moveTo>
                  <a:cubicBezTo>
                    <a:pt x="1754" y="0"/>
                    <a:pt x="1550" y="158"/>
                    <a:pt x="1485" y="364"/>
                  </a:cubicBezTo>
                  <a:lnTo>
                    <a:pt x="95" y="4874"/>
                  </a:lnTo>
                  <a:cubicBezTo>
                    <a:pt x="1" y="5211"/>
                    <a:pt x="244" y="5548"/>
                    <a:pt x="594" y="5561"/>
                  </a:cubicBezTo>
                  <a:lnTo>
                    <a:pt x="5318" y="5697"/>
                  </a:lnTo>
                  <a:cubicBezTo>
                    <a:pt x="5323" y="5697"/>
                    <a:pt x="5328" y="5697"/>
                    <a:pt x="5334" y="5697"/>
                  </a:cubicBezTo>
                  <a:cubicBezTo>
                    <a:pt x="5784" y="5697"/>
                    <a:pt x="6030" y="5152"/>
                    <a:pt x="5723" y="4819"/>
                  </a:cubicBezTo>
                  <a:lnTo>
                    <a:pt x="4806" y="3795"/>
                  </a:lnTo>
                  <a:cubicBezTo>
                    <a:pt x="4699" y="3672"/>
                    <a:pt x="4657" y="3510"/>
                    <a:pt x="4686" y="3348"/>
                  </a:cubicBezTo>
                  <a:lnTo>
                    <a:pt x="5156" y="675"/>
                  </a:lnTo>
                  <a:cubicBezTo>
                    <a:pt x="5211" y="364"/>
                    <a:pt x="4968" y="69"/>
                    <a:pt x="4644" y="53"/>
                  </a:cubicBezTo>
                  <a:lnTo>
                    <a:pt x="1997" y="1"/>
                  </a:lnTo>
                  <a:cubicBezTo>
                    <a:pt x="1988" y="1"/>
                    <a:pt x="1980" y="0"/>
                    <a:pt x="1971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45"/>
            <p:cNvSpPr/>
            <p:nvPr/>
          </p:nvSpPr>
          <p:spPr>
            <a:xfrm>
              <a:off x="2755725" y="1485525"/>
              <a:ext cx="27650" cy="16850"/>
            </a:xfrm>
            <a:custGeom>
              <a:rect b="b" l="l" r="r" t="t"/>
              <a:pathLst>
                <a:path extrusionOk="0" h="674" w="1106">
                  <a:moveTo>
                    <a:pt x="975" y="0"/>
                  </a:moveTo>
                  <a:cubicBezTo>
                    <a:pt x="955" y="0"/>
                    <a:pt x="936" y="4"/>
                    <a:pt x="918" y="13"/>
                  </a:cubicBezTo>
                  <a:lnTo>
                    <a:pt x="82" y="473"/>
                  </a:lnTo>
                  <a:cubicBezTo>
                    <a:pt x="27" y="499"/>
                    <a:pt x="1" y="567"/>
                    <a:pt x="27" y="622"/>
                  </a:cubicBezTo>
                  <a:cubicBezTo>
                    <a:pt x="53" y="661"/>
                    <a:pt x="95" y="674"/>
                    <a:pt x="121" y="674"/>
                  </a:cubicBezTo>
                  <a:cubicBezTo>
                    <a:pt x="150" y="674"/>
                    <a:pt x="163" y="674"/>
                    <a:pt x="176" y="661"/>
                  </a:cubicBezTo>
                  <a:lnTo>
                    <a:pt x="1025" y="204"/>
                  </a:lnTo>
                  <a:cubicBezTo>
                    <a:pt x="1080" y="175"/>
                    <a:pt x="1106" y="107"/>
                    <a:pt x="1080" y="55"/>
                  </a:cubicBezTo>
                  <a:cubicBezTo>
                    <a:pt x="1054" y="18"/>
                    <a:pt x="1015" y="0"/>
                    <a:pt x="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45"/>
            <p:cNvSpPr/>
            <p:nvPr/>
          </p:nvSpPr>
          <p:spPr>
            <a:xfrm>
              <a:off x="2766500" y="1499700"/>
              <a:ext cx="29425" cy="17900"/>
            </a:xfrm>
            <a:custGeom>
              <a:rect b="b" l="l" r="r" t="t"/>
              <a:pathLst>
                <a:path extrusionOk="0" h="716" w="1177">
                  <a:moveTo>
                    <a:pt x="1055" y="0"/>
                  </a:moveTo>
                  <a:cubicBezTo>
                    <a:pt x="1036" y="0"/>
                    <a:pt x="1017" y="4"/>
                    <a:pt x="999" y="13"/>
                  </a:cubicBezTo>
                  <a:lnTo>
                    <a:pt x="69" y="512"/>
                  </a:lnTo>
                  <a:cubicBezTo>
                    <a:pt x="14" y="541"/>
                    <a:pt x="1" y="609"/>
                    <a:pt x="27" y="661"/>
                  </a:cubicBezTo>
                  <a:cubicBezTo>
                    <a:pt x="43" y="703"/>
                    <a:pt x="82" y="716"/>
                    <a:pt x="124" y="716"/>
                  </a:cubicBezTo>
                  <a:cubicBezTo>
                    <a:pt x="137" y="716"/>
                    <a:pt x="163" y="716"/>
                    <a:pt x="176" y="703"/>
                  </a:cubicBezTo>
                  <a:lnTo>
                    <a:pt x="1109" y="204"/>
                  </a:lnTo>
                  <a:cubicBezTo>
                    <a:pt x="1161" y="175"/>
                    <a:pt x="1177" y="107"/>
                    <a:pt x="1148" y="55"/>
                  </a:cubicBezTo>
                  <a:cubicBezTo>
                    <a:pt x="1130" y="18"/>
                    <a:pt x="1094" y="0"/>
                    <a:pt x="1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45"/>
            <p:cNvSpPr/>
            <p:nvPr/>
          </p:nvSpPr>
          <p:spPr>
            <a:xfrm>
              <a:off x="2657800" y="1150550"/>
              <a:ext cx="205925" cy="291825"/>
            </a:xfrm>
            <a:custGeom>
              <a:rect b="b" l="l" r="r" t="t"/>
              <a:pathLst>
                <a:path extrusionOk="0" h="11673" w="8237">
                  <a:moveTo>
                    <a:pt x="2970" y="0"/>
                  </a:moveTo>
                  <a:cubicBezTo>
                    <a:pt x="2508" y="0"/>
                    <a:pt x="2204" y="34"/>
                    <a:pt x="2204" y="34"/>
                  </a:cubicBezTo>
                  <a:lnTo>
                    <a:pt x="1" y="11306"/>
                  </a:lnTo>
                  <a:lnTo>
                    <a:pt x="6050" y="11672"/>
                  </a:lnTo>
                  <a:cubicBezTo>
                    <a:pt x="6643" y="10091"/>
                    <a:pt x="8237" y="4774"/>
                    <a:pt x="7359" y="2166"/>
                  </a:cubicBezTo>
                  <a:cubicBezTo>
                    <a:pt x="6715" y="255"/>
                    <a:pt x="4242" y="0"/>
                    <a:pt x="2970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45"/>
            <p:cNvSpPr/>
            <p:nvPr/>
          </p:nvSpPr>
          <p:spPr>
            <a:xfrm>
              <a:off x="2682500" y="1402150"/>
              <a:ext cx="13475" cy="13575"/>
            </a:xfrm>
            <a:custGeom>
              <a:rect b="b" l="l" r="r" t="t"/>
              <a:pathLst>
                <a:path extrusionOk="0" h="543" w="539">
                  <a:moveTo>
                    <a:pt x="270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9"/>
                    <a:pt x="121" y="542"/>
                    <a:pt x="270" y="542"/>
                  </a:cubicBezTo>
                  <a:cubicBezTo>
                    <a:pt x="419" y="542"/>
                    <a:pt x="539" y="419"/>
                    <a:pt x="539" y="270"/>
                  </a:cubicBezTo>
                  <a:cubicBezTo>
                    <a:pt x="539" y="121"/>
                    <a:pt x="419" y="1"/>
                    <a:pt x="270" y="1"/>
                  </a:cubicBezTo>
                  <a:close/>
                </a:path>
              </a:pathLst>
            </a:custGeom>
            <a:solidFill>
              <a:srgbClr val="FFF7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45"/>
            <p:cNvSpPr/>
            <p:nvPr/>
          </p:nvSpPr>
          <p:spPr>
            <a:xfrm>
              <a:off x="2745275" y="1354200"/>
              <a:ext cx="13475" cy="13875"/>
            </a:xfrm>
            <a:custGeom>
              <a:rect b="b" l="l" r="r" t="t"/>
              <a:pathLst>
                <a:path extrusionOk="0" h="555" w="539">
                  <a:moveTo>
                    <a:pt x="270" y="1"/>
                  </a:moveTo>
                  <a:cubicBezTo>
                    <a:pt x="121" y="1"/>
                    <a:pt x="1" y="124"/>
                    <a:pt x="1" y="273"/>
                  </a:cubicBezTo>
                  <a:cubicBezTo>
                    <a:pt x="1" y="435"/>
                    <a:pt x="121" y="555"/>
                    <a:pt x="270" y="555"/>
                  </a:cubicBezTo>
                  <a:cubicBezTo>
                    <a:pt x="419" y="555"/>
                    <a:pt x="539" y="435"/>
                    <a:pt x="539" y="273"/>
                  </a:cubicBezTo>
                  <a:cubicBezTo>
                    <a:pt x="539" y="124"/>
                    <a:pt x="419" y="1"/>
                    <a:pt x="270" y="1"/>
                  </a:cubicBezTo>
                  <a:close/>
                </a:path>
              </a:pathLst>
            </a:custGeom>
            <a:solidFill>
              <a:srgbClr val="FFF7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45"/>
            <p:cNvSpPr/>
            <p:nvPr/>
          </p:nvSpPr>
          <p:spPr>
            <a:xfrm>
              <a:off x="2745275" y="1410575"/>
              <a:ext cx="13475" cy="13875"/>
            </a:xfrm>
            <a:custGeom>
              <a:rect b="b" l="l" r="r" t="t"/>
              <a:pathLst>
                <a:path extrusionOk="0" h="555" w="539">
                  <a:moveTo>
                    <a:pt x="270" y="1"/>
                  </a:moveTo>
                  <a:cubicBezTo>
                    <a:pt x="121" y="1"/>
                    <a:pt x="1" y="124"/>
                    <a:pt x="1" y="286"/>
                  </a:cubicBezTo>
                  <a:cubicBezTo>
                    <a:pt x="1" y="432"/>
                    <a:pt x="121" y="555"/>
                    <a:pt x="270" y="555"/>
                  </a:cubicBezTo>
                  <a:cubicBezTo>
                    <a:pt x="419" y="555"/>
                    <a:pt x="539" y="432"/>
                    <a:pt x="539" y="286"/>
                  </a:cubicBezTo>
                  <a:cubicBezTo>
                    <a:pt x="539" y="124"/>
                    <a:pt x="419" y="1"/>
                    <a:pt x="270" y="1"/>
                  </a:cubicBezTo>
                  <a:close/>
                </a:path>
              </a:pathLst>
            </a:custGeom>
            <a:solidFill>
              <a:srgbClr val="FFF7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45"/>
            <p:cNvSpPr/>
            <p:nvPr/>
          </p:nvSpPr>
          <p:spPr>
            <a:xfrm>
              <a:off x="2792825" y="1379250"/>
              <a:ext cx="13550" cy="13775"/>
            </a:xfrm>
            <a:custGeom>
              <a:rect b="b" l="l" r="r" t="t"/>
              <a:pathLst>
                <a:path extrusionOk="0" h="551" w="542">
                  <a:moveTo>
                    <a:pt x="270" y="0"/>
                  </a:moveTo>
                  <a:cubicBezTo>
                    <a:pt x="124" y="0"/>
                    <a:pt x="1" y="120"/>
                    <a:pt x="1" y="282"/>
                  </a:cubicBezTo>
                  <a:cubicBezTo>
                    <a:pt x="1" y="431"/>
                    <a:pt x="124" y="551"/>
                    <a:pt x="270" y="551"/>
                  </a:cubicBezTo>
                  <a:cubicBezTo>
                    <a:pt x="419" y="551"/>
                    <a:pt x="542" y="431"/>
                    <a:pt x="542" y="282"/>
                  </a:cubicBezTo>
                  <a:cubicBezTo>
                    <a:pt x="542" y="120"/>
                    <a:pt x="419" y="0"/>
                    <a:pt x="270" y="0"/>
                  </a:cubicBezTo>
                  <a:close/>
                </a:path>
              </a:pathLst>
            </a:custGeom>
            <a:solidFill>
              <a:srgbClr val="FFF7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45"/>
            <p:cNvSpPr/>
            <p:nvPr/>
          </p:nvSpPr>
          <p:spPr>
            <a:xfrm>
              <a:off x="2792825" y="1322875"/>
              <a:ext cx="13550" cy="13450"/>
            </a:xfrm>
            <a:custGeom>
              <a:rect b="b" l="l" r="r" t="t"/>
              <a:pathLst>
                <a:path extrusionOk="0" h="538" w="542">
                  <a:moveTo>
                    <a:pt x="270" y="0"/>
                  </a:moveTo>
                  <a:cubicBezTo>
                    <a:pt x="124" y="0"/>
                    <a:pt x="1" y="120"/>
                    <a:pt x="1" y="269"/>
                  </a:cubicBezTo>
                  <a:cubicBezTo>
                    <a:pt x="1" y="418"/>
                    <a:pt x="124" y="538"/>
                    <a:pt x="270" y="538"/>
                  </a:cubicBezTo>
                  <a:cubicBezTo>
                    <a:pt x="419" y="538"/>
                    <a:pt x="542" y="418"/>
                    <a:pt x="542" y="269"/>
                  </a:cubicBezTo>
                  <a:cubicBezTo>
                    <a:pt x="542" y="120"/>
                    <a:pt x="419" y="0"/>
                    <a:pt x="270" y="0"/>
                  </a:cubicBezTo>
                  <a:close/>
                </a:path>
              </a:pathLst>
            </a:custGeom>
            <a:solidFill>
              <a:srgbClr val="FFF7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45"/>
            <p:cNvSpPr/>
            <p:nvPr/>
          </p:nvSpPr>
          <p:spPr>
            <a:xfrm>
              <a:off x="2730700" y="1307625"/>
              <a:ext cx="13550" cy="13550"/>
            </a:xfrm>
            <a:custGeom>
              <a:rect b="b" l="l" r="r" t="t"/>
              <a:pathLst>
                <a:path extrusionOk="0" h="542" w="542">
                  <a:moveTo>
                    <a:pt x="273" y="1"/>
                  </a:moveTo>
                  <a:cubicBezTo>
                    <a:pt x="124" y="1"/>
                    <a:pt x="1" y="124"/>
                    <a:pt x="1" y="273"/>
                  </a:cubicBezTo>
                  <a:cubicBezTo>
                    <a:pt x="1" y="419"/>
                    <a:pt x="124" y="542"/>
                    <a:pt x="273" y="542"/>
                  </a:cubicBezTo>
                  <a:cubicBezTo>
                    <a:pt x="422" y="542"/>
                    <a:pt x="542" y="419"/>
                    <a:pt x="542" y="273"/>
                  </a:cubicBezTo>
                  <a:cubicBezTo>
                    <a:pt x="542" y="124"/>
                    <a:pt x="422" y="1"/>
                    <a:pt x="273" y="1"/>
                  </a:cubicBezTo>
                  <a:close/>
                </a:path>
              </a:pathLst>
            </a:custGeom>
            <a:solidFill>
              <a:srgbClr val="FFF7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45"/>
            <p:cNvSpPr/>
            <p:nvPr/>
          </p:nvSpPr>
          <p:spPr>
            <a:xfrm>
              <a:off x="2789825" y="1264775"/>
              <a:ext cx="13475" cy="13875"/>
            </a:xfrm>
            <a:custGeom>
              <a:rect b="b" l="l" r="r" t="t"/>
              <a:pathLst>
                <a:path extrusionOk="0" h="555" w="539">
                  <a:moveTo>
                    <a:pt x="270" y="1"/>
                  </a:moveTo>
                  <a:cubicBezTo>
                    <a:pt x="121" y="1"/>
                    <a:pt x="1" y="124"/>
                    <a:pt x="1" y="270"/>
                  </a:cubicBezTo>
                  <a:cubicBezTo>
                    <a:pt x="1" y="432"/>
                    <a:pt x="121" y="555"/>
                    <a:pt x="270" y="555"/>
                  </a:cubicBezTo>
                  <a:cubicBezTo>
                    <a:pt x="419" y="555"/>
                    <a:pt x="539" y="432"/>
                    <a:pt x="539" y="270"/>
                  </a:cubicBezTo>
                  <a:cubicBezTo>
                    <a:pt x="539" y="124"/>
                    <a:pt x="419" y="1"/>
                    <a:pt x="270" y="1"/>
                  </a:cubicBezTo>
                  <a:close/>
                </a:path>
              </a:pathLst>
            </a:custGeom>
            <a:solidFill>
              <a:srgbClr val="FFF7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45"/>
            <p:cNvSpPr/>
            <p:nvPr/>
          </p:nvSpPr>
          <p:spPr>
            <a:xfrm>
              <a:off x="2825875" y="1294200"/>
              <a:ext cx="13550" cy="13450"/>
            </a:xfrm>
            <a:custGeom>
              <a:rect b="b" l="l" r="r" t="t"/>
              <a:pathLst>
                <a:path extrusionOk="0" h="538" w="542">
                  <a:moveTo>
                    <a:pt x="273" y="0"/>
                  </a:moveTo>
                  <a:cubicBezTo>
                    <a:pt x="124" y="0"/>
                    <a:pt x="1" y="120"/>
                    <a:pt x="1" y="269"/>
                  </a:cubicBezTo>
                  <a:cubicBezTo>
                    <a:pt x="1" y="418"/>
                    <a:pt x="124" y="538"/>
                    <a:pt x="273" y="538"/>
                  </a:cubicBezTo>
                  <a:cubicBezTo>
                    <a:pt x="422" y="538"/>
                    <a:pt x="542" y="418"/>
                    <a:pt x="542" y="269"/>
                  </a:cubicBezTo>
                  <a:cubicBezTo>
                    <a:pt x="542" y="120"/>
                    <a:pt x="422" y="0"/>
                    <a:pt x="273" y="0"/>
                  </a:cubicBezTo>
                  <a:close/>
                </a:path>
              </a:pathLst>
            </a:custGeom>
            <a:solidFill>
              <a:srgbClr val="FFF7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45"/>
            <p:cNvSpPr/>
            <p:nvPr/>
          </p:nvSpPr>
          <p:spPr>
            <a:xfrm>
              <a:off x="2825875" y="1234725"/>
              <a:ext cx="13550" cy="13550"/>
            </a:xfrm>
            <a:custGeom>
              <a:rect b="b" l="l" r="r" t="t"/>
              <a:pathLst>
                <a:path extrusionOk="0" h="542" w="542">
                  <a:moveTo>
                    <a:pt x="273" y="1"/>
                  </a:moveTo>
                  <a:cubicBezTo>
                    <a:pt x="124" y="1"/>
                    <a:pt x="1" y="124"/>
                    <a:pt x="1" y="273"/>
                  </a:cubicBezTo>
                  <a:cubicBezTo>
                    <a:pt x="1" y="419"/>
                    <a:pt x="124" y="542"/>
                    <a:pt x="273" y="542"/>
                  </a:cubicBezTo>
                  <a:cubicBezTo>
                    <a:pt x="422" y="542"/>
                    <a:pt x="542" y="419"/>
                    <a:pt x="542" y="273"/>
                  </a:cubicBezTo>
                  <a:cubicBezTo>
                    <a:pt x="542" y="124"/>
                    <a:pt x="422" y="1"/>
                    <a:pt x="273" y="1"/>
                  </a:cubicBezTo>
                  <a:close/>
                </a:path>
              </a:pathLst>
            </a:custGeom>
            <a:solidFill>
              <a:srgbClr val="FFF7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45"/>
            <p:cNvSpPr/>
            <p:nvPr/>
          </p:nvSpPr>
          <p:spPr>
            <a:xfrm>
              <a:off x="2767150" y="1211175"/>
              <a:ext cx="13550" cy="13450"/>
            </a:xfrm>
            <a:custGeom>
              <a:rect b="b" l="l" r="r" t="t"/>
              <a:pathLst>
                <a:path extrusionOk="0" h="538" w="542">
                  <a:moveTo>
                    <a:pt x="273" y="0"/>
                  </a:moveTo>
                  <a:cubicBezTo>
                    <a:pt x="124" y="0"/>
                    <a:pt x="1" y="120"/>
                    <a:pt x="1" y="269"/>
                  </a:cubicBezTo>
                  <a:cubicBezTo>
                    <a:pt x="1" y="418"/>
                    <a:pt x="124" y="538"/>
                    <a:pt x="273" y="538"/>
                  </a:cubicBezTo>
                  <a:cubicBezTo>
                    <a:pt x="422" y="538"/>
                    <a:pt x="542" y="418"/>
                    <a:pt x="542" y="269"/>
                  </a:cubicBezTo>
                  <a:cubicBezTo>
                    <a:pt x="542" y="120"/>
                    <a:pt x="422" y="0"/>
                    <a:pt x="273" y="0"/>
                  </a:cubicBezTo>
                  <a:close/>
                </a:path>
              </a:pathLst>
            </a:custGeom>
            <a:solidFill>
              <a:srgbClr val="FFF7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45"/>
            <p:cNvSpPr/>
            <p:nvPr/>
          </p:nvSpPr>
          <p:spPr>
            <a:xfrm>
              <a:off x="2812425" y="1188900"/>
              <a:ext cx="13475" cy="13775"/>
            </a:xfrm>
            <a:custGeom>
              <a:rect b="b" l="l" r="r" t="t"/>
              <a:pathLst>
                <a:path extrusionOk="0" h="551" w="539">
                  <a:moveTo>
                    <a:pt x="270" y="0"/>
                  </a:moveTo>
                  <a:cubicBezTo>
                    <a:pt x="121" y="0"/>
                    <a:pt x="1" y="120"/>
                    <a:pt x="1" y="282"/>
                  </a:cubicBezTo>
                  <a:cubicBezTo>
                    <a:pt x="1" y="431"/>
                    <a:pt x="121" y="551"/>
                    <a:pt x="270" y="551"/>
                  </a:cubicBezTo>
                  <a:cubicBezTo>
                    <a:pt x="419" y="551"/>
                    <a:pt x="539" y="431"/>
                    <a:pt x="539" y="282"/>
                  </a:cubicBezTo>
                  <a:cubicBezTo>
                    <a:pt x="539" y="120"/>
                    <a:pt x="419" y="0"/>
                    <a:pt x="270" y="0"/>
                  </a:cubicBezTo>
                  <a:close/>
                </a:path>
              </a:pathLst>
            </a:custGeom>
            <a:solidFill>
              <a:srgbClr val="FFF7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45"/>
            <p:cNvSpPr/>
            <p:nvPr/>
          </p:nvSpPr>
          <p:spPr>
            <a:xfrm>
              <a:off x="2760425" y="1170250"/>
              <a:ext cx="13550" cy="13550"/>
            </a:xfrm>
            <a:custGeom>
              <a:rect b="b" l="l" r="r" t="t"/>
              <a:pathLst>
                <a:path extrusionOk="0" h="542" w="542">
                  <a:moveTo>
                    <a:pt x="270" y="1"/>
                  </a:moveTo>
                  <a:cubicBezTo>
                    <a:pt x="124" y="1"/>
                    <a:pt x="1" y="124"/>
                    <a:pt x="1" y="273"/>
                  </a:cubicBezTo>
                  <a:cubicBezTo>
                    <a:pt x="1" y="422"/>
                    <a:pt x="124" y="542"/>
                    <a:pt x="270" y="542"/>
                  </a:cubicBezTo>
                  <a:cubicBezTo>
                    <a:pt x="419" y="542"/>
                    <a:pt x="542" y="422"/>
                    <a:pt x="542" y="273"/>
                  </a:cubicBezTo>
                  <a:cubicBezTo>
                    <a:pt x="542" y="124"/>
                    <a:pt x="419" y="1"/>
                    <a:pt x="270" y="1"/>
                  </a:cubicBezTo>
                  <a:close/>
                </a:path>
              </a:pathLst>
            </a:custGeom>
            <a:solidFill>
              <a:srgbClr val="FFF7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45"/>
            <p:cNvSpPr/>
            <p:nvPr/>
          </p:nvSpPr>
          <p:spPr>
            <a:xfrm>
              <a:off x="2730375" y="1202650"/>
              <a:ext cx="13550" cy="13550"/>
            </a:xfrm>
            <a:custGeom>
              <a:rect b="b" l="l" r="r" t="t"/>
              <a:pathLst>
                <a:path extrusionOk="0" h="542" w="542">
                  <a:moveTo>
                    <a:pt x="273" y="1"/>
                  </a:moveTo>
                  <a:cubicBezTo>
                    <a:pt x="124" y="1"/>
                    <a:pt x="1" y="124"/>
                    <a:pt x="1" y="273"/>
                  </a:cubicBezTo>
                  <a:cubicBezTo>
                    <a:pt x="1" y="422"/>
                    <a:pt x="124" y="542"/>
                    <a:pt x="273" y="542"/>
                  </a:cubicBezTo>
                  <a:cubicBezTo>
                    <a:pt x="419" y="542"/>
                    <a:pt x="542" y="422"/>
                    <a:pt x="542" y="273"/>
                  </a:cubicBezTo>
                  <a:cubicBezTo>
                    <a:pt x="542" y="124"/>
                    <a:pt x="419" y="1"/>
                    <a:pt x="273" y="1"/>
                  </a:cubicBezTo>
                  <a:close/>
                </a:path>
              </a:pathLst>
            </a:custGeom>
            <a:solidFill>
              <a:srgbClr val="FFF7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45"/>
            <p:cNvSpPr/>
            <p:nvPr/>
          </p:nvSpPr>
          <p:spPr>
            <a:xfrm>
              <a:off x="2451675" y="957000"/>
              <a:ext cx="296300" cy="311975"/>
            </a:xfrm>
            <a:custGeom>
              <a:rect b="b" l="l" r="r" t="t"/>
              <a:pathLst>
                <a:path extrusionOk="0" h="12479" w="11852">
                  <a:moveTo>
                    <a:pt x="4003" y="1"/>
                  </a:moveTo>
                  <a:cubicBezTo>
                    <a:pt x="3380" y="1"/>
                    <a:pt x="2715" y="142"/>
                    <a:pt x="2239" y="473"/>
                  </a:cubicBezTo>
                  <a:cubicBezTo>
                    <a:pt x="2239" y="473"/>
                    <a:pt x="133" y="1646"/>
                    <a:pt x="65" y="6020"/>
                  </a:cubicBezTo>
                  <a:cubicBezTo>
                    <a:pt x="0" y="10394"/>
                    <a:pt x="1267" y="11881"/>
                    <a:pt x="2268" y="12312"/>
                  </a:cubicBezTo>
                  <a:cubicBezTo>
                    <a:pt x="2540" y="12434"/>
                    <a:pt x="3305" y="12478"/>
                    <a:pt x="4275" y="12478"/>
                  </a:cubicBezTo>
                  <a:cubicBezTo>
                    <a:pt x="6859" y="12478"/>
                    <a:pt x="10893" y="12163"/>
                    <a:pt x="10893" y="12163"/>
                  </a:cubicBezTo>
                  <a:cubicBezTo>
                    <a:pt x="10893" y="12163"/>
                    <a:pt x="11852" y="9775"/>
                    <a:pt x="10449" y="7776"/>
                  </a:cubicBezTo>
                  <a:cubicBezTo>
                    <a:pt x="9030" y="5793"/>
                    <a:pt x="6480" y="1808"/>
                    <a:pt x="5696" y="554"/>
                  </a:cubicBezTo>
                  <a:cubicBezTo>
                    <a:pt x="5486" y="217"/>
                    <a:pt x="4776" y="1"/>
                    <a:pt x="4003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45"/>
            <p:cNvSpPr/>
            <p:nvPr/>
          </p:nvSpPr>
          <p:spPr>
            <a:xfrm>
              <a:off x="2737825" y="1109100"/>
              <a:ext cx="69850" cy="23200"/>
            </a:xfrm>
            <a:custGeom>
              <a:rect b="b" l="l" r="r" t="t"/>
              <a:pathLst>
                <a:path extrusionOk="0" h="928" w="2794">
                  <a:moveTo>
                    <a:pt x="2492" y="0"/>
                  </a:moveTo>
                  <a:cubicBezTo>
                    <a:pt x="2476" y="0"/>
                    <a:pt x="2460" y="1"/>
                    <a:pt x="2444" y="4"/>
                  </a:cubicBezTo>
                  <a:lnTo>
                    <a:pt x="270" y="341"/>
                  </a:lnTo>
                  <a:cubicBezTo>
                    <a:pt x="108" y="370"/>
                    <a:pt x="1" y="519"/>
                    <a:pt x="27" y="681"/>
                  </a:cubicBezTo>
                  <a:cubicBezTo>
                    <a:pt x="53" y="827"/>
                    <a:pt x="174" y="928"/>
                    <a:pt x="306" y="928"/>
                  </a:cubicBezTo>
                  <a:cubicBezTo>
                    <a:pt x="321" y="928"/>
                    <a:pt x="336" y="927"/>
                    <a:pt x="351" y="924"/>
                  </a:cubicBezTo>
                  <a:lnTo>
                    <a:pt x="2538" y="571"/>
                  </a:lnTo>
                  <a:cubicBezTo>
                    <a:pt x="2687" y="545"/>
                    <a:pt x="2794" y="396"/>
                    <a:pt x="2768" y="247"/>
                  </a:cubicBezTo>
                  <a:cubicBezTo>
                    <a:pt x="2756" y="101"/>
                    <a:pt x="2634" y="0"/>
                    <a:pt x="249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45"/>
            <p:cNvSpPr/>
            <p:nvPr/>
          </p:nvSpPr>
          <p:spPr>
            <a:xfrm>
              <a:off x="2718950" y="1092550"/>
              <a:ext cx="67825" cy="47050"/>
            </a:xfrm>
            <a:custGeom>
              <a:rect b="b" l="l" r="r" t="t"/>
              <a:pathLst>
                <a:path extrusionOk="0" h="1882" w="2713">
                  <a:moveTo>
                    <a:pt x="2373" y="0"/>
                  </a:moveTo>
                  <a:cubicBezTo>
                    <a:pt x="2365" y="0"/>
                    <a:pt x="2356" y="2"/>
                    <a:pt x="2350" y="5"/>
                  </a:cubicBezTo>
                  <a:lnTo>
                    <a:pt x="53" y="1301"/>
                  </a:lnTo>
                  <a:cubicBezTo>
                    <a:pt x="14" y="1314"/>
                    <a:pt x="1" y="1369"/>
                    <a:pt x="27" y="1395"/>
                  </a:cubicBezTo>
                  <a:lnTo>
                    <a:pt x="270" y="1842"/>
                  </a:lnTo>
                  <a:cubicBezTo>
                    <a:pt x="278" y="1867"/>
                    <a:pt x="304" y="1881"/>
                    <a:pt x="332" y="1881"/>
                  </a:cubicBezTo>
                  <a:cubicBezTo>
                    <a:pt x="347" y="1881"/>
                    <a:pt x="363" y="1877"/>
                    <a:pt x="377" y="1868"/>
                  </a:cubicBezTo>
                  <a:lnTo>
                    <a:pt x="2658" y="585"/>
                  </a:lnTo>
                  <a:cubicBezTo>
                    <a:pt x="2700" y="559"/>
                    <a:pt x="2713" y="517"/>
                    <a:pt x="2700" y="478"/>
                  </a:cubicBezTo>
                  <a:lnTo>
                    <a:pt x="2444" y="47"/>
                  </a:lnTo>
                  <a:cubicBezTo>
                    <a:pt x="2434" y="15"/>
                    <a:pt x="2400" y="0"/>
                    <a:pt x="2373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45"/>
            <p:cNvSpPr/>
            <p:nvPr/>
          </p:nvSpPr>
          <p:spPr>
            <a:xfrm>
              <a:off x="2746575" y="1122275"/>
              <a:ext cx="70250" cy="23150"/>
            </a:xfrm>
            <a:custGeom>
              <a:rect b="b" l="l" r="r" t="t"/>
              <a:pathLst>
                <a:path extrusionOk="0" h="926" w="2810">
                  <a:moveTo>
                    <a:pt x="2496" y="0"/>
                  </a:moveTo>
                  <a:cubicBezTo>
                    <a:pt x="2479" y="0"/>
                    <a:pt x="2461" y="2"/>
                    <a:pt x="2444" y="5"/>
                  </a:cubicBezTo>
                  <a:lnTo>
                    <a:pt x="273" y="355"/>
                  </a:lnTo>
                  <a:cubicBezTo>
                    <a:pt x="111" y="381"/>
                    <a:pt x="1" y="517"/>
                    <a:pt x="30" y="679"/>
                  </a:cubicBezTo>
                  <a:cubicBezTo>
                    <a:pt x="53" y="825"/>
                    <a:pt x="176" y="926"/>
                    <a:pt x="319" y="926"/>
                  </a:cubicBezTo>
                  <a:cubicBezTo>
                    <a:pt x="335" y="926"/>
                    <a:pt x="351" y="925"/>
                    <a:pt x="367" y="922"/>
                  </a:cubicBezTo>
                  <a:lnTo>
                    <a:pt x="2541" y="585"/>
                  </a:lnTo>
                  <a:cubicBezTo>
                    <a:pt x="2703" y="559"/>
                    <a:pt x="2810" y="410"/>
                    <a:pt x="2784" y="248"/>
                  </a:cubicBezTo>
                  <a:cubicBezTo>
                    <a:pt x="2758" y="104"/>
                    <a:pt x="2637" y="0"/>
                    <a:pt x="2496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45"/>
            <p:cNvSpPr/>
            <p:nvPr/>
          </p:nvSpPr>
          <p:spPr>
            <a:xfrm>
              <a:off x="2745275" y="1135175"/>
              <a:ext cx="70900" cy="25475"/>
            </a:xfrm>
            <a:custGeom>
              <a:rect b="b" l="l" r="r" t="t"/>
              <a:pathLst>
                <a:path extrusionOk="0" h="1019" w="2836">
                  <a:moveTo>
                    <a:pt x="2674" y="1"/>
                  </a:moveTo>
                  <a:lnTo>
                    <a:pt x="66" y="419"/>
                  </a:lnTo>
                  <a:cubicBezTo>
                    <a:pt x="27" y="419"/>
                    <a:pt x="1" y="461"/>
                    <a:pt x="14" y="500"/>
                  </a:cubicBezTo>
                  <a:lnTo>
                    <a:pt x="82" y="960"/>
                  </a:lnTo>
                  <a:cubicBezTo>
                    <a:pt x="93" y="992"/>
                    <a:pt x="113" y="1018"/>
                    <a:pt x="144" y="1018"/>
                  </a:cubicBezTo>
                  <a:cubicBezTo>
                    <a:pt x="150" y="1018"/>
                    <a:pt x="156" y="1017"/>
                    <a:pt x="163" y="1015"/>
                  </a:cubicBezTo>
                  <a:lnTo>
                    <a:pt x="2768" y="610"/>
                  </a:lnTo>
                  <a:cubicBezTo>
                    <a:pt x="2807" y="594"/>
                    <a:pt x="2836" y="555"/>
                    <a:pt x="2836" y="513"/>
                  </a:cubicBezTo>
                  <a:lnTo>
                    <a:pt x="2755" y="69"/>
                  </a:lnTo>
                  <a:cubicBezTo>
                    <a:pt x="2755" y="27"/>
                    <a:pt x="2713" y="1"/>
                    <a:pt x="2674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45"/>
            <p:cNvSpPr/>
            <p:nvPr/>
          </p:nvSpPr>
          <p:spPr>
            <a:xfrm>
              <a:off x="2742525" y="1150700"/>
              <a:ext cx="69925" cy="22100"/>
            </a:xfrm>
            <a:custGeom>
              <a:rect b="b" l="l" r="r" t="t"/>
              <a:pathLst>
                <a:path extrusionOk="0" h="884" w="2797">
                  <a:moveTo>
                    <a:pt x="2500" y="1"/>
                  </a:moveTo>
                  <a:cubicBezTo>
                    <a:pt x="2491" y="1"/>
                    <a:pt x="2482" y="1"/>
                    <a:pt x="2473" y="2"/>
                  </a:cubicBezTo>
                  <a:lnTo>
                    <a:pt x="244" y="352"/>
                  </a:lnTo>
                  <a:cubicBezTo>
                    <a:pt x="95" y="378"/>
                    <a:pt x="1" y="514"/>
                    <a:pt x="30" y="663"/>
                  </a:cubicBezTo>
                  <a:cubicBezTo>
                    <a:pt x="42" y="785"/>
                    <a:pt x="150" y="884"/>
                    <a:pt x="280" y="884"/>
                  </a:cubicBezTo>
                  <a:cubicBezTo>
                    <a:pt x="295" y="884"/>
                    <a:pt x="310" y="883"/>
                    <a:pt x="325" y="880"/>
                  </a:cubicBezTo>
                  <a:lnTo>
                    <a:pt x="2554" y="527"/>
                  </a:lnTo>
                  <a:cubicBezTo>
                    <a:pt x="2703" y="501"/>
                    <a:pt x="2797" y="365"/>
                    <a:pt x="2768" y="216"/>
                  </a:cubicBezTo>
                  <a:cubicBezTo>
                    <a:pt x="2756" y="91"/>
                    <a:pt x="2638" y="1"/>
                    <a:pt x="2500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45"/>
            <p:cNvSpPr/>
            <p:nvPr/>
          </p:nvSpPr>
          <p:spPr>
            <a:xfrm>
              <a:off x="2701700" y="1114925"/>
              <a:ext cx="63125" cy="64200"/>
            </a:xfrm>
            <a:custGeom>
              <a:rect b="b" l="l" r="r" t="t"/>
              <a:pathLst>
                <a:path extrusionOk="0" h="2568" w="2525">
                  <a:moveTo>
                    <a:pt x="2107" y="1"/>
                  </a:moveTo>
                  <a:lnTo>
                    <a:pt x="1" y="338"/>
                  </a:lnTo>
                  <a:lnTo>
                    <a:pt x="351" y="2567"/>
                  </a:lnTo>
                  <a:lnTo>
                    <a:pt x="2457" y="2230"/>
                  </a:lnTo>
                  <a:cubicBezTo>
                    <a:pt x="2499" y="2230"/>
                    <a:pt x="2525" y="2188"/>
                    <a:pt x="2512" y="2149"/>
                  </a:cubicBezTo>
                  <a:lnTo>
                    <a:pt x="2188" y="69"/>
                  </a:lnTo>
                  <a:cubicBezTo>
                    <a:pt x="2188" y="27"/>
                    <a:pt x="2149" y="1"/>
                    <a:pt x="2107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45"/>
            <p:cNvSpPr/>
            <p:nvPr/>
          </p:nvSpPr>
          <p:spPr>
            <a:xfrm>
              <a:off x="2768525" y="1120625"/>
              <a:ext cx="36800" cy="10200"/>
            </a:xfrm>
            <a:custGeom>
              <a:rect b="b" l="l" r="r" t="t"/>
              <a:pathLst>
                <a:path extrusionOk="0" h="408" w="1472">
                  <a:moveTo>
                    <a:pt x="1364" y="0"/>
                  </a:moveTo>
                  <a:cubicBezTo>
                    <a:pt x="1356" y="0"/>
                    <a:pt x="1347" y="1"/>
                    <a:pt x="1339" y="3"/>
                  </a:cubicBezTo>
                  <a:lnTo>
                    <a:pt x="95" y="191"/>
                  </a:lnTo>
                  <a:cubicBezTo>
                    <a:pt x="43" y="204"/>
                    <a:pt x="1" y="259"/>
                    <a:pt x="1" y="314"/>
                  </a:cubicBezTo>
                  <a:cubicBezTo>
                    <a:pt x="14" y="382"/>
                    <a:pt x="69" y="408"/>
                    <a:pt x="124" y="408"/>
                  </a:cubicBezTo>
                  <a:lnTo>
                    <a:pt x="137" y="408"/>
                  </a:lnTo>
                  <a:lnTo>
                    <a:pt x="1378" y="220"/>
                  </a:lnTo>
                  <a:cubicBezTo>
                    <a:pt x="1433" y="204"/>
                    <a:pt x="1472" y="152"/>
                    <a:pt x="1472" y="84"/>
                  </a:cubicBezTo>
                  <a:cubicBezTo>
                    <a:pt x="1461" y="36"/>
                    <a:pt x="1417" y="0"/>
                    <a:pt x="1364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45"/>
            <p:cNvSpPr/>
            <p:nvPr/>
          </p:nvSpPr>
          <p:spPr>
            <a:xfrm>
              <a:off x="2770550" y="1134125"/>
              <a:ext cx="42225" cy="11200"/>
            </a:xfrm>
            <a:custGeom>
              <a:rect b="b" l="l" r="r" t="t"/>
              <a:pathLst>
                <a:path extrusionOk="0" h="448" w="1689">
                  <a:moveTo>
                    <a:pt x="1581" y="1"/>
                  </a:moveTo>
                  <a:cubicBezTo>
                    <a:pt x="1572" y="1"/>
                    <a:pt x="1563" y="2"/>
                    <a:pt x="1553" y="4"/>
                  </a:cubicBezTo>
                  <a:lnTo>
                    <a:pt x="108" y="231"/>
                  </a:lnTo>
                  <a:cubicBezTo>
                    <a:pt x="56" y="231"/>
                    <a:pt x="1" y="299"/>
                    <a:pt x="14" y="354"/>
                  </a:cubicBezTo>
                  <a:cubicBezTo>
                    <a:pt x="27" y="409"/>
                    <a:pt x="69" y="448"/>
                    <a:pt x="124" y="448"/>
                  </a:cubicBezTo>
                  <a:lnTo>
                    <a:pt x="150" y="448"/>
                  </a:lnTo>
                  <a:lnTo>
                    <a:pt x="1595" y="218"/>
                  </a:lnTo>
                  <a:cubicBezTo>
                    <a:pt x="1647" y="205"/>
                    <a:pt x="1689" y="150"/>
                    <a:pt x="1689" y="98"/>
                  </a:cubicBezTo>
                  <a:cubicBezTo>
                    <a:pt x="1678" y="40"/>
                    <a:pt x="1636" y="1"/>
                    <a:pt x="1581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45"/>
            <p:cNvSpPr/>
            <p:nvPr/>
          </p:nvSpPr>
          <p:spPr>
            <a:xfrm>
              <a:off x="2772250" y="1148400"/>
              <a:ext cx="39150" cy="10775"/>
            </a:xfrm>
            <a:custGeom>
              <a:rect b="b" l="l" r="r" t="t"/>
              <a:pathLst>
                <a:path extrusionOk="0" h="431" w="1566">
                  <a:moveTo>
                    <a:pt x="1433" y="0"/>
                  </a:moveTo>
                  <a:lnTo>
                    <a:pt x="108" y="214"/>
                  </a:lnTo>
                  <a:cubicBezTo>
                    <a:pt x="40" y="227"/>
                    <a:pt x="1" y="282"/>
                    <a:pt x="14" y="337"/>
                  </a:cubicBezTo>
                  <a:cubicBezTo>
                    <a:pt x="27" y="389"/>
                    <a:pt x="69" y="431"/>
                    <a:pt x="121" y="431"/>
                  </a:cubicBezTo>
                  <a:lnTo>
                    <a:pt x="137" y="431"/>
                  </a:lnTo>
                  <a:lnTo>
                    <a:pt x="1472" y="214"/>
                  </a:lnTo>
                  <a:cubicBezTo>
                    <a:pt x="1527" y="214"/>
                    <a:pt x="1566" y="162"/>
                    <a:pt x="1566" y="94"/>
                  </a:cubicBezTo>
                  <a:cubicBezTo>
                    <a:pt x="1553" y="39"/>
                    <a:pt x="1498" y="0"/>
                    <a:pt x="1433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45"/>
            <p:cNvSpPr/>
            <p:nvPr/>
          </p:nvSpPr>
          <p:spPr>
            <a:xfrm>
              <a:off x="2463375" y="990800"/>
              <a:ext cx="322750" cy="214000"/>
            </a:xfrm>
            <a:custGeom>
              <a:rect b="b" l="l" r="r" t="t"/>
              <a:pathLst>
                <a:path extrusionOk="0" h="8560" w="12910">
                  <a:moveTo>
                    <a:pt x="3780" y="1"/>
                  </a:moveTo>
                  <a:cubicBezTo>
                    <a:pt x="1873" y="1"/>
                    <a:pt x="0" y="2569"/>
                    <a:pt x="2325" y="5951"/>
                  </a:cubicBezTo>
                  <a:cubicBezTo>
                    <a:pt x="3779" y="8066"/>
                    <a:pt x="5837" y="8560"/>
                    <a:pt x="7444" y="8560"/>
                  </a:cubicBezTo>
                  <a:cubicBezTo>
                    <a:pt x="8852" y="8560"/>
                    <a:pt x="9913" y="8180"/>
                    <a:pt x="9913" y="8180"/>
                  </a:cubicBezTo>
                  <a:cubicBezTo>
                    <a:pt x="12693" y="7422"/>
                    <a:pt x="12910" y="3764"/>
                    <a:pt x="8912" y="3764"/>
                  </a:cubicBezTo>
                  <a:cubicBezTo>
                    <a:pt x="6456" y="3764"/>
                    <a:pt x="6618" y="1227"/>
                    <a:pt x="4755" y="242"/>
                  </a:cubicBezTo>
                  <a:cubicBezTo>
                    <a:pt x="4443" y="78"/>
                    <a:pt x="4111" y="1"/>
                    <a:pt x="3780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45"/>
            <p:cNvSpPr/>
            <p:nvPr/>
          </p:nvSpPr>
          <p:spPr>
            <a:xfrm>
              <a:off x="2653750" y="808850"/>
              <a:ext cx="21650" cy="32425"/>
            </a:xfrm>
            <a:custGeom>
              <a:rect b="b" l="l" r="r" t="t"/>
              <a:pathLst>
                <a:path extrusionOk="0" h="1297" w="866">
                  <a:moveTo>
                    <a:pt x="30" y="0"/>
                  </a:moveTo>
                  <a:lnTo>
                    <a:pt x="1" y="1296"/>
                  </a:lnTo>
                  <a:lnTo>
                    <a:pt x="866" y="1079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45"/>
            <p:cNvSpPr/>
            <p:nvPr/>
          </p:nvSpPr>
          <p:spPr>
            <a:xfrm>
              <a:off x="2514450" y="733900"/>
              <a:ext cx="140050" cy="234950"/>
            </a:xfrm>
            <a:custGeom>
              <a:rect b="b" l="l" r="r" t="t"/>
              <a:pathLst>
                <a:path extrusionOk="0" h="9398" w="5602">
                  <a:moveTo>
                    <a:pt x="3623" y="1"/>
                  </a:moveTo>
                  <a:cubicBezTo>
                    <a:pt x="3617" y="1"/>
                    <a:pt x="3610" y="1"/>
                    <a:pt x="3603" y="1"/>
                  </a:cubicBezTo>
                  <a:lnTo>
                    <a:pt x="1970" y="1"/>
                  </a:lnTo>
                  <a:cubicBezTo>
                    <a:pt x="891" y="14"/>
                    <a:pt x="0" y="1028"/>
                    <a:pt x="13" y="2256"/>
                  </a:cubicBezTo>
                  <a:lnTo>
                    <a:pt x="26" y="4780"/>
                  </a:lnTo>
                  <a:cubicBezTo>
                    <a:pt x="26" y="4861"/>
                    <a:pt x="26" y="4929"/>
                    <a:pt x="39" y="4997"/>
                  </a:cubicBezTo>
                  <a:cubicBezTo>
                    <a:pt x="13" y="5078"/>
                    <a:pt x="13" y="5143"/>
                    <a:pt x="13" y="5224"/>
                  </a:cubicBezTo>
                  <a:lnTo>
                    <a:pt x="13" y="6763"/>
                  </a:lnTo>
                  <a:lnTo>
                    <a:pt x="13" y="6860"/>
                  </a:lnTo>
                  <a:lnTo>
                    <a:pt x="26" y="8399"/>
                  </a:lnTo>
                  <a:cubicBezTo>
                    <a:pt x="26" y="8942"/>
                    <a:pt x="473" y="9397"/>
                    <a:pt x="1014" y="9397"/>
                  </a:cubicBezTo>
                  <a:cubicBezTo>
                    <a:pt x="1022" y="9397"/>
                    <a:pt x="1029" y="9397"/>
                    <a:pt x="1037" y="9397"/>
                  </a:cubicBezTo>
                  <a:lnTo>
                    <a:pt x="1685" y="9397"/>
                  </a:lnTo>
                  <a:cubicBezTo>
                    <a:pt x="2239" y="9397"/>
                    <a:pt x="2699" y="8937"/>
                    <a:pt x="2699" y="8383"/>
                  </a:cubicBezTo>
                  <a:lnTo>
                    <a:pt x="2686" y="7022"/>
                  </a:lnTo>
                  <a:lnTo>
                    <a:pt x="3629" y="7006"/>
                  </a:lnTo>
                  <a:cubicBezTo>
                    <a:pt x="4724" y="7006"/>
                    <a:pt x="5602" y="5995"/>
                    <a:pt x="5589" y="4767"/>
                  </a:cubicBezTo>
                  <a:lnTo>
                    <a:pt x="5589" y="2227"/>
                  </a:lnTo>
                  <a:cubicBezTo>
                    <a:pt x="5573" y="1007"/>
                    <a:pt x="4693" y="1"/>
                    <a:pt x="362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45"/>
            <p:cNvSpPr/>
            <p:nvPr/>
          </p:nvSpPr>
          <p:spPr>
            <a:xfrm>
              <a:off x="2378775" y="683325"/>
              <a:ext cx="308550" cy="223175"/>
            </a:xfrm>
            <a:custGeom>
              <a:rect b="b" l="l" r="r" t="t"/>
              <a:pathLst>
                <a:path extrusionOk="0" h="8927" w="12342">
                  <a:moveTo>
                    <a:pt x="5268" y="1"/>
                  </a:moveTo>
                  <a:cubicBezTo>
                    <a:pt x="4158" y="1"/>
                    <a:pt x="2118" y="320"/>
                    <a:pt x="1228" y="2523"/>
                  </a:cubicBezTo>
                  <a:cubicBezTo>
                    <a:pt x="0" y="5588"/>
                    <a:pt x="1889" y="7328"/>
                    <a:pt x="3036" y="8112"/>
                  </a:cubicBezTo>
                  <a:cubicBezTo>
                    <a:pt x="4039" y="8802"/>
                    <a:pt x="5148" y="8926"/>
                    <a:pt x="5392" y="8926"/>
                  </a:cubicBezTo>
                  <a:cubicBezTo>
                    <a:pt x="5420" y="8926"/>
                    <a:pt x="5437" y="8925"/>
                    <a:pt x="5440" y="8922"/>
                  </a:cubicBezTo>
                  <a:lnTo>
                    <a:pt x="5453" y="6048"/>
                  </a:lnTo>
                  <a:cubicBezTo>
                    <a:pt x="5453" y="6048"/>
                    <a:pt x="6221" y="5857"/>
                    <a:pt x="6775" y="5157"/>
                  </a:cubicBezTo>
                  <a:lnTo>
                    <a:pt x="8651" y="3482"/>
                  </a:lnTo>
                  <a:cubicBezTo>
                    <a:pt x="8651" y="3482"/>
                    <a:pt x="9315" y="3861"/>
                    <a:pt x="10731" y="4007"/>
                  </a:cubicBezTo>
                  <a:cubicBezTo>
                    <a:pt x="10766" y="4010"/>
                    <a:pt x="10800" y="4012"/>
                    <a:pt x="10834" y="4012"/>
                  </a:cubicBezTo>
                  <a:cubicBezTo>
                    <a:pt x="12133" y="4012"/>
                    <a:pt x="12342" y="1510"/>
                    <a:pt x="10368" y="916"/>
                  </a:cubicBezTo>
                  <a:cubicBezTo>
                    <a:pt x="8923" y="106"/>
                    <a:pt x="6020" y="54"/>
                    <a:pt x="6020" y="54"/>
                  </a:cubicBezTo>
                  <a:cubicBezTo>
                    <a:pt x="6020" y="54"/>
                    <a:pt x="5722" y="1"/>
                    <a:pt x="5268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45"/>
            <p:cNvSpPr/>
            <p:nvPr/>
          </p:nvSpPr>
          <p:spPr>
            <a:xfrm>
              <a:off x="2463400" y="814600"/>
              <a:ext cx="64825" cy="64500"/>
            </a:xfrm>
            <a:custGeom>
              <a:rect b="b" l="l" r="r" t="t"/>
              <a:pathLst>
                <a:path extrusionOk="0" h="2580" w="2593">
                  <a:moveTo>
                    <a:pt x="1297" y="0"/>
                  </a:moveTo>
                  <a:cubicBezTo>
                    <a:pt x="584" y="0"/>
                    <a:pt x="1" y="580"/>
                    <a:pt x="1" y="1296"/>
                  </a:cubicBezTo>
                  <a:cubicBezTo>
                    <a:pt x="1" y="2012"/>
                    <a:pt x="584" y="2579"/>
                    <a:pt x="1313" y="2579"/>
                  </a:cubicBezTo>
                  <a:cubicBezTo>
                    <a:pt x="2026" y="2579"/>
                    <a:pt x="2593" y="1996"/>
                    <a:pt x="2593" y="1283"/>
                  </a:cubicBezTo>
                  <a:cubicBezTo>
                    <a:pt x="2593" y="567"/>
                    <a:pt x="2013" y="0"/>
                    <a:pt x="1297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45"/>
            <p:cNvSpPr/>
            <p:nvPr/>
          </p:nvSpPr>
          <p:spPr>
            <a:xfrm>
              <a:off x="2490150" y="829475"/>
              <a:ext cx="25925" cy="23625"/>
            </a:xfrm>
            <a:custGeom>
              <a:rect b="b" l="l" r="r" t="t"/>
              <a:pathLst>
                <a:path extrusionOk="0" h="945" w="1037">
                  <a:moveTo>
                    <a:pt x="239" y="0"/>
                  </a:moveTo>
                  <a:cubicBezTo>
                    <a:pt x="189" y="0"/>
                    <a:pt x="136" y="4"/>
                    <a:pt x="81" y="11"/>
                  </a:cubicBezTo>
                  <a:cubicBezTo>
                    <a:pt x="39" y="11"/>
                    <a:pt x="0" y="53"/>
                    <a:pt x="0" y="92"/>
                  </a:cubicBezTo>
                  <a:cubicBezTo>
                    <a:pt x="13" y="147"/>
                    <a:pt x="52" y="173"/>
                    <a:pt x="94" y="173"/>
                  </a:cubicBezTo>
                  <a:cubicBezTo>
                    <a:pt x="141" y="168"/>
                    <a:pt x="186" y="165"/>
                    <a:pt x="229" y="165"/>
                  </a:cubicBezTo>
                  <a:cubicBezTo>
                    <a:pt x="408" y="165"/>
                    <a:pt x="551" y="210"/>
                    <a:pt x="661" y="309"/>
                  </a:cubicBezTo>
                  <a:cubicBezTo>
                    <a:pt x="862" y="510"/>
                    <a:pt x="849" y="850"/>
                    <a:pt x="849" y="863"/>
                  </a:cubicBezTo>
                  <a:cubicBezTo>
                    <a:pt x="849" y="902"/>
                    <a:pt x="875" y="944"/>
                    <a:pt x="930" y="944"/>
                  </a:cubicBezTo>
                  <a:cubicBezTo>
                    <a:pt x="972" y="944"/>
                    <a:pt x="1011" y="915"/>
                    <a:pt x="1011" y="863"/>
                  </a:cubicBezTo>
                  <a:cubicBezTo>
                    <a:pt x="1011" y="850"/>
                    <a:pt x="1037" y="445"/>
                    <a:pt x="768" y="186"/>
                  </a:cubicBezTo>
                  <a:cubicBezTo>
                    <a:pt x="636" y="67"/>
                    <a:pt x="459" y="0"/>
                    <a:pt x="239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45"/>
            <p:cNvSpPr/>
            <p:nvPr/>
          </p:nvSpPr>
          <p:spPr>
            <a:xfrm>
              <a:off x="2396250" y="891725"/>
              <a:ext cx="78300" cy="80750"/>
            </a:xfrm>
            <a:custGeom>
              <a:rect b="b" l="l" r="r" t="t"/>
              <a:pathLst>
                <a:path extrusionOk="0" h="3230" w="3132">
                  <a:moveTo>
                    <a:pt x="3009" y="0"/>
                  </a:moveTo>
                  <a:cubicBezTo>
                    <a:pt x="2997" y="0"/>
                    <a:pt x="2984" y="2"/>
                    <a:pt x="2972" y="6"/>
                  </a:cubicBezTo>
                  <a:lnTo>
                    <a:pt x="95" y="1059"/>
                  </a:lnTo>
                  <a:cubicBezTo>
                    <a:pt x="14" y="1085"/>
                    <a:pt x="1" y="1179"/>
                    <a:pt x="69" y="1247"/>
                  </a:cubicBezTo>
                  <a:lnTo>
                    <a:pt x="2405" y="3204"/>
                  </a:lnTo>
                  <a:cubicBezTo>
                    <a:pt x="2427" y="3222"/>
                    <a:pt x="2451" y="3230"/>
                    <a:pt x="2475" y="3230"/>
                  </a:cubicBezTo>
                  <a:cubicBezTo>
                    <a:pt x="2525" y="3230"/>
                    <a:pt x="2571" y="3194"/>
                    <a:pt x="2580" y="3139"/>
                  </a:cubicBezTo>
                  <a:lnTo>
                    <a:pt x="3121" y="126"/>
                  </a:lnTo>
                  <a:cubicBezTo>
                    <a:pt x="3132" y="57"/>
                    <a:pt x="3075" y="0"/>
                    <a:pt x="3009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45"/>
            <p:cNvSpPr/>
            <p:nvPr/>
          </p:nvSpPr>
          <p:spPr>
            <a:xfrm>
              <a:off x="2474575" y="916475"/>
              <a:ext cx="145175" cy="67925"/>
            </a:xfrm>
            <a:custGeom>
              <a:rect b="b" l="l" r="r" t="t"/>
              <a:pathLst>
                <a:path extrusionOk="0" h="2717" w="5807">
                  <a:moveTo>
                    <a:pt x="4699" y="1"/>
                  </a:moveTo>
                  <a:lnTo>
                    <a:pt x="1109" y="14"/>
                  </a:lnTo>
                  <a:cubicBezTo>
                    <a:pt x="500" y="14"/>
                    <a:pt x="1" y="513"/>
                    <a:pt x="1" y="1122"/>
                  </a:cubicBezTo>
                  <a:lnTo>
                    <a:pt x="1" y="1608"/>
                  </a:lnTo>
                  <a:cubicBezTo>
                    <a:pt x="1" y="2214"/>
                    <a:pt x="500" y="2716"/>
                    <a:pt x="1109" y="2716"/>
                  </a:cubicBezTo>
                  <a:lnTo>
                    <a:pt x="4712" y="2700"/>
                  </a:lnTo>
                  <a:cubicBezTo>
                    <a:pt x="5321" y="2700"/>
                    <a:pt x="5807" y="2201"/>
                    <a:pt x="5807" y="1595"/>
                  </a:cubicBezTo>
                  <a:lnTo>
                    <a:pt x="5807" y="1109"/>
                  </a:lnTo>
                  <a:cubicBezTo>
                    <a:pt x="5807" y="500"/>
                    <a:pt x="5305" y="1"/>
                    <a:pt x="469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45"/>
            <p:cNvSpPr/>
            <p:nvPr/>
          </p:nvSpPr>
          <p:spPr>
            <a:xfrm>
              <a:off x="2606200" y="812800"/>
              <a:ext cx="19625" cy="18100"/>
            </a:xfrm>
            <a:custGeom>
              <a:rect b="b" l="l" r="r" t="t"/>
              <a:pathLst>
                <a:path extrusionOk="0" h="724" w="785">
                  <a:moveTo>
                    <a:pt x="395" y="1"/>
                  </a:moveTo>
                  <a:cubicBezTo>
                    <a:pt x="214" y="1"/>
                    <a:pt x="54" y="127"/>
                    <a:pt x="27" y="302"/>
                  </a:cubicBezTo>
                  <a:cubicBezTo>
                    <a:pt x="1" y="503"/>
                    <a:pt x="137" y="691"/>
                    <a:pt x="325" y="720"/>
                  </a:cubicBezTo>
                  <a:cubicBezTo>
                    <a:pt x="341" y="722"/>
                    <a:pt x="358" y="723"/>
                    <a:pt x="374" y="723"/>
                  </a:cubicBezTo>
                  <a:cubicBezTo>
                    <a:pt x="556" y="723"/>
                    <a:pt x="719" y="594"/>
                    <a:pt x="743" y="422"/>
                  </a:cubicBezTo>
                  <a:cubicBezTo>
                    <a:pt x="785" y="221"/>
                    <a:pt x="649" y="30"/>
                    <a:pt x="445" y="4"/>
                  </a:cubicBezTo>
                  <a:cubicBezTo>
                    <a:pt x="428" y="2"/>
                    <a:pt x="411" y="1"/>
                    <a:pt x="395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45"/>
            <p:cNvSpPr/>
            <p:nvPr/>
          </p:nvSpPr>
          <p:spPr>
            <a:xfrm>
              <a:off x="2553550" y="828500"/>
              <a:ext cx="56725" cy="52950"/>
            </a:xfrm>
            <a:custGeom>
              <a:rect b="b" l="l" r="r" t="t"/>
              <a:pathLst>
                <a:path extrusionOk="0" h="2118" w="2269">
                  <a:moveTo>
                    <a:pt x="1158" y="0"/>
                  </a:moveTo>
                  <a:cubicBezTo>
                    <a:pt x="638" y="0"/>
                    <a:pt x="181" y="372"/>
                    <a:pt x="95" y="889"/>
                  </a:cubicBezTo>
                  <a:cubicBezTo>
                    <a:pt x="1" y="1469"/>
                    <a:pt x="393" y="2007"/>
                    <a:pt x="973" y="2104"/>
                  </a:cubicBezTo>
                  <a:cubicBezTo>
                    <a:pt x="1031" y="2113"/>
                    <a:pt x="1088" y="2118"/>
                    <a:pt x="1145" y="2118"/>
                  </a:cubicBezTo>
                  <a:cubicBezTo>
                    <a:pt x="1656" y="2118"/>
                    <a:pt x="2103" y="1748"/>
                    <a:pt x="2188" y="1226"/>
                  </a:cubicBezTo>
                  <a:cubicBezTo>
                    <a:pt x="2269" y="646"/>
                    <a:pt x="1877" y="105"/>
                    <a:pt x="1310" y="11"/>
                  </a:cubicBezTo>
                  <a:cubicBezTo>
                    <a:pt x="1259" y="4"/>
                    <a:pt x="1208" y="0"/>
                    <a:pt x="1158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45"/>
            <p:cNvSpPr/>
            <p:nvPr/>
          </p:nvSpPr>
          <p:spPr>
            <a:xfrm>
              <a:off x="2619750" y="870125"/>
              <a:ext cx="29000" cy="15375"/>
            </a:xfrm>
            <a:custGeom>
              <a:rect b="b" l="l" r="r" t="t"/>
              <a:pathLst>
                <a:path extrusionOk="0" h="615" w="1160">
                  <a:moveTo>
                    <a:pt x="110" y="0"/>
                  </a:moveTo>
                  <a:cubicBezTo>
                    <a:pt x="91" y="0"/>
                    <a:pt x="70" y="6"/>
                    <a:pt x="52" y="18"/>
                  </a:cubicBezTo>
                  <a:cubicBezTo>
                    <a:pt x="13" y="34"/>
                    <a:pt x="0" y="86"/>
                    <a:pt x="26" y="128"/>
                  </a:cubicBezTo>
                  <a:cubicBezTo>
                    <a:pt x="308" y="533"/>
                    <a:pt x="632" y="614"/>
                    <a:pt x="849" y="614"/>
                  </a:cubicBezTo>
                  <a:cubicBezTo>
                    <a:pt x="998" y="614"/>
                    <a:pt x="1092" y="572"/>
                    <a:pt x="1092" y="572"/>
                  </a:cubicBezTo>
                  <a:cubicBezTo>
                    <a:pt x="1134" y="559"/>
                    <a:pt x="1160" y="520"/>
                    <a:pt x="1134" y="465"/>
                  </a:cubicBezTo>
                  <a:cubicBezTo>
                    <a:pt x="1122" y="433"/>
                    <a:pt x="1097" y="418"/>
                    <a:pt x="1061" y="418"/>
                  </a:cubicBezTo>
                  <a:cubicBezTo>
                    <a:pt x="1050" y="418"/>
                    <a:pt x="1037" y="420"/>
                    <a:pt x="1024" y="423"/>
                  </a:cubicBezTo>
                  <a:cubicBezTo>
                    <a:pt x="1019" y="423"/>
                    <a:pt x="947" y="449"/>
                    <a:pt x="840" y="449"/>
                  </a:cubicBezTo>
                  <a:cubicBezTo>
                    <a:pt x="668" y="449"/>
                    <a:pt x="406" y="382"/>
                    <a:pt x="175" y="34"/>
                  </a:cubicBezTo>
                  <a:cubicBezTo>
                    <a:pt x="159" y="10"/>
                    <a:pt x="135" y="0"/>
                    <a:pt x="110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45"/>
            <p:cNvSpPr/>
            <p:nvPr/>
          </p:nvSpPr>
          <p:spPr>
            <a:xfrm>
              <a:off x="2463400" y="787950"/>
              <a:ext cx="141775" cy="121525"/>
            </a:xfrm>
            <a:custGeom>
              <a:rect b="b" l="l" r="r" t="t"/>
              <a:pathLst>
                <a:path extrusionOk="0" h="4861" w="5671">
                  <a:moveTo>
                    <a:pt x="3863" y="0"/>
                  </a:moveTo>
                  <a:lnTo>
                    <a:pt x="3040" y="470"/>
                  </a:lnTo>
                  <a:lnTo>
                    <a:pt x="4877" y="4400"/>
                  </a:lnTo>
                  <a:lnTo>
                    <a:pt x="299" y="2806"/>
                  </a:lnTo>
                  <a:lnTo>
                    <a:pt x="1" y="3778"/>
                  </a:lnTo>
                  <a:lnTo>
                    <a:pt x="5091" y="4860"/>
                  </a:lnTo>
                  <a:lnTo>
                    <a:pt x="5671" y="4844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45"/>
            <p:cNvSpPr/>
            <p:nvPr/>
          </p:nvSpPr>
          <p:spPr>
            <a:xfrm>
              <a:off x="2353725" y="651775"/>
              <a:ext cx="360150" cy="237525"/>
            </a:xfrm>
            <a:custGeom>
              <a:rect b="b" l="l" r="r" t="t"/>
              <a:pathLst>
                <a:path extrusionOk="0" h="9501" w="14406">
                  <a:moveTo>
                    <a:pt x="5833" y="1"/>
                  </a:moveTo>
                  <a:cubicBezTo>
                    <a:pt x="5752" y="1"/>
                    <a:pt x="5671" y="2"/>
                    <a:pt x="5590" y="4"/>
                  </a:cubicBezTo>
                  <a:cubicBezTo>
                    <a:pt x="2068" y="85"/>
                    <a:pt x="1" y="3299"/>
                    <a:pt x="986" y="6322"/>
                  </a:cubicBezTo>
                  <a:cubicBezTo>
                    <a:pt x="1595" y="8227"/>
                    <a:pt x="3215" y="9131"/>
                    <a:pt x="3999" y="9468"/>
                  </a:cubicBezTo>
                  <a:cubicBezTo>
                    <a:pt x="4052" y="9490"/>
                    <a:pt x="4106" y="9500"/>
                    <a:pt x="4160" y="9500"/>
                  </a:cubicBezTo>
                  <a:cubicBezTo>
                    <a:pt x="4336" y="9500"/>
                    <a:pt x="4500" y="9388"/>
                    <a:pt x="4550" y="9212"/>
                  </a:cubicBezTo>
                  <a:cubicBezTo>
                    <a:pt x="4712" y="8713"/>
                    <a:pt x="5052" y="7861"/>
                    <a:pt x="5658" y="7187"/>
                  </a:cubicBezTo>
                  <a:cubicBezTo>
                    <a:pt x="6251" y="6539"/>
                    <a:pt x="7061" y="6338"/>
                    <a:pt x="7576" y="6270"/>
                  </a:cubicBezTo>
                  <a:cubicBezTo>
                    <a:pt x="7845" y="6241"/>
                    <a:pt x="8088" y="6108"/>
                    <a:pt x="8276" y="5917"/>
                  </a:cubicBezTo>
                  <a:cubicBezTo>
                    <a:pt x="9235" y="4893"/>
                    <a:pt x="12261" y="4313"/>
                    <a:pt x="13110" y="4164"/>
                  </a:cubicBezTo>
                  <a:cubicBezTo>
                    <a:pt x="13622" y="4083"/>
                    <a:pt x="14069" y="3759"/>
                    <a:pt x="14325" y="3299"/>
                  </a:cubicBezTo>
                  <a:cubicBezTo>
                    <a:pt x="14406" y="3163"/>
                    <a:pt x="14338" y="2988"/>
                    <a:pt x="14189" y="2949"/>
                  </a:cubicBezTo>
                  <a:lnTo>
                    <a:pt x="11895" y="2126"/>
                  </a:lnTo>
                  <a:cubicBezTo>
                    <a:pt x="11895" y="2126"/>
                    <a:pt x="9618" y="1"/>
                    <a:pt x="583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45"/>
            <p:cNvSpPr/>
            <p:nvPr/>
          </p:nvSpPr>
          <p:spPr>
            <a:xfrm>
              <a:off x="2424925" y="701650"/>
              <a:ext cx="89700" cy="33675"/>
            </a:xfrm>
            <a:custGeom>
              <a:rect b="b" l="l" r="r" t="t"/>
              <a:pathLst>
                <a:path extrusionOk="0" h="1347" w="3588">
                  <a:moveTo>
                    <a:pt x="2755" y="0"/>
                  </a:moveTo>
                  <a:cubicBezTo>
                    <a:pt x="2647" y="0"/>
                    <a:pt x="2526" y="7"/>
                    <a:pt x="2392" y="21"/>
                  </a:cubicBezTo>
                  <a:cubicBezTo>
                    <a:pt x="1365" y="131"/>
                    <a:pt x="69" y="763"/>
                    <a:pt x="30" y="1022"/>
                  </a:cubicBezTo>
                  <a:cubicBezTo>
                    <a:pt x="1" y="1278"/>
                    <a:pt x="273" y="1346"/>
                    <a:pt x="853" y="1346"/>
                  </a:cubicBezTo>
                  <a:cubicBezTo>
                    <a:pt x="1297" y="1346"/>
                    <a:pt x="2742" y="669"/>
                    <a:pt x="2742" y="669"/>
                  </a:cubicBezTo>
                  <a:cubicBezTo>
                    <a:pt x="3587" y="294"/>
                    <a:pt x="3474" y="0"/>
                    <a:pt x="2755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45"/>
            <p:cNvSpPr/>
            <p:nvPr/>
          </p:nvSpPr>
          <p:spPr>
            <a:xfrm>
              <a:off x="2553925" y="712225"/>
              <a:ext cx="65825" cy="23650"/>
            </a:xfrm>
            <a:custGeom>
              <a:rect b="b" l="l" r="r" t="t"/>
              <a:pathLst>
                <a:path extrusionOk="0" h="946" w="2633">
                  <a:moveTo>
                    <a:pt x="1199" y="1"/>
                  </a:moveTo>
                  <a:cubicBezTo>
                    <a:pt x="416" y="1"/>
                    <a:pt x="1" y="527"/>
                    <a:pt x="54" y="774"/>
                  </a:cubicBezTo>
                  <a:cubicBezTo>
                    <a:pt x="75" y="914"/>
                    <a:pt x="486" y="945"/>
                    <a:pt x="855" y="945"/>
                  </a:cubicBezTo>
                  <a:cubicBezTo>
                    <a:pt x="1164" y="945"/>
                    <a:pt x="1444" y="923"/>
                    <a:pt x="1444" y="923"/>
                  </a:cubicBezTo>
                  <a:cubicBezTo>
                    <a:pt x="2079" y="894"/>
                    <a:pt x="2565" y="813"/>
                    <a:pt x="2591" y="570"/>
                  </a:cubicBezTo>
                  <a:cubicBezTo>
                    <a:pt x="2633" y="327"/>
                    <a:pt x="2105" y="45"/>
                    <a:pt x="1282" y="3"/>
                  </a:cubicBezTo>
                  <a:cubicBezTo>
                    <a:pt x="1254" y="2"/>
                    <a:pt x="1226" y="1"/>
                    <a:pt x="1199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45"/>
            <p:cNvSpPr/>
            <p:nvPr/>
          </p:nvSpPr>
          <p:spPr>
            <a:xfrm>
              <a:off x="2379100" y="779625"/>
              <a:ext cx="55850" cy="28050"/>
            </a:xfrm>
            <a:custGeom>
              <a:rect b="b" l="l" r="r" t="t"/>
              <a:pathLst>
                <a:path extrusionOk="0" h="1122" w="2234">
                  <a:moveTo>
                    <a:pt x="452" y="0"/>
                  </a:moveTo>
                  <a:cubicBezTo>
                    <a:pt x="1" y="0"/>
                    <a:pt x="384" y="869"/>
                    <a:pt x="972" y="1062"/>
                  </a:cubicBezTo>
                  <a:cubicBezTo>
                    <a:pt x="1098" y="1103"/>
                    <a:pt x="1226" y="1121"/>
                    <a:pt x="1349" y="1121"/>
                  </a:cubicBezTo>
                  <a:cubicBezTo>
                    <a:pt x="1827" y="1121"/>
                    <a:pt x="2234" y="847"/>
                    <a:pt x="2213" y="589"/>
                  </a:cubicBezTo>
                  <a:cubicBezTo>
                    <a:pt x="2187" y="265"/>
                    <a:pt x="538" y="9"/>
                    <a:pt x="538" y="9"/>
                  </a:cubicBezTo>
                  <a:cubicBezTo>
                    <a:pt x="507" y="3"/>
                    <a:pt x="478" y="0"/>
                    <a:pt x="452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45"/>
            <p:cNvSpPr/>
            <p:nvPr/>
          </p:nvSpPr>
          <p:spPr>
            <a:xfrm>
              <a:off x="2581575" y="705250"/>
              <a:ext cx="132300" cy="79625"/>
            </a:xfrm>
            <a:custGeom>
              <a:rect b="b" l="l" r="r" t="t"/>
              <a:pathLst>
                <a:path extrusionOk="0" h="3185" w="5292">
                  <a:moveTo>
                    <a:pt x="2794" y="0"/>
                  </a:moveTo>
                  <a:cubicBezTo>
                    <a:pt x="2794" y="661"/>
                    <a:pt x="2580" y="1552"/>
                    <a:pt x="1647" y="2077"/>
                  </a:cubicBezTo>
                  <a:cubicBezTo>
                    <a:pt x="1093" y="2375"/>
                    <a:pt x="513" y="2793"/>
                    <a:pt x="1" y="3185"/>
                  </a:cubicBezTo>
                  <a:cubicBezTo>
                    <a:pt x="1297" y="2524"/>
                    <a:pt x="3322" y="2132"/>
                    <a:pt x="3996" y="2025"/>
                  </a:cubicBezTo>
                  <a:cubicBezTo>
                    <a:pt x="4508" y="1944"/>
                    <a:pt x="4955" y="1620"/>
                    <a:pt x="5211" y="1160"/>
                  </a:cubicBezTo>
                  <a:cubicBezTo>
                    <a:pt x="5292" y="1024"/>
                    <a:pt x="5224" y="849"/>
                    <a:pt x="5075" y="810"/>
                  </a:cubicBezTo>
                  <a:lnTo>
                    <a:pt x="2794" y="0"/>
                  </a:ln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45"/>
            <p:cNvSpPr/>
            <p:nvPr/>
          </p:nvSpPr>
          <p:spPr>
            <a:xfrm>
              <a:off x="2651400" y="713025"/>
              <a:ext cx="48625" cy="26350"/>
            </a:xfrm>
            <a:custGeom>
              <a:rect b="b" l="l" r="r" t="t"/>
              <a:pathLst>
                <a:path extrusionOk="0" h="1054" w="1945">
                  <a:moveTo>
                    <a:pt x="338" y="0"/>
                  </a:moveTo>
                  <a:cubicBezTo>
                    <a:pt x="218" y="0"/>
                    <a:pt x="95" y="81"/>
                    <a:pt x="56" y="201"/>
                  </a:cubicBezTo>
                  <a:cubicBezTo>
                    <a:pt x="1" y="363"/>
                    <a:pt x="82" y="538"/>
                    <a:pt x="244" y="593"/>
                  </a:cubicBezTo>
                  <a:lnTo>
                    <a:pt x="1488" y="1037"/>
                  </a:lnTo>
                  <a:cubicBezTo>
                    <a:pt x="1527" y="1053"/>
                    <a:pt x="1569" y="1053"/>
                    <a:pt x="1595" y="1053"/>
                  </a:cubicBezTo>
                  <a:lnTo>
                    <a:pt x="1650" y="1053"/>
                  </a:lnTo>
                  <a:cubicBezTo>
                    <a:pt x="1757" y="1024"/>
                    <a:pt x="1851" y="956"/>
                    <a:pt x="1877" y="849"/>
                  </a:cubicBezTo>
                  <a:cubicBezTo>
                    <a:pt x="1945" y="687"/>
                    <a:pt x="1851" y="512"/>
                    <a:pt x="1702" y="457"/>
                  </a:cubicBezTo>
                  <a:lnTo>
                    <a:pt x="448" y="13"/>
                  </a:lnTo>
                  <a:cubicBezTo>
                    <a:pt x="406" y="0"/>
                    <a:pt x="380" y="0"/>
                    <a:pt x="338" y="0"/>
                  </a:cubicBezTo>
                  <a:close/>
                </a:path>
              </a:pathLst>
            </a:custGeom>
            <a:solidFill>
              <a:srgbClr val="FFE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45"/>
            <p:cNvSpPr/>
            <p:nvPr/>
          </p:nvSpPr>
          <p:spPr>
            <a:xfrm>
              <a:off x="2478300" y="659000"/>
              <a:ext cx="36800" cy="15900"/>
            </a:xfrm>
            <a:custGeom>
              <a:rect b="b" l="l" r="r" t="t"/>
              <a:pathLst>
                <a:path extrusionOk="0" h="636" w="1472">
                  <a:moveTo>
                    <a:pt x="296" y="0"/>
                  </a:moveTo>
                  <a:cubicBezTo>
                    <a:pt x="121" y="13"/>
                    <a:pt x="1" y="149"/>
                    <a:pt x="1" y="324"/>
                  </a:cubicBezTo>
                  <a:cubicBezTo>
                    <a:pt x="1" y="486"/>
                    <a:pt x="134" y="622"/>
                    <a:pt x="296" y="622"/>
                  </a:cubicBezTo>
                  <a:lnTo>
                    <a:pt x="539" y="622"/>
                  </a:lnTo>
                  <a:cubicBezTo>
                    <a:pt x="730" y="622"/>
                    <a:pt x="931" y="622"/>
                    <a:pt x="1135" y="635"/>
                  </a:cubicBezTo>
                  <a:lnTo>
                    <a:pt x="1216" y="635"/>
                  </a:lnTo>
                  <a:cubicBezTo>
                    <a:pt x="1349" y="606"/>
                    <a:pt x="1446" y="486"/>
                    <a:pt x="1459" y="350"/>
                  </a:cubicBezTo>
                  <a:cubicBezTo>
                    <a:pt x="1472" y="175"/>
                    <a:pt x="1336" y="26"/>
                    <a:pt x="1174" y="26"/>
                  </a:cubicBezTo>
                  <a:cubicBezTo>
                    <a:pt x="960" y="13"/>
                    <a:pt x="743" y="0"/>
                    <a:pt x="539" y="0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45"/>
            <p:cNvSpPr/>
            <p:nvPr/>
          </p:nvSpPr>
          <p:spPr>
            <a:xfrm>
              <a:off x="2520100" y="661650"/>
              <a:ext cx="76000" cy="32100"/>
            </a:xfrm>
            <a:custGeom>
              <a:rect b="b" l="l" r="r" t="t"/>
              <a:pathLst>
                <a:path extrusionOk="0" h="1284" w="3040">
                  <a:moveTo>
                    <a:pt x="325" y="1"/>
                  </a:moveTo>
                  <a:cubicBezTo>
                    <a:pt x="179" y="1"/>
                    <a:pt x="43" y="111"/>
                    <a:pt x="17" y="273"/>
                  </a:cubicBezTo>
                  <a:cubicBezTo>
                    <a:pt x="1" y="435"/>
                    <a:pt x="111" y="581"/>
                    <a:pt x="273" y="610"/>
                  </a:cubicBezTo>
                  <a:cubicBezTo>
                    <a:pt x="1070" y="730"/>
                    <a:pt x="1838" y="947"/>
                    <a:pt x="2567" y="1258"/>
                  </a:cubicBezTo>
                  <a:cubicBezTo>
                    <a:pt x="2609" y="1271"/>
                    <a:pt x="2648" y="1284"/>
                    <a:pt x="2690" y="1284"/>
                  </a:cubicBezTo>
                  <a:cubicBezTo>
                    <a:pt x="2716" y="1284"/>
                    <a:pt x="2729" y="1284"/>
                    <a:pt x="2742" y="1271"/>
                  </a:cubicBezTo>
                  <a:cubicBezTo>
                    <a:pt x="2852" y="1258"/>
                    <a:pt x="2933" y="1190"/>
                    <a:pt x="2972" y="1096"/>
                  </a:cubicBezTo>
                  <a:cubicBezTo>
                    <a:pt x="3040" y="934"/>
                    <a:pt x="2972" y="759"/>
                    <a:pt x="2810" y="691"/>
                  </a:cubicBezTo>
                  <a:cubicBezTo>
                    <a:pt x="2026" y="367"/>
                    <a:pt x="1203" y="137"/>
                    <a:pt x="367" y="1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45"/>
            <p:cNvSpPr/>
            <p:nvPr/>
          </p:nvSpPr>
          <p:spPr>
            <a:xfrm>
              <a:off x="2440150" y="1115175"/>
              <a:ext cx="288550" cy="149625"/>
            </a:xfrm>
            <a:custGeom>
              <a:rect b="b" l="l" r="r" t="t"/>
              <a:pathLst>
                <a:path extrusionOk="0" h="5985" w="11542">
                  <a:moveTo>
                    <a:pt x="6018" y="0"/>
                  </a:moveTo>
                  <a:cubicBezTo>
                    <a:pt x="5880" y="0"/>
                    <a:pt x="5742" y="6"/>
                    <a:pt x="5603" y="17"/>
                  </a:cubicBezTo>
                  <a:lnTo>
                    <a:pt x="1" y="477"/>
                  </a:lnTo>
                  <a:lnTo>
                    <a:pt x="137" y="2233"/>
                  </a:lnTo>
                  <a:lnTo>
                    <a:pt x="5752" y="1786"/>
                  </a:lnTo>
                  <a:cubicBezTo>
                    <a:pt x="5841" y="1779"/>
                    <a:pt x="5930" y="1776"/>
                    <a:pt x="6018" y="1776"/>
                  </a:cubicBezTo>
                  <a:cubicBezTo>
                    <a:pt x="7454" y="1776"/>
                    <a:pt x="8752" y="2682"/>
                    <a:pt x="9222" y="4083"/>
                  </a:cubicBezTo>
                  <a:lnTo>
                    <a:pt x="9857" y="5985"/>
                  </a:lnTo>
                  <a:lnTo>
                    <a:pt x="11542" y="5431"/>
                  </a:lnTo>
                  <a:lnTo>
                    <a:pt x="10894" y="3516"/>
                  </a:lnTo>
                  <a:cubicBezTo>
                    <a:pt x="10183" y="1394"/>
                    <a:pt x="8216" y="0"/>
                    <a:pt x="601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45"/>
            <p:cNvSpPr/>
            <p:nvPr/>
          </p:nvSpPr>
          <p:spPr>
            <a:xfrm>
              <a:off x="2453275" y="1302300"/>
              <a:ext cx="270725" cy="65775"/>
            </a:xfrm>
            <a:custGeom>
              <a:rect b="b" l="l" r="r" t="t"/>
              <a:pathLst>
                <a:path extrusionOk="0" h="2631" w="10829">
                  <a:moveTo>
                    <a:pt x="1326" y="0"/>
                  </a:moveTo>
                  <a:cubicBezTo>
                    <a:pt x="597" y="0"/>
                    <a:pt x="1" y="593"/>
                    <a:pt x="1" y="1309"/>
                  </a:cubicBezTo>
                  <a:cubicBezTo>
                    <a:pt x="1" y="2038"/>
                    <a:pt x="597" y="2631"/>
                    <a:pt x="1326" y="2631"/>
                  </a:cubicBezTo>
                  <a:lnTo>
                    <a:pt x="9507" y="2631"/>
                  </a:lnTo>
                  <a:cubicBezTo>
                    <a:pt x="10236" y="2631"/>
                    <a:pt x="10829" y="2038"/>
                    <a:pt x="10829" y="1309"/>
                  </a:cubicBezTo>
                  <a:cubicBezTo>
                    <a:pt x="10829" y="593"/>
                    <a:pt x="10236" y="0"/>
                    <a:pt x="9507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45"/>
            <p:cNvSpPr/>
            <p:nvPr/>
          </p:nvSpPr>
          <p:spPr>
            <a:xfrm>
              <a:off x="2240325" y="786200"/>
              <a:ext cx="541425" cy="528275"/>
            </a:xfrm>
            <a:custGeom>
              <a:rect b="b" l="l" r="r" t="t"/>
              <a:pathLst>
                <a:path extrusionOk="0" h="21131" w="21657">
                  <a:moveTo>
                    <a:pt x="1025" y="0"/>
                  </a:moveTo>
                  <a:cubicBezTo>
                    <a:pt x="927" y="0"/>
                    <a:pt x="828" y="5"/>
                    <a:pt x="730" y="15"/>
                  </a:cubicBezTo>
                  <a:cubicBezTo>
                    <a:pt x="299" y="54"/>
                    <a:pt x="1" y="501"/>
                    <a:pt x="150" y="919"/>
                  </a:cubicBezTo>
                  <a:lnTo>
                    <a:pt x="6685" y="19873"/>
                  </a:lnTo>
                  <a:lnTo>
                    <a:pt x="6685" y="19860"/>
                  </a:lnTo>
                  <a:cubicBezTo>
                    <a:pt x="6899" y="20602"/>
                    <a:pt x="7576" y="21130"/>
                    <a:pt x="8373" y="21130"/>
                  </a:cubicBezTo>
                  <a:lnTo>
                    <a:pt x="19901" y="21130"/>
                  </a:lnTo>
                  <a:cubicBezTo>
                    <a:pt x="20873" y="21130"/>
                    <a:pt x="21657" y="20346"/>
                    <a:pt x="21657" y="19374"/>
                  </a:cubicBezTo>
                  <a:cubicBezTo>
                    <a:pt x="21657" y="18402"/>
                    <a:pt x="20873" y="17618"/>
                    <a:pt x="19901" y="17618"/>
                  </a:cubicBezTo>
                  <a:lnTo>
                    <a:pt x="11234" y="17618"/>
                  </a:lnTo>
                  <a:lnTo>
                    <a:pt x="3756" y="1742"/>
                  </a:lnTo>
                  <a:cubicBezTo>
                    <a:pt x="3246" y="650"/>
                    <a:pt x="2164" y="0"/>
                    <a:pt x="102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45"/>
            <p:cNvSpPr/>
            <p:nvPr/>
          </p:nvSpPr>
          <p:spPr>
            <a:xfrm>
              <a:off x="2558575" y="1371150"/>
              <a:ext cx="60125" cy="162975"/>
            </a:xfrm>
            <a:custGeom>
              <a:rect b="b" l="l" r="r" t="t"/>
              <a:pathLst>
                <a:path extrusionOk="0" h="6519" w="2405">
                  <a:moveTo>
                    <a:pt x="1" y="0"/>
                  </a:moveTo>
                  <a:lnTo>
                    <a:pt x="1" y="6519"/>
                  </a:lnTo>
                  <a:lnTo>
                    <a:pt x="2405" y="6519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45"/>
            <p:cNvSpPr/>
            <p:nvPr/>
          </p:nvSpPr>
          <p:spPr>
            <a:xfrm>
              <a:off x="2501550" y="1368050"/>
              <a:ext cx="174175" cy="39900"/>
            </a:xfrm>
            <a:custGeom>
              <a:rect b="b" l="l" r="r" t="t"/>
              <a:pathLst>
                <a:path extrusionOk="0" h="1596" w="6967">
                  <a:moveTo>
                    <a:pt x="56" y="1"/>
                  </a:moveTo>
                  <a:cubicBezTo>
                    <a:pt x="14" y="108"/>
                    <a:pt x="1" y="231"/>
                    <a:pt x="1" y="351"/>
                  </a:cubicBezTo>
                  <a:cubicBezTo>
                    <a:pt x="1" y="1041"/>
                    <a:pt x="568" y="1595"/>
                    <a:pt x="1258" y="1595"/>
                  </a:cubicBezTo>
                  <a:lnTo>
                    <a:pt x="5713" y="1595"/>
                  </a:lnTo>
                  <a:cubicBezTo>
                    <a:pt x="6413" y="1595"/>
                    <a:pt x="6967" y="1041"/>
                    <a:pt x="6967" y="351"/>
                  </a:cubicBezTo>
                  <a:cubicBezTo>
                    <a:pt x="6967" y="231"/>
                    <a:pt x="6954" y="108"/>
                    <a:pt x="6928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45"/>
            <p:cNvSpPr/>
            <p:nvPr/>
          </p:nvSpPr>
          <p:spPr>
            <a:xfrm>
              <a:off x="2600775" y="1376800"/>
              <a:ext cx="60450" cy="19000"/>
            </a:xfrm>
            <a:custGeom>
              <a:rect b="b" l="l" r="r" t="t"/>
              <a:pathLst>
                <a:path extrusionOk="0" h="760" w="2418">
                  <a:moveTo>
                    <a:pt x="380" y="1"/>
                  </a:moveTo>
                  <a:cubicBezTo>
                    <a:pt x="176" y="1"/>
                    <a:pt x="1" y="163"/>
                    <a:pt x="1" y="380"/>
                  </a:cubicBezTo>
                  <a:cubicBezTo>
                    <a:pt x="1" y="584"/>
                    <a:pt x="176" y="759"/>
                    <a:pt x="380" y="759"/>
                  </a:cubicBezTo>
                  <a:lnTo>
                    <a:pt x="2039" y="759"/>
                  </a:lnTo>
                  <a:cubicBezTo>
                    <a:pt x="2256" y="759"/>
                    <a:pt x="2418" y="584"/>
                    <a:pt x="2418" y="380"/>
                  </a:cubicBezTo>
                  <a:cubicBezTo>
                    <a:pt x="2418" y="163"/>
                    <a:pt x="2256" y="1"/>
                    <a:pt x="2039" y="1"/>
                  </a:cubicBezTo>
                  <a:close/>
                </a:path>
              </a:pathLst>
            </a:custGeom>
            <a:solidFill>
              <a:srgbClr val="BBB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45"/>
            <p:cNvSpPr/>
            <p:nvPr/>
          </p:nvSpPr>
          <p:spPr>
            <a:xfrm>
              <a:off x="2464775" y="1473350"/>
              <a:ext cx="248125" cy="70275"/>
            </a:xfrm>
            <a:custGeom>
              <a:rect b="b" l="l" r="r" t="t"/>
              <a:pathLst>
                <a:path extrusionOk="0" h="2811" w="9925">
                  <a:moveTo>
                    <a:pt x="2797" y="1"/>
                  </a:moveTo>
                  <a:cubicBezTo>
                    <a:pt x="1258" y="1"/>
                    <a:pt x="1" y="1258"/>
                    <a:pt x="1" y="2810"/>
                  </a:cubicBezTo>
                  <a:lnTo>
                    <a:pt x="9925" y="2810"/>
                  </a:lnTo>
                  <a:cubicBezTo>
                    <a:pt x="9925" y="1258"/>
                    <a:pt x="8668" y="1"/>
                    <a:pt x="711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45"/>
            <p:cNvSpPr/>
            <p:nvPr/>
          </p:nvSpPr>
          <p:spPr>
            <a:xfrm>
              <a:off x="2536725" y="1442350"/>
              <a:ext cx="103925" cy="57350"/>
            </a:xfrm>
            <a:custGeom>
              <a:rect b="b" l="l" r="r" t="t"/>
              <a:pathLst>
                <a:path extrusionOk="0" h="2294" w="4157">
                  <a:moveTo>
                    <a:pt x="1147" y="0"/>
                  </a:moveTo>
                  <a:cubicBezTo>
                    <a:pt x="512" y="0"/>
                    <a:pt x="0" y="512"/>
                    <a:pt x="0" y="1147"/>
                  </a:cubicBezTo>
                  <a:cubicBezTo>
                    <a:pt x="0" y="1782"/>
                    <a:pt x="512" y="2294"/>
                    <a:pt x="1147" y="2294"/>
                  </a:cubicBezTo>
                  <a:lnTo>
                    <a:pt x="3023" y="2294"/>
                  </a:lnTo>
                  <a:cubicBezTo>
                    <a:pt x="3645" y="2294"/>
                    <a:pt x="4157" y="1782"/>
                    <a:pt x="4157" y="1147"/>
                  </a:cubicBezTo>
                  <a:cubicBezTo>
                    <a:pt x="4157" y="512"/>
                    <a:pt x="3645" y="0"/>
                    <a:pt x="302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45"/>
            <p:cNvSpPr/>
            <p:nvPr/>
          </p:nvSpPr>
          <p:spPr>
            <a:xfrm>
              <a:off x="2586275" y="1453425"/>
              <a:ext cx="42225" cy="13875"/>
            </a:xfrm>
            <a:custGeom>
              <a:rect b="b" l="l" r="r" t="t"/>
              <a:pathLst>
                <a:path extrusionOk="0" h="555" w="1689">
                  <a:moveTo>
                    <a:pt x="286" y="1"/>
                  </a:moveTo>
                  <a:cubicBezTo>
                    <a:pt x="124" y="1"/>
                    <a:pt x="1" y="124"/>
                    <a:pt x="1" y="273"/>
                  </a:cubicBezTo>
                  <a:cubicBezTo>
                    <a:pt x="1" y="435"/>
                    <a:pt x="124" y="555"/>
                    <a:pt x="286" y="555"/>
                  </a:cubicBezTo>
                  <a:lnTo>
                    <a:pt x="1404" y="555"/>
                  </a:lnTo>
                  <a:cubicBezTo>
                    <a:pt x="1553" y="555"/>
                    <a:pt x="1689" y="435"/>
                    <a:pt x="1689" y="273"/>
                  </a:cubicBezTo>
                  <a:cubicBezTo>
                    <a:pt x="1689" y="124"/>
                    <a:pt x="1553" y="1"/>
                    <a:pt x="1404" y="1"/>
                  </a:cubicBezTo>
                  <a:close/>
                </a:path>
              </a:pathLst>
            </a:custGeom>
            <a:solidFill>
              <a:srgbClr val="C1C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45"/>
            <p:cNvSpPr/>
            <p:nvPr/>
          </p:nvSpPr>
          <p:spPr>
            <a:xfrm>
              <a:off x="2580200" y="1488175"/>
              <a:ext cx="95525" cy="26775"/>
            </a:xfrm>
            <a:custGeom>
              <a:rect b="b" l="l" r="r" t="t"/>
              <a:pathLst>
                <a:path extrusionOk="0" h="1071" w="3821">
                  <a:moveTo>
                    <a:pt x="2201" y="1"/>
                  </a:moveTo>
                  <a:cubicBezTo>
                    <a:pt x="1987" y="286"/>
                    <a:pt x="1647" y="461"/>
                    <a:pt x="1284" y="461"/>
                  </a:cubicBezTo>
                  <a:lnTo>
                    <a:pt x="1" y="461"/>
                  </a:lnTo>
                  <a:lnTo>
                    <a:pt x="1" y="542"/>
                  </a:lnTo>
                  <a:cubicBezTo>
                    <a:pt x="1" y="840"/>
                    <a:pt x="244" y="1070"/>
                    <a:pt x="542" y="1070"/>
                  </a:cubicBezTo>
                  <a:lnTo>
                    <a:pt x="3296" y="1070"/>
                  </a:lnTo>
                  <a:cubicBezTo>
                    <a:pt x="3578" y="1070"/>
                    <a:pt x="3821" y="840"/>
                    <a:pt x="3821" y="542"/>
                  </a:cubicBezTo>
                  <a:cubicBezTo>
                    <a:pt x="3821" y="244"/>
                    <a:pt x="3578" y="1"/>
                    <a:pt x="3296" y="1"/>
                  </a:cubicBezTo>
                  <a:close/>
                </a:path>
              </a:pathLst>
            </a:custGeom>
            <a:solidFill>
              <a:srgbClr val="C1C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45"/>
            <p:cNvSpPr/>
            <p:nvPr/>
          </p:nvSpPr>
          <p:spPr>
            <a:xfrm>
              <a:off x="2580200" y="1488175"/>
              <a:ext cx="55025" cy="11525"/>
            </a:xfrm>
            <a:custGeom>
              <a:rect b="b" l="l" r="r" t="t"/>
              <a:pathLst>
                <a:path extrusionOk="0" h="461" w="2201">
                  <a:moveTo>
                    <a:pt x="542" y="1"/>
                  </a:moveTo>
                  <a:cubicBezTo>
                    <a:pt x="270" y="1"/>
                    <a:pt x="43" y="205"/>
                    <a:pt x="1" y="461"/>
                  </a:cubicBezTo>
                  <a:lnTo>
                    <a:pt x="1284" y="461"/>
                  </a:lnTo>
                  <a:cubicBezTo>
                    <a:pt x="1647" y="461"/>
                    <a:pt x="1987" y="286"/>
                    <a:pt x="2201" y="1"/>
                  </a:cubicBezTo>
                  <a:close/>
                </a:path>
              </a:pathLst>
            </a:custGeom>
            <a:solidFill>
              <a:srgbClr val="C1C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45"/>
            <p:cNvSpPr/>
            <p:nvPr/>
          </p:nvSpPr>
          <p:spPr>
            <a:xfrm>
              <a:off x="2582875" y="1650525"/>
              <a:ext cx="19950" cy="777275"/>
            </a:xfrm>
            <a:custGeom>
              <a:rect b="b" l="l" r="r" t="t"/>
              <a:pathLst>
                <a:path extrusionOk="0" h="31091" w="798">
                  <a:moveTo>
                    <a:pt x="134" y="0"/>
                  </a:moveTo>
                  <a:cubicBezTo>
                    <a:pt x="127" y="0"/>
                    <a:pt x="119" y="1"/>
                    <a:pt x="111" y="3"/>
                  </a:cubicBezTo>
                  <a:cubicBezTo>
                    <a:pt x="56" y="3"/>
                    <a:pt x="1" y="55"/>
                    <a:pt x="1" y="110"/>
                  </a:cubicBezTo>
                  <a:lnTo>
                    <a:pt x="584" y="14933"/>
                  </a:lnTo>
                  <a:lnTo>
                    <a:pt x="299" y="30971"/>
                  </a:lnTo>
                  <a:cubicBezTo>
                    <a:pt x="299" y="31039"/>
                    <a:pt x="341" y="31078"/>
                    <a:pt x="406" y="31091"/>
                  </a:cubicBezTo>
                  <a:cubicBezTo>
                    <a:pt x="461" y="31091"/>
                    <a:pt x="516" y="31039"/>
                    <a:pt x="516" y="30971"/>
                  </a:cubicBezTo>
                  <a:lnTo>
                    <a:pt x="798" y="14933"/>
                  </a:lnTo>
                  <a:lnTo>
                    <a:pt x="231" y="97"/>
                  </a:lnTo>
                  <a:cubicBezTo>
                    <a:pt x="219" y="49"/>
                    <a:pt x="188" y="0"/>
                    <a:pt x="134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45"/>
            <p:cNvSpPr/>
            <p:nvPr/>
          </p:nvSpPr>
          <p:spPr>
            <a:xfrm>
              <a:off x="2222100" y="1998150"/>
              <a:ext cx="758425" cy="57050"/>
            </a:xfrm>
            <a:custGeom>
              <a:rect b="b" l="l" r="r" t="t"/>
              <a:pathLst>
                <a:path extrusionOk="0" h="2282" w="30337">
                  <a:moveTo>
                    <a:pt x="124" y="1"/>
                  </a:moveTo>
                  <a:cubicBezTo>
                    <a:pt x="56" y="1"/>
                    <a:pt x="1" y="43"/>
                    <a:pt x="1" y="111"/>
                  </a:cubicBezTo>
                  <a:cubicBezTo>
                    <a:pt x="1" y="163"/>
                    <a:pt x="43" y="218"/>
                    <a:pt x="111" y="231"/>
                  </a:cubicBezTo>
                  <a:lnTo>
                    <a:pt x="15122" y="1135"/>
                  </a:lnTo>
                  <a:lnTo>
                    <a:pt x="30214" y="2282"/>
                  </a:lnTo>
                  <a:lnTo>
                    <a:pt x="30227" y="2282"/>
                  </a:lnTo>
                  <a:cubicBezTo>
                    <a:pt x="30282" y="2282"/>
                    <a:pt x="30324" y="2230"/>
                    <a:pt x="30337" y="2175"/>
                  </a:cubicBezTo>
                  <a:cubicBezTo>
                    <a:pt x="30337" y="2120"/>
                    <a:pt x="30295" y="2068"/>
                    <a:pt x="30227" y="2055"/>
                  </a:cubicBezTo>
                  <a:lnTo>
                    <a:pt x="15135" y="9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45"/>
            <p:cNvSpPr/>
            <p:nvPr/>
          </p:nvSpPr>
          <p:spPr>
            <a:xfrm>
              <a:off x="2303100" y="1776375"/>
              <a:ext cx="573825" cy="526925"/>
            </a:xfrm>
            <a:custGeom>
              <a:rect b="b" l="l" r="r" t="t"/>
              <a:pathLst>
                <a:path extrusionOk="0" h="21077" w="22953">
                  <a:moveTo>
                    <a:pt x="22836" y="1"/>
                  </a:moveTo>
                  <a:cubicBezTo>
                    <a:pt x="22807" y="1"/>
                    <a:pt x="22776" y="10"/>
                    <a:pt x="22749" y="30"/>
                  </a:cubicBezTo>
                  <a:lnTo>
                    <a:pt x="56" y="20889"/>
                  </a:lnTo>
                  <a:cubicBezTo>
                    <a:pt x="1" y="20928"/>
                    <a:pt x="1" y="20996"/>
                    <a:pt x="43" y="21035"/>
                  </a:cubicBezTo>
                  <a:cubicBezTo>
                    <a:pt x="69" y="21064"/>
                    <a:pt x="95" y="21077"/>
                    <a:pt x="124" y="21077"/>
                  </a:cubicBezTo>
                  <a:cubicBezTo>
                    <a:pt x="150" y="21077"/>
                    <a:pt x="176" y="21064"/>
                    <a:pt x="205" y="21051"/>
                  </a:cubicBezTo>
                  <a:lnTo>
                    <a:pt x="22911" y="192"/>
                  </a:lnTo>
                  <a:cubicBezTo>
                    <a:pt x="22953" y="153"/>
                    <a:pt x="22953" y="85"/>
                    <a:pt x="22911" y="30"/>
                  </a:cubicBezTo>
                  <a:cubicBezTo>
                    <a:pt x="22891" y="10"/>
                    <a:pt x="22865" y="1"/>
                    <a:pt x="2283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45"/>
            <p:cNvSpPr/>
            <p:nvPr/>
          </p:nvSpPr>
          <p:spPr>
            <a:xfrm>
              <a:off x="2318975" y="1776375"/>
              <a:ext cx="557950" cy="501575"/>
            </a:xfrm>
            <a:custGeom>
              <a:rect b="b" l="l" r="r" t="t"/>
              <a:pathLst>
                <a:path extrusionOk="0" h="20063" w="22318">
                  <a:moveTo>
                    <a:pt x="116" y="1"/>
                  </a:moveTo>
                  <a:cubicBezTo>
                    <a:pt x="89" y="1"/>
                    <a:pt x="62" y="10"/>
                    <a:pt x="43" y="30"/>
                  </a:cubicBezTo>
                  <a:cubicBezTo>
                    <a:pt x="1" y="85"/>
                    <a:pt x="1" y="153"/>
                    <a:pt x="43" y="192"/>
                  </a:cubicBezTo>
                  <a:lnTo>
                    <a:pt x="22127" y="20037"/>
                  </a:lnTo>
                  <a:cubicBezTo>
                    <a:pt x="22140" y="20063"/>
                    <a:pt x="22169" y="20063"/>
                    <a:pt x="22195" y="20063"/>
                  </a:cubicBezTo>
                  <a:cubicBezTo>
                    <a:pt x="22221" y="20063"/>
                    <a:pt x="22250" y="20050"/>
                    <a:pt x="22276" y="20024"/>
                  </a:cubicBezTo>
                  <a:cubicBezTo>
                    <a:pt x="22318" y="19982"/>
                    <a:pt x="22318" y="19917"/>
                    <a:pt x="22263" y="19875"/>
                  </a:cubicBezTo>
                  <a:lnTo>
                    <a:pt x="189" y="30"/>
                  </a:lnTo>
                  <a:cubicBezTo>
                    <a:pt x="169" y="10"/>
                    <a:pt x="143" y="1"/>
                    <a:pt x="11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45"/>
            <p:cNvSpPr/>
            <p:nvPr/>
          </p:nvSpPr>
          <p:spPr>
            <a:xfrm>
              <a:off x="2193750" y="1628650"/>
              <a:ext cx="803300" cy="803625"/>
            </a:xfrm>
            <a:custGeom>
              <a:rect b="b" l="l" r="r" t="t"/>
              <a:pathLst>
                <a:path extrusionOk="0" h="32145" w="32132">
                  <a:moveTo>
                    <a:pt x="16068" y="1565"/>
                  </a:moveTo>
                  <a:cubicBezTo>
                    <a:pt x="24058" y="1565"/>
                    <a:pt x="30567" y="8071"/>
                    <a:pt x="30567" y="16064"/>
                  </a:cubicBezTo>
                  <a:cubicBezTo>
                    <a:pt x="30567" y="24070"/>
                    <a:pt x="24058" y="30563"/>
                    <a:pt x="16068" y="30563"/>
                  </a:cubicBezTo>
                  <a:cubicBezTo>
                    <a:pt x="8062" y="30563"/>
                    <a:pt x="1569" y="24070"/>
                    <a:pt x="1569" y="16064"/>
                  </a:cubicBezTo>
                  <a:cubicBezTo>
                    <a:pt x="1569" y="8071"/>
                    <a:pt x="8062" y="1565"/>
                    <a:pt x="16068" y="1565"/>
                  </a:cubicBezTo>
                  <a:close/>
                  <a:moveTo>
                    <a:pt x="16068" y="0"/>
                  </a:moveTo>
                  <a:cubicBezTo>
                    <a:pt x="7197" y="0"/>
                    <a:pt x="1" y="7209"/>
                    <a:pt x="1" y="16064"/>
                  </a:cubicBezTo>
                  <a:cubicBezTo>
                    <a:pt x="1" y="24935"/>
                    <a:pt x="7197" y="32144"/>
                    <a:pt x="16068" y="32144"/>
                  </a:cubicBezTo>
                  <a:cubicBezTo>
                    <a:pt x="24923" y="32144"/>
                    <a:pt x="32132" y="24935"/>
                    <a:pt x="32132" y="16064"/>
                  </a:cubicBezTo>
                  <a:cubicBezTo>
                    <a:pt x="32132" y="7209"/>
                    <a:pt x="24923" y="0"/>
                    <a:pt x="16068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45"/>
            <p:cNvSpPr/>
            <p:nvPr/>
          </p:nvSpPr>
          <p:spPr>
            <a:xfrm>
              <a:off x="2226475" y="1661675"/>
              <a:ext cx="737525" cy="737450"/>
            </a:xfrm>
            <a:custGeom>
              <a:rect b="b" l="l" r="r" t="t"/>
              <a:pathLst>
                <a:path extrusionOk="0" h="29498" w="29501">
                  <a:moveTo>
                    <a:pt x="14759" y="448"/>
                  </a:moveTo>
                  <a:cubicBezTo>
                    <a:pt x="22642" y="448"/>
                    <a:pt x="29054" y="6860"/>
                    <a:pt x="29054" y="14743"/>
                  </a:cubicBezTo>
                  <a:cubicBezTo>
                    <a:pt x="29054" y="22642"/>
                    <a:pt x="22642" y="29054"/>
                    <a:pt x="14759" y="29054"/>
                  </a:cubicBezTo>
                  <a:cubicBezTo>
                    <a:pt x="6860" y="29054"/>
                    <a:pt x="448" y="22642"/>
                    <a:pt x="448" y="14743"/>
                  </a:cubicBezTo>
                  <a:cubicBezTo>
                    <a:pt x="448" y="6860"/>
                    <a:pt x="6860" y="448"/>
                    <a:pt x="14759" y="448"/>
                  </a:cubicBezTo>
                  <a:close/>
                  <a:moveTo>
                    <a:pt x="14759" y="1"/>
                  </a:moveTo>
                  <a:cubicBezTo>
                    <a:pt x="6617" y="1"/>
                    <a:pt x="1" y="6617"/>
                    <a:pt x="1" y="14743"/>
                  </a:cubicBezTo>
                  <a:cubicBezTo>
                    <a:pt x="1" y="22885"/>
                    <a:pt x="6617" y="29498"/>
                    <a:pt x="14759" y="29498"/>
                  </a:cubicBezTo>
                  <a:cubicBezTo>
                    <a:pt x="22885" y="29498"/>
                    <a:pt x="29501" y="22885"/>
                    <a:pt x="29501" y="14743"/>
                  </a:cubicBezTo>
                  <a:cubicBezTo>
                    <a:pt x="29501" y="6617"/>
                    <a:pt x="22885" y="1"/>
                    <a:pt x="14759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45"/>
            <p:cNvSpPr/>
            <p:nvPr/>
          </p:nvSpPr>
          <p:spPr>
            <a:xfrm>
              <a:off x="2709150" y="2237400"/>
              <a:ext cx="122500" cy="87125"/>
            </a:xfrm>
            <a:custGeom>
              <a:rect b="b" l="l" r="r" t="t"/>
              <a:pathLst>
                <a:path extrusionOk="0" h="3485" w="4900">
                  <a:moveTo>
                    <a:pt x="4780" y="1"/>
                  </a:moveTo>
                  <a:cubicBezTo>
                    <a:pt x="4749" y="1"/>
                    <a:pt x="4720" y="15"/>
                    <a:pt x="4699" y="44"/>
                  </a:cubicBezTo>
                  <a:cubicBezTo>
                    <a:pt x="3429" y="1447"/>
                    <a:pt x="1835" y="2568"/>
                    <a:pt x="82" y="3271"/>
                  </a:cubicBezTo>
                  <a:cubicBezTo>
                    <a:pt x="27" y="3284"/>
                    <a:pt x="1" y="3352"/>
                    <a:pt x="27" y="3404"/>
                  </a:cubicBezTo>
                  <a:cubicBezTo>
                    <a:pt x="40" y="3459"/>
                    <a:pt x="82" y="3485"/>
                    <a:pt x="121" y="3485"/>
                  </a:cubicBezTo>
                  <a:cubicBezTo>
                    <a:pt x="134" y="3485"/>
                    <a:pt x="150" y="3472"/>
                    <a:pt x="176" y="3472"/>
                  </a:cubicBezTo>
                  <a:cubicBezTo>
                    <a:pt x="1945" y="2756"/>
                    <a:pt x="3578" y="1622"/>
                    <a:pt x="4861" y="180"/>
                  </a:cubicBezTo>
                  <a:cubicBezTo>
                    <a:pt x="4900" y="138"/>
                    <a:pt x="4900" y="70"/>
                    <a:pt x="4861" y="31"/>
                  </a:cubicBezTo>
                  <a:cubicBezTo>
                    <a:pt x="4835" y="11"/>
                    <a:pt x="4807" y="1"/>
                    <a:pt x="4780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45"/>
            <p:cNvSpPr/>
            <p:nvPr/>
          </p:nvSpPr>
          <p:spPr>
            <a:xfrm>
              <a:off x="2438775" y="1742100"/>
              <a:ext cx="29125" cy="17125"/>
            </a:xfrm>
            <a:custGeom>
              <a:rect b="b" l="l" r="r" t="t"/>
              <a:pathLst>
                <a:path extrusionOk="0" h="685" w="1165">
                  <a:moveTo>
                    <a:pt x="1031" y="1"/>
                  </a:moveTo>
                  <a:cubicBezTo>
                    <a:pt x="1016" y="1"/>
                    <a:pt x="1000" y="4"/>
                    <a:pt x="986" y="11"/>
                  </a:cubicBezTo>
                  <a:cubicBezTo>
                    <a:pt x="678" y="160"/>
                    <a:pt x="367" y="322"/>
                    <a:pt x="69" y="484"/>
                  </a:cubicBezTo>
                  <a:cubicBezTo>
                    <a:pt x="14" y="510"/>
                    <a:pt x="1" y="578"/>
                    <a:pt x="30" y="633"/>
                  </a:cubicBezTo>
                  <a:cubicBezTo>
                    <a:pt x="43" y="672"/>
                    <a:pt x="82" y="685"/>
                    <a:pt x="124" y="685"/>
                  </a:cubicBezTo>
                  <a:cubicBezTo>
                    <a:pt x="137" y="685"/>
                    <a:pt x="163" y="685"/>
                    <a:pt x="176" y="672"/>
                  </a:cubicBezTo>
                  <a:cubicBezTo>
                    <a:pt x="474" y="510"/>
                    <a:pt x="772" y="361"/>
                    <a:pt x="1083" y="212"/>
                  </a:cubicBezTo>
                  <a:cubicBezTo>
                    <a:pt x="1135" y="186"/>
                    <a:pt x="1164" y="118"/>
                    <a:pt x="1135" y="66"/>
                  </a:cubicBezTo>
                  <a:cubicBezTo>
                    <a:pt x="1116" y="26"/>
                    <a:pt x="1074" y="1"/>
                    <a:pt x="1031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45"/>
            <p:cNvSpPr/>
            <p:nvPr/>
          </p:nvSpPr>
          <p:spPr>
            <a:xfrm>
              <a:off x="2278800" y="1778200"/>
              <a:ext cx="129300" cy="330700"/>
            </a:xfrm>
            <a:custGeom>
              <a:rect b="b" l="l" r="r" t="t"/>
              <a:pathLst>
                <a:path extrusionOk="0" h="13228" w="5172">
                  <a:moveTo>
                    <a:pt x="5043" y="0"/>
                  </a:moveTo>
                  <a:cubicBezTo>
                    <a:pt x="5021" y="0"/>
                    <a:pt x="5000" y="8"/>
                    <a:pt x="4984" y="25"/>
                  </a:cubicBezTo>
                  <a:cubicBezTo>
                    <a:pt x="1812" y="2442"/>
                    <a:pt x="1" y="6113"/>
                    <a:pt x="1" y="10082"/>
                  </a:cubicBezTo>
                  <a:cubicBezTo>
                    <a:pt x="1" y="11122"/>
                    <a:pt x="124" y="12149"/>
                    <a:pt x="367" y="13147"/>
                  </a:cubicBezTo>
                  <a:cubicBezTo>
                    <a:pt x="380" y="13186"/>
                    <a:pt x="419" y="13228"/>
                    <a:pt x="474" y="13228"/>
                  </a:cubicBezTo>
                  <a:lnTo>
                    <a:pt x="500" y="13228"/>
                  </a:lnTo>
                  <a:cubicBezTo>
                    <a:pt x="568" y="13215"/>
                    <a:pt x="597" y="13147"/>
                    <a:pt x="581" y="13092"/>
                  </a:cubicBezTo>
                  <a:cubicBezTo>
                    <a:pt x="338" y="12107"/>
                    <a:pt x="218" y="11109"/>
                    <a:pt x="218" y="10082"/>
                  </a:cubicBezTo>
                  <a:cubicBezTo>
                    <a:pt x="218" y="6181"/>
                    <a:pt x="2000" y="2575"/>
                    <a:pt x="5104" y="200"/>
                  </a:cubicBezTo>
                  <a:cubicBezTo>
                    <a:pt x="5159" y="161"/>
                    <a:pt x="5172" y="93"/>
                    <a:pt x="5133" y="38"/>
                  </a:cubicBezTo>
                  <a:cubicBezTo>
                    <a:pt x="5108" y="15"/>
                    <a:pt x="5075" y="0"/>
                    <a:pt x="5043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45"/>
            <p:cNvSpPr/>
            <p:nvPr/>
          </p:nvSpPr>
          <p:spPr>
            <a:xfrm>
              <a:off x="2177550" y="1593900"/>
              <a:ext cx="799250" cy="318250"/>
            </a:xfrm>
            <a:custGeom>
              <a:rect b="b" l="l" r="r" t="t"/>
              <a:pathLst>
                <a:path extrusionOk="0" h="12730" w="31970">
                  <a:moveTo>
                    <a:pt x="16716" y="0"/>
                  </a:moveTo>
                  <a:cubicBezTo>
                    <a:pt x="9073" y="0"/>
                    <a:pt x="2392" y="4886"/>
                    <a:pt x="69" y="12150"/>
                  </a:cubicBezTo>
                  <a:cubicBezTo>
                    <a:pt x="1" y="12377"/>
                    <a:pt x="124" y="12636"/>
                    <a:pt x="354" y="12701"/>
                  </a:cubicBezTo>
                  <a:cubicBezTo>
                    <a:pt x="406" y="12717"/>
                    <a:pt x="448" y="12730"/>
                    <a:pt x="487" y="12730"/>
                  </a:cubicBezTo>
                  <a:cubicBezTo>
                    <a:pt x="678" y="12730"/>
                    <a:pt x="853" y="12607"/>
                    <a:pt x="921" y="12419"/>
                  </a:cubicBezTo>
                  <a:cubicBezTo>
                    <a:pt x="3121" y="5521"/>
                    <a:pt x="9465" y="891"/>
                    <a:pt x="16716" y="891"/>
                  </a:cubicBezTo>
                  <a:cubicBezTo>
                    <a:pt x="22613" y="891"/>
                    <a:pt x="28121" y="4063"/>
                    <a:pt x="31079" y="9179"/>
                  </a:cubicBezTo>
                  <a:cubicBezTo>
                    <a:pt x="31159" y="9323"/>
                    <a:pt x="31306" y="9408"/>
                    <a:pt x="31459" y="9408"/>
                  </a:cubicBezTo>
                  <a:cubicBezTo>
                    <a:pt x="31535" y="9408"/>
                    <a:pt x="31613" y="9386"/>
                    <a:pt x="31685" y="9341"/>
                  </a:cubicBezTo>
                  <a:cubicBezTo>
                    <a:pt x="31889" y="9218"/>
                    <a:pt x="31970" y="8949"/>
                    <a:pt x="31847" y="8748"/>
                  </a:cubicBezTo>
                  <a:cubicBezTo>
                    <a:pt x="28730" y="3347"/>
                    <a:pt x="22924" y="0"/>
                    <a:pt x="16716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45"/>
            <p:cNvSpPr/>
            <p:nvPr/>
          </p:nvSpPr>
          <p:spPr>
            <a:xfrm>
              <a:off x="2337525" y="1528350"/>
              <a:ext cx="504250" cy="50975"/>
            </a:xfrm>
            <a:custGeom>
              <a:rect b="b" l="l" r="r" t="t"/>
              <a:pathLst>
                <a:path extrusionOk="0" h="2039" w="20170">
                  <a:moveTo>
                    <a:pt x="1015" y="1"/>
                  </a:moveTo>
                  <a:cubicBezTo>
                    <a:pt x="448" y="1"/>
                    <a:pt x="1" y="461"/>
                    <a:pt x="1" y="1028"/>
                  </a:cubicBezTo>
                  <a:cubicBezTo>
                    <a:pt x="1" y="1582"/>
                    <a:pt x="448" y="2039"/>
                    <a:pt x="1015" y="2039"/>
                  </a:cubicBezTo>
                  <a:lnTo>
                    <a:pt x="19159" y="2039"/>
                  </a:lnTo>
                  <a:cubicBezTo>
                    <a:pt x="19713" y="2039"/>
                    <a:pt x="20170" y="1582"/>
                    <a:pt x="20170" y="1028"/>
                  </a:cubicBezTo>
                  <a:cubicBezTo>
                    <a:pt x="20170" y="461"/>
                    <a:pt x="19713" y="1"/>
                    <a:pt x="19159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45"/>
            <p:cNvSpPr/>
            <p:nvPr/>
          </p:nvSpPr>
          <p:spPr>
            <a:xfrm>
              <a:off x="2358100" y="1539225"/>
              <a:ext cx="221475" cy="19850"/>
            </a:xfrm>
            <a:custGeom>
              <a:rect b="b" l="l" r="r" t="t"/>
              <a:pathLst>
                <a:path extrusionOk="0" h="794" w="8859">
                  <a:moveTo>
                    <a:pt x="393" y="0"/>
                  </a:moveTo>
                  <a:cubicBezTo>
                    <a:pt x="179" y="0"/>
                    <a:pt x="1" y="175"/>
                    <a:pt x="1" y="389"/>
                  </a:cubicBezTo>
                  <a:cubicBezTo>
                    <a:pt x="1" y="606"/>
                    <a:pt x="179" y="794"/>
                    <a:pt x="393" y="794"/>
                  </a:cubicBezTo>
                  <a:lnTo>
                    <a:pt x="8467" y="794"/>
                  </a:lnTo>
                  <a:cubicBezTo>
                    <a:pt x="8684" y="794"/>
                    <a:pt x="8859" y="606"/>
                    <a:pt x="8859" y="389"/>
                  </a:cubicBezTo>
                  <a:cubicBezTo>
                    <a:pt x="8859" y="175"/>
                    <a:pt x="8684" y="0"/>
                    <a:pt x="8467" y="0"/>
                  </a:cubicBezTo>
                  <a:close/>
                </a:path>
              </a:pathLst>
            </a:custGeom>
            <a:solidFill>
              <a:srgbClr val="F0D4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45"/>
            <p:cNvSpPr/>
            <p:nvPr/>
          </p:nvSpPr>
          <p:spPr>
            <a:xfrm>
              <a:off x="2465850" y="1560750"/>
              <a:ext cx="247700" cy="422275"/>
            </a:xfrm>
            <a:custGeom>
              <a:rect b="b" l="l" r="r" t="t"/>
              <a:pathLst>
                <a:path extrusionOk="0" h="16891" w="9908">
                  <a:moveTo>
                    <a:pt x="794" y="1"/>
                  </a:moveTo>
                  <a:lnTo>
                    <a:pt x="0" y="419"/>
                  </a:lnTo>
                  <a:cubicBezTo>
                    <a:pt x="39" y="500"/>
                    <a:pt x="4196" y="8412"/>
                    <a:pt x="4358" y="16891"/>
                  </a:cubicBezTo>
                  <a:lnTo>
                    <a:pt x="4954" y="16878"/>
                  </a:lnTo>
                  <a:lnTo>
                    <a:pt x="5547" y="16891"/>
                  </a:lnTo>
                  <a:cubicBezTo>
                    <a:pt x="5709" y="8412"/>
                    <a:pt x="9866" y="500"/>
                    <a:pt x="9908" y="419"/>
                  </a:cubicBezTo>
                  <a:lnTo>
                    <a:pt x="9111" y="1"/>
                  </a:lnTo>
                  <a:cubicBezTo>
                    <a:pt x="9072" y="69"/>
                    <a:pt x="5952" y="6024"/>
                    <a:pt x="4954" y="13204"/>
                  </a:cubicBezTo>
                  <a:cubicBezTo>
                    <a:pt x="3953" y="6024"/>
                    <a:pt x="823" y="69"/>
                    <a:pt x="794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45"/>
            <p:cNvSpPr/>
            <p:nvPr/>
          </p:nvSpPr>
          <p:spPr>
            <a:xfrm>
              <a:off x="3728375" y="1542850"/>
              <a:ext cx="435075" cy="120875"/>
            </a:xfrm>
            <a:custGeom>
              <a:rect b="b" l="l" r="r" t="t"/>
              <a:pathLst>
                <a:path extrusionOk="0" h="4835" w="17403">
                  <a:moveTo>
                    <a:pt x="3160" y="1"/>
                  </a:moveTo>
                  <a:cubicBezTo>
                    <a:pt x="2943" y="1"/>
                    <a:pt x="2742" y="111"/>
                    <a:pt x="2606" y="299"/>
                  </a:cubicBezTo>
                  <a:lnTo>
                    <a:pt x="205" y="3795"/>
                  </a:lnTo>
                  <a:cubicBezTo>
                    <a:pt x="1" y="4093"/>
                    <a:pt x="69" y="4511"/>
                    <a:pt x="380" y="4715"/>
                  </a:cubicBezTo>
                  <a:cubicBezTo>
                    <a:pt x="487" y="4796"/>
                    <a:pt x="623" y="4835"/>
                    <a:pt x="743" y="4835"/>
                  </a:cubicBezTo>
                  <a:cubicBezTo>
                    <a:pt x="960" y="4835"/>
                    <a:pt x="1161" y="4728"/>
                    <a:pt x="1297" y="4537"/>
                  </a:cubicBezTo>
                  <a:lnTo>
                    <a:pt x="3510" y="1339"/>
                  </a:lnTo>
                  <a:lnTo>
                    <a:pt x="16742" y="1339"/>
                  </a:lnTo>
                  <a:cubicBezTo>
                    <a:pt x="17105" y="1339"/>
                    <a:pt x="17403" y="1041"/>
                    <a:pt x="17403" y="678"/>
                  </a:cubicBezTo>
                  <a:cubicBezTo>
                    <a:pt x="17403" y="299"/>
                    <a:pt x="17105" y="1"/>
                    <a:pt x="16742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45"/>
            <p:cNvSpPr/>
            <p:nvPr/>
          </p:nvSpPr>
          <p:spPr>
            <a:xfrm>
              <a:off x="3718900" y="1459825"/>
              <a:ext cx="63525" cy="91150"/>
            </a:xfrm>
            <a:custGeom>
              <a:rect b="b" l="l" r="r" t="t"/>
              <a:pathLst>
                <a:path extrusionOk="0" h="3646" w="2541">
                  <a:moveTo>
                    <a:pt x="2243" y="1"/>
                  </a:moveTo>
                  <a:cubicBezTo>
                    <a:pt x="2230" y="17"/>
                    <a:pt x="2217" y="30"/>
                    <a:pt x="2204" y="43"/>
                  </a:cubicBezTo>
                  <a:lnTo>
                    <a:pt x="137" y="2946"/>
                  </a:lnTo>
                  <a:cubicBezTo>
                    <a:pt x="1" y="3134"/>
                    <a:pt x="43" y="3419"/>
                    <a:pt x="244" y="3565"/>
                  </a:cubicBezTo>
                  <a:cubicBezTo>
                    <a:pt x="312" y="3620"/>
                    <a:pt x="406" y="3646"/>
                    <a:pt x="503" y="3646"/>
                  </a:cubicBezTo>
                  <a:cubicBezTo>
                    <a:pt x="636" y="3646"/>
                    <a:pt x="772" y="3581"/>
                    <a:pt x="853" y="3458"/>
                  </a:cubicBezTo>
                  <a:lnTo>
                    <a:pt x="2541" y="1109"/>
                  </a:lnTo>
                  <a:lnTo>
                    <a:pt x="2243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45"/>
            <p:cNvSpPr/>
            <p:nvPr/>
          </p:nvSpPr>
          <p:spPr>
            <a:xfrm>
              <a:off x="3606875" y="1279700"/>
              <a:ext cx="124925" cy="210525"/>
            </a:xfrm>
            <a:custGeom>
              <a:rect b="b" l="l" r="r" t="t"/>
              <a:pathLst>
                <a:path extrusionOk="0" h="8421" w="4997">
                  <a:moveTo>
                    <a:pt x="497" y="1"/>
                  </a:moveTo>
                  <a:cubicBezTo>
                    <a:pt x="311" y="1"/>
                    <a:pt x="146" y="116"/>
                    <a:pt x="82" y="308"/>
                  </a:cubicBezTo>
                  <a:cubicBezTo>
                    <a:pt x="1" y="538"/>
                    <a:pt x="124" y="781"/>
                    <a:pt x="367" y="862"/>
                  </a:cubicBezTo>
                  <a:cubicBezTo>
                    <a:pt x="500" y="917"/>
                    <a:pt x="3931" y="2158"/>
                    <a:pt x="4106" y="7990"/>
                  </a:cubicBezTo>
                  <a:cubicBezTo>
                    <a:pt x="4119" y="8233"/>
                    <a:pt x="4307" y="8421"/>
                    <a:pt x="4550" y="8421"/>
                  </a:cubicBezTo>
                  <a:lnTo>
                    <a:pt x="4563" y="8421"/>
                  </a:lnTo>
                  <a:cubicBezTo>
                    <a:pt x="4806" y="8421"/>
                    <a:pt x="4997" y="8220"/>
                    <a:pt x="4997" y="7964"/>
                  </a:cubicBezTo>
                  <a:cubicBezTo>
                    <a:pt x="4793" y="1484"/>
                    <a:pt x="811" y="78"/>
                    <a:pt x="649" y="26"/>
                  </a:cubicBezTo>
                  <a:cubicBezTo>
                    <a:pt x="598" y="9"/>
                    <a:pt x="547" y="1"/>
                    <a:pt x="49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45"/>
            <p:cNvSpPr/>
            <p:nvPr/>
          </p:nvSpPr>
          <p:spPr>
            <a:xfrm>
              <a:off x="2571450" y="1565550"/>
              <a:ext cx="464400" cy="476525"/>
            </a:xfrm>
            <a:custGeom>
              <a:rect b="b" l="l" r="r" t="t"/>
              <a:pathLst>
                <a:path extrusionOk="0" h="19061" w="18576">
                  <a:moveTo>
                    <a:pt x="18051" y="0"/>
                  </a:moveTo>
                  <a:lnTo>
                    <a:pt x="312" y="17739"/>
                  </a:lnTo>
                  <a:cubicBezTo>
                    <a:pt x="1" y="18034"/>
                    <a:pt x="1" y="18533"/>
                    <a:pt x="312" y="18831"/>
                  </a:cubicBezTo>
                  <a:cubicBezTo>
                    <a:pt x="458" y="18980"/>
                    <a:pt x="662" y="19061"/>
                    <a:pt x="850" y="19061"/>
                  </a:cubicBezTo>
                  <a:cubicBezTo>
                    <a:pt x="1054" y="19061"/>
                    <a:pt x="1255" y="18980"/>
                    <a:pt x="1404" y="18831"/>
                  </a:cubicBezTo>
                  <a:lnTo>
                    <a:pt x="18576" y="1659"/>
                  </a:lnTo>
                  <a:lnTo>
                    <a:pt x="18051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45"/>
            <p:cNvSpPr/>
            <p:nvPr/>
          </p:nvSpPr>
          <p:spPr>
            <a:xfrm>
              <a:off x="2548875" y="1961675"/>
              <a:ext cx="554450" cy="207650"/>
            </a:xfrm>
            <a:custGeom>
              <a:rect b="b" l="l" r="r" t="t"/>
              <a:pathLst>
                <a:path extrusionOk="0" h="8306" w="22178">
                  <a:moveTo>
                    <a:pt x="21947" y="1"/>
                  </a:moveTo>
                  <a:cubicBezTo>
                    <a:pt x="21938" y="1"/>
                    <a:pt x="21930" y="1"/>
                    <a:pt x="21922" y="2"/>
                  </a:cubicBezTo>
                  <a:lnTo>
                    <a:pt x="214" y="2056"/>
                  </a:lnTo>
                  <a:cubicBezTo>
                    <a:pt x="107" y="2069"/>
                    <a:pt x="26" y="2150"/>
                    <a:pt x="13" y="2257"/>
                  </a:cubicBezTo>
                  <a:cubicBezTo>
                    <a:pt x="0" y="2364"/>
                    <a:pt x="65" y="2461"/>
                    <a:pt x="175" y="2487"/>
                  </a:cubicBezTo>
                  <a:lnTo>
                    <a:pt x="21734" y="8293"/>
                  </a:lnTo>
                  <a:cubicBezTo>
                    <a:pt x="21747" y="8306"/>
                    <a:pt x="21773" y="8306"/>
                    <a:pt x="21789" y="8306"/>
                  </a:cubicBezTo>
                  <a:cubicBezTo>
                    <a:pt x="21883" y="8306"/>
                    <a:pt x="21977" y="8238"/>
                    <a:pt x="22003" y="8144"/>
                  </a:cubicBezTo>
                  <a:cubicBezTo>
                    <a:pt x="22032" y="8021"/>
                    <a:pt x="21964" y="7901"/>
                    <a:pt x="21841" y="7872"/>
                  </a:cubicBezTo>
                  <a:lnTo>
                    <a:pt x="1471" y="2380"/>
                  </a:lnTo>
                  <a:lnTo>
                    <a:pt x="21977" y="449"/>
                  </a:lnTo>
                  <a:cubicBezTo>
                    <a:pt x="22097" y="436"/>
                    <a:pt x="22178" y="326"/>
                    <a:pt x="22165" y="206"/>
                  </a:cubicBezTo>
                  <a:cubicBezTo>
                    <a:pt x="22153" y="91"/>
                    <a:pt x="22069" y="1"/>
                    <a:pt x="21947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45"/>
            <p:cNvSpPr/>
            <p:nvPr/>
          </p:nvSpPr>
          <p:spPr>
            <a:xfrm>
              <a:off x="2532975" y="1957975"/>
              <a:ext cx="120800" cy="120875"/>
            </a:xfrm>
            <a:custGeom>
              <a:rect b="b" l="l" r="r" t="t"/>
              <a:pathLst>
                <a:path extrusionOk="0" h="4835" w="4832">
                  <a:moveTo>
                    <a:pt x="2418" y="1"/>
                  </a:moveTo>
                  <a:cubicBezTo>
                    <a:pt x="1080" y="1"/>
                    <a:pt x="1" y="1083"/>
                    <a:pt x="1" y="2418"/>
                  </a:cubicBezTo>
                  <a:cubicBezTo>
                    <a:pt x="1" y="3756"/>
                    <a:pt x="1080" y="4835"/>
                    <a:pt x="2418" y="4835"/>
                  </a:cubicBezTo>
                  <a:cubicBezTo>
                    <a:pt x="3753" y="4835"/>
                    <a:pt x="4832" y="3756"/>
                    <a:pt x="4832" y="2418"/>
                  </a:cubicBezTo>
                  <a:cubicBezTo>
                    <a:pt x="4832" y="1083"/>
                    <a:pt x="3753" y="1"/>
                    <a:pt x="241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45"/>
            <p:cNvSpPr/>
            <p:nvPr/>
          </p:nvSpPr>
          <p:spPr>
            <a:xfrm>
              <a:off x="2565075" y="1990050"/>
              <a:ext cx="57025" cy="57050"/>
            </a:xfrm>
            <a:custGeom>
              <a:rect b="b" l="l" r="r" t="t"/>
              <a:pathLst>
                <a:path extrusionOk="0" h="2282" w="2281">
                  <a:moveTo>
                    <a:pt x="1134" y="1"/>
                  </a:moveTo>
                  <a:cubicBezTo>
                    <a:pt x="499" y="1"/>
                    <a:pt x="0" y="500"/>
                    <a:pt x="0" y="1135"/>
                  </a:cubicBezTo>
                  <a:cubicBezTo>
                    <a:pt x="0" y="1770"/>
                    <a:pt x="499" y="2282"/>
                    <a:pt x="1134" y="2282"/>
                  </a:cubicBezTo>
                  <a:cubicBezTo>
                    <a:pt x="1766" y="2282"/>
                    <a:pt x="2281" y="1770"/>
                    <a:pt x="2281" y="1135"/>
                  </a:cubicBezTo>
                  <a:cubicBezTo>
                    <a:pt x="2281" y="500"/>
                    <a:pt x="1766" y="1"/>
                    <a:pt x="1134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45"/>
            <p:cNvSpPr/>
            <p:nvPr/>
          </p:nvSpPr>
          <p:spPr>
            <a:xfrm>
              <a:off x="2994675" y="1960000"/>
              <a:ext cx="226100" cy="226175"/>
            </a:xfrm>
            <a:custGeom>
              <a:rect b="b" l="l" r="r" t="t"/>
              <a:pathLst>
                <a:path extrusionOk="0" h="9047" w="9044">
                  <a:moveTo>
                    <a:pt x="4524" y="1"/>
                  </a:moveTo>
                  <a:cubicBezTo>
                    <a:pt x="2026" y="1"/>
                    <a:pt x="1" y="2026"/>
                    <a:pt x="1" y="4524"/>
                  </a:cubicBezTo>
                  <a:cubicBezTo>
                    <a:pt x="1" y="7022"/>
                    <a:pt x="2026" y="9047"/>
                    <a:pt x="4524" y="9047"/>
                  </a:cubicBezTo>
                  <a:cubicBezTo>
                    <a:pt x="7019" y="9047"/>
                    <a:pt x="9044" y="7022"/>
                    <a:pt x="9044" y="4524"/>
                  </a:cubicBezTo>
                  <a:cubicBezTo>
                    <a:pt x="9044" y="2026"/>
                    <a:pt x="7019" y="1"/>
                    <a:pt x="4524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45"/>
            <p:cNvSpPr/>
            <p:nvPr/>
          </p:nvSpPr>
          <p:spPr>
            <a:xfrm>
              <a:off x="2994675" y="1960750"/>
              <a:ext cx="226100" cy="225425"/>
            </a:xfrm>
            <a:custGeom>
              <a:rect b="b" l="l" r="r" t="t"/>
              <a:pathLst>
                <a:path extrusionOk="0" h="9017" w="9044">
                  <a:moveTo>
                    <a:pt x="5062" y="0"/>
                  </a:moveTo>
                  <a:lnTo>
                    <a:pt x="5211" y="2712"/>
                  </a:lnTo>
                  <a:lnTo>
                    <a:pt x="7343" y="959"/>
                  </a:lnTo>
                  <a:cubicBezTo>
                    <a:pt x="6711" y="444"/>
                    <a:pt x="5914" y="94"/>
                    <a:pt x="5062" y="0"/>
                  </a:cubicBezTo>
                  <a:close/>
                  <a:moveTo>
                    <a:pt x="2943" y="256"/>
                  </a:moveTo>
                  <a:cubicBezTo>
                    <a:pt x="1459" y="810"/>
                    <a:pt x="338" y="2119"/>
                    <a:pt x="69" y="3726"/>
                  </a:cubicBezTo>
                  <a:cubicBezTo>
                    <a:pt x="27" y="3969"/>
                    <a:pt x="1" y="4225"/>
                    <a:pt x="1" y="4494"/>
                  </a:cubicBezTo>
                  <a:cubicBezTo>
                    <a:pt x="1" y="6992"/>
                    <a:pt x="2026" y="9017"/>
                    <a:pt x="4524" y="9017"/>
                  </a:cubicBezTo>
                  <a:cubicBezTo>
                    <a:pt x="7019" y="9017"/>
                    <a:pt x="9044" y="6992"/>
                    <a:pt x="9044" y="4494"/>
                  </a:cubicBezTo>
                  <a:cubicBezTo>
                    <a:pt x="9044" y="3697"/>
                    <a:pt x="8843" y="2955"/>
                    <a:pt x="8493" y="2307"/>
                  </a:cubicBezTo>
                  <a:lnTo>
                    <a:pt x="5334" y="4886"/>
                  </a:lnTo>
                  <a:lnTo>
                    <a:pt x="5334" y="4899"/>
                  </a:lnTo>
                  <a:lnTo>
                    <a:pt x="5334" y="4993"/>
                  </a:lnTo>
                  <a:lnTo>
                    <a:pt x="5334" y="5022"/>
                  </a:lnTo>
                  <a:cubicBezTo>
                    <a:pt x="5334" y="5346"/>
                    <a:pt x="5062" y="5615"/>
                    <a:pt x="4738" y="5615"/>
                  </a:cubicBezTo>
                  <a:lnTo>
                    <a:pt x="4064" y="5615"/>
                  </a:lnTo>
                  <a:cubicBezTo>
                    <a:pt x="3740" y="5615"/>
                    <a:pt x="3471" y="5346"/>
                    <a:pt x="3471" y="5022"/>
                  </a:cubicBezTo>
                  <a:lnTo>
                    <a:pt x="3471" y="4980"/>
                  </a:lnTo>
                  <a:lnTo>
                    <a:pt x="3523" y="4387"/>
                  </a:lnTo>
                  <a:lnTo>
                    <a:pt x="2943" y="256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45"/>
            <p:cNvSpPr/>
            <p:nvPr/>
          </p:nvSpPr>
          <p:spPr>
            <a:xfrm>
              <a:off x="3009825" y="1439500"/>
              <a:ext cx="33475" cy="130750"/>
            </a:xfrm>
            <a:custGeom>
              <a:rect b="b" l="l" r="r" t="t"/>
              <a:pathLst>
                <a:path extrusionOk="0" h="5230" w="1339">
                  <a:moveTo>
                    <a:pt x="359" y="0"/>
                  </a:moveTo>
                  <a:cubicBezTo>
                    <a:pt x="343" y="0"/>
                    <a:pt x="327" y="2"/>
                    <a:pt x="312" y="4"/>
                  </a:cubicBezTo>
                  <a:cubicBezTo>
                    <a:pt x="124" y="33"/>
                    <a:pt x="1" y="195"/>
                    <a:pt x="30" y="370"/>
                  </a:cubicBezTo>
                  <a:lnTo>
                    <a:pt x="662" y="4945"/>
                  </a:lnTo>
                  <a:cubicBezTo>
                    <a:pt x="678" y="5107"/>
                    <a:pt x="824" y="5230"/>
                    <a:pt x="986" y="5230"/>
                  </a:cubicBezTo>
                  <a:lnTo>
                    <a:pt x="1041" y="5230"/>
                  </a:lnTo>
                  <a:cubicBezTo>
                    <a:pt x="1216" y="5204"/>
                    <a:pt x="1339" y="5042"/>
                    <a:pt x="1310" y="4851"/>
                  </a:cubicBezTo>
                  <a:lnTo>
                    <a:pt x="691" y="289"/>
                  </a:lnTo>
                  <a:cubicBezTo>
                    <a:pt x="664" y="118"/>
                    <a:pt x="517" y="0"/>
                    <a:pt x="35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45"/>
            <p:cNvSpPr/>
            <p:nvPr/>
          </p:nvSpPr>
          <p:spPr>
            <a:xfrm>
              <a:off x="2922100" y="1373800"/>
              <a:ext cx="186975" cy="82425"/>
            </a:xfrm>
            <a:custGeom>
              <a:rect b="b" l="l" r="r" t="t"/>
              <a:pathLst>
                <a:path extrusionOk="0" h="3297" w="7479">
                  <a:moveTo>
                    <a:pt x="7142" y="1"/>
                  </a:moveTo>
                  <a:cubicBezTo>
                    <a:pt x="6967" y="1"/>
                    <a:pt x="6818" y="150"/>
                    <a:pt x="6818" y="338"/>
                  </a:cubicBezTo>
                  <a:cubicBezTo>
                    <a:pt x="6818" y="1271"/>
                    <a:pt x="6345" y="1932"/>
                    <a:pt x="5402" y="2324"/>
                  </a:cubicBezTo>
                  <a:cubicBezTo>
                    <a:pt x="4644" y="2619"/>
                    <a:pt x="3876" y="2632"/>
                    <a:pt x="3876" y="2632"/>
                  </a:cubicBezTo>
                  <a:cubicBezTo>
                    <a:pt x="1310" y="2567"/>
                    <a:pt x="704" y="1080"/>
                    <a:pt x="688" y="1012"/>
                  </a:cubicBezTo>
                  <a:cubicBezTo>
                    <a:pt x="637" y="874"/>
                    <a:pt x="506" y="794"/>
                    <a:pt x="367" y="794"/>
                  </a:cubicBezTo>
                  <a:cubicBezTo>
                    <a:pt x="331" y="794"/>
                    <a:pt x="293" y="799"/>
                    <a:pt x="257" y="811"/>
                  </a:cubicBezTo>
                  <a:cubicBezTo>
                    <a:pt x="82" y="879"/>
                    <a:pt x="1" y="1067"/>
                    <a:pt x="56" y="1242"/>
                  </a:cubicBezTo>
                  <a:cubicBezTo>
                    <a:pt x="95" y="1323"/>
                    <a:pt x="811" y="3228"/>
                    <a:pt x="3863" y="3296"/>
                  </a:cubicBezTo>
                  <a:cubicBezTo>
                    <a:pt x="3944" y="3296"/>
                    <a:pt x="5697" y="3280"/>
                    <a:pt x="6737" y="2227"/>
                  </a:cubicBezTo>
                  <a:cubicBezTo>
                    <a:pt x="7236" y="1741"/>
                    <a:pt x="7479" y="1093"/>
                    <a:pt x="7479" y="338"/>
                  </a:cubicBezTo>
                  <a:cubicBezTo>
                    <a:pt x="7479" y="150"/>
                    <a:pt x="7330" y="1"/>
                    <a:pt x="714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45"/>
            <p:cNvSpPr/>
            <p:nvPr/>
          </p:nvSpPr>
          <p:spPr>
            <a:xfrm>
              <a:off x="3002450" y="1479150"/>
              <a:ext cx="126550" cy="615900"/>
            </a:xfrm>
            <a:custGeom>
              <a:rect b="b" l="l" r="r" t="t"/>
              <a:pathLst>
                <a:path extrusionOk="0" h="24636" w="5062">
                  <a:moveTo>
                    <a:pt x="964" y="0"/>
                  </a:moveTo>
                  <a:cubicBezTo>
                    <a:pt x="918" y="0"/>
                    <a:pt x="871" y="4"/>
                    <a:pt x="824" y="12"/>
                  </a:cubicBezTo>
                  <a:cubicBezTo>
                    <a:pt x="338" y="80"/>
                    <a:pt x="1" y="524"/>
                    <a:pt x="66" y="997"/>
                  </a:cubicBezTo>
                  <a:lnTo>
                    <a:pt x="3241" y="23881"/>
                  </a:lnTo>
                  <a:cubicBezTo>
                    <a:pt x="3293" y="24312"/>
                    <a:pt x="3672" y="24636"/>
                    <a:pt x="4116" y="24636"/>
                  </a:cubicBezTo>
                  <a:lnTo>
                    <a:pt x="4239" y="24636"/>
                  </a:lnTo>
                  <a:cubicBezTo>
                    <a:pt x="4725" y="24568"/>
                    <a:pt x="5062" y="24111"/>
                    <a:pt x="4994" y="23638"/>
                  </a:cubicBezTo>
                  <a:lnTo>
                    <a:pt x="1822" y="754"/>
                  </a:lnTo>
                  <a:cubicBezTo>
                    <a:pt x="1760" y="327"/>
                    <a:pt x="1393" y="0"/>
                    <a:pt x="964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45"/>
            <p:cNvSpPr/>
            <p:nvPr/>
          </p:nvSpPr>
          <p:spPr>
            <a:xfrm>
              <a:off x="2876500" y="1323500"/>
              <a:ext cx="392875" cy="82375"/>
            </a:xfrm>
            <a:custGeom>
              <a:rect b="b" l="l" r="r" t="t"/>
              <a:pathLst>
                <a:path extrusionOk="0" h="3295" w="15715">
                  <a:moveTo>
                    <a:pt x="1569" y="1"/>
                  </a:moveTo>
                  <a:cubicBezTo>
                    <a:pt x="312" y="1"/>
                    <a:pt x="1" y="1190"/>
                    <a:pt x="244" y="2120"/>
                  </a:cubicBezTo>
                  <a:cubicBezTo>
                    <a:pt x="489" y="3109"/>
                    <a:pt x="2817" y="3294"/>
                    <a:pt x="4525" y="3294"/>
                  </a:cubicBezTo>
                  <a:cubicBezTo>
                    <a:pt x="5547" y="3294"/>
                    <a:pt x="6348" y="3228"/>
                    <a:pt x="6348" y="3228"/>
                  </a:cubicBezTo>
                  <a:cubicBezTo>
                    <a:pt x="8412" y="3066"/>
                    <a:pt x="8211" y="2648"/>
                    <a:pt x="9332" y="2295"/>
                  </a:cubicBezTo>
                  <a:cubicBezTo>
                    <a:pt x="9664" y="2192"/>
                    <a:pt x="10276" y="2167"/>
                    <a:pt x="10986" y="2167"/>
                  </a:cubicBezTo>
                  <a:cubicBezTo>
                    <a:pt x="11661" y="2167"/>
                    <a:pt x="12425" y="2190"/>
                    <a:pt x="13122" y="2190"/>
                  </a:cubicBezTo>
                  <a:cubicBezTo>
                    <a:pt x="14196" y="2190"/>
                    <a:pt x="15112" y="2136"/>
                    <a:pt x="15297" y="1864"/>
                  </a:cubicBezTo>
                  <a:cubicBezTo>
                    <a:pt x="15715" y="1242"/>
                    <a:pt x="14811" y="338"/>
                    <a:pt x="13962" y="176"/>
                  </a:cubicBezTo>
                  <a:cubicBezTo>
                    <a:pt x="13110" y="27"/>
                    <a:pt x="2823" y="1"/>
                    <a:pt x="1569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45"/>
            <p:cNvSpPr/>
            <p:nvPr/>
          </p:nvSpPr>
          <p:spPr>
            <a:xfrm>
              <a:off x="3007475" y="1508825"/>
              <a:ext cx="746925" cy="579200"/>
            </a:xfrm>
            <a:custGeom>
              <a:rect b="b" l="l" r="r" t="t"/>
              <a:pathLst>
                <a:path extrusionOk="0" h="23168" w="29877">
                  <a:moveTo>
                    <a:pt x="917" y="1"/>
                  </a:moveTo>
                  <a:cubicBezTo>
                    <a:pt x="444" y="1"/>
                    <a:pt x="55" y="374"/>
                    <a:pt x="27" y="850"/>
                  </a:cubicBezTo>
                  <a:cubicBezTo>
                    <a:pt x="1" y="1336"/>
                    <a:pt x="380" y="1754"/>
                    <a:pt x="879" y="1767"/>
                  </a:cubicBezTo>
                  <a:lnTo>
                    <a:pt x="26556" y="2901"/>
                  </a:lnTo>
                  <a:lnTo>
                    <a:pt x="3701" y="21586"/>
                  </a:lnTo>
                  <a:cubicBezTo>
                    <a:pt x="3322" y="21897"/>
                    <a:pt x="3267" y="22464"/>
                    <a:pt x="3578" y="22843"/>
                  </a:cubicBezTo>
                  <a:cubicBezTo>
                    <a:pt x="3753" y="23057"/>
                    <a:pt x="4012" y="23167"/>
                    <a:pt x="4268" y="23167"/>
                  </a:cubicBezTo>
                  <a:cubicBezTo>
                    <a:pt x="4469" y="23167"/>
                    <a:pt x="4660" y="23099"/>
                    <a:pt x="4822" y="22963"/>
                  </a:cubicBezTo>
                  <a:lnTo>
                    <a:pt x="29472" y="2807"/>
                  </a:lnTo>
                  <a:cubicBezTo>
                    <a:pt x="29754" y="2577"/>
                    <a:pt x="29877" y="2188"/>
                    <a:pt x="29754" y="1848"/>
                  </a:cubicBezTo>
                  <a:cubicBezTo>
                    <a:pt x="29647" y="1498"/>
                    <a:pt x="29323" y="1255"/>
                    <a:pt x="28960" y="1242"/>
                  </a:cubicBezTo>
                  <a:lnTo>
                    <a:pt x="947" y="1"/>
                  </a:lnTo>
                  <a:cubicBezTo>
                    <a:pt x="937" y="1"/>
                    <a:pt x="927" y="1"/>
                    <a:pt x="917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45"/>
            <p:cNvSpPr/>
            <p:nvPr/>
          </p:nvSpPr>
          <p:spPr>
            <a:xfrm>
              <a:off x="3080700" y="1940675"/>
              <a:ext cx="47650" cy="160450"/>
            </a:xfrm>
            <a:custGeom>
              <a:rect b="b" l="l" r="r" t="t"/>
              <a:pathLst>
                <a:path extrusionOk="0" h="6418" w="1906">
                  <a:moveTo>
                    <a:pt x="1007" y="1"/>
                  </a:moveTo>
                  <a:cubicBezTo>
                    <a:pt x="714" y="1"/>
                    <a:pt x="440" y="225"/>
                    <a:pt x="419" y="547"/>
                  </a:cubicBezTo>
                  <a:lnTo>
                    <a:pt x="30" y="5783"/>
                  </a:lnTo>
                  <a:cubicBezTo>
                    <a:pt x="1" y="6136"/>
                    <a:pt x="286" y="6418"/>
                    <a:pt x="623" y="6418"/>
                  </a:cubicBezTo>
                  <a:lnTo>
                    <a:pt x="1297" y="6418"/>
                  </a:lnTo>
                  <a:cubicBezTo>
                    <a:pt x="1634" y="6418"/>
                    <a:pt x="1906" y="6136"/>
                    <a:pt x="1893" y="5796"/>
                  </a:cubicBezTo>
                  <a:lnTo>
                    <a:pt x="1608" y="560"/>
                  </a:lnTo>
                  <a:cubicBezTo>
                    <a:pt x="1595" y="356"/>
                    <a:pt x="1488" y="181"/>
                    <a:pt x="1310" y="87"/>
                  </a:cubicBezTo>
                  <a:cubicBezTo>
                    <a:pt x="1213" y="28"/>
                    <a:pt x="1109" y="1"/>
                    <a:pt x="1007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45"/>
            <p:cNvSpPr/>
            <p:nvPr/>
          </p:nvSpPr>
          <p:spPr>
            <a:xfrm>
              <a:off x="3081425" y="1940500"/>
              <a:ext cx="46600" cy="160625"/>
            </a:xfrm>
            <a:custGeom>
              <a:rect b="b" l="l" r="r" t="t"/>
              <a:pathLst>
                <a:path extrusionOk="0" h="6425" w="1864">
                  <a:moveTo>
                    <a:pt x="986" y="0"/>
                  </a:moveTo>
                  <a:cubicBezTo>
                    <a:pt x="688" y="0"/>
                    <a:pt x="406" y="230"/>
                    <a:pt x="390" y="554"/>
                  </a:cubicBezTo>
                  <a:lnTo>
                    <a:pt x="1" y="5790"/>
                  </a:lnTo>
                  <a:lnTo>
                    <a:pt x="1" y="5832"/>
                  </a:lnTo>
                  <a:cubicBezTo>
                    <a:pt x="1" y="6156"/>
                    <a:pt x="270" y="6425"/>
                    <a:pt x="594" y="6425"/>
                  </a:cubicBezTo>
                  <a:lnTo>
                    <a:pt x="1268" y="6425"/>
                  </a:lnTo>
                  <a:cubicBezTo>
                    <a:pt x="1592" y="6425"/>
                    <a:pt x="1864" y="6156"/>
                    <a:pt x="1864" y="5832"/>
                  </a:cubicBezTo>
                  <a:lnTo>
                    <a:pt x="1864" y="5803"/>
                  </a:lnTo>
                  <a:lnTo>
                    <a:pt x="1864" y="5709"/>
                  </a:lnTo>
                  <a:lnTo>
                    <a:pt x="1741" y="3522"/>
                  </a:lnTo>
                  <a:lnTo>
                    <a:pt x="1579" y="567"/>
                  </a:lnTo>
                  <a:cubicBezTo>
                    <a:pt x="1566" y="363"/>
                    <a:pt x="1459" y="188"/>
                    <a:pt x="1281" y="94"/>
                  </a:cubicBezTo>
                  <a:cubicBezTo>
                    <a:pt x="1187" y="26"/>
                    <a:pt x="1080" y="0"/>
                    <a:pt x="986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45"/>
            <p:cNvSpPr/>
            <p:nvPr/>
          </p:nvSpPr>
          <p:spPr>
            <a:xfrm>
              <a:off x="3023025" y="1850200"/>
              <a:ext cx="149150" cy="144150"/>
            </a:xfrm>
            <a:custGeom>
              <a:rect b="b" l="l" r="r" t="t"/>
              <a:pathLst>
                <a:path extrusionOk="0" h="5766" w="5966">
                  <a:moveTo>
                    <a:pt x="1114" y="0"/>
                  </a:moveTo>
                  <a:cubicBezTo>
                    <a:pt x="858" y="0"/>
                    <a:pt x="602" y="101"/>
                    <a:pt x="406" y="304"/>
                  </a:cubicBezTo>
                  <a:cubicBezTo>
                    <a:pt x="1" y="696"/>
                    <a:pt x="1" y="1331"/>
                    <a:pt x="406" y="1720"/>
                  </a:cubicBezTo>
                  <a:lnTo>
                    <a:pt x="4145" y="5462"/>
                  </a:lnTo>
                  <a:cubicBezTo>
                    <a:pt x="4341" y="5665"/>
                    <a:pt x="4598" y="5766"/>
                    <a:pt x="4854" y="5766"/>
                  </a:cubicBezTo>
                  <a:cubicBezTo>
                    <a:pt x="5110" y="5766"/>
                    <a:pt x="5366" y="5665"/>
                    <a:pt x="5561" y="5462"/>
                  </a:cubicBezTo>
                  <a:cubicBezTo>
                    <a:pt x="5966" y="5070"/>
                    <a:pt x="5966" y="4435"/>
                    <a:pt x="5561" y="4043"/>
                  </a:cubicBezTo>
                  <a:lnTo>
                    <a:pt x="1822" y="304"/>
                  </a:lnTo>
                  <a:cubicBezTo>
                    <a:pt x="1626" y="101"/>
                    <a:pt x="1370" y="0"/>
                    <a:pt x="1114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45"/>
            <p:cNvSpPr/>
            <p:nvPr/>
          </p:nvSpPr>
          <p:spPr>
            <a:xfrm>
              <a:off x="3090175" y="2057950"/>
              <a:ext cx="30075" cy="30075"/>
            </a:xfrm>
            <a:custGeom>
              <a:rect b="b" l="l" r="r" t="t"/>
              <a:pathLst>
                <a:path extrusionOk="0" h="1203" w="1203">
                  <a:moveTo>
                    <a:pt x="607" y="0"/>
                  </a:moveTo>
                  <a:cubicBezTo>
                    <a:pt x="270" y="0"/>
                    <a:pt x="1" y="269"/>
                    <a:pt x="1" y="606"/>
                  </a:cubicBezTo>
                  <a:cubicBezTo>
                    <a:pt x="1" y="930"/>
                    <a:pt x="270" y="1202"/>
                    <a:pt x="607" y="1202"/>
                  </a:cubicBezTo>
                  <a:cubicBezTo>
                    <a:pt x="931" y="1202"/>
                    <a:pt x="1203" y="930"/>
                    <a:pt x="1203" y="606"/>
                  </a:cubicBezTo>
                  <a:cubicBezTo>
                    <a:pt x="1203" y="269"/>
                    <a:pt x="931" y="0"/>
                    <a:pt x="607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45"/>
            <p:cNvSpPr/>
            <p:nvPr/>
          </p:nvSpPr>
          <p:spPr>
            <a:xfrm>
              <a:off x="3128650" y="1595500"/>
              <a:ext cx="187725" cy="178225"/>
            </a:xfrm>
            <a:custGeom>
              <a:rect b="b" l="l" r="r" t="t"/>
              <a:pathLst>
                <a:path extrusionOk="0" h="7129" w="7509">
                  <a:moveTo>
                    <a:pt x="7508" y="5456"/>
                  </a:moveTo>
                  <a:cubicBezTo>
                    <a:pt x="7507" y="5456"/>
                    <a:pt x="7507" y="5457"/>
                    <a:pt x="7506" y="5457"/>
                  </a:cubicBezTo>
                  <a:lnTo>
                    <a:pt x="7506" y="5457"/>
                  </a:lnTo>
                  <a:cubicBezTo>
                    <a:pt x="7507" y="5457"/>
                    <a:pt x="7507" y="5457"/>
                    <a:pt x="7507" y="5457"/>
                  </a:cubicBezTo>
                  <a:cubicBezTo>
                    <a:pt x="7508" y="5457"/>
                    <a:pt x="7508" y="5457"/>
                    <a:pt x="7508" y="5457"/>
                  </a:cubicBezTo>
                  <a:cubicBezTo>
                    <a:pt x="7508" y="5457"/>
                    <a:pt x="7508" y="5456"/>
                    <a:pt x="7508" y="5456"/>
                  </a:cubicBezTo>
                  <a:close/>
                  <a:moveTo>
                    <a:pt x="4861" y="1"/>
                  </a:moveTo>
                  <a:cubicBezTo>
                    <a:pt x="4861" y="1"/>
                    <a:pt x="2389" y="989"/>
                    <a:pt x="1" y="2162"/>
                  </a:cubicBezTo>
                  <a:lnTo>
                    <a:pt x="3701" y="7129"/>
                  </a:lnTo>
                  <a:cubicBezTo>
                    <a:pt x="4785" y="6652"/>
                    <a:pt x="7431" y="5474"/>
                    <a:pt x="7506" y="5457"/>
                  </a:cubicBezTo>
                  <a:lnTo>
                    <a:pt x="7506" y="5457"/>
                  </a:lnTo>
                  <a:cubicBezTo>
                    <a:pt x="7431" y="5395"/>
                    <a:pt x="4861" y="1"/>
                    <a:pt x="4861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45"/>
            <p:cNvSpPr/>
            <p:nvPr/>
          </p:nvSpPr>
          <p:spPr>
            <a:xfrm>
              <a:off x="2978925" y="1636900"/>
              <a:ext cx="319525" cy="343750"/>
            </a:xfrm>
            <a:custGeom>
              <a:rect b="b" l="l" r="r" t="t"/>
              <a:pathLst>
                <a:path extrusionOk="0" h="13750" w="12781">
                  <a:moveTo>
                    <a:pt x="6005" y="0"/>
                  </a:moveTo>
                  <a:cubicBezTo>
                    <a:pt x="5873" y="0"/>
                    <a:pt x="5738" y="29"/>
                    <a:pt x="5611" y="88"/>
                  </a:cubicBezTo>
                  <a:cubicBezTo>
                    <a:pt x="2938" y="1384"/>
                    <a:pt x="265" y="2910"/>
                    <a:pt x="184" y="3869"/>
                  </a:cubicBezTo>
                  <a:cubicBezTo>
                    <a:pt x="0" y="5739"/>
                    <a:pt x="5491" y="13749"/>
                    <a:pt x="9017" y="13749"/>
                  </a:cubicBezTo>
                  <a:cubicBezTo>
                    <a:pt x="9102" y="13749"/>
                    <a:pt x="9186" y="13744"/>
                    <a:pt x="9269" y="13735"/>
                  </a:cubicBezTo>
                  <a:cubicBezTo>
                    <a:pt x="12781" y="13330"/>
                    <a:pt x="9136" y="6393"/>
                    <a:pt x="9136" y="6393"/>
                  </a:cubicBezTo>
                  <a:cubicBezTo>
                    <a:pt x="9136" y="6393"/>
                    <a:pt x="9243" y="6338"/>
                    <a:pt x="9431" y="6257"/>
                  </a:cubicBezTo>
                  <a:cubicBezTo>
                    <a:pt x="9933" y="6027"/>
                    <a:pt x="10108" y="5408"/>
                    <a:pt x="9810" y="4948"/>
                  </a:cubicBezTo>
                  <a:lnTo>
                    <a:pt x="6732" y="386"/>
                  </a:lnTo>
                  <a:cubicBezTo>
                    <a:pt x="6565" y="135"/>
                    <a:pt x="6291" y="0"/>
                    <a:pt x="600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45"/>
            <p:cNvSpPr/>
            <p:nvPr/>
          </p:nvSpPr>
          <p:spPr>
            <a:xfrm>
              <a:off x="3010550" y="1751550"/>
              <a:ext cx="189650" cy="211225"/>
            </a:xfrm>
            <a:custGeom>
              <a:rect b="b" l="l" r="r" t="t"/>
              <a:pathLst>
                <a:path extrusionOk="0" h="8449" w="7586">
                  <a:moveTo>
                    <a:pt x="127" y="0"/>
                  </a:moveTo>
                  <a:cubicBezTo>
                    <a:pt x="111" y="0"/>
                    <a:pt x="96" y="4"/>
                    <a:pt x="82" y="12"/>
                  </a:cubicBezTo>
                  <a:cubicBezTo>
                    <a:pt x="27" y="25"/>
                    <a:pt x="1" y="93"/>
                    <a:pt x="14" y="145"/>
                  </a:cubicBezTo>
                  <a:cubicBezTo>
                    <a:pt x="40" y="213"/>
                    <a:pt x="2593" y="6625"/>
                    <a:pt x="7424" y="8449"/>
                  </a:cubicBezTo>
                  <a:lnTo>
                    <a:pt x="7466" y="8449"/>
                  </a:lnTo>
                  <a:cubicBezTo>
                    <a:pt x="7505" y="8449"/>
                    <a:pt x="7547" y="8420"/>
                    <a:pt x="7560" y="8381"/>
                  </a:cubicBezTo>
                  <a:cubicBezTo>
                    <a:pt x="7586" y="8326"/>
                    <a:pt x="7560" y="8258"/>
                    <a:pt x="7505" y="8232"/>
                  </a:cubicBezTo>
                  <a:cubicBezTo>
                    <a:pt x="2768" y="6450"/>
                    <a:pt x="244" y="132"/>
                    <a:pt x="215" y="64"/>
                  </a:cubicBezTo>
                  <a:cubicBezTo>
                    <a:pt x="205" y="26"/>
                    <a:pt x="167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45"/>
            <p:cNvSpPr/>
            <p:nvPr/>
          </p:nvSpPr>
          <p:spPr>
            <a:xfrm>
              <a:off x="3183000" y="1828675"/>
              <a:ext cx="43525" cy="16975"/>
            </a:xfrm>
            <a:custGeom>
              <a:rect b="b" l="l" r="r" t="t"/>
              <a:pathLst>
                <a:path extrusionOk="0" h="679" w="1741">
                  <a:moveTo>
                    <a:pt x="1614" y="1"/>
                  </a:moveTo>
                  <a:cubicBezTo>
                    <a:pt x="1603" y="1"/>
                    <a:pt x="1591" y="2"/>
                    <a:pt x="1579" y="5"/>
                  </a:cubicBezTo>
                  <a:lnTo>
                    <a:pt x="95" y="462"/>
                  </a:lnTo>
                  <a:cubicBezTo>
                    <a:pt x="27" y="475"/>
                    <a:pt x="1" y="543"/>
                    <a:pt x="14" y="598"/>
                  </a:cubicBezTo>
                  <a:cubicBezTo>
                    <a:pt x="27" y="653"/>
                    <a:pt x="82" y="679"/>
                    <a:pt x="121" y="679"/>
                  </a:cubicBezTo>
                  <a:lnTo>
                    <a:pt x="163" y="679"/>
                  </a:lnTo>
                  <a:lnTo>
                    <a:pt x="1647" y="219"/>
                  </a:lnTo>
                  <a:cubicBezTo>
                    <a:pt x="1715" y="206"/>
                    <a:pt x="1741" y="138"/>
                    <a:pt x="1728" y="86"/>
                  </a:cubicBezTo>
                  <a:cubicBezTo>
                    <a:pt x="1707" y="30"/>
                    <a:pt x="1666" y="1"/>
                    <a:pt x="1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45"/>
            <p:cNvSpPr/>
            <p:nvPr/>
          </p:nvSpPr>
          <p:spPr>
            <a:xfrm>
              <a:off x="3197825" y="1873425"/>
              <a:ext cx="44900" cy="15075"/>
            </a:xfrm>
            <a:custGeom>
              <a:rect b="b" l="l" r="r" t="t"/>
              <a:pathLst>
                <a:path extrusionOk="0" h="603" w="1796">
                  <a:moveTo>
                    <a:pt x="1683" y="0"/>
                  </a:moveTo>
                  <a:cubicBezTo>
                    <a:pt x="1672" y="0"/>
                    <a:pt x="1659" y="3"/>
                    <a:pt x="1647" y="10"/>
                  </a:cubicBezTo>
                  <a:lnTo>
                    <a:pt x="95" y="386"/>
                  </a:lnTo>
                  <a:cubicBezTo>
                    <a:pt x="43" y="402"/>
                    <a:pt x="1" y="467"/>
                    <a:pt x="14" y="522"/>
                  </a:cubicBezTo>
                  <a:cubicBezTo>
                    <a:pt x="27" y="577"/>
                    <a:pt x="69" y="603"/>
                    <a:pt x="124" y="603"/>
                  </a:cubicBezTo>
                  <a:lnTo>
                    <a:pt x="150" y="603"/>
                  </a:lnTo>
                  <a:lnTo>
                    <a:pt x="1702" y="211"/>
                  </a:lnTo>
                  <a:cubicBezTo>
                    <a:pt x="1757" y="198"/>
                    <a:pt x="1796" y="143"/>
                    <a:pt x="1770" y="78"/>
                  </a:cubicBezTo>
                  <a:cubicBezTo>
                    <a:pt x="1760" y="35"/>
                    <a:pt x="1724" y="0"/>
                    <a:pt x="1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45"/>
            <p:cNvSpPr/>
            <p:nvPr/>
          </p:nvSpPr>
          <p:spPr>
            <a:xfrm>
              <a:off x="3015900" y="1004950"/>
              <a:ext cx="649075" cy="808950"/>
            </a:xfrm>
            <a:custGeom>
              <a:rect b="b" l="l" r="r" t="t"/>
              <a:pathLst>
                <a:path extrusionOk="0" h="32358" w="25963">
                  <a:moveTo>
                    <a:pt x="3782" y="0"/>
                  </a:moveTo>
                  <a:cubicBezTo>
                    <a:pt x="3782" y="0"/>
                    <a:pt x="1" y="5858"/>
                    <a:pt x="1569" y="10854"/>
                  </a:cubicBezTo>
                  <a:cubicBezTo>
                    <a:pt x="3121" y="15834"/>
                    <a:pt x="11140" y="20707"/>
                    <a:pt x="11140" y="20707"/>
                  </a:cubicBezTo>
                  <a:lnTo>
                    <a:pt x="5538" y="23341"/>
                  </a:lnTo>
                  <a:lnTo>
                    <a:pt x="12423" y="32358"/>
                  </a:lnTo>
                  <a:cubicBezTo>
                    <a:pt x="20954" y="29957"/>
                    <a:pt x="25963" y="24692"/>
                    <a:pt x="24314" y="19521"/>
                  </a:cubicBezTo>
                  <a:cubicBezTo>
                    <a:pt x="22856" y="14972"/>
                    <a:pt x="16256" y="9396"/>
                    <a:pt x="16256" y="9396"/>
                  </a:cubicBezTo>
                  <a:lnTo>
                    <a:pt x="3782" y="0"/>
                  </a:ln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45"/>
            <p:cNvSpPr/>
            <p:nvPr/>
          </p:nvSpPr>
          <p:spPr>
            <a:xfrm>
              <a:off x="3292025" y="1490800"/>
              <a:ext cx="53325" cy="53775"/>
            </a:xfrm>
            <a:custGeom>
              <a:rect b="b" l="l" r="r" t="t"/>
              <a:pathLst>
                <a:path extrusionOk="0" h="2151" w="2133">
                  <a:moveTo>
                    <a:pt x="1732" y="1"/>
                  </a:moveTo>
                  <a:cubicBezTo>
                    <a:pt x="1713" y="1"/>
                    <a:pt x="1692" y="7"/>
                    <a:pt x="1673" y="19"/>
                  </a:cubicBezTo>
                  <a:lnTo>
                    <a:pt x="40" y="1208"/>
                  </a:lnTo>
                  <a:cubicBezTo>
                    <a:pt x="14" y="1234"/>
                    <a:pt x="1" y="1260"/>
                    <a:pt x="14" y="1289"/>
                  </a:cubicBezTo>
                  <a:cubicBezTo>
                    <a:pt x="14" y="1315"/>
                    <a:pt x="27" y="1341"/>
                    <a:pt x="53" y="1354"/>
                  </a:cubicBezTo>
                  <a:lnTo>
                    <a:pt x="2010" y="2151"/>
                  </a:lnTo>
                  <a:lnTo>
                    <a:pt x="2039" y="2151"/>
                  </a:lnTo>
                  <a:cubicBezTo>
                    <a:pt x="2078" y="2151"/>
                    <a:pt x="2107" y="2138"/>
                    <a:pt x="2120" y="2112"/>
                  </a:cubicBezTo>
                  <a:cubicBezTo>
                    <a:pt x="2133" y="2057"/>
                    <a:pt x="2120" y="2018"/>
                    <a:pt x="2078" y="2002"/>
                  </a:cubicBezTo>
                  <a:lnTo>
                    <a:pt x="257" y="1260"/>
                  </a:lnTo>
                  <a:lnTo>
                    <a:pt x="1767" y="155"/>
                  </a:lnTo>
                  <a:cubicBezTo>
                    <a:pt x="1809" y="126"/>
                    <a:pt x="1822" y="74"/>
                    <a:pt x="1796" y="32"/>
                  </a:cubicBezTo>
                  <a:cubicBezTo>
                    <a:pt x="1780" y="11"/>
                    <a:pt x="1757" y="1"/>
                    <a:pt x="1732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45"/>
            <p:cNvSpPr/>
            <p:nvPr/>
          </p:nvSpPr>
          <p:spPr>
            <a:xfrm>
              <a:off x="3537050" y="1427275"/>
              <a:ext cx="82325" cy="200000"/>
            </a:xfrm>
            <a:custGeom>
              <a:rect b="b" l="l" r="r" t="t"/>
              <a:pathLst>
                <a:path extrusionOk="0" h="8000" w="3293">
                  <a:moveTo>
                    <a:pt x="1001" y="0"/>
                  </a:moveTo>
                  <a:cubicBezTo>
                    <a:pt x="854" y="0"/>
                    <a:pt x="704" y="38"/>
                    <a:pt x="568" y="117"/>
                  </a:cubicBezTo>
                  <a:cubicBezTo>
                    <a:pt x="134" y="360"/>
                    <a:pt x="1" y="898"/>
                    <a:pt x="244" y="1332"/>
                  </a:cubicBezTo>
                  <a:cubicBezTo>
                    <a:pt x="633" y="2006"/>
                    <a:pt x="931" y="2641"/>
                    <a:pt x="1106" y="3221"/>
                  </a:cubicBezTo>
                  <a:cubicBezTo>
                    <a:pt x="1485" y="4410"/>
                    <a:pt x="1472" y="5625"/>
                    <a:pt x="1054" y="6827"/>
                  </a:cubicBezTo>
                  <a:cubicBezTo>
                    <a:pt x="892" y="7284"/>
                    <a:pt x="1148" y="7783"/>
                    <a:pt x="1605" y="7945"/>
                  </a:cubicBezTo>
                  <a:cubicBezTo>
                    <a:pt x="1702" y="7987"/>
                    <a:pt x="1796" y="8000"/>
                    <a:pt x="1890" y="8000"/>
                  </a:cubicBezTo>
                  <a:cubicBezTo>
                    <a:pt x="2253" y="8000"/>
                    <a:pt x="2606" y="7770"/>
                    <a:pt x="2726" y="7407"/>
                  </a:cubicBezTo>
                  <a:cubicBezTo>
                    <a:pt x="3267" y="5826"/>
                    <a:pt x="3293" y="4248"/>
                    <a:pt x="2794" y="2680"/>
                  </a:cubicBezTo>
                  <a:cubicBezTo>
                    <a:pt x="2577" y="1993"/>
                    <a:pt x="2227" y="1238"/>
                    <a:pt x="1767" y="441"/>
                  </a:cubicBezTo>
                  <a:cubicBezTo>
                    <a:pt x="1603" y="160"/>
                    <a:pt x="1306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45"/>
            <p:cNvSpPr/>
            <p:nvPr/>
          </p:nvSpPr>
          <p:spPr>
            <a:xfrm>
              <a:off x="3176200" y="270600"/>
              <a:ext cx="168100" cy="162125"/>
            </a:xfrm>
            <a:custGeom>
              <a:rect b="b" l="l" r="r" t="t"/>
              <a:pathLst>
                <a:path extrusionOk="0" h="6485" w="6724">
                  <a:moveTo>
                    <a:pt x="3378" y="1"/>
                  </a:moveTo>
                  <a:cubicBezTo>
                    <a:pt x="3297" y="1"/>
                    <a:pt x="3216" y="4"/>
                    <a:pt x="3134" y="10"/>
                  </a:cubicBezTo>
                  <a:cubicBezTo>
                    <a:pt x="1352" y="133"/>
                    <a:pt x="1" y="1685"/>
                    <a:pt x="124" y="3467"/>
                  </a:cubicBezTo>
                  <a:cubicBezTo>
                    <a:pt x="254" y="5173"/>
                    <a:pt x="1683" y="6485"/>
                    <a:pt x="3369" y="6485"/>
                  </a:cubicBezTo>
                  <a:cubicBezTo>
                    <a:pt x="3443" y="6485"/>
                    <a:pt x="3518" y="6482"/>
                    <a:pt x="3594" y="6477"/>
                  </a:cubicBezTo>
                  <a:cubicBezTo>
                    <a:pt x="5376" y="6357"/>
                    <a:pt x="6724" y="4802"/>
                    <a:pt x="6604" y="3007"/>
                  </a:cubicBezTo>
                  <a:cubicBezTo>
                    <a:pt x="6486" y="1306"/>
                    <a:pt x="5067" y="1"/>
                    <a:pt x="337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45"/>
            <p:cNvSpPr/>
            <p:nvPr/>
          </p:nvSpPr>
          <p:spPr>
            <a:xfrm>
              <a:off x="3051050" y="237950"/>
              <a:ext cx="119100" cy="115075"/>
            </a:xfrm>
            <a:custGeom>
              <a:rect b="b" l="l" r="r" t="t"/>
              <a:pathLst>
                <a:path extrusionOk="0" h="4603" w="4764">
                  <a:moveTo>
                    <a:pt x="2398" y="1"/>
                  </a:moveTo>
                  <a:cubicBezTo>
                    <a:pt x="2342" y="1"/>
                    <a:pt x="2284" y="3"/>
                    <a:pt x="2227" y="7"/>
                  </a:cubicBezTo>
                  <a:cubicBezTo>
                    <a:pt x="957" y="101"/>
                    <a:pt x="1" y="1196"/>
                    <a:pt x="95" y="2463"/>
                  </a:cubicBezTo>
                  <a:cubicBezTo>
                    <a:pt x="173" y="3682"/>
                    <a:pt x="1194" y="4603"/>
                    <a:pt x="2399" y="4603"/>
                  </a:cubicBezTo>
                  <a:cubicBezTo>
                    <a:pt x="2450" y="4603"/>
                    <a:pt x="2500" y="4601"/>
                    <a:pt x="2551" y="4598"/>
                  </a:cubicBezTo>
                  <a:cubicBezTo>
                    <a:pt x="3808" y="4504"/>
                    <a:pt x="4764" y="3409"/>
                    <a:pt x="4670" y="2139"/>
                  </a:cubicBezTo>
                  <a:cubicBezTo>
                    <a:pt x="4592" y="930"/>
                    <a:pt x="3594" y="1"/>
                    <a:pt x="239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45"/>
            <p:cNvSpPr/>
            <p:nvPr/>
          </p:nvSpPr>
          <p:spPr>
            <a:xfrm>
              <a:off x="3358450" y="379150"/>
              <a:ext cx="31125" cy="29800"/>
            </a:xfrm>
            <a:custGeom>
              <a:rect b="b" l="l" r="r" t="t"/>
              <a:pathLst>
                <a:path extrusionOk="0" h="1192" w="1245">
                  <a:moveTo>
                    <a:pt x="625" y="1"/>
                  </a:moveTo>
                  <a:cubicBezTo>
                    <a:pt x="322" y="1"/>
                    <a:pt x="54" y="235"/>
                    <a:pt x="30" y="541"/>
                  </a:cubicBezTo>
                  <a:cubicBezTo>
                    <a:pt x="1" y="881"/>
                    <a:pt x="244" y="1163"/>
                    <a:pt x="584" y="1189"/>
                  </a:cubicBezTo>
                  <a:cubicBezTo>
                    <a:pt x="602" y="1191"/>
                    <a:pt x="619" y="1191"/>
                    <a:pt x="637" y="1191"/>
                  </a:cubicBezTo>
                  <a:cubicBezTo>
                    <a:pt x="938" y="1191"/>
                    <a:pt x="1191" y="957"/>
                    <a:pt x="1216" y="651"/>
                  </a:cubicBezTo>
                  <a:cubicBezTo>
                    <a:pt x="1245" y="314"/>
                    <a:pt x="1002" y="29"/>
                    <a:pt x="678" y="3"/>
                  </a:cubicBezTo>
                  <a:cubicBezTo>
                    <a:pt x="660" y="1"/>
                    <a:pt x="643" y="1"/>
                    <a:pt x="625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45"/>
            <p:cNvSpPr/>
            <p:nvPr/>
          </p:nvSpPr>
          <p:spPr>
            <a:xfrm>
              <a:off x="3413525" y="370750"/>
              <a:ext cx="215325" cy="250075"/>
            </a:xfrm>
            <a:custGeom>
              <a:rect b="b" l="l" r="r" t="t"/>
              <a:pathLst>
                <a:path extrusionOk="0" h="10003" w="8613">
                  <a:moveTo>
                    <a:pt x="4535" y="0"/>
                  </a:moveTo>
                  <a:cubicBezTo>
                    <a:pt x="3569" y="0"/>
                    <a:pt x="2628" y="725"/>
                    <a:pt x="2282" y="1810"/>
                  </a:cubicBezTo>
                  <a:lnTo>
                    <a:pt x="1430" y="4483"/>
                  </a:lnTo>
                  <a:cubicBezTo>
                    <a:pt x="1404" y="4564"/>
                    <a:pt x="1378" y="4645"/>
                    <a:pt x="1362" y="4713"/>
                  </a:cubicBezTo>
                  <a:cubicBezTo>
                    <a:pt x="1323" y="4794"/>
                    <a:pt x="1281" y="4862"/>
                    <a:pt x="1255" y="4956"/>
                  </a:cubicBezTo>
                  <a:lnTo>
                    <a:pt x="743" y="6589"/>
                  </a:lnTo>
                  <a:lnTo>
                    <a:pt x="714" y="6670"/>
                  </a:lnTo>
                  <a:lnTo>
                    <a:pt x="189" y="8303"/>
                  </a:lnTo>
                  <a:cubicBezTo>
                    <a:pt x="1" y="8896"/>
                    <a:pt x="338" y="9544"/>
                    <a:pt x="918" y="9735"/>
                  </a:cubicBezTo>
                  <a:lnTo>
                    <a:pt x="1605" y="9949"/>
                  </a:lnTo>
                  <a:cubicBezTo>
                    <a:pt x="1718" y="9985"/>
                    <a:pt x="1833" y="10003"/>
                    <a:pt x="1947" y="10003"/>
                  </a:cubicBezTo>
                  <a:cubicBezTo>
                    <a:pt x="2431" y="10003"/>
                    <a:pt x="2885" y="9690"/>
                    <a:pt x="3037" y="9207"/>
                  </a:cubicBezTo>
                  <a:lnTo>
                    <a:pt x="3497" y="7762"/>
                  </a:lnTo>
                  <a:lnTo>
                    <a:pt x="4495" y="8086"/>
                  </a:lnTo>
                  <a:cubicBezTo>
                    <a:pt x="4688" y="8148"/>
                    <a:pt x="4885" y="8177"/>
                    <a:pt x="5081" y="8177"/>
                  </a:cubicBezTo>
                  <a:cubicBezTo>
                    <a:pt x="6049" y="8177"/>
                    <a:pt x="6995" y="7460"/>
                    <a:pt x="7343" y="6372"/>
                  </a:cubicBezTo>
                  <a:lnTo>
                    <a:pt x="8195" y="3686"/>
                  </a:lnTo>
                  <a:cubicBezTo>
                    <a:pt x="8613" y="2377"/>
                    <a:pt x="8004" y="1000"/>
                    <a:pt x="6857" y="634"/>
                  </a:cubicBezTo>
                  <a:lnTo>
                    <a:pt x="5130" y="96"/>
                  </a:lnTo>
                  <a:cubicBezTo>
                    <a:pt x="4934" y="31"/>
                    <a:pt x="4734" y="0"/>
                    <a:pt x="4535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45"/>
            <p:cNvSpPr/>
            <p:nvPr/>
          </p:nvSpPr>
          <p:spPr>
            <a:xfrm>
              <a:off x="3376350" y="330225"/>
              <a:ext cx="331800" cy="200900"/>
            </a:xfrm>
            <a:custGeom>
              <a:rect b="b" l="l" r="r" t="t"/>
              <a:pathLst>
                <a:path extrusionOk="0" h="8036" w="13272">
                  <a:moveTo>
                    <a:pt x="11451" y="0"/>
                  </a:moveTo>
                  <a:cubicBezTo>
                    <a:pt x="10270" y="0"/>
                    <a:pt x="8953" y="1299"/>
                    <a:pt x="8953" y="1299"/>
                  </a:cubicBezTo>
                  <a:cubicBezTo>
                    <a:pt x="8953" y="1299"/>
                    <a:pt x="7038" y="330"/>
                    <a:pt x="5018" y="330"/>
                  </a:cubicBezTo>
                  <a:cubicBezTo>
                    <a:pt x="3193" y="330"/>
                    <a:pt x="1283" y="1121"/>
                    <a:pt x="623" y="4134"/>
                  </a:cubicBezTo>
                  <a:cubicBezTo>
                    <a:pt x="623" y="4134"/>
                    <a:pt x="1" y="6590"/>
                    <a:pt x="2282" y="8035"/>
                  </a:cubicBezTo>
                  <a:lnTo>
                    <a:pt x="3160" y="5401"/>
                  </a:lnTo>
                  <a:lnTo>
                    <a:pt x="4051" y="5090"/>
                  </a:lnTo>
                  <a:cubicBezTo>
                    <a:pt x="4051" y="5090"/>
                    <a:pt x="4787" y="5302"/>
                    <a:pt x="5942" y="5302"/>
                  </a:cubicBezTo>
                  <a:cubicBezTo>
                    <a:pt x="7027" y="5302"/>
                    <a:pt x="8482" y="5115"/>
                    <a:pt x="10045" y="4390"/>
                  </a:cubicBezTo>
                  <a:cubicBezTo>
                    <a:pt x="13272" y="2890"/>
                    <a:pt x="13152" y="732"/>
                    <a:pt x="12112" y="165"/>
                  </a:cubicBezTo>
                  <a:cubicBezTo>
                    <a:pt x="11904" y="49"/>
                    <a:pt x="11680" y="0"/>
                    <a:pt x="1145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45"/>
            <p:cNvSpPr/>
            <p:nvPr/>
          </p:nvSpPr>
          <p:spPr>
            <a:xfrm>
              <a:off x="3403000" y="440550"/>
              <a:ext cx="77700" cy="69800"/>
            </a:xfrm>
            <a:custGeom>
              <a:rect b="b" l="l" r="r" t="t"/>
              <a:pathLst>
                <a:path extrusionOk="0" h="2792" w="3108">
                  <a:moveTo>
                    <a:pt x="1546" y="1"/>
                  </a:moveTo>
                  <a:cubicBezTo>
                    <a:pt x="924" y="1"/>
                    <a:pt x="350" y="419"/>
                    <a:pt x="192" y="1056"/>
                  </a:cubicBezTo>
                  <a:cubicBezTo>
                    <a:pt x="1" y="1798"/>
                    <a:pt x="461" y="2556"/>
                    <a:pt x="1216" y="2744"/>
                  </a:cubicBezTo>
                  <a:cubicBezTo>
                    <a:pt x="1335" y="2776"/>
                    <a:pt x="1455" y="2791"/>
                    <a:pt x="1573" y="2791"/>
                  </a:cubicBezTo>
                  <a:cubicBezTo>
                    <a:pt x="2192" y="2791"/>
                    <a:pt x="2759" y="2369"/>
                    <a:pt x="2917" y="1746"/>
                  </a:cubicBezTo>
                  <a:cubicBezTo>
                    <a:pt x="3108" y="1001"/>
                    <a:pt x="2648" y="233"/>
                    <a:pt x="1893" y="45"/>
                  </a:cubicBezTo>
                  <a:cubicBezTo>
                    <a:pt x="1777" y="15"/>
                    <a:pt x="1661" y="1"/>
                    <a:pt x="1546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45"/>
            <p:cNvSpPr/>
            <p:nvPr/>
          </p:nvSpPr>
          <p:spPr>
            <a:xfrm>
              <a:off x="3440175" y="456500"/>
              <a:ext cx="24325" cy="30400"/>
            </a:xfrm>
            <a:custGeom>
              <a:rect b="b" l="l" r="r" t="t"/>
              <a:pathLst>
                <a:path extrusionOk="0" h="1216" w="973">
                  <a:moveTo>
                    <a:pt x="95" y="0"/>
                  </a:moveTo>
                  <a:cubicBezTo>
                    <a:pt x="40" y="0"/>
                    <a:pt x="14" y="26"/>
                    <a:pt x="1" y="68"/>
                  </a:cubicBezTo>
                  <a:cubicBezTo>
                    <a:pt x="1" y="120"/>
                    <a:pt x="27" y="162"/>
                    <a:pt x="69" y="162"/>
                  </a:cubicBezTo>
                  <a:cubicBezTo>
                    <a:pt x="338" y="201"/>
                    <a:pt x="526" y="311"/>
                    <a:pt x="620" y="473"/>
                  </a:cubicBezTo>
                  <a:cubicBezTo>
                    <a:pt x="798" y="742"/>
                    <a:pt x="688" y="1092"/>
                    <a:pt x="675" y="1092"/>
                  </a:cubicBezTo>
                  <a:cubicBezTo>
                    <a:pt x="662" y="1147"/>
                    <a:pt x="688" y="1189"/>
                    <a:pt x="730" y="1202"/>
                  </a:cubicBezTo>
                  <a:cubicBezTo>
                    <a:pt x="743" y="1202"/>
                    <a:pt x="756" y="1215"/>
                    <a:pt x="756" y="1215"/>
                  </a:cubicBezTo>
                  <a:cubicBezTo>
                    <a:pt x="798" y="1215"/>
                    <a:pt x="824" y="1189"/>
                    <a:pt x="837" y="1147"/>
                  </a:cubicBezTo>
                  <a:cubicBezTo>
                    <a:pt x="850" y="1134"/>
                    <a:pt x="973" y="716"/>
                    <a:pt x="769" y="379"/>
                  </a:cubicBezTo>
                  <a:cubicBezTo>
                    <a:pt x="636" y="175"/>
                    <a:pt x="419" y="55"/>
                    <a:pt x="95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45"/>
            <p:cNvSpPr/>
            <p:nvPr/>
          </p:nvSpPr>
          <p:spPr>
            <a:xfrm>
              <a:off x="3394575" y="554800"/>
              <a:ext cx="114800" cy="77425"/>
            </a:xfrm>
            <a:custGeom>
              <a:rect b="b" l="l" r="r" t="t"/>
              <a:pathLst>
                <a:path extrusionOk="0" h="3097" w="4592">
                  <a:moveTo>
                    <a:pt x="1255" y="1"/>
                  </a:moveTo>
                  <a:cubicBezTo>
                    <a:pt x="835" y="1"/>
                    <a:pt x="436" y="247"/>
                    <a:pt x="273" y="659"/>
                  </a:cubicBezTo>
                  <a:lnTo>
                    <a:pt x="231" y="753"/>
                  </a:lnTo>
                  <a:cubicBezTo>
                    <a:pt x="1" y="1291"/>
                    <a:pt x="273" y="1913"/>
                    <a:pt x="811" y="2143"/>
                  </a:cubicBezTo>
                  <a:lnTo>
                    <a:pt x="2946" y="3021"/>
                  </a:lnTo>
                  <a:cubicBezTo>
                    <a:pt x="3074" y="3072"/>
                    <a:pt x="3207" y="3096"/>
                    <a:pt x="3338" y="3096"/>
                  </a:cubicBezTo>
                  <a:cubicBezTo>
                    <a:pt x="3758" y="3096"/>
                    <a:pt x="4161" y="2847"/>
                    <a:pt x="4336" y="2425"/>
                  </a:cubicBezTo>
                  <a:lnTo>
                    <a:pt x="4375" y="2344"/>
                  </a:lnTo>
                  <a:cubicBezTo>
                    <a:pt x="4592" y="1793"/>
                    <a:pt x="4336" y="1171"/>
                    <a:pt x="3795" y="954"/>
                  </a:cubicBezTo>
                  <a:lnTo>
                    <a:pt x="1650" y="76"/>
                  </a:lnTo>
                  <a:cubicBezTo>
                    <a:pt x="1521" y="25"/>
                    <a:pt x="1387" y="1"/>
                    <a:pt x="125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45"/>
            <p:cNvSpPr/>
            <p:nvPr/>
          </p:nvSpPr>
          <p:spPr>
            <a:xfrm>
              <a:off x="3791475" y="1050125"/>
              <a:ext cx="302800" cy="317950"/>
            </a:xfrm>
            <a:custGeom>
              <a:rect b="b" l="l" r="r" t="t"/>
              <a:pathLst>
                <a:path extrusionOk="0" h="12718" w="12112">
                  <a:moveTo>
                    <a:pt x="4187" y="1"/>
                  </a:moveTo>
                  <a:cubicBezTo>
                    <a:pt x="4187" y="1"/>
                    <a:pt x="759" y="5577"/>
                    <a:pt x="1" y="11895"/>
                  </a:cubicBezTo>
                  <a:lnTo>
                    <a:pt x="12112" y="12718"/>
                  </a:lnTo>
                  <a:cubicBezTo>
                    <a:pt x="12112" y="12718"/>
                    <a:pt x="12112" y="4618"/>
                    <a:pt x="10654" y="406"/>
                  </a:cubicBezTo>
                  <a:lnTo>
                    <a:pt x="418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45"/>
            <p:cNvSpPr/>
            <p:nvPr/>
          </p:nvSpPr>
          <p:spPr>
            <a:xfrm>
              <a:off x="4015275" y="1110250"/>
              <a:ext cx="79000" cy="257825"/>
            </a:xfrm>
            <a:custGeom>
              <a:rect b="b" l="l" r="r" t="t"/>
              <a:pathLst>
                <a:path extrusionOk="0" h="10313" w="3160">
                  <a:moveTo>
                    <a:pt x="2227" y="0"/>
                  </a:moveTo>
                  <a:cubicBezTo>
                    <a:pt x="905" y="1160"/>
                    <a:pt x="1" y="3415"/>
                    <a:pt x="1" y="5994"/>
                  </a:cubicBezTo>
                  <a:cubicBezTo>
                    <a:pt x="1" y="7572"/>
                    <a:pt x="338" y="9017"/>
                    <a:pt x="905" y="10164"/>
                  </a:cubicBezTo>
                  <a:lnTo>
                    <a:pt x="3160" y="10313"/>
                  </a:lnTo>
                  <a:cubicBezTo>
                    <a:pt x="3160" y="10313"/>
                    <a:pt x="3160" y="4361"/>
                    <a:pt x="222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45"/>
            <p:cNvSpPr/>
            <p:nvPr/>
          </p:nvSpPr>
          <p:spPr>
            <a:xfrm>
              <a:off x="3973075" y="798325"/>
              <a:ext cx="96575" cy="95650"/>
            </a:xfrm>
            <a:custGeom>
              <a:rect b="b" l="l" r="r" t="t"/>
              <a:pathLst>
                <a:path extrusionOk="0" h="3826" w="3863">
                  <a:moveTo>
                    <a:pt x="2710" y="0"/>
                  </a:moveTo>
                  <a:cubicBezTo>
                    <a:pt x="1679" y="0"/>
                    <a:pt x="1" y="2971"/>
                    <a:pt x="1" y="2971"/>
                  </a:cubicBezTo>
                  <a:cubicBezTo>
                    <a:pt x="1" y="2971"/>
                    <a:pt x="1689" y="3797"/>
                    <a:pt x="1728" y="3823"/>
                  </a:cubicBezTo>
                  <a:cubicBezTo>
                    <a:pt x="1729" y="3825"/>
                    <a:pt x="1733" y="3825"/>
                    <a:pt x="1740" y="3825"/>
                  </a:cubicBezTo>
                  <a:cubicBezTo>
                    <a:pt x="1882" y="3825"/>
                    <a:pt x="3134" y="3418"/>
                    <a:pt x="3134" y="3418"/>
                  </a:cubicBezTo>
                  <a:cubicBezTo>
                    <a:pt x="3134" y="3418"/>
                    <a:pt x="3863" y="285"/>
                    <a:pt x="2836" y="16"/>
                  </a:cubicBezTo>
                  <a:cubicBezTo>
                    <a:pt x="2795" y="5"/>
                    <a:pt x="2753" y="0"/>
                    <a:pt x="271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45"/>
            <p:cNvSpPr/>
            <p:nvPr/>
          </p:nvSpPr>
          <p:spPr>
            <a:xfrm>
              <a:off x="3996325" y="812675"/>
              <a:ext cx="61175" cy="67375"/>
            </a:xfrm>
            <a:custGeom>
              <a:rect b="b" l="l" r="r" t="t"/>
              <a:pathLst>
                <a:path extrusionOk="0" h="2695" w="2447">
                  <a:moveTo>
                    <a:pt x="1760" y="0"/>
                  </a:moveTo>
                  <a:cubicBezTo>
                    <a:pt x="1113" y="0"/>
                    <a:pt x="1" y="2413"/>
                    <a:pt x="1" y="2413"/>
                  </a:cubicBezTo>
                  <a:lnTo>
                    <a:pt x="2000" y="2695"/>
                  </a:lnTo>
                  <a:cubicBezTo>
                    <a:pt x="2000" y="2695"/>
                    <a:pt x="2447" y="184"/>
                    <a:pt x="1825" y="9"/>
                  </a:cubicBezTo>
                  <a:cubicBezTo>
                    <a:pt x="1804" y="3"/>
                    <a:pt x="1782" y="0"/>
                    <a:pt x="176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45"/>
            <p:cNvSpPr/>
            <p:nvPr/>
          </p:nvSpPr>
          <p:spPr>
            <a:xfrm>
              <a:off x="3861500" y="782825"/>
              <a:ext cx="328275" cy="311875"/>
            </a:xfrm>
            <a:custGeom>
              <a:rect b="b" l="l" r="r" t="t"/>
              <a:pathLst>
                <a:path extrusionOk="0" h="12475" w="13131">
                  <a:moveTo>
                    <a:pt x="4846" y="0"/>
                  </a:moveTo>
                  <a:cubicBezTo>
                    <a:pt x="4835" y="0"/>
                    <a:pt x="4825" y="1"/>
                    <a:pt x="4814" y="1"/>
                  </a:cubicBezTo>
                  <a:cubicBezTo>
                    <a:pt x="3437" y="56"/>
                    <a:pt x="2102" y="4955"/>
                    <a:pt x="2102" y="4955"/>
                  </a:cubicBezTo>
                  <a:cubicBezTo>
                    <a:pt x="2102" y="4955"/>
                    <a:pt x="631" y="5172"/>
                    <a:pt x="696" y="5713"/>
                  </a:cubicBezTo>
                  <a:cubicBezTo>
                    <a:pt x="777" y="6251"/>
                    <a:pt x="1749" y="6413"/>
                    <a:pt x="1749" y="6413"/>
                  </a:cubicBezTo>
                  <a:cubicBezTo>
                    <a:pt x="1749" y="6413"/>
                    <a:pt x="1689" y="6410"/>
                    <a:pt x="1591" y="6410"/>
                  </a:cubicBezTo>
                  <a:cubicBezTo>
                    <a:pt x="1160" y="6410"/>
                    <a:pt x="0" y="6464"/>
                    <a:pt x="77" y="7048"/>
                  </a:cubicBezTo>
                  <a:cubicBezTo>
                    <a:pt x="158" y="7764"/>
                    <a:pt x="1736" y="7871"/>
                    <a:pt x="1736" y="7871"/>
                  </a:cubicBezTo>
                  <a:cubicBezTo>
                    <a:pt x="1736" y="7871"/>
                    <a:pt x="1687" y="7869"/>
                    <a:pt x="1611" y="7869"/>
                  </a:cubicBezTo>
                  <a:cubicBezTo>
                    <a:pt x="1293" y="7869"/>
                    <a:pt x="487" y="7903"/>
                    <a:pt x="631" y="8250"/>
                  </a:cubicBezTo>
                  <a:cubicBezTo>
                    <a:pt x="819" y="8681"/>
                    <a:pt x="1710" y="8937"/>
                    <a:pt x="1710" y="8937"/>
                  </a:cubicBezTo>
                  <a:lnTo>
                    <a:pt x="981" y="11383"/>
                  </a:lnTo>
                  <a:cubicBezTo>
                    <a:pt x="981" y="11383"/>
                    <a:pt x="1506" y="12219"/>
                    <a:pt x="3871" y="12436"/>
                  </a:cubicBezTo>
                  <a:cubicBezTo>
                    <a:pt x="4177" y="12463"/>
                    <a:pt x="4455" y="12475"/>
                    <a:pt x="4707" y="12475"/>
                  </a:cubicBezTo>
                  <a:cubicBezTo>
                    <a:pt x="6334" y="12475"/>
                    <a:pt x="6881" y="11989"/>
                    <a:pt x="6881" y="11989"/>
                  </a:cubicBezTo>
                  <a:cubicBezTo>
                    <a:pt x="7109" y="11999"/>
                    <a:pt x="7331" y="12004"/>
                    <a:pt x="7546" y="12004"/>
                  </a:cubicBezTo>
                  <a:cubicBezTo>
                    <a:pt x="8740" y="12004"/>
                    <a:pt x="9709" y="11850"/>
                    <a:pt x="10283" y="11597"/>
                  </a:cubicBezTo>
                  <a:cubicBezTo>
                    <a:pt x="11550" y="11043"/>
                    <a:pt x="11106" y="10748"/>
                    <a:pt x="11106" y="10748"/>
                  </a:cubicBezTo>
                  <a:cubicBezTo>
                    <a:pt x="10053" y="10544"/>
                    <a:pt x="9930" y="10045"/>
                    <a:pt x="9930" y="10045"/>
                  </a:cubicBezTo>
                  <a:lnTo>
                    <a:pt x="9930" y="10045"/>
                  </a:lnTo>
                  <a:cubicBezTo>
                    <a:pt x="10149" y="10172"/>
                    <a:pt x="10382" y="10234"/>
                    <a:pt x="10622" y="10234"/>
                  </a:cubicBezTo>
                  <a:cubicBezTo>
                    <a:pt x="11122" y="10234"/>
                    <a:pt x="11657" y="9966"/>
                    <a:pt x="12185" y="9465"/>
                  </a:cubicBezTo>
                  <a:cubicBezTo>
                    <a:pt x="12956" y="8723"/>
                    <a:pt x="13131" y="7884"/>
                    <a:pt x="12457" y="7534"/>
                  </a:cubicBezTo>
                  <a:cubicBezTo>
                    <a:pt x="11712" y="7142"/>
                    <a:pt x="10432" y="7090"/>
                    <a:pt x="10432" y="7090"/>
                  </a:cubicBezTo>
                  <a:cubicBezTo>
                    <a:pt x="10432" y="5496"/>
                    <a:pt x="9311" y="5065"/>
                    <a:pt x="9311" y="5065"/>
                  </a:cubicBezTo>
                  <a:lnTo>
                    <a:pt x="9311" y="5065"/>
                  </a:lnTo>
                  <a:cubicBezTo>
                    <a:pt x="9311" y="5065"/>
                    <a:pt x="9538" y="5123"/>
                    <a:pt x="9743" y="5123"/>
                  </a:cubicBezTo>
                  <a:cubicBezTo>
                    <a:pt x="9930" y="5123"/>
                    <a:pt x="10098" y="5074"/>
                    <a:pt x="10053" y="4887"/>
                  </a:cubicBezTo>
                  <a:cubicBezTo>
                    <a:pt x="10008" y="4680"/>
                    <a:pt x="9664" y="4583"/>
                    <a:pt x="9365" y="4538"/>
                  </a:cubicBezTo>
                  <a:lnTo>
                    <a:pt x="9365" y="4538"/>
                  </a:lnTo>
                  <a:cubicBezTo>
                    <a:pt x="9415" y="4540"/>
                    <a:pt x="9467" y="4541"/>
                    <a:pt x="9519" y="4541"/>
                  </a:cubicBezTo>
                  <a:cubicBezTo>
                    <a:pt x="9973" y="4541"/>
                    <a:pt x="10459" y="4451"/>
                    <a:pt x="10108" y="4012"/>
                  </a:cubicBezTo>
                  <a:cubicBezTo>
                    <a:pt x="9673" y="3480"/>
                    <a:pt x="7875" y="3404"/>
                    <a:pt x="6884" y="3404"/>
                  </a:cubicBezTo>
                  <a:cubicBezTo>
                    <a:pt x="6487" y="3404"/>
                    <a:pt x="6220" y="3416"/>
                    <a:pt x="6220" y="3416"/>
                  </a:cubicBezTo>
                  <a:cubicBezTo>
                    <a:pt x="6220" y="3416"/>
                    <a:pt x="6204" y="0"/>
                    <a:pt x="484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45"/>
            <p:cNvSpPr/>
            <p:nvPr/>
          </p:nvSpPr>
          <p:spPr>
            <a:xfrm>
              <a:off x="3859175" y="782825"/>
              <a:ext cx="236800" cy="262075"/>
            </a:xfrm>
            <a:custGeom>
              <a:rect b="b" l="l" r="r" t="t"/>
              <a:pathLst>
                <a:path extrusionOk="0" h="10483" w="9472">
                  <a:moveTo>
                    <a:pt x="4939" y="0"/>
                  </a:moveTo>
                  <a:cubicBezTo>
                    <a:pt x="4928" y="0"/>
                    <a:pt x="4918" y="1"/>
                    <a:pt x="4907" y="1"/>
                  </a:cubicBezTo>
                  <a:cubicBezTo>
                    <a:pt x="3530" y="56"/>
                    <a:pt x="2195" y="4955"/>
                    <a:pt x="2195" y="4955"/>
                  </a:cubicBezTo>
                  <a:cubicBezTo>
                    <a:pt x="2195" y="4955"/>
                    <a:pt x="1920" y="4905"/>
                    <a:pt x="1588" y="4905"/>
                  </a:cubicBezTo>
                  <a:cubicBezTo>
                    <a:pt x="1110" y="4905"/>
                    <a:pt x="511" y="5008"/>
                    <a:pt x="439" y="5509"/>
                  </a:cubicBezTo>
                  <a:cubicBezTo>
                    <a:pt x="360" y="6129"/>
                    <a:pt x="1394" y="6344"/>
                    <a:pt x="1735" y="6398"/>
                  </a:cubicBezTo>
                  <a:lnTo>
                    <a:pt x="1735" y="6398"/>
                  </a:lnTo>
                  <a:cubicBezTo>
                    <a:pt x="1622" y="6384"/>
                    <a:pt x="1430" y="6366"/>
                    <a:pt x="1215" y="6366"/>
                  </a:cubicBezTo>
                  <a:cubicBezTo>
                    <a:pt x="680" y="6366"/>
                    <a:pt x="0" y="6481"/>
                    <a:pt x="34" y="7074"/>
                  </a:cubicBezTo>
                  <a:cubicBezTo>
                    <a:pt x="78" y="7647"/>
                    <a:pt x="1200" y="7813"/>
                    <a:pt x="1647" y="7857"/>
                  </a:cubicBezTo>
                  <a:lnTo>
                    <a:pt x="1647" y="7857"/>
                  </a:lnTo>
                  <a:cubicBezTo>
                    <a:pt x="1594" y="7854"/>
                    <a:pt x="1531" y="7852"/>
                    <a:pt x="1462" y="7852"/>
                  </a:cubicBezTo>
                  <a:cubicBezTo>
                    <a:pt x="1030" y="7852"/>
                    <a:pt x="367" y="7931"/>
                    <a:pt x="332" y="8412"/>
                  </a:cubicBezTo>
                  <a:cubicBezTo>
                    <a:pt x="299" y="8887"/>
                    <a:pt x="812" y="8986"/>
                    <a:pt x="1240" y="8986"/>
                  </a:cubicBezTo>
                  <a:cubicBezTo>
                    <a:pt x="1436" y="8986"/>
                    <a:pt x="1613" y="8965"/>
                    <a:pt x="1715" y="8951"/>
                  </a:cubicBezTo>
                  <a:lnTo>
                    <a:pt x="1715" y="8951"/>
                  </a:lnTo>
                  <a:cubicBezTo>
                    <a:pt x="1479" y="8994"/>
                    <a:pt x="840" y="9147"/>
                    <a:pt x="643" y="9572"/>
                  </a:cubicBezTo>
                  <a:cubicBezTo>
                    <a:pt x="439" y="10071"/>
                    <a:pt x="899" y="10437"/>
                    <a:pt x="2639" y="10476"/>
                  </a:cubicBezTo>
                  <a:cubicBezTo>
                    <a:pt x="2819" y="10481"/>
                    <a:pt x="2995" y="10483"/>
                    <a:pt x="3167" y="10483"/>
                  </a:cubicBezTo>
                  <a:cubicBezTo>
                    <a:pt x="5897" y="10483"/>
                    <a:pt x="7600" y="9906"/>
                    <a:pt x="8121" y="9601"/>
                  </a:cubicBezTo>
                  <a:cubicBezTo>
                    <a:pt x="9349" y="8872"/>
                    <a:pt x="9472" y="7466"/>
                    <a:pt x="9375" y="6345"/>
                  </a:cubicBezTo>
                  <a:cubicBezTo>
                    <a:pt x="9268" y="4887"/>
                    <a:pt x="8215" y="3970"/>
                    <a:pt x="7350" y="3403"/>
                  </a:cubicBezTo>
                  <a:cubicBezTo>
                    <a:pt x="6757" y="3403"/>
                    <a:pt x="6313" y="3416"/>
                    <a:pt x="6313" y="3416"/>
                  </a:cubicBezTo>
                  <a:cubicBezTo>
                    <a:pt x="6313" y="3416"/>
                    <a:pt x="6297" y="0"/>
                    <a:pt x="493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45"/>
            <p:cNvSpPr/>
            <p:nvPr/>
          </p:nvSpPr>
          <p:spPr>
            <a:xfrm>
              <a:off x="3944725" y="806750"/>
              <a:ext cx="67500" cy="95900"/>
            </a:xfrm>
            <a:custGeom>
              <a:rect b="b" l="l" r="r" t="t"/>
              <a:pathLst>
                <a:path extrusionOk="0" h="3836" w="2700">
                  <a:moveTo>
                    <a:pt x="1611" y="0"/>
                  </a:moveTo>
                  <a:cubicBezTo>
                    <a:pt x="864" y="0"/>
                    <a:pt x="1" y="3784"/>
                    <a:pt x="1" y="3784"/>
                  </a:cubicBezTo>
                  <a:lnTo>
                    <a:pt x="1242" y="3729"/>
                  </a:lnTo>
                  <a:cubicBezTo>
                    <a:pt x="1242" y="3729"/>
                    <a:pt x="1284" y="3256"/>
                    <a:pt x="1378" y="3162"/>
                  </a:cubicBezTo>
                  <a:cubicBezTo>
                    <a:pt x="1423" y="3117"/>
                    <a:pt x="1463" y="3097"/>
                    <a:pt x="1500" y="3097"/>
                  </a:cubicBezTo>
                  <a:cubicBezTo>
                    <a:pt x="1664" y="3097"/>
                    <a:pt x="1740" y="3496"/>
                    <a:pt x="1768" y="3708"/>
                  </a:cubicBezTo>
                  <a:lnTo>
                    <a:pt x="1768" y="3708"/>
                  </a:lnTo>
                  <a:cubicBezTo>
                    <a:pt x="1747" y="3461"/>
                    <a:pt x="1738" y="2928"/>
                    <a:pt x="2026" y="2783"/>
                  </a:cubicBezTo>
                  <a:cubicBezTo>
                    <a:pt x="2058" y="2765"/>
                    <a:pt x="2089" y="2757"/>
                    <a:pt x="2120" y="2757"/>
                  </a:cubicBezTo>
                  <a:cubicBezTo>
                    <a:pt x="2437" y="2757"/>
                    <a:pt x="2674" y="3622"/>
                    <a:pt x="2674" y="3622"/>
                  </a:cubicBezTo>
                  <a:cubicBezTo>
                    <a:pt x="2700" y="3217"/>
                    <a:pt x="2405" y="139"/>
                    <a:pt x="1647" y="3"/>
                  </a:cubicBezTo>
                  <a:cubicBezTo>
                    <a:pt x="1635" y="1"/>
                    <a:pt x="1623" y="0"/>
                    <a:pt x="1611" y="0"/>
                  </a:cubicBezTo>
                  <a:close/>
                  <a:moveTo>
                    <a:pt x="1768" y="3708"/>
                  </a:moveTo>
                  <a:cubicBezTo>
                    <a:pt x="1775" y="3786"/>
                    <a:pt x="1783" y="3836"/>
                    <a:pt x="1783" y="3836"/>
                  </a:cubicBezTo>
                  <a:cubicBezTo>
                    <a:pt x="1783" y="3836"/>
                    <a:pt x="1779" y="3784"/>
                    <a:pt x="1768" y="3708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45"/>
            <p:cNvSpPr/>
            <p:nvPr/>
          </p:nvSpPr>
          <p:spPr>
            <a:xfrm>
              <a:off x="3876525" y="1060250"/>
              <a:ext cx="194425" cy="49975"/>
            </a:xfrm>
            <a:custGeom>
              <a:rect b="b" l="l" r="r" t="t"/>
              <a:pathLst>
                <a:path extrusionOk="0" h="1999" w="7777">
                  <a:moveTo>
                    <a:pt x="493" y="1"/>
                  </a:moveTo>
                  <a:cubicBezTo>
                    <a:pt x="328" y="1"/>
                    <a:pt x="180" y="101"/>
                    <a:pt x="124" y="257"/>
                  </a:cubicBezTo>
                  <a:cubicBezTo>
                    <a:pt x="95" y="325"/>
                    <a:pt x="82" y="406"/>
                    <a:pt x="56" y="474"/>
                  </a:cubicBezTo>
                  <a:cubicBezTo>
                    <a:pt x="1" y="649"/>
                    <a:pt x="82" y="824"/>
                    <a:pt x="244" y="905"/>
                  </a:cubicBezTo>
                  <a:cubicBezTo>
                    <a:pt x="1065" y="1332"/>
                    <a:pt x="2671" y="1998"/>
                    <a:pt x="5080" y="1998"/>
                  </a:cubicBezTo>
                  <a:cubicBezTo>
                    <a:pt x="5799" y="1998"/>
                    <a:pt x="6590" y="1939"/>
                    <a:pt x="7453" y="1796"/>
                  </a:cubicBezTo>
                  <a:cubicBezTo>
                    <a:pt x="7644" y="1770"/>
                    <a:pt x="7777" y="1595"/>
                    <a:pt x="7764" y="1404"/>
                  </a:cubicBezTo>
                  <a:cubicBezTo>
                    <a:pt x="7751" y="1352"/>
                    <a:pt x="7751" y="1297"/>
                    <a:pt x="7751" y="1242"/>
                  </a:cubicBezTo>
                  <a:cubicBezTo>
                    <a:pt x="7738" y="1054"/>
                    <a:pt x="7576" y="905"/>
                    <a:pt x="7372" y="905"/>
                  </a:cubicBezTo>
                  <a:cubicBezTo>
                    <a:pt x="6792" y="905"/>
                    <a:pt x="5590" y="905"/>
                    <a:pt x="4388" y="811"/>
                  </a:cubicBezTo>
                  <a:cubicBezTo>
                    <a:pt x="2946" y="691"/>
                    <a:pt x="1527" y="325"/>
                    <a:pt x="597" y="14"/>
                  </a:cubicBezTo>
                  <a:cubicBezTo>
                    <a:pt x="562" y="5"/>
                    <a:pt x="527" y="1"/>
                    <a:pt x="49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45"/>
            <p:cNvSpPr/>
            <p:nvPr/>
          </p:nvSpPr>
          <p:spPr>
            <a:xfrm>
              <a:off x="4051725" y="955550"/>
              <a:ext cx="28050" cy="24650"/>
            </a:xfrm>
            <a:custGeom>
              <a:rect b="b" l="l" r="r" t="t"/>
              <a:pathLst>
                <a:path extrusionOk="0" h="986" w="1122">
                  <a:moveTo>
                    <a:pt x="552" y="1"/>
                  </a:moveTo>
                  <a:cubicBezTo>
                    <a:pt x="404" y="1"/>
                    <a:pt x="258" y="67"/>
                    <a:pt x="163" y="194"/>
                  </a:cubicBezTo>
                  <a:cubicBezTo>
                    <a:pt x="1" y="408"/>
                    <a:pt x="40" y="719"/>
                    <a:pt x="257" y="881"/>
                  </a:cubicBezTo>
                  <a:cubicBezTo>
                    <a:pt x="345" y="952"/>
                    <a:pt x="449" y="986"/>
                    <a:pt x="552" y="986"/>
                  </a:cubicBezTo>
                  <a:cubicBezTo>
                    <a:pt x="701" y="986"/>
                    <a:pt x="848" y="915"/>
                    <a:pt x="944" y="787"/>
                  </a:cubicBezTo>
                  <a:cubicBezTo>
                    <a:pt x="1122" y="570"/>
                    <a:pt x="1067" y="262"/>
                    <a:pt x="850" y="100"/>
                  </a:cubicBezTo>
                  <a:cubicBezTo>
                    <a:pt x="761" y="33"/>
                    <a:pt x="656" y="1"/>
                    <a:pt x="552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45"/>
            <p:cNvSpPr/>
            <p:nvPr/>
          </p:nvSpPr>
          <p:spPr>
            <a:xfrm>
              <a:off x="4040225" y="928450"/>
              <a:ext cx="35100" cy="19400"/>
            </a:xfrm>
            <a:custGeom>
              <a:rect b="b" l="l" r="r" t="t"/>
              <a:pathLst>
                <a:path extrusionOk="0" h="776" w="1404">
                  <a:moveTo>
                    <a:pt x="789" y="1"/>
                  </a:moveTo>
                  <a:cubicBezTo>
                    <a:pt x="743" y="1"/>
                    <a:pt x="697" y="3"/>
                    <a:pt x="649" y="8"/>
                  </a:cubicBezTo>
                  <a:cubicBezTo>
                    <a:pt x="286" y="63"/>
                    <a:pt x="1" y="277"/>
                    <a:pt x="27" y="481"/>
                  </a:cubicBezTo>
                  <a:cubicBezTo>
                    <a:pt x="51" y="651"/>
                    <a:pt x="298" y="775"/>
                    <a:pt x="593" y="775"/>
                  </a:cubicBezTo>
                  <a:cubicBezTo>
                    <a:pt x="646" y="775"/>
                    <a:pt x="701" y="771"/>
                    <a:pt x="756" y="763"/>
                  </a:cubicBezTo>
                  <a:cubicBezTo>
                    <a:pt x="1135" y="711"/>
                    <a:pt x="1404" y="507"/>
                    <a:pt x="1378" y="293"/>
                  </a:cubicBezTo>
                  <a:cubicBezTo>
                    <a:pt x="1355" y="115"/>
                    <a:pt x="1105" y="1"/>
                    <a:pt x="789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45"/>
            <p:cNvSpPr/>
            <p:nvPr/>
          </p:nvSpPr>
          <p:spPr>
            <a:xfrm>
              <a:off x="4143825" y="980325"/>
              <a:ext cx="6100" cy="5750"/>
            </a:xfrm>
            <a:custGeom>
              <a:rect b="b" l="l" r="r" t="t"/>
              <a:pathLst>
                <a:path extrusionOk="0" h="230" w="244">
                  <a:moveTo>
                    <a:pt x="150" y="0"/>
                  </a:moveTo>
                  <a:cubicBezTo>
                    <a:pt x="82" y="0"/>
                    <a:pt x="30" y="39"/>
                    <a:pt x="14" y="94"/>
                  </a:cubicBezTo>
                  <a:cubicBezTo>
                    <a:pt x="1" y="162"/>
                    <a:pt x="43" y="214"/>
                    <a:pt x="111" y="227"/>
                  </a:cubicBezTo>
                  <a:cubicBezTo>
                    <a:pt x="117" y="229"/>
                    <a:pt x="124" y="230"/>
                    <a:pt x="130" y="230"/>
                  </a:cubicBezTo>
                  <a:cubicBezTo>
                    <a:pt x="178" y="230"/>
                    <a:pt x="231" y="181"/>
                    <a:pt x="231" y="133"/>
                  </a:cubicBezTo>
                  <a:cubicBezTo>
                    <a:pt x="244" y="65"/>
                    <a:pt x="205" y="13"/>
                    <a:pt x="150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45"/>
            <p:cNvSpPr/>
            <p:nvPr/>
          </p:nvSpPr>
          <p:spPr>
            <a:xfrm>
              <a:off x="4146575" y="996775"/>
              <a:ext cx="6100" cy="5525"/>
            </a:xfrm>
            <a:custGeom>
              <a:rect b="b" l="l" r="r" t="t"/>
              <a:pathLst>
                <a:path extrusionOk="0" h="221" w="244">
                  <a:moveTo>
                    <a:pt x="122" y="1"/>
                  </a:moveTo>
                  <a:cubicBezTo>
                    <a:pt x="68" y="1"/>
                    <a:pt x="25" y="36"/>
                    <a:pt x="14" y="84"/>
                  </a:cubicBezTo>
                  <a:cubicBezTo>
                    <a:pt x="1" y="152"/>
                    <a:pt x="40" y="204"/>
                    <a:pt x="108" y="217"/>
                  </a:cubicBezTo>
                  <a:cubicBezTo>
                    <a:pt x="118" y="219"/>
                    <a:pt x="127" y="220"/>
                    <a:pt x="136" y="220"/>
                  </a:cubicBezTo>
                  <a:cubicBezTo>
                    <a:pt x="190" y="220"/>
                    <a:pt x="230" y="181"/>
                    <a:pt x="244" y="123"/>
                  </a:cubicBezTo>
                  <a:cubicBezTo>
                    <a:pt x="244" y="71"/>
                    <a:pt x="202" y="3"/>
                    <a:pt x="147" y="3"/>
                  </a:cubicBezTo>
                  <a:cubicBezTo>
                    <a:pt x="138" y="1"/>
                    <a:pt x="130" y="1"/>
                    <a:pt x="122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45"/>
            <p:cNvSpPr/>
            <p:nvPr/>
          </p:nvSpPr>
          <p:spPr>
            <a:xfrm>
              <a:off x="4129325" y="983575"/>
              <a:ext cx="6100" cy="5575"/>
            </a:xfrm>
            <a:custGeom>
              <a:rect b="b" l="l" r="r" t="t"/>
              <a:pathLst>
                <a:path extrusionOk="0" h="223" w="244">
                  <a:moveTo>
                    <a:pt x="125" y="1"/>
                  </a:moveTo>
                  <a:cubicBezTo>
                    <a:pt x="69" y="1"/>
                    <a:pt x="25" y="40"/>
                    <a:pt x="14" y="97"/>
                  </a:cubicBezTo>
                  <a:cubicBezTo>
                    <a:pt x="1" y="152"/>
                    <a:pt x="43" y="207"/>
                    <a:pt x="108" y="220"/>
                  </a:cubicBezTo>
                  <a:cubicBezTo>
                    <a:pt x="115" y="222"/>
                    <a:pt x="122" y="222"/>
                    <a:pt x="129" y="222"/>
                  </a:cubicBezTo>
                  <a:cubicBezTo>
                    <a:pt x="179" y="222"/>
                    <a:pt x="231" y="185"/>
                    <a:pt x="231" y="126"/>
                  </a:cubicBezTo>
                  <a:cubicBezTo>
                    <a:pt x="244" y="71"/>
                    <a:pt x="205" y="16"/>
                    <a:pt x="150" y="3"/>
                  </a:cubicBezTo>
                  <a:cubicBezTo>
                    <a:pt x="141" y="1"/>
                    <a:pt x="133" y="1"/>
                    <a:pt x="125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45"/>
            <p:cNvSpPr/>
            <p:nvPr/>
          </p:nvSpPr>
          <p:spPr>
            <a:xfrm>
              <a:off x="4133375" y="998800"/>
              <a:ext cx="6100" cy="5850"/>
            </a:xfrm>
            <a:custGeom>
              <a:rect b="b" l="l" r="r" t="t"/>
              <a:pathLst>
                <a:path extrusionOk="0" h="234" w="244">
                  <a:moveTo>
                    <a:pt x="124" y="1"/>
                  </a:moveTo>
                  <a:cubicBezTo>
                    <a:pt x="68" y="1"/>
                    <a:pt x="25" y="38"/>
                    <a:pt x="14" y="97"/>
                  </a:cubicBezTo>
                  <a:cubicBezTo>
                    <a:pt x="1" y="165"/>
                    <a:pt x="43" y="217"/>
                    <a:pt x="108" y="233"/>
                  </a:cubicBezTo>
                  <a:cubicBezTo>
                    <a:pt x="163" y="233"/>
                    <a:pt x="231" y="191"/>
                    <a:pt x="231" y="136"/>
                  </a:cubicBezTo>
                  <a:cubicBezTo>
                    <a:pt x="244" y="71"/>
                    <a:pt x="205" y="16"/>
                    <a:pt x="150" y="3"/>
                  </a:cubicBezTo>
                  <a:cubicBezTo>
                    <a:pt x="141" y="1"/>
                    <a:pt x="132" y="1"/>
                    <a:pt x="124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45"/>
            <p:cNvSpPr/>
            <p:nvPr/>
          </p:nvSpPr>
          <p:spPr>
            <a:xfrm>
              <a:off x="4137750" y="990700"/>
              <a:ext cx="6100" cy="5525"/>
            </a:xfrm>
            <a:custGeom>
              <a:rect b="b" l="l" r="r" t="t"/>
              <a:pathLst>
                <a:path extrusionOk="0" h="221" w="244">
                  <a:moveTo>
                    <a:pt x="115" y="1"/>
                  </a:moveTo>
                  <a:cubicBezTo>
                    <a:pt x="65" y="1"/>
                    <a:pt x="14" y="38"/>
                    <a:pt x="14" y="97"/>
                  </a:cubicBezTo>
                  <a:cubicBezTo>
                    <a:pt x="1" y="152"/>
                    <a:pt x="43" y="217"/>
                    <a:pt x="95" y="217"/>
                  </a:cubicBezTo>
                  <a:cubicBezTo>
                    <a:pt x="105" y="219"/>
                    <a:pt x="114" y="220"/>
                    <a:pt x="124" y="220"/>
                  </a:cubicBezTo>
                  <a:cubicBezTo>
                    <a:pt x="178" y="220"/>
                    <a:pt x="220" y="183"/>
                    <a:pt x="231" y="136"/>
                  </a:cubicBezTo>
                  <a:cubicBezTo>
                    <a:pt x="244" y="71"/>
                    <a:pt x="205" y="16"/>
                    <a:pt x="137" y="3"/>
                  </a:cubicBezTo>
                  <a:cubicBezTo>
                    <a:pt x="130" y="1"/>
                    <a:pt x="122" y="1"/>
                    <a:pt x="115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45"/>
            <p:cNvSpPr/>
            <p:nvPr/>
          </p:nvSpPr>
          <p:spPr>
            <a:xfrm>
              <a:off x="4159375" y="966475"/>
              <a:ext cx="27000" cy="39450"/>
            </a:xfrm>
            <a:custGeom>
              <a:rect b="b" l="l" r="r" t="t"/>
              <a:pathLst>
                <a:path extrusionOk="0" h="1578" w="1080">
                  <a:moveTo>
                    <a:pt x="82" y="0"/>
                  </a:moveTo>
                  <a:cubicBezTo>
                    <a:pt x="1" y="457"/>
                    <a:pt x="27" y="1160"/>
                    <a:pt x="717" y="1578"/>
                  </a:cubicBezTo>
                  <a:cubicBezTo>
                    <a:pt x="1080" y="1011"/>
                    <a:pt x="1054" y="457"/>
                    <a:pt x="542" y="188"/>
                  </a:cubicBezTo>
                  <a:cubicBezTo>
                    <a:pt x="406" y="120"/>
                    <a:pt x="244" y="52"/>
                    <a:pt x="82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45"/>
            <p:cNvSpPr/>
            <p:nvPr/>
          </p:nvSpPr>
          <p:spPr>
            <a:xfrm>
              <a:off x="3485700" y="477850"/>
              <a:ext cx="67175" cy="58875"/>
            </a:xfrm>
            <a:custGeom>
              <a:rect b="b" l="l" r="r" t="t"/>
              <a:pathLst>
                <a:path extrusionOk="0" h="2355" w="2687">
                  <a:moveTo>
                    <a:pt x="1342" y="0"/>
                  </a:moveTo>
                  <a:cubicBezTo>
                    <a:pt x="916" y="0"/>
                    <a:pt x="508" y="235"/>
                    <a:pt x="299" y="643"/>
                  </a:cubicBezTo>
                  <a:cubicBezTo>
                    <a:pt x="1" y="1226"/>
                    <a:pt x="231" y="1939"/>
                    <a:pt x="811" y="2224"/>
                  </a:cubicBezTo>
                  <a:cubicBezTo>
                    <a:pt x="983" y="2313"/>
                    <a:pt x="1167" y="2355"/>
                    <a:pt x="1349" y="2355"/>
                  </a:cubicBezTo>
                  <a:cubicBezTo>
                    <a:pt x="1778" y="2355"/>
                    <a:pt x="2191" y="2120"/>
                    <a:pt x="2392" y="1712"/>
                  </a:cubicBezTo>
                  <a:cubicBezTo>
                    <a:pt x="2687" y="1129"/>
                    <a:pt x="2460" y="429"/>
                    <a:pt x="1877" y="131"/>
                  </a:cubicBezTo>
                  <a:cubicBezTo>
                    <a:pt x="1704" y="42"/>
                    <a:pt x="1521" y="0"/>
                    <a:pt x="134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45"/>
            <p:cNvSpPr/>
            <p:nvPr/>
          </p:nvSpPr>
          <p:spPr>
            <a:xfrm>
              <a:off x="3561350" y="473500"/>
              <a:ext cx="20600" cy="19225"/>
            </a:xfrm>
            <a:custGeom>
              <a:rect b="b" l="l" r="r" t="t"/>
              <a:pathLst>
                <a:path extrusionOk="0" h="769" w="824">
                  <a:moveTo>
                    <a:pt x="416" y="1"/>
                  </a:moveTo>
                  <a:cubicBezTo>
                    <a:pt x="394" y="1"/>
                    <a:pt x="372" y="3"/>
                    <a:pt x="351" y="7"/>
                  </a:cubicBezTo>
                  <a:cubicBezTo>
                    <a:pt x="134" y="36"/>
                    <a:pt x="1" y="237"/>
                    <a:pt x="27" y="441"/>
                  </a:cubicBezTo>
                  <a:cubicBezTo>
                    <a:pt x="62" y="637"/>
                    <a:pt x="227" y="768"/>
                    <a:pt x="419" y="768"/>
                  </a:cubicBezTo>
                  <a:cubicBezTo>
                    <a:pt x="436" y="768"/>
                    <a:pt x="453" y="767"/>
                    <a:pt x="471" y="765"/>
                  </a:cubicBezTo>
                  <a:cubicBezTo>
                    <a:pt x="675" y="723"/>
                    <a:pt x="824" y="535"/>
                    <a:pt x="795" y="318"/>
                  </a:cubicBezTo>
                  <a:cubicBezTo>
                    <a:pt x="760" y="139"/>
                    <a:pt x="594" y="1"/>
                    <a:pt x="416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45"/>
            <p:cNvSpPr/>
            <p:nvPr/>
          </p:nvSpPr>
          <p:spPr>
            <a:xfrm>
              <a:off x="3564350" y="535150"/>
              <a:ext cx="20600" cy="21225"/>
            </a:xfrm>
            <a:custGeom>
              <a:rect b="b" l="l" r="r" t="t"/>
              <a:pathLst>
                <a:path extrusionOk="0" h="849" w="824">
                  <a:moveTo>
                    <a:pt x="108" y="0"/>
                  </a:moveTo>
                  <a:cubicBezTo>
                    <a:pt x="82" y="0"/>
                    <a:pt x="27" y="39"/>
                    <a:pt x="27" y="81"/>
                  </a:cubicBezTo>
                  <a:cubicBezTo>
                    <a:pt x="1" y="661"/>
                    <a:pt x="487" y="836"/>
                    <a:pt x="743" y="849"/>
                  </a:cubicBezTo>
                  <a:cubicBezTo>
                    <a:pt x="785" y="849"/>
                    <a:pt x="824" y="823"/>
                    <a:pt x="824" y="781"/>
                  </a:cubicBezTo>
                  <a:cubicBezTo>
                    <a:pt x="824" y="729"/>
                    <a:pt x="798" y="687"/>
                    <a:pt x="743" y="687"/>
                  </a:cubicBezTo>
                  <a:cubicBezTo>
                    <a:pt x="717" y="687"/>
                    <a:pt x="176" y="648"/>
                    <a:pt x="189" y="94"/>
                  </a:cubicBezTo>
                  <a:cubicBezTo>
                    <a:pt x="189" y="39"/>
                    <a:pt x="163" y="0"/>
                    <a:pt x="108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45"/>
            <p:cNvSpPr/>
            <p:nvPr/>
          </p:nvSpPr>
          <p:spPr>
            <a:xfrm>
              <a:off x="3600150" y="483450"/>
              <a:ext cx="24975" cy="35525"/>
            </a:xfrm>
            <a:custGeom>
              <a:rect b="b" l="l" r="r" t="t"/>
              <a:pathLst>
                <a:path extrusionOk="0" h="1421" w="999">
                  <a:moveTo>
                    <a:pt x="474" y="1"/>
                  </a:moveTo>
                  <a:lnTo>
                    <a:pt x="1" y="1365"/>
                  </a:lnTo>
                  <a:lnTo>
                    <a:pt x="999" y="1420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45"/>
            <p:cNvSpPr/>
            <p:nvPr/>
          </p:nvSpPr>
          <p:spPr>
            <a:xfrm>
              <a:off x="3751700" y="1254975"/>
              <a:ext cx="382350" cy="290675"/>
            </a:xfrm>
            <a:custGeom>
              <a:rect b="b" l="l" r="r" t="t"/>
              <a:pathLst>
                <a:path extrusionOk="0" h="11627" w="15294">
                  <a:moveTo>
                    <a:pt x="730" y="1"/>
                  </a:moveTo>
                  <a:cubicBezTo>
                    <a:pt x="309" y="1"/>
                    <a:pt x="1" y="367"/>
                    <a:pt x="66" y="772"/>
                  </a:cubicBezTo>
                  <a:lnTo>
                    <a:pt x="2227" y="11626"/>
                  </a:lnTo>
                  <a:lnTo>
                    <a:pt x="5995" y="11571"/>
                  </a:lnTo>
                  <a:lnTo>
                    <a:pt x="9300" y="11571"/>
                  </a:lnTo>
                  <a:lnTo>
                    <a:pt x="13055" y="11626"/>
                  </a:lnTo>
                  <a:lnTo>
                    <a:pt x="15229" y="772"/>
                  </a:lnTo>
                  <a:cubicBezTo>
                    <a:pt x="15294" y="367"/>
                    <a:pt x="14970" y="1"/>
                    <a:pt x="1456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45"/>
            <p:cNvSpPr/>
            <p:nvPr/>
          </p:nvSpPr>
          <p:spPr>
            <a:xfrm>
              <a:off x="3742875" y="1307950"/>
              <a:ext cx="399675" cy="243450"/>
            </a:xfrm>
            <a:custGeom>
              <a:rect b="b" l="l" r="r" t="t"/>
              <a:pathLst>
                <a:path extrusionOk="0" h="9738" w="15987">
                  <a:moveTo>
                    <a:pt x="15109" y="448"/>
                  </a:moveTo>
                  <a:cubicBezTo>
                    <a:pt x="15229" y="448"/>
                    <a:pt x="15339" y="503"/>
                    <a:pt x="15420" y="597"/>
                  </a:cubicBezTo>
                  <a:cubicBezTo>
                    <a:pt x="15501" y="704"/>
                    <a:pt x="15527" y="827"/>
                    <a:pt x="15501" y="947"/>
                  </a:cubicBezTo>
                  <a:lnTo>
                    <a:pt x="13813" y="8966"/>
                  </a:lnTo>
                  <a:cubicBezTo>
                    <a:pt x="13771" y="9154"/>
                    <a:pt x="13609" y="9290"/>
                    <a:pt x="13408" y="9290"/>
                  </a:cubicBezTo>
                  <a:lnTo>
                    <a:pt x="2580" y="9290"/>
                  </a:lnTo>
                  <a:cubicBezTo>
                    <a:pt x="2392" y="9290"/>
                    <a:pt x="2217" y="9154"/>
                    <a:pt x="2175" y="8966"/>
                  </a:cubicBezTo>
                  <a:lnTo>
                    <a:pt x="487" y="947"/>
                  </a:lnTo>
                  <a:cubicBezTo>
                    <a:pt x="461" y="827"/>
                    <a:pt x="487" y="704"/>
                    <a:pt x="568" y="597"/>
                  </a:cubicBezTo>
                  <a:cubicBezTo>
                    <a:pt x="649" y="503"/>
                    <a:pt x="759" y="448"/>
                    <a:pt x="892" y="448"/>
                  </a:cubicBezTo>
                  <a:close/>
                  <a:moveTo>
                    <a:pt x="892" y="1"/>
                  </a:moveTo>
                  <a:cubicBezTo>
                    <a:pt x="636" y="1"/>
                    <a:pt x="393" y="124"/>
                    <a:pt x="231" y="325"/>
                  </a:cubicBezTo>
                  <a:cubicBezTo>
                    <a:pt x="69" y="529"/>
                    <a:pt x="1" y="785"/>
                    <a:pt x="56" y="1041"/>
                  </a:cubicBezTo>
                  <a:lnTo>
                    <a:pt x="1744" y="9060"/>
                  </a:lnTo>
                  <a:cubicBezTo>
                    <a:pt x="1825" y="9452"/>
                    <a:pt x="2175" y="9737"/>
                    <a:pt x="2580" y="9737"/>
                  </a:cubicBezTo>
                  <a:lnTo>
                    <a:pt x="13408" y="9737"/>
                  </a:lnTo>
                  <a:cubicBezTo>
                    <a:pt x="13813" y="9737"/>
                    <a:pt x="14163" y="9452"/>
                    <a:pt x="14244" y="9060"/>
                  </a:cubicBezTo>
                  <a:lnTo>
                    <a:pt x="15932" y="1041"/>
                  </a:lnTo>
                  <a:cubicBezTo>
                    <a:pt x="15987" y="785"/>
                    <a:pt x="15932" y="529"/>
                    <a:pt x="15770" y="325"/>
                  </a:cubicBezTo>
                  <a:cubicBezTo>
                    <a:pt x="15608" y="124"/>
                    <a:pt x="15365" y="1"/>
                    <a:pt x="151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45"/>
            <p:cNvSpPr/>
            <p:nvPr/>
          </p:nvSpPr>
          <p:spPr>
            <a:xfrm>
              <a:off x="3777625" y="1466325"/>
              <a:ext cx="330500" cy="10775"/>
            </a:xfrm>
            <a:custGeom>
              <a:rect b="b" l="l" r="r" t="t"/>
              <a:pathLst>
                <a:path extrusionOk="0" h="431" w="13220">
                  <a:moveTo>
                    <a:pt x="218" y="0"/>
                  </a:moveTo>
                  <a:cubicBezTo>
                    <a:pt x="98" y="0"/>
                    <a:pt x="1" y="94"/>
                    <a:pt x="1" y="214"/>
                  </a:cubicBezTo>
                  <a:cubicBezTo>
                    <a:pt x="1" y="337"/>
                    <a:pt x="98" y="431"/>
                    <a:pt x="218" y="431"/>
                  </a:cubicBezTo>
                  <a:lnTo>
                    <a:pt x="12990" y="431"/>
                  </a:lnTo>
                  <a:cubicBezTo>
                    <a:pt x="13110" y="431"/>
                    <a:pt x="13220" y="337"/>
                    <a:pt x="13220" y="214"/>
                  </a:cubicBezTo>
                  <a:cubicBezTo>
                    <a:pt x="13220" y="94"/>
                    <a:pt x="13110" y="0"/>
                    <a:pt x="1299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45"/>
            <p:cNvSpPr/>
            <p:nvPr/>
          </p:nvSpPr>
          <p:spPr>
            <a:xfrm>
              <a:off x="3756400" y="1383625"/>
              <a:ext cx="372300" cy="11100"/>
            </a:xfrm>
            <a:custGeom>
              <a:rect b="b" l="l" r="r" t="t"/>
              <a:pathLst>
                <a:path extrusionOk="0" h="444" w="14892">
                  <a:moveTo>
                    <a:pt x="231" y="0"/>
                  </a:moveTo>
                  <a:cubicBezTo>
                    <a:pt x="108" y="0"/>
                    <a:pt x="1" y="107"/>
                    <a:pt x="1" y="230"/>
                  </a:cubicBezTo>
                  <a:cubicBezTo>
                    <a:pt x="1" y="350"/>
                    <a:pt x="108" y="444"/>
                    <a:pt x="231" y="444"/>
                  </a:cubicBezTo>
                  <a:lnTo>
                    <a:pt x="14675" y="444"/>
                  </a:lnTo>
                  <a:cubicBezTo>
                    <a:pt x="14798" y="444"/>
                    <a:pt x="14892" y="350"/>
                    <a:pt x="14892" y="230"/>
                  </a:cubicBezTo>
                  <a:cubicBezTo>
                    <a:pt x="14892" y="107"/>
                    <a:pt x="14798" y="0"/>
                    <a:pt x="14675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45"/>
            <p:cNvSpPr/>
            <p:nvPr/>
          </p:nvSpPr>
          <p:spPr>
            <a:xfrm>
              <a:off x="3937275" y="1310725"/>
              <a:ext cx="11200" cy="239925"/>
            </a:xfrm>
            <a:custGeom>
              <a:rect b="b" l="l" r="r" t="t"/>
              <a:pathLst>
                <a:path extrusionOk="0" h="9597" w="448">
                  <a:moveTo>
                    <a:pt x="218" y="0"/>
                  </a:moveTo>
                  <a:cubicBezTo>
                    <a:pt x="95" y="0"/>
                    <a:pt x="1" y="107"/>
                    <a:pt x="1" y="230"/>
                  </a:cubicBezTo>
                  <a:lnTo>
                    <a:pt x="1" y="9367"/>
                  </a:lnTo>
                  <a:cubicBezTo>
                    <a:pt x="1" y="9490"/>
                    <a:pt x="95" y="9597"/>
                    <a:pt x="218" y="9597"/>
                  </a:cubicBezTo>
                  <a:cubicBezTo>
                    <a:pt x="338" y="9597"/>
                    <a:pt x="448" y="9490"/>
                    <a:pt x="448" y="9367"/>
                  </a:cubicBezTo>
                  <a:lnTo>
                    <a:pt x="448" y="230"/>
                  </a:lnTo>
                  <a:cubicBezTo>
                    <a:pt x="448" y="107"/>
                    <a:pt x="338" y="0"/>
                    <a:pt x="218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45"/>
            <p:cNvSpPr/>
            <p:nvPr/>
          </p:nvSpPr>
          <p:spPr>
            <a:xfrm>
              <a:off x="3836750" y="1310725"/>
              <a:ext cx="29025" cy="239925"/>
            </a:xfrm>
            <a:custGeom>
              <a:rect b="b" l="l" r="r" t="t"/>
              <a:pathLst>
                <a:path extrusionOk="0" h="9597" w="1161">
                  <a:moveTo>
                    <a:pt x="215" y="0"/>
                  </a:moveTo>
                  <a:cubicBezTo>
                    <a:pt x="95" y="13"/>
                    <a:pt x="1" y="120"/>
                    <a:pt x="14" y="243"/>
                  </a:cubicBezTo>
                  <a:lnTo>
                    <a:pt x="701" y="9383"/>
                  </a:lnTo>
                  <a:cubicBezTo>
                    <a:pt x="714" y="9503"/>
                    <a:pt x="811" y="9597"/>
                    <a:pt x="931" y="9597"/>
                  </a:cubicBezTo>
                  <a:lnTo>
                    <a:pt x="944" y="9597"/>
                  </a:lnTo>
                  <a:cubicBezTo>
                    <a:pt x="1067" y="9584"/>
                    <a:pt x="1161" y="9477"/>
                    <a:pt x="1148" y="9354"/>
                  </a:cubicBezTo>
                  <a:lnTo>
                    <a:pt x="458" y="214"/>
                  </a:lnTo>
                  <a:cubicBezTo>
                    <a:pt x="445" y="81"/>
                    <a:pt x="338" y="0"/>
                    <a:pt x="215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45"/>
            <p:cNvSpPr/>
            <p:nvPr/>
          </p:nvSpPr>
          <p:spPr>
            <a:xfrm>
              <a:off x="4019975" y="1310725"/>
              <a:ext cx="28700" cy="239925"/>
            </a:xfrm>
            <a:custGeom>
              <a:rect b="b" l="l" r="r" t="t"/>
              <a:pathLst>
                <a:path extrusionOk="0" h="9597" w="1148">
                  <a:moveTo>
                    <a:pt x="934" y="0"/>
                  </a:moveTo>
                  <a:cubicBezTo>
                    <a:pt x="811" y="0"/>
                    <a:pt x="704" y="81"/>
                    <a:pt x="704" y="214"/>
                  </a:cubicBezTo>
                  <a:lnTo>
                    <a:pt x="1" y="9354"/>
                  </a:lnTo>
                  <a:cubicBezTo>
                    <a:pt x="1" y="9477"/>
                    <a:pt x="82" y="9584"/>
                    <a:pt x="205" y="9597"/>
                  </a:cubicBezTo>
                  <a:lnTo>
                    <a:pt x="231" y="9597"/>
                  </a:lnTo>
                  <a:cubicBezTo>
                    <a:pt x="338" y="9597"/>
                    <a:pt x="432" y="9503"/>
                    <a:pt x="448" y="9383"/>
                  </a:cubicBezTo>
                  <a:lnTo>
                    <a:pt x="1135" y="243"/>
                  </a:lnTo>
                  <a:cubicBezTo>
                    <a:pt x="1148" y="120"/>
                    <a:pt x="1054" y="13"/>
                    <a:pt x="934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45"/>
            <p:cNvSpPr/>
            <p:nvPr/>
          </p:nvSpPr>
          <p:spPr>
            <a:xfrm>
              <a:off x="3578175" y="1126575"/>
              <a:ext cx="152575" cy="152100"/>
            </a:xfrm>
            <a:custGeom>
              <a:rect b="b" l="l" r="r" t="t"/>
              <a:pathLst>
                <a:path extrusionOk="0" h="6084" w="6103">
                  <a:moveTo>
                    <a:pt x="1696" y="1"/>
                  </a:moveTo>
                  <a:cubicBezTo>
                    <a:pt x="963" y="1"/>
                    <a:pt x="0" y="742"/>
                    <a:pt x="96" y="2250"/>
                  </a:cubicBezTo>
                  <a:cubicBezTo>
                    <a:pt x="231" y="4374"/>
                    <a:pt x="2068" y="6083"/>
                    <a:pt x="3322" y="6083"/>
                  </a:cubicBezTo>
                  <a:cubicBezTo>
                    <a:pt x="3326" y="6083"/>
                    <a:pt x="3331" y="6083"/>
                    <a:pt x="3336" y="6083"/>
                  </a:cubicBezTo>
                  <a:cubicBezTo>
                    <a:pt x="4606" y="6070"/>
                    <a:pt x="5617" y="5474"/>
                    <a:pt x="5860" y="4301"/>
                  </a:cubicBezTo>
                  <a:cubicBezTo>
                    <a:pt x="6103" y="3125"/>
                    <a:pt x="5416" y="2033"/>
                    <a:pt x="3916" y="1534"/>
                  </a:cubicBezTo>
                  <a:cubicBezTo>
                    <a:pt x="2432" y="1035"/>
                    <a:pt x="2406" y="400"/>
                    <a:pt x="2406" y="400"/>
                  </a:cubicBezTo>
                  <a:cubicBezTo>
                    <a:pt x="2276" y="134"/>
                    <a:pt x="2007" y="1"/>
                    <a:pt x="1696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45"/>
            <p:cNvSpPr/>
            <p:nvPr/>
          </p:nvSpPr>
          <p:spPr>
            <a:xfrm>
              <a:off x="3307175" y="811825"/>
              <a:ext cx="357800" cy="443500"/>
            </a:xfrm>
            <a:custGeom>
              <a:rect b="b" l="l" r="r" t="t"/>
              <a:pathLst>
                <a:path extrusionOk="0" h="17740" w="14312">
                  <a:moveTo>
                    <a:pt x="8480" y="1"/>
                  </a:moveTo>
                  <a:lnTo>
                    <a:pt x="1" y="6011"/>
                  </a:lnTo>
                  <a:cubicBezTo>
                    <a:pt x="1" y="6037"/>
                    <a:pt x="14" y="6050"/>
                    <a:pt x="14" y="6063"/>
                  </a:cubicBezTo>
                  <a:cubicBezTo>
                    <a:pt x="3526" y="16282"/>
                    <a:pt x="10087" y="17740"/>
                    <a:pt x="10087" y="17740"/>
                  </a:cubicBezTo>
                  <a:lnTo>
                    <a:pt x="14312" y="13191"/>
                  </a:lnTo>
                  <a:cubicBezTo>
                    <a:pt x="14312" y="13191"/>
                    <a:pt x="10207" y="8020"/>
                    <a:pt x="9060" y="2891"/>
                  </a:cubicBezTo>
                  <a:cubicBezTo>
                    <a:pt x="8843" y="1974"/>
                    <a:pt x="8668" y="989"/>
                    <a:pt x="848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45"/>
            <p:cNvSpPr/>
            <p:nvPr/>
          </p:nvSpPr>
          <p:spPr>
            <a:xfrm>
              <a:off x="3518825" y="1123250"/>
              <a:ext cx="98200" cy="92625"/>
            </a:xfrm>
            <a:custGeom>
              <a:rect b="b" l="l" r="r" t="t"/>
              <a:pathLst>
                <a:path extrusionOk="0" h="3705" w="3928">
                  <a:moveTo>
                    <a:pt x="3837" y="0"/>
                  </a:moveTo>
                  <a:cubicBezTo>
                    <a:pt x="3818" y="0"/>
                    <a:pt x="3797" y="6"/>
                    <a:pt x="3779" y="18"/>
                  </a:cubicBezTo>
                  <a:lnTo>
                    <a:pt x="27" y="3569"/>
                  </a:lnTo>
                  <a:cubicBezTo>
                    <a:pt x="1" y="3598"/>
                    <a:pt x="1" y="3650"/>
                    <a:pt x="27" y="3679"/>
                  </a:cubicBezTo>
                  <a:cubicBezTo>
                    <a:pt x="40" y="3705"/>
                    <a:pt x="66" y="3705"/>
                    <a:pt x="82" y="3705"/>
                  </a:cubicBezTo>
                  <a:cubicBezTo>
                    <a:pt x="108" y="3705"/>
                    <a:pt x="121" y="3705"/>
                    <a:pt x="147" y="3692"/>
                  </a:cubicBezTo>
                  <a:lnTo>
                    <a:pt x="3902" y="141"/>
                  </a:lnTo>
                  <a:cubicBezTo>
                    <a:pt x="3928" y="115"/>
                    <a:pt x="3928" y="60"/>
                    <a:pt x="3902" y="34"/>
                  </a:cubicBezTo>
                  <a:cubicBezTo>
                    <a:pt x="3885" y="10"/>
                    <a:pt x="3862" y="0"/>
                    <a:pt x="3837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45"/>
            <p:cNvSpPr/>
            <p:nvPr/>
          </p:nvSpPr>
          <p:spPr>
            <a:xfrm>
              <a:off x="3566375" y="1082500"/>
              <a:ext cx="32100" cy="30550"/>
            </a:xfrm>
            <a:custGeom>
              <a:rect b="b" l="l" r="r" t="t"/>
              <a:pathLst>
                <a:path extrusionOk="0" h="1222" w="1284">
                  <a:moveTo>
                    <a:pt x="630" y="0"/>
                  </a:moveTo>
                  <a:cubicBezTo>
                    <a:pt x="614" y="0"/>
                    <a:pt x="597" y="1"/>
                    <a:pt x="581" y="2"/>
                  </a:cubicBezTo>
                  <a:cubicBezTo>
                    <a:pt x="244" y="28"/>
                    <a:pt x="1" y="339"/>
                    <a:pt x="27" y="676"/>
                  </a:cubicBezTo>
                  <a:cubicBezTo>
                    <a:pt x="66" y="977"/>
                    <a:pt x="325" y="1221"/>
                    <a:pt x="632" y="1221"/>
                  </a:cubicBezTo>
                  <a:cubicBezTo>
                    <a:pt x="656" y="1221"/>
                    <a:pt x="680" y="1220"/>
                    <a:pt x="704" y="1217"/>
                  </a:cubicBezTo>
                  <a:cubicBezTo>
                    <a:pt x="1041" y="1191"/>
                    <a:pt x="1284" y="893"/>
                    <a:pt x="1258" y="556"/>
                  </a:cubicBezTo>
                  <a:cubicBezTo>
                    <a:pt x="1218" y="236"/>
                    <a:pt x="946" y="0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45"/>
            <p:cNvSpPr/>
            <p:nvPr/>
          </p:nvSpPr>
          <p:spPr>
            <a:xfrm>
              <a:off x="3475575" y="1008550"/>
              <a:ext cx="32100" cy="30600"/>
            </a:xfrm>
            <a:custGeom>
              <a:rect b="b" l="l" r="r" t="t"/>
              <a:pathLst>
                <a:path extrusionOk="0" h="1224" w="1284">
                  <a:moveTo>
                    <a:pt x="654" y="1"/>
                  </a:moveTo>
                  <a:cubicBezTo>
                    <a:pt x="630" y="1"/>
                    <a:pt x="605" y="2"/>
                    <a:pt x="581" y="5"/>
                  </a:cubicBezTo>
                  <a:cubicBezTo>
                    <a:pt x="244" y="31"/>
                    <a:pt x="1" y="329"/>
                    <a:pt x="30" y="666"/>
                  </a:cubicBezTo>
                  <a:cubicBezTo>
                    <a:pt x="66" y="980"/>
                    <a:pt x="328" y="1224"/>
                    <a:pt x="636" y="1224"/>
                  </a:cubicBezTo>
                  <a:cubicBezTo>
                    <a:pt x="658" y="1224"/>
                    <a:pt x="681" y="1223"/>
                    <a:pt x="704" y="1220"/>
                  </a:cubicBezTo>
                  <a:cubicBezTo>
                    <a:pt x="1041" y="1191"/>
                    <a:pt x="1284" y="880"/>
                    <a:pt x="1258" y="556"/>
                  </a:cubicBezTo>
                  <a:cubicBezTo>
                    <a:pt x="1219" y="243"/>
                    <a:pt x="962" y="1"/>
                    <a:pt x="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45"/>
            <p:cNvSpPr/>
            <p:nvPr/>
          </p:nvSpPr>
          <p:spPr>
            <a:xfrm>
              <a:off x="3466500" y="1107775"/>
              <a:ext cx="32425" cy="30550"/>
            </a:xfrm>
            <a:custGeom>
              <a:rect b="b" l="l" r="r" t="t"/>
              <a:pathLst>
                <a:path extrusionOk="0" h="1222" w="1297">
                  <a:moveTo>
                    <a:pt x="670" y="0"/>
                  </a:moveTo>
                  <a:cubicBezTo>
                    <a:pt x="645" y="0"/>
                    <a:pt x="619" y="2"/>
                    <a:pt x="594" y="5"/>
                  </a:cubicBezTo>
                  <a:cubicBezTo>
                    <a:pt x="257" y="31"/>
                    <a:pt x="1" y="329"/>
                    <a:pt x="40" y="666"/>
                  </a:cubicBezTo>
                  <a:cubicBezTo>
                    <a:pt x="67" y="986"/>
                    <a:pt x="347" y="1222"/>
                    <a:pt x="653" y="1222"/>
                  </a:cubicBezTo>
                  <a:cubicBezTo>
                    <a:pt x="669" y="1222"/>
                    <a:pt x="685" y="1221"/>
                    <a:pt x="701" y="1220"/>
                  </a:cubicBezTo>
                  <a:cubicBezTo>
                    <a:pt x="1041" y="1178"/>
                    <a:pt x="1297" y="880"/>
                    <a:pt x="1255" y="543"/>
                  </a:cubicBezTo>
                  <a:cubicBezTo>
                    <a:pt x="1231" y="231"/>
                    <a:pt x="974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45"/>
            <p:cNvSpPr/>
            <p:nvPr/>
          </p:nvSpPr>
          <p:spPr>
            <a:xfrm>
              <a:off x="3562650" y="990450"/>
              <a:ext cx="23025" cy="29125"/>
            </a:xfrm>
            <a:custGeom>
              <a:rect b="b" l="l" r="r" t="t"/>
              <a:pathLst>
                <a:path extrusionOk="0" h="1165" w="921">
                  <a:moveTo>
                    <a:pt x="367" y="0"/>
                  </a:moveTo>
                  <a:cubicBezTo>
                    <a:pt x="137" y="120"/>
                    <a:pt x="1" y="350"/>
                    <a:pt x="30" y="619"/>
                  </a:cubicBezTo>
                  <a:cubicBezTo>
                    <a:pt x="54" y="932"/>
                    <a:pt x="313" y="1164"/>
                    <a:pt x="620" y="1164"/>
                  </a:cubicBezTo>
                  <a:cubicBezTo>
                    <a:pt x="643" y="1164"/>
                    <a:pt x="667" y="1163"/>
                    <a:pt x="691" y="1160"/>
                  </a:cubicBezTo>
                  <a:cubicBezTo>
                    <a:pt x="772" y="1160"/>
                    <a:pt x="853" y="1134"/>
                    <a:pt x="921" y="1092"/>
                  </a:cubicBezTo>
                  <a:cubicBezTo>
                    <a:pt x="730" y="742"/>
                    <a:pt x="542" y="376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45"/>
            <p:cNvSpPr/>
            <p:nvPr/>
          </p:nvSpPr>
          <p:spPr>
            <a:xfrm>
              <a:off x="3472575" y="1197250"/>
              <a:ext cx="30725" cy="28450"/>
            </a:xfrm>
            <a:custGeom>
              <a:rect b="b" l="l" r="r" t="t"/>
              <a:pathLst>
                <a:path extrusionOk="0" h="1138" w="1229">
                  <a:moveTo>
                    <a:pt x="592" y="1"/>
                  </a:moveTo>
                  <a:cubicBezTo>
                    <a:pt x="574" y="1"/>
                    <a:pt x="556" y="1"/>
                    <a:pt x="539" y="3"/>
                  </a:cubicBezTo>
                  <a:cubicBezTo>
                    <a:pt x="257" y="29"/>
                    <a:pt x="40" y="246"/>
                    <a:pt x="1" y="502"/>
                  </a:cubicBezTo>
                  <a:cubicBezTo>
                    <a:pt x="312" y="745"/>
                    <a:pt x="620" y="962"/>
                    <a:pt x="905" y="1137"/>
                  </a:cubicBezTo>
                  <a:cubicBezTo>
                    <a:pt x="1106" y="1027"/>
                    <a:pt x="1229" y="800"/>
                    <a:pt x="1203" y="557"/>
                  </a:cubicBezTo>
                  <a:cubicBezTo>
                    <a:pt x="1175" y="235"/>
                    <a:pt x="896" y="1"/>
                    <a:pt x="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45"/>
            <p:cNvSpPr/>
            <p:nvPr/>
          </p:nvSpPr>
          <p:spPr>
            <a:xfrm>
              <a:off x="3366550" y="1079800"/>
              <a:ext cx="30400" cy="30700"/>
            </a:xfrm>
            <a:custGeom>
              <a:rect b="b" l="l" r="r" t="t"/>
              <a:pathLst>
                <a:path extrusionOk="0" h="1228" w="1216">
                  <a:moveTo>
                    <a:pt x="571" y="1"/>
                  </a:moveTo>
                  <a:cubicBezTo>
                    <a:pt x="552" y="1"/>
                    <a:pt x="534" y="1"/>
                    <a:pt x="516" y="3"/>
                  </a:cubicBezTo>
                  <a:cubicBezTo>
                    <a:pt x="273" y="29"/>
                    <a:pt x="69" y="191"/>
                    <a:pt x="1" y="421"/>
                  </a:cubicBezTo>
                  <a:cubicBezTo>
                    <a:pt x="163" y="690"/>
                    <a:pt x="341" y="962"/>
                    <a:pt x="516" y="1218"/>
                  </a:cubicBezTo>
                  <a:cubicBezTo>
                    <a:pt x="535" y="1225"/>
                    <a:pt x="556" y="1228"/>
                    <a:pt x="576" y="1228"/>
                  </a:cubicBezTo>
                  <a:cubicBezTo>
                    <a:pt x="596" y="1228"/>
                    <a:pt x="616" y="1225"/>
                    <a:pt x="636" y="1218"/>
                  </a:cubicBezTo>
                  <a:cubicBezTo>
                    <a:pt x="973" y="1189"/>
                    <a:pt x="1216" y="894"/>
                    <a:pt x="1190" y="557"/>
                  </a:cubicBezTo>
                  <a:cubicBezTo>
                    <a:pt x="1153" y="235"/>
                    <a:pt x="885" y="1"/>
                    <a:pt x="5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45"/>
            <p:cNvSpPr/>
            <p:nvPr/>
          </p:nvSpPr>
          <p:spPr>
            <a:xfrm>
              <a:off x="3549200" y="1171150"/>
              <a:ext cx="152225" cy="158925"/>
            </a:xfrm>
            <a:custGeom>
              <a:rect b="b" l="l" r="r" t="t"/>
              <a:pathLst>
                <a:path extrusionOk="0" h="6357" w="6089">
                  <a:moveTo>
                    <a:pt x="1810" y="0"/>
                  </a:moveTo>
                  <a:cubicBezTo>
                    <a:pt x="1079" y="0"/>
                    <a:pt x="136" y="666"/>
                    <a:pt x="82" y="2126"/>
                  </a:cubicBezTo>
                  <a:cubicBezTo>
                    <a:pt x="1" y="4313"/>
                    <a:pt x="1702" y="6231"/>
                    <a:pt x="2982" y="6338"/>
                  </a:cubicBezTo>
                  <a:cubicBezTo>
                    <a:pt x="3108" y="6350"/>
                    <a:pt x="3231" y="6356"/>
                    <a:pt x="3353" y="6356"/>
                  </a:cubicBezTo>
                  <a:cubicBezTo>
                    <a:pt x="4470" y="6356"/>
                    <a:pt x="5382" y="5844"/>
                    <a:pt x="5710" y="4786"/>
                  </a:cubicBezTo>
                  <a:cubicBezTo>
                    <a:pt x="6089" y="3626"/>
                    <a:pt x="5493" y="2437"/>
                    <a:pt x="4022" y="1789"/>
                  </a:cubicBezTo>
                  <a:cubicBezTo>
                    <a:pt x="2564" y="1128"/>
                    <a:pt x="2606" y="480"/>
                    <a:pt x="2606" y="480"/>
                  </a:cubicBezTo>
                  <a:cubicBezTo>
                    <a:pt x="2484" y="165"/>
                    <a:pt x="2173" y="0"/>
                    <a:pt x="181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45"/>
            <p:cNvSpPr/>
            <p:nvPr/>
          </p:nvSpPr>
          <p:spPr>
            <a:xfrm>
              <a:off x="3044250" y="591275"/>
              <a:ext cx="469175" cy="677575"/>
            </a:xfrm>
            <a:custGeom>
              <a:rect b="b" l="l" r="r" t="t"/>
              <a:pathLst>
                <a:path extrusionOk="0" h="27103" w="18767">
                  <a:moveTo>
                    <a:pt x="14925" y="0"/>
                  </a:moveTo>
                  <a:cubicBezTo>
                    <a:pt x="13084" y="0"/>
                    <a:pt x="10538" y="2018"/>
                    <a:pt x="7210" y="6069"/>
                  </a:cubicBezTo>
                  <a:cubicBezTo>
                    <a:pt x="2392" y="11943"/>
                    <a:pt x="1" y="19787"/>
                    <a:pt x="1" y="19787"/>
                  </a:cubicBezTo>
                  <a:cubicBezTo>
                    <a:pt x="4537" y="23675"/>
                    <a:pt x="16243" y="27103"/>
                    <a:pt x="16243" y="27103"/>
                  </a:cubicBezTo>
                  <a:lnTo>
                    <a:pt x="16619" y="24741"/>
                  </a:lnTo>
                  <a:cubicBezTo>
                    <a:pt x="16619" y="24741"/>
                    <a:pt x="18767" y="3882"/>
                    <a:pt x="16998" y="1238"/>
                  </a:cubicBezTo>
                  <a:cubicBezTo>
                    <a:pt x="16447" y="413"/>
                    <a:pt x="15758" y="0"/>
                    <a:pt x="14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45"/>
            <p:cNvSpPr/>
            <p:nvPr/>
          </p:nvSpPr>
          <p:spPr>
            <a:xfrm>
              <a:off x="3573825" y="1245175"/>
              <a:ext cx="91150" cy="91150"/>
            </a:xfrm>
            <a:custGeom>
              <a:rect b="b" l="l" r="r" t="t"/>
              <a:pathLst>
                <a:path extrusionOk="0" h="3646" w="3646">
                  <a:moveTo>
                    <a:pt x="1822" y="1"/>
                  </a:moveTo>
                  <a:cubicBezTo>
                    <a:pt x="824" y="1"/>
                    <a:pt x="1" y="827"/>
                    <a:pt x="1" y="1825"/>
                  </a:cubicBezTo>
                  <a:cubicBezTo>
                    <a:pt x="1" y="2836"/>
                    <a:pt x="824" y="3646"/>
                    <a:pt x="1822" y="3646"/>
                  </a:cubicBezTo>
                  <a:cubicBezTo>
                    <a:pt x="2836" y="3646"/>
                    <a:pt x="3646" y="2836"/>
                    <a:pt x="3646" y="1825"/>
                  </a:cubicBezTo>
                  <a:cubicBezTo>
                    <a:pt x="3646" y="827"/>
                    <a:pt x="2836" y="1"/>
                    <a:pt x="1822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45"/>
            <p:cNvSpPr/>
            <p:nvPr/>
          </p:nvSpPr>
          <p:spPr>
            <a:xfrm>
              <a:off x="3236975" y="591200"/>
              <a:ext cx="403700" cy="704625"/>
            </a:xfrm>
            <a:custGeom>
              <a:rect b="b" l="l" r="r" t="t"/>
              <a:pathLst>
                <a:path extrusionOk="0" h="28185" w="16148">
                  <a:moveTo>
                    <a:pt x="7411" y="0"/>
                  </a:moveTo>
                  <a:cubicBezTo>
                    <a:pt x="4145" y="0"/>
                    <a:pt x="0" y="5417"/>
                    <a:pt x="2365" y="15348"/>
                  </a:cubicBezTo>
                  <a:cubicBezTo>
                    <a:pt x="4902" y="26040"/>
                    <a:pt x="11408" y="28185"/>
                    <a:pt x="11408" y="28185"/>
                  </a:cubicBezTo>
                  <a:lnTo>
                    <a:pt x="16148" y="23989"/>
                  </a:lnTo>
                  <a:cubicBezTo>
                    <a:pt x="16148" y="23989"/>
                    <a:pt x="12503" y="18345"/>
                    <a:pt x="11842" y="13025"/>
                  </a:cubicBezTo>
                  <a:cubicBezTo>
                    <a:pt x="11194" y="7708"/>
                    <a:pt x="11421" y="742"/>
                    <a:pt x="7954" y="52"/>
                  </a:cubicBezTo>
                  <a:cubicBezTo>
                    <a:pt x="7777" y="17"/>
                    <a:pt x="7595" y="0"/>
                    <a:pt x="7411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45"/>
            <p:cNvSpPr/>
            <p:nvPr/>
          </p:nvSpPr>
          <p:spPr>
            <a:xfrm>
              <a:off x="3485050" y="1167450"/>
              <a:ext cx="108725" cy="84575"/>
            </a:xfrm>
            <a:custGeom>
              <a:rect b="b" l="l" r="r" t="t"/>
              <a:pathLst>
                <a:path extrusionOk="0" h="3383" w="4349">
                  <a:moveTo>
                    <a:pt x="4265" y="1"/>
                  </a:moveTo>
                  <a:cubicBezTo>
                    <a:pt x="4248" y="1"/>
                    <a:pt x="4230" y="7"/>
                    <a:pt x="4213" y="19"/>
                  </a:cubicBezTo>
                  <a:lnTo>
                    <a:pt x="56" y="3233"/>
                  </a:lnTo>
                  <a:cubicBezTo>
                    <a:pt x="14" y="3259"/>
                    <a:pt x="1" y="3314"/>
                    <a:pt x="27" y="3353"/>
                  </a:cubicBezTo>
                  <a:cubicBezTo>
                    <a:pt x="56" y="3369"/>
                    <a:pt x="69" y="3382"/>
                    <a:pt x="95" y="3382"/>
                  </a:cubicBezTo>
                  <a:cubicBezTo>
                    <a:pt x="121" y="3382"/>
                    <a:pt x="137" y="3382"/>
                    <a:pt x="150" y="3369"/>
                  </a:cubicBezTo>
                  <a:lnTo>
                    <a:pt x="4307" y="142"/>
                  </a:lnTo>
                  <a:cubicBezTo>
                    <a:pt x="4349" y="113"/>
                    <a:pt x="4349" y="61"/>
                    <a:pt x="4320" y="32"/>
                  </a:cubicBezTo>
                  <a:cubicBezTo>
                    <a:pt x="4305" y="10"/>
                    <a:pt x="4286" y="1"/>
                    <a:pt x="4265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45"/>
            <p:cNvSpPr/>
            <p:nvPr/>
          </p:nvSpPr>
          <p:spPr>
            <a:xfrm>
              <a:off x="3326450" y="816950"/>
              <a:ext cx="31050" cy="31025"/>
            </a:xfrm>
            <a:custGeom>
              <a:rect b="b" l="l" r="r" t="t"/>
              <a:pathLst>
                <a:path extrusionOk="0" h="1241" w="1242">
                  <a:moveTo>
                    <a:pt x="620" y="0"/>
                  </a:moveTo>
                  <a:cubicBezTo>
                    <a:pt x="270" y="0"/>
                    <a:pt x="1" y="269"/>
                    <a:pt x="1" y="622"/>
                  </a:cubicBezTo>
                  <a:cubicBezTo>
                    <a:pt x="1" y="959"/>
                    <a:pt x="270" y="1241"/>
                    <a:pt x="620" y="1241"/>
                  </a:cubicBezTo>
                  <a:cubicBezTo>
                    <a:pt x="957" y="1241"/>
                    <a:pt x="1242" y="959"/>
                    <a:pt x="1242" y="622"/>
                  </a:cubicBezTo>
                  <a:cubicBezTo>
                    <a:pt x="1242" y="269"/>
                    <a:pt x="957" y="0"/>
                    <a:pt x="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45"/>
            <p:cNvSpPr/>
            <p:nvPr/>
          </p:nvSpPr>
          <p:spPr>
            <a:xfrm>
              <a:off x="3422275" y="745000"/>
              <a:ext cx="31375" cy="31475"/>
            </a:xfrm>
            <a:custGeom>
              <a:rect b="b" l="l" r="r" t="t"/>
              <a:pathLst>
                <a:path extrusionOk="0" h="1259" w="1255">
                  <a:moveTo>
                    <a:pt x="636" y="1"/>
                  </a:moveTo>
                  <a:cubicBezTo>
                    <a:pt x="283" y="1"/>
                    <a:pt x="1" y="286"/>
                    <a:pt x="1" y="623"/>
                  </a:cubicBezTo>
                  <a:cubicBezTo>
                    <a:pt x="1" y="973"/>
                    <a:pt x="283" y="1258"/>
                    <a:pt x="636" y="1258"/>
                  </a:cubicBezTo>
                  <a:cubicBezTo>
                    <a:pt x="973" y="1258"/>
                    <a:pt x="1255" y="973"/>
                    <a:pt x="1255" y="623"/>
                  </a:cubicBezTo>
                  <a:cubicBezTo>
                    <a:pt x="1255" y="286"/>
                    <a:pt x="97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45"/>
            <p:cNvSpPr/>
            <p:nvPr/>
          </p:nvSpPr>
          <p:spPr>
            <a:xfrm>
              <a:off x="3334150" y="688300"/>
              <a:ext cx="31125" cy="31150"/>
            </a:xfrm>
            <a:custGeom>
              <a:rect b="b" l="l" r="r" t="t"/>
              <a:pathLst>
                <a:path extrusionOk="0" h="1246" w="1245">
                  <a:moveTo>
                    <a:pt x="623" y="1"/>
                  </a:moveTo>
                  <a:cubicBezTo>
                    <a:pt x="273" y="1"/>
                    <a:pt x="1" y="286"/>
                    <a:pt x="1" y="623"/>
                  </a:cubicBezTo>
                  <a:cubicBezTo>
                    <a:pt x="1" y="973"/>
                    <a:pt x="273" y="1245"/>
                    <a:pt x="623" y="1245"/>
                  </a:cubicBezTo>
                  <a:cubicBezTo>
                    <a:pt x="960" y="1245"/>
                    <a:pt x="1245" y="973"/>
                    <a:pt x="1245" y="623"/>
                  </a:cubicBezTo>
                  <a:cubicBezTo>
                    <a:pt x="1245" y="286"/>
                    <a:pt x="960" y="1"/>
                    <a:pt x="6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45"/>
            <p:cNvSpPr/>
            <p:nvPr/>
          </p:nvSpPr>
          <p:spPr>
            <a:xfrm>
              <a:off x="3415150" y="629250"/>
              <a:ext cx="31125" cy="31150"/>
            </a:xfrm>
            <a:custGeom>
              <a:rect b="b" l="l" r="r" t="t"/>
              <a:pathLst>
                <a:path extrusionOk="0" h="1246" w="1245">
                  <a:moveTo>
                    <a:pt x="623" y="1"/>
                  </a:moveTo>
                  <a:cubicBezTo>
                    <a:pt x="286" y="1"/>
                    <a:pt x="1" y="286"/>
                    <a:pt x="1" y="623"/>
                  </a:cubicBezTo>
                  <a:cubicBezTo>
                    <a:pt x="1" y="973"/>
                    <a:pt x="286" y="1245"/>
                    <a:pt x="623" y="1245"/>
                  </a:cubicBezTo>
                  <a:cubicBezTo>
                    <a:pt x="973" y="1245"/>
                    <a:pt x="1245" y="973"/>
                    <a:pt x="1245" y="623"/>
                  </a:cubicBezTo>
                  <a:cubicBezTo>
                    <a:pt x="1245" y="286"/>
                    <a:pt x="973" y="1"/>
                    <a:pt x="6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45"/>
            <p:cNvSpPr/>
            <p:nvPr/>
          </p:nvSpPr>
          <p:spPr>
            <a:xfrm>
              <a:off x="3545800" y="1122725"/>
              <a:ext cx="31050" cy="31025"/>
            </a:xfrm>
            <a:custGeom>
              <a:rect b="b" l="l" r="r" t="t"/>
              <a:pathLst>
                <a:path extrusionOk="0" h="1241" w="1242">
                  <a:moveTo>
                    <a:pt x="623" y="0"/>
                  </a:moveTo>
                  <a:cubicBezTo>
                    <a:pt x="283" y="0"/>
                    <a:pt x="1" y="269"/>
                    <a:pt x="1" y="622"/>
                  </a:cubicBezTo>
                  <a:cubicBezTo>
                    <a:pt x="1" y="972"/>
                    <a:pt x="283" y="1241"/>
                    <a:pt x="623" y="1241"/>
                  </a:cubicBezTo>
                  <a:cubicBezTo>
                    <a:pt x="973" y="1241"/>
                    <a:pt x="1242" y="972"/>
                    <a:pt x="1242" y="622"/>
                  </a:cubicBezTo>
                  <a:cubicBezTo>
                    <a:pt x="1242" y="269"/>
                    <a:pt x="973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45"/>
            <p:cNvSpPr/>
            <p:nvPr/>
          </p:nvSpPr>
          <p:spPr>
            <a:xfrm>
              <a:off x="3406725" y="864475"/>
              <a:ext cx="31450" cy="31475"/>
            </a:xfrm>
            <a:custGeom>
              <a:rect b="b" l="l" r="r" t="t"/>
              <a:pathLst>
                <a:path extrusionOk="0" h="1259" w="1258">
                  <a:moveTo>
                    <a:pt x="623" y="1"/>
                  </a:moveTo>
                  <a:cubicBezTo>
                    <a:pt x="286" y="1"/>
                    <a:pt x="1" y="286"/>
                    <a:pt x="1" y="623"/>
                  </a:cubicBezTo>
                  <a:cubicBezTo>
                    <a:pt x="1" y="973"/>
                    <a:pt x="286" y="1258"/>
                    <a:pt x="623" y="1258"/>
                  </a:cubicBezTo>
                  <a:cubicBezTo>
                    <a:pt x="973" y="1258"/>
                    <a:pt x="1258" y="973"/>
                    <a:pt x="1258" y="623"/>
                  </a:cubicBezTo>
                  <a:cubicBezTo>
                    <a:pt x="1258" y="286"/>
                    <a:pt x="973" y="1"/>
                    <a:pt x="6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45"/>
            <p:cNvSpPr/>
            <p:nvPr/>
          </p:nvSpPr>
          <p:spPr>
            <a:xfrm>
              <a:off x="3365250" y="978950"/>
              <a:ext cx="31375" cy="31350"/>
            </a:xfrm>
            <a:custGeom>
              <a:rect b="b" l="l" r="r" t="t"/>
              <a:pathLst>
                <a:path extrusionOk="0" h="1254" w="1255">
                  <a:moveTo>
                    <a:pt x="620" y="0"/>
                  </a:moveTo>
                  <a:cubicBezTo>
                    <a:pt x="283" y="0"/>
                    <a:pt x="1" y="282"/>
                    <a:pt x="1" y="635"/>
                  </a:cubicBezTo>
                  <a:cubicBezTo>
                    <a:pt x="1" y="972"/>
                    <a:pt x="283" y="1254"/>
                    <a:pt x="620" y="1254"/>
                  </a:cubicBezTo>
                  <a:cubicBezTo>
                    <a:pt x="973" y="1254"/>
                    <a:pt x="1255" y="972"/>
                    <a:pt x="1255" y="635"/>
                  </a:cubicBezTo>
                  <a:cubicBezTo>
                    <a:pt x="1255" y="282"/>
                    <a:pt x="973" y="0"/>
                    <a:pt x="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45"/>
            <p:cNvSpPr/>
            <p:nvPr/>
          </p:nvSpPr>
          <p:spPr>
            <a:xfrm>
              <a:off x="3461075" y="1038625"/>
              <a:ext cx="31050" cy="31150"/>
            </a:xfrm>
            <a:custGeom>
              <a:rect b="b" l="l" r="r" t="t"/>
              <a:pathLst>
                <a:path extrusionOk="0" h="1246" w="1242">
                  <a:moveTo>
                    <a:pt x="623" y="1"/>
                  </a:moveTo>
                  <a:cubicBezTo>
                    <a:pt x="286" y="1"/>
                    <a:pt x="1" y="273"/>
                    <a:pt x="1" y="623"/>
                  </a:cubicBezTo>
                  <a:cubicBezTo>
                    <a:pt x="1" y="960"/>
                    <a:pt x="286" y="1245"/>
                    <a:pt x="623" y="1245"/>
                  </a:cubicBezTo>
                  <a:cubicBezTo>
                    <a:pt x="973" y="1245"/>
                    <a:pt x="1242" y="960"/>
                    <a:pt x="1242" y="623"/>
                  </a:cubicBezTo>
                  <a:cubicBezTo>
                    <a:pt x="1242" y="273"/>
                    <a:pt x="973" y="1"/>
                    <a:pt x="6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45"/>
            <p:cNvSpPr/>
            <p:nvPr/>
          </p:nvSpPr>
          <p:spPr>
            <a:xfrm>
              <a:off x="3442200" y="1138275"/>
              <a:ext cx="31050" cy="31025"/>
            </a:xfrm>
            <a:custGeom>
              <a:rect b="b" l="l" r="r" t="t"/>
              <a:pathLst>
                <a:path extrusionOk="0" h="1241" w="1242">
                  <a:moveTo>
                    <a:pt x="620" y="0"/>
                  </a:moveTo>
                  <a:cubicBezTo>
                    <a:pt x="283" y="0"/>
                    <a:pt x="1" y="282"/>
                    <a:pt x="1" y="619"/>
                  </a:cubicBezTo>
                  <a:cubicBezTo>
                    <a:pt x="1" y="972"/>
                    <a:pt x="283" y="1241"/>
                    <a:pt x="620" y="1241"/>
                  </a:cubicBezTo>
                  <a:cubicBezTo>
                    <a:pt x="973" y="1241"/>
                    <a:pt x="1242" y="972"/>
                    <a:pt x="1242" y="619"/>
                  </a:cubicBezTo>
                  <a:cubicBezTo>
                    <a:pt x="1242" y="282"/>
                    <a:pt x="973" y="0"/>
                    <a:pt x="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45"/>
            <p:cNvSpPr/>
            <p:nvPr/>
          </p:nvSpPr>
          <p:spPr>
            <a:xfrm>
              <a:off x="3481325" y="928000"/>
              <a:ext cx="31050" cy="31350"/>
            </a:xfrm>
            <a:custGeom>
              <a:rect b="b" l="l" r="r" t="t"/>
              <a:pathLst>
                <a:path extrusionOk="0" h="1254" w="1242">
                  <a:moveTo>
                    <a:pt x="623" y="0"/>
                  </a:moveTo>
                  <a:cubicBezTo>
                    <a:pt x="270" y="0"/>
                    <a:pt x="1" y="282"/>
                    <a:pt x="1" y="619"/>
                  </a:cubicBezTo>
                  <a:cubicBezTo>
                    <a:pt x="1" y="972"/>
                    <a:pt x="270" y="1254"/>
                    <a:pt x="623" y="1254"/>
                  </a:cubicBezTo>
                  <a:cubicBezTo>
                    <a:pt x="960" y="1254"/>
                    <a:pt x="1242" y="972"/>
                    <a:pt x="1242" y="619"/>
                  </a:cubicBezTo>
                  <a:cubicBezTo>
                    <a:pt x="1242" y="282"/>
                    <a:pt x="960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45"/>
            <p:cNvSpPr/>
            <p:nvPr/>
          </p:nvSpPr>
          <p:spPr>
            <a:xfrm>
              <a:off x="3502625" y="785500"/>
              <a:ext cx="20925" cy="31475"/>
            </a:xfrm>
            <a:custGeom>
              <a:rect b="b" l="l" r="r" t="t"/>
              <a:pathLst>
                <a:path extrusionOk="0" h="1259" w="837">
                  <a:moveTo>
                    <a:pt x="620" y="1"/>
                  </a:moveTo>
                  <a:cubicBezTo>
                    <a:pt x="270" y="1"/>
                    <a:pt x="1" y="286"/>
                    <a:pt x="1" y="623"/>
                  </a:cubicBezTo>
                  <a:cubicBezTo>
                    <a:pt x="1" y="973"/>
                    <a:pt x="270" y="1258"/>
                    <a:pt x="620" y="1258"/>
                  </a:cubicBezTo>
                  <a:cubicBezTo>
                    <a:pt x="688" y="1258"/>
                    <a:pt x="769" y="1232"/>
                    <a:pt x="837" y="1216"/>
                  </a:cubicBezTo>
                  <a:cubicBezTo>
                    <a:pt x="795" y="811"/>
                    <a:pt x="756" y="406"/>
                    <a:pt x="730" y="17"/>
                  </a:cubicBezTo>
                  <a:cubicBezTo>
                    <a:pt x="688" y="1"/>
                    <a:pt x="649" y="1"/>
                    <a:pt x="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45"/>
            <p:cNvSpPr/>
            <p:nvPr/>
          </p:nvSpPr>
          <p:spPr>
            <a:xfrm>
              <a:off x="3551225" y="1028500"/>
              <a:ext cx="21250" cy="30075"/>
            </a:xfrm>
            <a:custGeom>
              <a:rect b="b" l="l" r="r" t="t"/>
              <a:pathLst>
                <a:path extrusionOk="0" h="1203" w="850">
                  <a:moveTo>
                    <a:pt x="406" y="1"/>
                  </a:moveTo>
                  <a:cubicBezTo>
                    <a:pt x="163" y="82"/>
                    <a:pt x="1" y="312"/>
                    <a:pt x="1" y="584"/>
                  </a:cubicBezTo>
                  <a:cubicBezTo>
                    <a:pt x="1" y="921"/>
                    <a:pt x="270" y="1203"/>
                    <a:pt x="620" y="1203"/>
                  </a:cubicBezTo>
                  <a:cubicBezTo>
                    <a:pt x="701" y="1203"/>
                    <a:pt x="782" y="1190"/>
                    <a:pt x="850" y="1164"/>
                  </a:cubicBezTo>
                  <a:cubicBezTo>
                    <a:pt x="701" y="785"/>
                    <a:pt x="552" y="393"/>
                    <a:pt x="4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45"/>
            <p:cNvSpPr/>
            <p:nvPr/>
          </p:nvSpPr>
          <p:spPr>
            <a:xfrm>
              <a:off x="3438800" y="1229725"/>
              <a:ext cx="30400" cy="29650"/>
            </a:xfrm>
            <a:custGeom>
              <a:rect b="b" l="l" r="r" t="t"/>
              <a:pathLst>
                <a:path extrusionOk="0" h="1186" w="1216">
                  <a:moveTo>
                    <a:pt x="594" y="0"/>
                  </a:moveTo>
                  <a:cubicBezTo>
                    <a:pt x="312" y="0"/>
                    <a:pt x="69" y="188"/>
                    <a:pt x="1" y="444"/>
                  </a:cubicBezTo>
                  <a:cubicBezTo>
                    <a:pt x="299" y="729"/>
                    <a:pt x="581" y="972"/>
                    <a:pt x="853" y="1186"/>
                  </a:cubicBezTo>
                  <a:cubicBezTo>
                    <a:pt x="1067" y="1079"/>
                    <a:pt x="1216" y="878"/>
                    <a:pt x="1216" y="619"/>
                  </a:cubicBezTo>
                  <a:cubicBezTo>
                    <a:pt x="1216" y="282"/>
                    <a:pt x="934" y="0"/>
                    <a:pt x="5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45"/>
            <p:cNvSpPr/>
            <p:nvPr/>
          </p:nvSpPr>
          <p:spPr>
            <a:xfrm>
              <a:off x="3342975" y="1099800"/>
              <a:ext cx="30075" cy="31350"/>
            </a:xfrm>
            <a:custGeom>
              <a:rect b="b" l="l" r="r" t="t"/>
              <a:pathLst>
                <a:path extrusionOk="0" h="1254" w="1203">
                  <a:moveTo>
                    <a:pt x="568" y="0"/>
                  </a:moveTo>
                  <a:cubicBezTo>
                    <a:pt x="325" y="0"/>
                    <a:pt x="108" y="146"/>
                    <a:pt x="1" y="363"/>
                  </a:cubicBezTo>
                  <a:cubicBezTo>
                    <a:pt x="150" y="674"/>
                    <a:pt x="296" y="956"/>
                    <a:pt x="458" y="1241"/>
                  </a:cubicBezTo>
                  <a:cubicBezTo>
                    <a:pt x="487" y="1241"/>
                    <a:pt x="526" y="1254"/>
                    <a:pt x="568" y="1254"/>
                  </a:cubicBezTo>
                  <a:cubicBezTo>
                    <a:pt x="918" y="1254"/>
                    <a:pt x="1203" y="972"/>
                    <a:pt x="1203" y="619"/>
                  </a:cubicBezTo>
                  <a:cubicBezTo>
                    <a:pt x="1203" y="282"/>
                    <a:pt x="918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45"/>
            <p:cNvSpPr/>
            <p:nvPr/>
          </p:nvSpPr>
          <p:spPr>
            <a:xfrm>
              <a:off x="3283925" y="910100"/>
              <a:ext cx="16875" cy="30700"/>
            </a:xfrm>
            <a:custGeom>
              <a:rect b="b" l="l" r="r" t="t"/>
              <a:pathLst>
                <a:path extrusionOk="0" h="1228" w="675">
                  <a:moveTo>
                    <a:pt x="1" y="0"/>
                  </a:moveTo>
                  <a:cubicBezTo>
                    <a:pt x="53" y="405"/>
                    <a:pt x="121" y="810"/>
                    <a:pt x="202" y="1228"/>
                  </a:cubicBezTo>
                  <a:cubicBezTo>
                    <a:pt x="471" y="1160"/>
                    <a:pt x="675" y="917"/>
                    <a:pt x="675" y="622"/>
                  </a:cubicBezTo>
                  <a:cubicBezTo>
                    <a:pt x="675" y="282"/>
                    <a:pt x="390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45"/>
            <p:cNvSpPr/>
            <p:nvPr/>
          </p:nvSpPr>
          <p:spPr>
            <a:xfrm>
              <a:off x="3283525" y="742975"/>
              <a:ext cx="10550" cy="26350"/>
            </a:xfrm>
            <a:custGeom>
              <a:rect b="b" l="l" r="r" t="t"/>
              <a:pathLst>
                <a:path extrusionOk="0" h="1054" w="422">
                  <a:moveTo>
                    <a:pt x="218" y="1"/>
                  </a:moveTo>
                  <a:cubicBezTo>
                    <a:pt x="137" y="341"/>
                    <a:pt x="69" y="691"/>
                    <a:pt x="1" y="1054"/>
                  </a:cubicBezTo>
                  <a:cubicBezTo>
                    <a:pt x="244" y="960"/>
                    <a:pt x="422" y="730"/>
                    <a:pt x="422" y="461"/>
                  </a:cubicBezTo>
                  <a:cubicBezTo>
                    <a:pt x="422" y="273"/>
                    <a:pt x="341" y="11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45"/>
            <p:cNvSpPr/>
            <p:nvPr/>
          </p:nvSpPr>
          <p:spPr>
            <a:xfrm>
              <a:off x="3486750" y="667400"/>
              <a:ext cx="21250" cy="31050"/>
            </a:xfrm>
            <a:custGeom>
              <a:rect b="b" l="l" r="r" t="t"/>
              <a:pathLst>
                <a:path extrusionOk="0" h="1242" w="850">
                  <a:moveTo>
                    <a:pt x="539" y="1"/>
                  </a:moveTo>
                  <a:cubicBezTo>
                    <a:pt x="244" y="43"/>
                    <a:pt x="1" y="299"/>
                    <a:pt x="1" y="610"/>
                  </a:cubicBezTo>
                  <a:cubicBezTo>
                    <a:pt x="1" y="960"/>
                    <a:pt x="283" y="1242"/>
                    <a:pt x="636" y="1242"/>
                  </a:cubicBezTo>
                  <a:cubicBezTo>
                    <a:pt x="701" y="1242"/>
                    <a:pt x="782" y="1216"/>
                    <a:pt x="850" y="1190"/>
                  </a:cubicBezTo>
                  <a:cubicBezTo>
                    <a:pt x="756" y="772"/>
                    <a:pt x="662" y="380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45"/>
            <p:cNvSpPr/>
            <p:nvPr/>
          </p:nvSpPr>
          <p:spPr>
            <a:xfrm>
              <a:off x="3360150" y="599625"/>
              <a:ext cx="28375" cy="22950"/>
            </a:xfrm>
            <a:custGeom>
              <a:rect b="b" l="l" r="r" t="t"/>
              <a:pathLst>
                <a:path extrusionOk="0" h="918" w="1135">
                  <a:moveTo>
                    <a:pt x="1054" y="0"/>
                  </a:moveTo>
                  <a:cubicBezTo>
                    <a:pt x="704" y="162"/>
                    <a:pt x="338" y="376"/>
                    <a:pt x="1" y="661"/>
                  </a:cubicBezTo>
                  <a:cubicBezTo>
                    <a:pt x="111" y="810"/>
                    <a:pt x="299" y="917"/>
                    <a:pt x="516" y="917"/>
                  </a:cubicBezTo>
                  <a:cubicBezTo>
                    <a:pt x="853" y="917"/>
                    <a:pt x="1135" y="632"/>
                    <a:pt x="1135" y="295"/>
                  </a:cubicBezTo>
                  <a:cubicBezTo>
                    <a:pt x="1135" y="188"/>
                    <a:pt x="1109" y="81"/>
                    <a:pt x="10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45"/>
            <p:cNvSpPr/>
            <p:nvPr/>
          </p:nvSpPr>
          <p:spPr>
            <a:xfrm>
              <a:off x="3892400" y="1645100"/>
              <a:ext cx="20275" cy="777350"/>
            </a:xfrm>
            <a:custGeom>
              <a:rect b="b" l="l" r="r" t="t"/>
              <a:pathLst>
                <a:path extrusionOk="0" h="31094" w="811">
                  <a:moveTo>
                    <a:pt x="128" y="1"/>
                  </a:moveTo>
                  <a:cubicBezTo>
                    <a:pt x="122" y="1"/>
                    <a:pt x="115" y="2"/>
                    <a:pt x="108" y="3"/>
                  </a:cubicBezTo>
                  <a:cubicBezTo>
                    <a:pt x="56" y="3"/>
                    <a:pt x="1" y="58"/>
                    <a:pt x="1" y="110"/>
                  </a:cubicBezTo>
                  <a:lnTo>
                    <a:pt x="581" y="14933"/>
                  </a:lnTo>
                  <a:lnTo>
                    <a:pt x="299" y="30971"/>
                  </a:lnTo>
                  <a:cubicBezTo>
                    <a:pt x="299" y="31039"/>
                    <a:pt x="338" y="31094"/>
                    <a:pt x="406" y="31094"/>
                  </a:cubicBezTo>
                  <a:cubicBezTo>
                    <a:pt x="461" y="31094"/>
                    <a:pt x="513" y="31039"/>
                    <a:pt x="513" y="30984"/>
                  </a:cubicBezTo>
                  <a:lnTo>
                    <a:pt x="811" y="14933"/>
                  </a:lnTo>
                  <a:lnTo>
                    <a:pt x="231" y="110"/>
                  </a:lnTo>
                  <a:cubicBezTo>
                    <a:pt x="231" y="49"/>
                    <a:pt x="187" y="1"/>
                    <a:pt x="128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45"/>
            <p:cNvSpPr/>
            <p:nvPr/>
          </p:nvSpPr>
          <p:spPr>
            <a:xfrm>
              <a:off x="3531625" y="1992825"/>
              <a:ext cx="758350" cy="57025"/>
            </a:xfrm>
            <a:custGeom>
              <a:rect b="b" l="l" r="r" t="t"/>
              <a:pathLst>
                <a:path extrusionOk="0" h="2281" w="30334">
                  <a:moveTo>
                    <a:pt x="121" y="0"/>
                  </a:moveTo>
                  <a:cubicBezTo>
                    <a:pt x="56" y="0"/>
                    <a:pt x="1" y="52"/>
                    <a:pt x="1" y="107"/>
                  </a:cubicBezTo>
                  <a:cubicBezTo>
                    <a:pt x="1" y="175"/>
                    <a:pt x="40" y="227"/>
                    <a:pt x="108" y="227"/>
                  </a:cubicBezTo>
                  <a:lnTo>
                    <a:pt x="15122" y="1134"/>
                  </a:lnTo>
                  <a:lnTo>
                    <a:pt x="30214" y="2281"/>
                  </a:lnTo>
                  <a:lnTo>
                    <a:pt x="30227" y="2281"/>
                  </a:lnTo>
                  <a:cubicBezTo>
                    <a:pt x="30282" y="2281"/>
                    <a:pt x="30321" y="2239"/>
                    <a:pt x="30334" y="2171"/>
                  </a:cubicBezTo>
                  <a:cubicBezTo>
                    <a:pt x="30334" y="2119"/>
                    <a:pt x="30295" y="2064"/>
                    <a:pt x="30227" y="2064"/>
                  </a:cubicBezTo>
                  <a:lnTo>
                    <a:pt x="15135" y="917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45"/>
            <p:cNvSpPr/>
            <p:nvPr/>
          </p:nvSpPr>
          <p:spPr>
            <a:xfrm>
              <a:off x="3612625" y="1770950"/>
              <a:ext cx="573750" cy="526925"/>
            </a:xfrm>
            <a:custGeom>
              <a:rect b="b" l="l" r="r" t="t"/>
              <a:pathLst>
                <a:path extrusionOk="0" h="21077" w="22950">
                  <a:moveTo>
                    <a:pt x="22835" y="1"/>
                  </a:moveTo>
                  <a:cubicBezTo>
                    <a:pt x="22808" y="1"/>
                    <a:pt x="22781" y="10"/>
                    <a:pt x="22762" y="30"/>
                  </a:cubicBezTo>
                  <a:lnTo>
                    <a:pt x="56" y="20889"/>
                  </a:lnTo>
                  <a:cubicBezTo>
                    <a:pt x="14" y="20928"/>
                    <a:pt x="1" y="20996"/>
                    <a:pt x="40" y="21051"/>
                  </a:cubicBezTo>
                  <a:cubicBezTo>
                    <a:pt x="69" y="21064"/>
                    <a:pt x="95" y="21077"/>
                    <a:pt x="137" y="21077"/>
                  </a:cubicBezTo>
                  <a:cubicBezTo>
                    <a:pt x="150" y="21077"/>
                    <a:pt x="176" y="21077"/>
                    <a:pt x="202" y="21051"/>
                  </a:cubicBezTo>
                  <a:lnTo>
                    <a:pt x="22911" y="192"/>
                  </a:lnTo>
                  <a:cubicBezTo>
                    <a:pt x="22950" y="153"/>
                    <a:pt x="22950" y="85"/>
                    <a:pt x="22911" y="30"/>
                  </a:cubicBezTo>
                  <a:cubicBezTo>
                    <a:pt x="22890" y="10"/>
                    <a:pt x="22862" y="1"/>
                    <a:pt x="2283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45"/>
            <p:cNvSpPr/>
            <p:nvPr/>
          </p:nvSpPr>
          <p:spPr>
            <a:xfrm>
              <a:off x="3628500" y="1770950"/>
              <a:ext cx="557875" cy="501650"/>
            </a:xfrm>
            <a:custGeom>
              <a:rect b="b" l="l" r="r" t="t"/>
              <a:pathLst>
                <a:path extrusionOk="0" h="20066" w="22315">
                  <a:moveTo>
                    <a:pt x="115" y="1"/>
                  </a:moveTo>
                  <a:cubicBezTo>
                    <a:pt x="88" y="1"/>
                    <a:pt x="61" y="10"/>
                    <a:pt x="40" y="30"/>
                  </a:cubicBezTo>
                  <a:cubicBezTo>
                    <a:pt x="1" y="85"/>
                    <a:pt x="1" y="153"/>
                    <a:pt x="40" y="192"/>
                  </a:cubicBezTo>
                  <a:lnTo>
                    <a:pt x="22127" y="20037"/>
                  </a:lnTo>
                  <a:cubicBezTo>
                    <a:pt x="22140" y="20066"/>
                    <a:pt x="22166" y="20066"/>
                    <a:pt x="22195" y="20066"/>
                  </a:cubicBezTo>
                  <a:cubicBezTo>
                    <a:pt x="22221" y="20066"/>
                    <a:pt x="22263" y="20066"/>
                    <a:pt x="22276" y="20037"/>
                  </a:cubicBezTo>
                  <a:cubicBezTo>
                    <a:pt x="22315" y="19985"/>
                    <a:pt x="22315" y="19917"/>
                    <a:pt x="22276" y="19875"/>
                  </a:cubicBezTo>
                  <a:lnTo>
                    <a:pt x="189" y="30"/>
                  </a:lnTo>
                  <a:cubicBezTo>
                    <a:pt x="169" y="10"/>
                    <a:pt x="143" y="1"/>
                    <a:pt x="11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45"/>
            <p:cNvSpPr/>
            <p:nvPr/>
          </p:nvSpPr>
          <p:spPr>
            <a:xfrm>
              <a:off x="3510000" y="1628650"/>
              <a:ext cx="803300" cy="803625"/>
            </a:xfrm>
            <a:custGeom>
              <a:rect b="b" l="l" r="r" t="t"/>
              <a:pathLst>
                <a:path extrusionOk="0" h="32145" w="32132">
                  <a:moveTo>
                    <a:pt x="16068" y="1565"/>
                  </a:moveTo>
                  <a:cubicBezTo>
                    <a:pt x="24058" y="1565"/>
                    <a:pt x="30567" y="8071"/>
                    <a:pt x="30567" y="16064"/>
                  </a:cubicBezTo>
                  <a:cubicBezTo>
                    <a:pt x="30567" y="24070"/>
                    <a:pt x="24058" y="30563"/>
                    <a:pt x="16068" y="30563"/>
                  </a:cubicBezTo>
                  <a:cubicBezTo>
                    <a:pt x="8075" y="30563"/>
                    <a:pt x="1569" y="24070"/>
                    <a:pt x="1569" y="16064"/>
                  </a:cubicBezTo>
                  <a:cubicBezTo>
                    <a:pt x="1569" y="8071"/>
                    <a:pt x="8075" y="1565"/>
                    <a:pt x="16068" y="1565"/>
                  </a:cubicBezTo>
                  <a:close/>
                  <a:moveTo>
                    <a:pt x="16068" y="0"/>
                  </a:moveTo>
                  <a:cubicBezTo>
                    <a:pt x="7210" y="0"/>
                    <a:pt x="1" y="7209"/>
                    <a:pt x="1" y="16064"/>
                  </a:cubicBezTo>
                  <a:cubicBezTo>
                    <a:pt x="1" y="24935"/>
                    <a:pt x="7210" y="32144"/>
                    <a:pt x="16068" y="32144"/>
                  </a:cubicBezTo>
                  <a:cubicBezTo>
                    <a:pt x="24923" y="32144"/>
                    <a:pt x="32132" y="24935"/>
                    <a:pt x="32132" y="16064"/>
                  </a:cubicBezTo>
                  <a:cubicBezTo>
                    <a:pt x="32132" y="7209"/>
                    <a:pt x="24923" y="0"/>
                    <a:pt x="16068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45"/>
            <p:cNvSpPr/>
            <p:nvPr/>
          </p:nvSpPr>
          <p:spPr>
            <a:xfrm>
              <a:off x="3542725" y="1661675"/>
              <a:ext cx="737850" cy="737450"/>
            </a:xfrm>
            <a:custGeom>
              <a:rect b="b" l="l" r="r" t="t"/>
              <a:pathLst>
                <a:path extrusionOk="0" h="29498" w="29514">
                  <a:moveTo>
                    <a:pt x="14759" y="448"/>
                  </a:moveTo>
                  <a:cubicBezTo>
                    <a:pt x="22642" y="448"/>
                    <a:pt x="29067" y="6860"/>
                    <a:pt x="29067" y="14743"/>
                  </a:cubicBezTo>
                  <a:cubicBezTo>
                    <a:pt x="29067" y="22642"/>
                    <a:pt x="22642" y="29054"/>
                    <a:pt x="14759" y="29054"/>
                  </a:cubicBezTo>
                  <a:cubicBezTo>
                    <a:pt x="6873" y="29054"/>
                    <a:pt x="448" y="22642"/>
                    <a:pt x="448" y="14743"/>
                  </a:cubicBezTo>
                  <a:cubicBezTo>
                    <a:pt x="448" y="6860"/>
                    <a:pt x="6873" y="448"/>
                    <a:pt x="14759" y="448"/>
                  </a:cubicBezTo>
                  <a:close/>
                  <a:moveTo>
                    <a:pt x="14759" y="1"/>
                  </a:moveTo>
                  <a:cubicBezTo>
                    <a:pt x="6630" y="1"/>
                    <a:pt x="1" y="6617"/>
                    <a:pt x="1" y="14743"/>
                  </a:cubicBezTo>
                  <a:cubicBezTo>
                    <a:pt x="1" y="22885"/>
                    <a:pt x="6630" y="29498"/>
                    <a:pt x="14759" y="29498"/>
                  </a:cubicBezTo>
                  <a:cubicBezTo>
                    <a:pt x="22885" y="29498"/>
                    <a:pt x="29514" y="22885"/>
                    <a:pt x="29514" y="14743"/>
                  </a:cubicBezTo>
                  <a:cubicBezTo>
                    <a:pt x="29514" y="6617"/>
                    <a:pt x="22885" y="1"/>
                    <a:pt x="14759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45"/>
            <p:cNvSpPr/>
            <p:nvPr/>
          </p:nvSpPr>
          <p:spPr>
            <a:xfrm>
              <a:off x="4025400" y="2237400"/>
              <a:ext cx="122825" cy="87125"/>
            </a:xfrm>
            <a:custGeom>
              <a:rect b="b" l="l" r="r" t="t"/>
              <a:pathLst>
                <a:path extrusionOk="0" h="3485" w="4913">
                  <a:moveTo>
                    <a:pt x="4785" y="1"/>
                  </a:moveTo>
                  <a:cubicBezTo>
                    <a:pt x="4752" y="1"/>
                    <a:pt x="4719" y="15"/>
                    <a:pt x="4699" y="44"/>
                  </a:cubicBezTo>
                  <a:cubicBezTo>
                    <a:pt x="3429" y="1447"/>
                    <a:pt x="1835" y="2568"/>
                    <a:pt x="95" y="3271"/>
                  </a:cubicBezTo>
                  <a:cubicBezTo>
                    <a:pt x="40" y="3284"/>
                    <a:pt x="1" y="3352"/>
                    <a:pt x="27" y="3404"/>
                  </a:cubicBezTo>
                  <a:cubicBezTo>
                    <a:pt x="40" y="3459"/>
                    <a:pt x="95" y="3485"/>
                    <a:pt x="134" y="3485"/>
                  </a:cubicBezTo>
                  <a:cubicBezTo>
                    <a:pt x="150" y="3485"/>
                    <a:pt x="163" y="3472"/>
                    <a:pt x="176" y="3472"/>
                  </a:cubicBezTo>
                  <a:cubicBezTo>
                    <a:pt x="1958" y="2756"/>
                    <a:pt x="3578" y="1622"/>
                    <a:pt x="4861" y="180"/>
                  </a:cubicBezTo>
                  <a:cubicBezTo>
                    <a:pt x="4913" y="138"/>
                    <a:pt x="4900" y="70"/>
                    <a:pt x="4861" y="31"/>
                  </a:cubicBezTo>
                  <a:cubicBezTo>
                    <a:pt x="4841" y="11"/>
                    <a:pt x="4813" y="1"/>
                    <a:pt x="4785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45"/>
            <p:cNvSpPr/>
            <p:nvPr/>
          </p:nvSpPr>
          <p:spPr>
            <a:xfrm>
              <a:off x="3595050" y="1778200"/>
              <a:ext cx="129300" cy="330700"/>
            </a:xfrm>
            <a:custGeom>
              <a:rect b="b" l="l" r="r" t="t"/>
              <a:pathLst>
                <a:path extrusionOk="0" h="13228" w="5172">
                  <a:moveTo>
                    <a:pt x="5047" y="0"/>
                  </a:moveTo>
                  <a:cubicBezTo>
                    <a:pt x="5023" y="0"/>
                    <a:pt x="5000" y="8"/>
                    <a:pt x="4984" y="25"/>
                  </a:cubicBezTo>
                  <a:cubicBezTo>
                    <a:pt x="1812" y="2442"/>
                    <a:pt x="1" y="6113"/>
                    <a:pt x="1" y="10082"/>
                  </a:cubicBezTo>
                  <a:cubicBezTo>
                    <a:pt x="1" y="11122"/>
                    <a:pt x="124" y="12149"/>
                    <a:pt x="367" y="13147"/>
                  </a:cubicBezTo>
                  <a:cubicBezTo>
                    <a:pt x="380" y="13186"/>
                    <a:pt x="435" y="13228"/>
                    <a:pt x="474" y="13228"/>
                  </a:cubicBezTo>
                  <a:lnTo>
                    <a:pt x="500" y="13228"/>
                  </a:lnTo>
                  <a:cubicBezTo>
                    <a:pt x="568" y="13215"/>
                    <a:pt x="597" y="13147"/>
                    <a:pt x="581" y="13092"/>
                  </a:cubicBezTo>
                  <a:cubicBezTo>
                    <a:pt x="338" y="12107"/>
                    <a:pt x="218" y="11109"/>
                    <a:pt x="218" y="10082"/>
                  </a:cubicBezTo>
                  <a:cubicBezTo>
                    <a:pt x="218" y="6181"/>
                    <a:pt x="2000" y="2575"/>
                    <a:pt x="5117" y="200"/>
                  </a:cubicBezTo>
                  <a:cubicBezTo>
                    <a:pt x="5159" y="161"/>
                    <a:pt x="5172" y="93"/>
                    <a:pt x="5133" y="38"/>
                  </a:cubicBezTo>
                  <a:cubicBezTo>
                    <a:pt x="5116" y="15"/>
                    <a:pt x="5081" y="0"/>
                    <a:pt x="5047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45"/>
            <p:cNvSpPr/>
            <p:nvPr/>
          </p:nvSpPr>
          <p:spPr>
            <a:xfrm>
              <a:off x="3474925" y="1593900"/>
              <a:ext cx="492100" cy="569675"/>
            </a:xfrm>
            <a:custGeom>
              <a:rect b="b" l="l" r="r" t="t"/>
              <a:pathLst>
                <a:path extrusionOk="0" h="22787" w="19684">
                  <a:moveTo>
                    <a:pt x="17471" y="0"/>
                  </a:moveTo>
                  <a:cubicBezTo>
                    <a:pt x="7845" y="0"/>
                    <a:pt x="1" y="7828"/>
                    <a:pt x="1" y="17454"/>
                  </a:cubicBezTo>
                  <a:cubicBezTo>
                    <a:pt x="1" y="19168"/>
                    <a:pt x="244" y="20843"/>
                    <a:pt x="730" y="22463"/>
                  </a:cubicBezTo>
                  <a:cubicBezTo>
                    <a:pt x="785" y="22664"/>
                    <a:pt x="973" y="22787"/>
                    <a:pt x="1161" y="22787"/>
                  </a:cubicBezTo>
                  <a:cubicBezTo>
                    <a:pt x="1203" y="22787"/>
                    <a:pt x="1242" y="22787"/>
                    <a:pt x="1284" y="22774"/>
                  </a:cubicBezTo>
                  <a:cubicBezTo>
                    <a:pt x="1527" y="22693"/>
                    <a:pt x="1660" y="22450"/>
                    <a:pt x="1595" y="22207"/>
                  </a:cubicBezTo>
                  <a:cubicBezTo>
                    <a:pt x="1135" y="20681"/>
                    <a:pt x="905" y="19074"/>
                    <a:pt x="905" y="17454"/>
                  </a:cubicBezTo>
                  <a:cubicBezTo>
                    <a:pt x="905" y="8327"/>
                    <a:pt x="8331" y="891"/>
                    <a:pt x="17471" y="891"/>
                  </a:cubicBezTo>
                  <a:cubicBezTo>
                    <a:pt x="18038" y="891"/>
                    <a:pt x="18605" y="917"/>
                    <a:pt x="19156" y="972"/>
                  </a:cubicBezTo>
                  <a:cubicBezTo>
                    <a:pt x="19173" y="974"/>
                    <a:pt x="19190" y="975"/>
                    <a:pt x="19206" y="975"/>
                  </a:cubicBezTo>
                  <a:cubicBezTo>
                    <a:pt x="19442" y="975"/>
                    <a:pt x="19631" y="807"/>
                    <a:pt x="19658" y="580"/>
                  </a:cubicBezTo>
                  <a:cubicBezTo>
                    <a:pt x="19684" y="324"/>
                    <a:pt x="19496" y="107"/>
                    <a:pt x="19253" y="81"/>
                  </a:cubicBezTo>
                  <a:cubicBezTo>
                    <a:pt x="18670" y="26"/>
                    <a:pt x="18064" y="0"/>
                    <a:pt x="17471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45"/>
            <p:cNvSpPr/>
            <p:nvPr/>
          </p:nvSpPr>
          <p:spPr>
            <a:xfrm>
              <a:off x="3698650" y="1427750"/>
              <a:ext cx="235650" cy="612950"/>
            </a:xfrm>
            <a:custGeom>
              <a:rect b="b" l="l" r="r" t="t"/>
              <a:pathLst>
                <a:path extrusionOk="0" h="24518" w="9426">
                  <a:moveTo>
                    <a:pt x="918" y="1"/>
                  </a:moveTo>
                  <a:cubicBezTo>
                    <a:pt x="892" y="1"/>
                    <a:pt x="866" y="2"/>
                    <a:pt x="840" y="4"/>
                  </a:cubicBezTo>
                  <a:cubicBezTo>
                    <a:pt x="354" y="43"/>
                    <a:pt x="1" y="461"/>
                    <a:pt x="30" y="947"/>
                  </a:cubicBezTo>
                  <a:cubicBezTo>
                    <a:pt x="1339" y="17121"/>
                    <a:pt x="7534" y="23951"/>
                    <a:pt x="7793" y="24236"/>
                  </a:cubicBezTo>
                  <a:cubicBezTo>
                    <a:pt x="7968" y="24424"/>
                    <a:pt x="8211" y="24518"/>
                    <a:pt x="8441" y="24518"/>
                  </a:cubicBezTo>
                  <a:cubicBezTo>
                    <a:pt x="8655" y="24518"/>
                    <a:pt x="8872" y="24437"/>
                    <a:pt x="9047" y="24275"/>
                  </a:cubicBezTo>
                  <a:cubicBezTo>
                    <a:pt x="9413" y="23938"/>
                    <a:pt x="9426" y="23384"/>
                    <a:pt x="9089" y="23034"/>
                  </a:cubicBezTo>
                  <a:cubicBezTo>
                    <a:pt x="9034" y="22966"/>
                    <a:pt x="3053" y="16379"/>
                    <a:pt x="1799" y="814"/>
                  </a:cubicBezTo>
                  <a:cubicBezTo>
                    <a:pt x="1759" y="354"/>
                    <a:pt x="1382" y="1"/>
                    <a:pt x="918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45"/>
            <p:cNvSpPr/>
            <p:nvPr/>
          </p:nvSpPr>
          <p:spPr>
            <a:xfrm>
              <a:off x="3849225" y="1957975"/>
              <a:ext cx="120800" cy="120875"/>
            </a:xfrm>
            <a:custGeom>
              <a:rect b="b" l="l" r="r" t="t"/>
              <a:pathLst>
                <a:path extrusionOk="0" h="4835" w="4832">
                  <a:moveTo>
                    <a:pt x="2418" y="1"/>
                  </a:moveTo>
                  <a:cubicBezTo>
                    <a:pt x="1093" y="1"/>
                    <a:pt x="1" y="1083"/>
                    <a:pt x="1" y="2418"/>
                  </a:cubicBezTo>
                  <a:cubicBezTo>
                    <a:pt x="1" y="3756"/>
                    <a:pt x="1093" y="4835"/>
                    <a:pt x="2418" y="4835"/>
                  </a:cubicBezTo>
                  <a:cubicBezTo>
                    <a:pt x="3753" y="4835"/>
                    <a:pt x="4832" y="3756"/>
                    <a:pt x="4832" y="2418"/>
                  </a:cubicBezTo>
                  <a:cubicBezTo>
                    <a:pt x="4832" y="1083"/>
                    <a:pt x="3753" y="1"/>
                    <a:pt x="241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45"/>
            <p:cNvSpPr/>
            <p:nvPr/>
          </p:nvSpPr>
          <p:spPr>
            <a:xfrm>
              <a:off x="3881300" y="199005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1135" y="1"/>
                  </a:moveTo>
                  <a:cubicBezTo>
                    <a:pt x="513" y="1"/>
                    <a:pt x="1" y="500"/>
                    <a:pt x="1" y="1135"/>
                  </a:cubicBezTo>
                  <a:cubicBezTo>
                    <a:pt x="1" y="1770"/>
                    <a:pt x="513" y="2282"/>
                    <a:pt x="1135" y="2282"/>
                  </a:cubicBezTo>
                  <a:cubicBezTo>
                    <a:pt x="1767" y="2282"/>
                    <a:pt x="2282" y="1770"/>
                    <a:pt x="2282" y="1135"/>
                  </a:cubicBezTo>
                  <a:cubicBezTo>
                    <a:pt x="2282" y="500"/>
                    <a:pt x="1767" y="1"/>
                    <a:pt x="1135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3" name="Google Shape;3633;p45"/>
          <p:cNvSpPr/>
          <p:nvPr/>
        </p:nvSpPr>
        <p:spPr>
          <a:xfrm>
            <a:off x="7797159" y="823351"/>
            <a:ext cx="406808" cy="406914"/>
          </a:xfrm>
          <a:custGeom>
            <a:rect b="b" l="l" r="r" t="t"/>
            <a:pathLst>
              <a:path extrusionOk="0" h="3536" w="3535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rgbClr val="FFD6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4" name="Google Shape;3634;p45"/>
          <p:cNvSpPr/>
          <p:nvPr/>
        </p:nvSpPr>
        <p:spPr>
          <a:xfrm>
            <a:off x="6844981" y="823350"/>
            <a:ext cx="1085165" cy="292261"/>
          </a:xfrm>
          <a:custGeom>
            <a:rect b="b" l="l" r="r" t="t"/>
            <a:pathLst>
              <a:path extrusionOk="0" h="2104" w="7812">
                <a:moveTo>
                  <a:pt x="4136" y="0"/>
                </a:moveTo>
                <a:cubicBezTo>
                  <a:pt x="3424" y="0"/>
                  <a:pt x="2846" y="571"/>
                  <a:pt x="2846" y="1282"/>
                </a:cubicBezTo>
                <a:lnTo>
                  <a:pt x="2846" y="1304"/>
                </a:lnTo>
                <a:cubicBezTo>
                  <a:pt x="2765" y="1273"/>
                  <a:pt x="2676" y="1252"/>
                  <a:pt x="2580" y="1252"/>
                </a:cubicBezTo>
                <a:cubicBezTo>
                  <a:pt x="2380" y="1252"/>
                  <a:pt x="2194" y="1327"/>
                  <a:pt x="2046" y="1444"/>
                </a:cubicBezTo>
                <a:cubicBezTo>
                  <a:pt x="1906" y="1259"/>
                  <a:pt x="1683" y="1140"/>
                  <a:pt x="1438" y="1140"/>
                </a:cubicBezTo>
                <a:cubicBezTo>
                  <a:pt x="1082" y="1140"/>
                  <a:pt x="794" y="1371"/>
                  <a:pt x="691" y="1690"/>
                </a:cubicBezTo>
                <a:cubicBezTo>
                  <a:pt x="675" y="1690"/>
                  <a:pt x="654" y="1682"/>
                  <a:pt x="638" y="1682"/>
                </a:cubicBezTo>
                <a:cubicBezTo>
                  <a:pt x="350" y="1682"/>
                  <a:pt x="104" y="1860"/>
                  <a:pt x="1" y="2104"/>
                </a:cubicBezTo>
                <a:lnTo>
                  <a:pt x="7796" y="2104"/>
                </a:lnTo>
                <a:cubicBezTo>
                  <a:pt x="7812" y="2052"/>
                  <a:pt x="7812" y="1994"/>
                  <a:pt x="7812" y="1933"/>
                </a:cubicBezTo>
                <a:cubicBezTo>
                  <a:pt x="7812" y="1467"/>
                  <a:pt x="7433" y="1081"/>
                  <a:pt x="6967" y="1081"/>
                </a:cubicBezTo>
                <a:cubicBezTo>
                  <a:pt x="6714" y="1081"/>
                  <a:pt x="6499" y="1193"/>
                  <a:pt x="6344" y="1355"/>
                </a:cubicBezTo>
                <a:cubicBezTo>
                  <a:pt x="6181" y="1185"/>
                  <a:pt x="5958" y="1074"/>
                  <a:pt x="5706" y="1074"/>
                </a:cubicBezTo>
                <a:cubicBezTo>
                  <a:pt x="5603" y="1074"/>
                  <a:pt x="5500" y="1096"/>
                  <a:pt x="5411" y="1126"/>
                </a:cubicBezTo>
                <a:cubicBezTo>
                  <a:pt x="5329" y="489"/>
                  <a:pt x="4795" y="0"/>
                  <a:pt x="4136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5" name="Google Shape;3635;p45"/>
          <p:cNvSpPr/>
          <p:nvPr/>
        </p:nvSpPr>
        <p:spPr>
          <a:xfrm>
            <a:off x="7892554" y="1321507"/>
            <a:ext cx="598008" cy="178218"/>
          </a:xfrm>
          <a:custGeom>
            <a:rect b="b" l="l" r="r" t="t"/>
            <a:pathLst>
              <a:path extrusionOk="0" h="1283" w="4305">
                <a:moveTo>
                  <a:pt x="2179" y="0"/>
                </a:moveTo>
                <a:cubicBezTo>
                  <a:pt x="1690" y="0"/>
                  <a:pt x="1297" y="400"/>
                  <a:pt x="1297" y="882"/>
                </a:cubicBezTo>
                <a:lnTo>
                  <a:pt x="1297" y="912"/>
                </a:lnTo>
                <a:cubicBezTo>
                  <a:pt x="1223" y="889"/>
                  <a:pt x="1148" y="882"/>
                  <a:pt x="1068" y="882"/>
                </a:cubicBezTo>
                <a:cubicBezTo>
                  <a:pt x="904" y="896"/>
                  <a:pt x="764" y="971"/>
                  <a:pt x="659" y="1074"/>
                </a:cubicBezTo>
                <a:cubicBezTo>
                  <a:pt x="593" y="1053"/>
                  <a:pt x="518" y="1046"/>
                  <a:pt x="445" y="1046"/>
                </a:cubicBezTo>
                <a:cubicBezTo>
                  <a:pt x="259" y="1060"/>
                  <a:pt x="104" y="1149"/>
                  <a:pt x="1" y="1282"/>
                </a:cubicBezTo>
                <a:lnTo>
                  <a:pt x="4297" y="1282"/>
                </a:lnTo>
                <a:cubicBezTo>
                  <a:pt x="4297" y="1268"/>
                  <a:pt x="4304" y="1261"/>
                  <a:pt x="4304" y="1245"/>
                </a:cubicBezTo>
                <a:cubicBezTo>
                  <a:pt x="4277" y="910"/>
                  <a:pt x="4002" y="659"/>
                  <a:pt x="3677" y="659"/>
                </a:cubicBezTo>
                <a:cubicBezTo>
                  <a:pt x="3664" y="659"/>
                  <a:pt x="3651" y="659"/>
                  <a:pt x="3638" y="660"/>
                </a:cubicBezTo>
                <a:cubicBezTo>
                  <a:pt x="3453" y="674"/>
                  <a:pt x="3298" y="772"/>
                  <a:pt x="3193" y="905"/>
                </a:cubicBezTo>
                <a:cubicBezTo>
                  <a:pt x="3149" y="889"/>
                  <a:pt x="3104" y="889"/>
                  <a:pt x="3060" y="889"/>
                </a:cubicBezTo>
                <a:lnTo>
                  <a:pt x="3060" y="882"/>
                </a:lnTo>
                <a:cubicBezTo>
                  <a:pt x="3060" y="400"/>
                  <a:pt x="2660" y="0"/>
                  <a:pt x="2179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6" name="Google Shape;3636;p45"/>
          <p:cNvSpPr txBox="1"/>
          <p:nvPr>
            <p:ph idx="4294967295" type="title"/>
          </p:nvPr>
        </p:nvSpPr>
        <p:spPr>
          <a:xfrm>
            <a:off x="1472950" y="704250"/>
            <a:ext cx="1488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</a:rPr>
              <a:t>03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3637" name="Google Shape;3637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1" name="Shape 3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2" name="Google Shape;3642;p4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Rate Model </a:t>
            </a:r>
            <a:endParaRPr/>
          </a:p>
        </p:txBody>
      </p:sp>
      <p:sp>
        <p:nvSpPr>
          <p:cNvPr id="3643" name="Google Shape;3643;p46"/>
          <p:cNvSpPr txBox="1"/>
          <p:nvPr>
            <p:ph idx="1" type="subTitle"/>
          </p:nvPr>
        </p:nvSpPr>
        <p:spPr>
          <a:xfrm>
            <a:off x="406550" y="1294475"/>
            <a:ext cx="3644700" cy="3142200"/>
          </a:xfrm>
          <a:prstGeom prst="rect">
            <a:avLst/>
          </a:prstGeom>
          <a:ln cap="flat" cmpd="sng" w="28575">
            <a:solidFill>
              <a:schemeClr val="lt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First ‘model’ was using only EDA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Determined the rate of change in CO2 emissions in 5 and 10 years 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Very inaccurate model that did not match up to the actual 2019 and 2020 data nor did it seem to have the same accuracy as later models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44" name="Google Shape;3644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45" name="Google Shape;364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825" y="1170125"/>
            <a:ext cx="4284155" cy="342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9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" name="Google Shape;3650;p4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</a:t>
            </a:r>
            <a:r>
              <a:rPr lang="en"/>
              <a:t>Predictive </a:t>
            </a:r>
            <a:r>
              <a:rPr lang="en"/>
              <a:t>Models</a:t>
            </a:r>
            <a:endParaRPr/>
          </a:p>
        </p:txBody>
      </p:sp>
      <p:sp>
        <p:nvSpPr>
          <p:cNvPr id="3651" name="Google Shape;3651;p47"/>
          <p:cNvSpPr txBox="1"/>
          <p:nvPr>
            <p:ph idx="1" type="subTitle"/>
          </p:nvPr>
        </p:nvSpPr>
        <p:spPr>
          <a:xfrm>
            <a:off x="4856350" y="1243202"/>
            <a:ext cx="3019500" cy="3276000"/>
          </a:xfrm>
          <a:prstGeom prst="rect">
            <a:avLst/>
          </a:prstGeom>
          <a:ln cap="flat" cmpd="sng" w="28575">
            <a:solidFill>
              <a:schemeClr val="lt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</a:t>
            </a:r>
            <a:r>
              <a:rPr b="1" lang="en" sz="2400"/>
              <a:t>inear Regression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Statistical model for estimating</a:t>
            </a:r>
            <a:r>
              <a:rPr lang="en" sz="1600"/>
              <a:t> linear relationships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Yielded large negative score in one fold indicates inconsistency across different folds</a:t>
            </a:r>
            <a:endParaRPr sz="1600"/>
          </a:p>
        </p:txBody>
      </p:sp>
      <p:sp>
        <p:nvSpPr>
          <p:cNvPr id="3652" name="Google Shape;3652;p47"/>
          <p:cNvSpPr txBox="1"/>
          <p:nvPr>
            <p:ph idx="1" type="subTitle"/>
          </p:nvPr>
        </p:nvSpPr>
        <p:spPr>
          <a:xfrm>
            <a:off x="1275048" y="1243216"/>
            <a:ext cx="3019500" cy="3276000"/>
          </a:xfrm>
          <a:prstGeom prst="rect">
            <a:avLst/>
          </a:prstGeom>
          <a:ln cap="flat" cmpd="sng" w="28575">
            <a:solidFill>
              <a:schemeClr val="lt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ARIMA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A statistical analysis model for time series data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Model </a:t>
            </a:r>
            <a:r>
              <a:rPr lang="en" sz="1600"/>
              <a:t> implicitly assumes that the future will resemble the past.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 good enough</a:t>
            </a:r>
            <a:endParaRPr/>
          </a:p>
        </p:txBody>
      </p:sp>
      <p:sp>
        <p:nvSpPr>
          <p:cNvPr id="3653" name="Google Shape;3653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7" name="Shape 3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8" name="Google Shape;3658;p48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went from there…</a:t>
            </a:r>
            <a:endParaRPr/>
          </a:p>
        </p:txBody>
      </p:sp>
      <p:sp>
        <p:nvSpPr>
          <p:cNvPr id="3659" name="Google Shape;3659;p48"/>
          <p:cNvSpPr txBox="1"/>
          <p:nvPr>
            <p:ph idx="1" type="subTitle"/>
          </p:nvPr>
        </p:nvSpPr>
        <p:spPr>
          <a:xfrm>
            <a:off x="285875" y="1865188"/>
            <a:ext cx="2487600" cy="1912200"/>
          </a:xfrm>
          <a:prstGeom prst="rect">
            <a:avLst/>
          </a:prstGeom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supervised learning algorithm and bagging technique, u</a:t>
            </a:r>
            <a:r>
              <a:rPr lang="en" sz="1500"/>
              <a:t>sed for classification and regression</a:t>
            </a:r>
            <a:endParaRPr sz="1500"/>
          </a:p>
        </p:txBody>
      </p:sp>
      <p:sp>
        <p:nvSpPr>
          <p:cNvPr id="3660" name="Google Shape;3660;p48"/>
          <p:cNvSpPr txBox="1"/>
          <p:nvPr>
            <p:ph idx="1" type="subTitle"/>
          </p:nvPr>
        </p:nvSpPr>
        <p:spPr>
          <a:xfrm>
            <a:off x="3325539" y="1878575"/>
            <a:ext cx="2487600" cy="1912200"/>
          </a:xfrm>
          <a:prstGeom prst="rect">
            <a:avLst/>
          </a:prstGeom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Deep learning method, use for image data and sequential data analysis.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Adaptively learn spatial hierarchies of features of input data. </a:t>
            </a:r>
            <a:endParaRPr sz="1500"/>
          </a:p>
        </p:txBody>
      </p:sp>
      <p:sp>
        <p:nvSpPr>
          <p:cNvPr id="3661" name="Google Shape;3661;p48"/>
          <p:cNvSpPr txBox="1"/>
          <p:nvPr/>
        </p:nvSpPr>
        <p:spPr>
          <a:xfrm>
            <a:off x="285869" y="1366113"/>
            <a:ext cx="24876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 Regressor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2" name="Google Shape;3662;p48"/>
          <p:cNvSpPr txBox="1"/>
          <p:nvPr/>
        </p:nvSpPr>
        <p:spPr>
          <a:xfrm>
            <a:off x="3255346" y="1352700"/>
            <a:ext cx="26280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Convolution Neural Network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3" name="Google Shape;3663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4" name="Google Shape;3664;p48"/>
          <p:cNvSpPr txBox="1"/>
          <p:nvPr>
            <p:ph idx="1" type="subTitle"/>
          </p:nvPr>
        </p:nvSpPr>
        <p:spPr>
          <a:xfrm>
            <a:off x="6365214" y="1878575"/>
            <a:ext cx="2487600" cy="1912200"/>
          </a:xfrm>
          <a:prstGeom prst="rect">
            <a:avLst/>
          </a:prstGeom>
          <a:ln cap="flat" cmpd="sng" w="38100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Combines the predictions from multiple models.</a:t>
            </a:r>
            <a:br>
              <a:rPr lang="en" sz="1500"/>
            </a:br>
            <a:r>
              <a:rPr lang="en" sz="1500"/>
              <a:t>Actually, Random Forest is already an ensemble learning method.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665" name="Google Shape;3665;p48"/>
          <p:cNvSpPr txBox="1"/>
          <p:nvPr/>
        </p:nvSpPr>
        <p:spPr>
          <a:xfrm>
            <a:off x="6675574" y="1352713"/>
            <a:ext cx="1866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Ensemble Learning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9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p49"/>
          <p:cNvSpPr txBox="1"/>
          <p:nvPr>
            <p:ph type="title"/>
          </p:nvPr>
        </p:nvSpPr>
        <p:spPr>
          <a:xfrm>
            <a:off x="655225" y="5745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1"/>
                </a:solidFill>
              </a:rPr>
              <a:t>General Procedure</a:t>
            </a:r>
            <a:endParaRPr sz="3500">
              <a:solidFill>
                <a:schemeClr val="accent1"/>
              </a:solidFill>
            </a:endParaRPr>
          </a:p>
        </p:txBody>
      </p:sp>
      <p:sp>
        <p:nvSpPr>
          <p:cNvPr id="3671" name="Google Shape;3671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2" name="Google Shape;3672;p49"/>
          <p:cNvSpPr txBox="1"/>
          <p:nvPr>
            <p:ph idx="1" type="subTitle"/>
          </p:nvPr>
        </p:nvSpPr>
        <p:spPr>
          <a:xfrm>
            <a:off x="1681800" y="1704250"/>
            <a:ext cx="5780400" cy="1976700"/>
          </a:xfrm>
          <a:prstGeom prst="rect">
            <a:avLst/>
          </a:prstGeom>
          <a:ln cap="flat" cmpd="sng" w="38100">
            <a:solidFill>
              <a:srgbClr val="E3E9E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Nunito"/>
              <a:buAutoNum type="arabicPeriod"/>
            </a:pPr>
            <a:r>
              <a:rPr b="1" lang="en" sz="2800"/>
              <a:t>Data Preparation</a:t>
            </a:r>
            <a:endParaRPr b="1" sz="28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Nunito"/>
              <a:buAutoNum type="arabicPeriod"/>
            </a:pPr>
            <a:r>
              <a:rPr b="1" lang="en" sz="2800"/>
              <a:t>Model Training</a:t>
            </a:r>
            <a:endParaRPr sz="28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Nunito"/>
              <a:buAutoNum type="arabicPeriod"/>
            </a:pPr>
            <a:r>
              <a:rPr b="1" lang="en" sz="2800"/>
              <a:t>Predictions &amp; fine tuning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6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p50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Regression Model</a:t>
            </a:r>
            <a:endParaRPr/>
          </a:p>
        </p:txBody>
      </p:sp>
      <p:sp>
        <p:nvSpPr>
          <p:cNvPr id="3678" name="Google Shape;3678;p50"/>
          <p:cNvSpPr txBox="1"/>
          <p:nvPr>
            <p:ph idx="1" type="subTitle"/>
          </p:nvPr>
        </p:nvSpPr>
        <p:spPr>
          <a:xfrm>
            <a:off x="720000" y="2036425"/>
            <a:ext cx="3972300" cy="1358700"/>
          </a:xfrm>
          <a:prstGeom prst="rect">
            <a:avLst/>
          </a:prstGeom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b="1" lang="en" sz="1600"/>
              <a:t>RandomForestRegressor in sklearn</a:t>
            </a:r>
            <a:endParaRPr b="1"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b="1" lang="en" sz="1600"/>
              <a:t>Feature(X), targets(y)</a:t>
            </a:r>
            <a:endParaRPr b="1"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b="1" lang="en" sz="1600"/>
              <a:t>TimeSeriesSplit </a:t>
            </a:r>
            <a:endParaRPr b="1"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b="1" lang="en" sz="1600"/>
              <a:t>5-fold cross validation</a:t>
            </a:r>
            <a:endParaRPr b="1" sz="1600"/>
          </a:p>
        </p:txBody>
      </p:sp>
      <p:sp>
        <p:nvSpPr>
          <p:cNvPr id="3679" name="Google Shape;3679;p50"/>
          <p:cNvSpPr/>
          <p:nvPr/>
        </p:nvSpPr>
        <p:spPr>
          <a:xfrm>
            <a:off x="5047450" y="1453625"/>
            <a:ext cx="3565200" cy="260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Performance: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RMSE: 1.26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cross-validation score: 1.94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Fold 4 have significantly larger error: variability by data split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0" name="Google Shape;3680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4" name="Shape 3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5" name="Google Shape;3685;p51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</a:t>
            </a:r>
            <a:endParaRPr/>
          </a:p>
        </p:txBody>
      </p:sp>
      <p:sp>
        <p:nvSpPr>
          <p:cNvPr id="3686" name="Google Shape;3686;p51"/>
          <p:cNvSpPr txBox="1"/>
          <p:nvPr>
            <p:ph idx="1" type="subTitle"/>
          </p:nvPr>
        </p:nvSpPr>
        <p:spPr>
          <a:xfrm>
            <a:off x="720000" y="1694150"/>
            <a:ext cx="3972300" cy="2399700"/>
          </a:xfrm>
          <a:prstGeom prst="rect">
            <a:avLst/>
          </a:prstGeom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AutoNum type="arabicPeriod"/>
            </a:pPr>
            <a:r>
              <a:rPr b="1" lang="en" sz="1800"/>
              <a:t>PyTorch</a:t>
            </a:r>
            <a:endParaRPr b="1"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AutoNum type="arabicPeriod"/>
            </a:pPr>
            <a:r>
              <a:rPr b="1" lang="en" sz="1800"/>
              <a:t>Four fully-connected layers</a:t>
            </a:r>
            <a:endParaRPr b="1"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AutoNum type="arabicPeriod"/>
            </a:pPr>
            <a:r>
              <a:rPr b="1" lang="en" sz="1800"/>
              <a:t>Three Dropout layer: regularization</a:t>
            </a:r>
            <a:endParaRPr b="1"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AutoNum type="arabicPeriod"/>
            </a:pPr>
            <a:r>
              <a:rPr b="1" lang="en" sz="1800"/>
              <a:t>ReLu: activation </a:t>
            </a:r>
            <a:endParaRPr b="1"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AutoNum type="arabicPeriod"/>
            </a:pPr>
            <a:r>
              <a:rPr b="1" lang="en" sz="1800"/>
              <a:t>5-fold cross validation</a:t>
            </a:r>
            <a:endParaRPr b="1"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AutoNum type="arabicPeriod"/>
            </a:pPr>
            <a:r>
              <a:rPr b="1" lang="en" sz="1800"/>
              <a:t>Adam: optimizer</a:t>
            </a:r>
            <a:endParaRPr b="1" sz="1800"/>
          </a:p>
        </p:txBody>
      </p:sp>
      <p:sp>
        <p:nvSpPr>
          <p:cNvPr id="3687" name="Google Shape;3687;p51"/>
          <p:cNvSpPr/>
          <p:nvPr/>
        </p:nvSpPr>
        <p:spPr>
          <a:xfrm>
            <a:off x="5263200" y="1453625"/>
            <a:ext cx="3561300" cy="2690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Performance: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RMSE: 0.93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cross-validation score: 0.91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Relatively similar RMSE for each fold =&gt; less variation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8" name="Google Shape;3688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2" name="Shape 3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3" name="Google Shape;3693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4" name="Google Shape;3694;p52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Learning</a:t>
            </a:r>
            <a:endParaRPr/>
          </a:p>
        </p:txBody>
      </p:sp>
      <p:sp>
        <p:nvSpPr>
          <p:cNvPr id="3695" name="Google Shape;3695;p52"/>
          <p:cNvSpPr txBox="1"/>
          <p:nvPr>
            <p:ph idx="1" type="subTitle"/>
          </p:nvPr>
        </p:nvSpPr>
        <p:spPr>
          <a:xfrm>
            <a:off x="720000" y="1735775"/>
            <a:ext cx="3972300" cy="2043300"/>
          </a:xfrm>
          <a:prstGeom prst="rect">
            <a:avLst/>
          </a:prstGeom>
          <a:ln cap="flat" cmpd="sng" w="38100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b="1" lang="en" sz="1600"/>
              <a:t>Combined prediction from RF and CNN</a:t>
            </a:r>
            <a:endParaRPr b="1"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b="1" lang="en" sz="1600"/>
              <a:t>Standardize the prediction from both model</a:t>
            </a:r>
            <a:endParaRPr b="1"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b="1" lang="en" sz="1600"/>
              <a:t>Use the output above as input for the metamodel</a:t>
            </a:r>
            <a:endParaRPr b="1"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b="1" lang="en" sz="1600"/>
              <a:t>GradientBoostingRegressor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6" name="Google Shape;3696;p52"/>
          <p:cNvSpPr/>
          <p:nvPr/>
        </p:nvSpPr>
        <p:spPr>
          <a:xfrm>
            <a:off x="5186200" y="1453625"/>
            <a:ext cx="3577200" cy="260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Performance: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RMSE: 1.14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cross-validation score: 1.01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Maintained less variation along with less RMSE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3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35"/>
          <p:cNvSpPr/>
          <p:nvPr/>
        </p:nvSpPr>
        <p:spPr>
          <a:xfrm>
            <a:off x="1312021" y="1420976"/>
            <a:ext cx="781500" cy="781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5" name="Google Shape;2765;p35"/>
          <p:cNvSpPr/>
          <p:nvPr/>
        </p:nvSpPr>
        <p:spPr>
          <a:xfrm>
            <a:off x="4726596" y="1420976"/>
            <a:ext cx="781500" cy="781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6" name="Google Shape;2766;p35"/>
          <p:cNvSpPr/>
          <p:nvPr/>
        </p:nvSpPr>
        <p:spPr>
          <a:xfrm>
            <a:off x="1312021" y="3004101"/>
            <a:ext cx="781500" cy="781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7" name="Google Shape;2767;p35"/>
          <p:cNvSpPr/>
          <p:nvPr/>
        </p:nvSpPr>
        <p:spPr>
          <a:xfrm>
            <a:off x="4726596" y="3004101"/>
            <a:ext cx="781500" cy="781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8" name="Google Shape;2768;p35"/>
          <p:cNvSpPr txBox="1"/>
          <p:nvPr>
            <p:ph idx="6" type="title"/>
          </p:nvPr>
        </p:nvSpPr>
        <p:spPr>
          <a:xfrm>
            <a:off x="720000" y="41591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Table</a:t>
            </a:r>
            <a:r>
              <a:rPr lang="en"/>
              <a:t> of contents</a:t>
            </a:r>
            <a:endParaRPr/>
          </a:p>
        </p:txBody>
      </p:sp>
      <p:sp>
        <p:nvSpPr>
          <p:cNvPr id="2769" name="Google Shape;2769;p35"/>
          <p:cNvSpPr txBox="1"/>
          <p:nvPr>
            <p:ph idx="8" type="subTitle"/>
          </p:nvPr>
        </p:nvSpPr>
        <p:spPr>
          <a:xfrm>
            <a:off x="2126407" y="3717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models did we use to investigate at our data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2770" name="Google Shape;2770;p35"/>
          <p:cNvSpPr txBox="1"/>
          <p:nvPr>
            <p:ph idx="7" type="subTitle"/>
          </p:nvPr>
        </p:nvSpPr>
        <p:spPr>
          <a:xfrm>
            <a:off x="2126407" y="21321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explanation to what we explored </a:t>
            </a:r>
            <a:endParaRPr/>
          </a:p>
        </p:txBody>
      </p:sp>
      <p:sp>
        <p:nvSpPr>
          <p:cNvPr id="2771" name="Google Shape;2771;p35"/>
          <p:cNvSpPr txBox="1"/>
          <p:nvPr>
            <p:ph idx="1" type="subTitle"/>
          </p:nvPr>
        </p:nvSpPr>
        <p:spPr>
          <a:xfrm>
            <a:off x="5526479" y="21321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explored before we dived into our research questions</a:t>
            </a:r>
            <a:endParaRPr/>
          </a:p>
        </p:txBody>
      </p:sp>
      <p:sp>
        <p:nvSpPr>
          <p:cNvPr id="2772" name="Google Shape;2772;p35"/>
          <p:cNvSpPr txBox="1"/>
          <p:nvPr>
            <p:ph idx="2" type="subTitle"/>
          </p:nvPr>
        </p:nvSpPr>
        <p:spPr>
          <a:xfrm>
            <a:off x="5526479" y="3717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were our findings</a:t>
            </a:r>
            <a:endParaRPr/>
          </a:p>
        </p:txBody>
      </p:sp>
      <p:sp>
        <p:nvSpPr>
          <p:cNvPr id="2773" name="Google Shape;2773;p35"/>
          <p:cNvSpPr txBox="1"/>
          <p:nvPr>
            <p:ph idx="9" type="title"/>
          </p:nvPr>
        </p:nvSpPr>
        <p:spPr>
          <a:xfrm>
            <a:off x="2126407" y="14209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74" name="Google Shape;2774;p35"/>
          <p:cNvSpPr txBox="1"/>
          <p:nvPr>
            <p:ph idx="13" type="title"/>
          </p:nvPr>
        </p:nvSpPr>
        <p:spPr>
          <a:xfrm>
            <a:off x="2126407" y="300679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75" name="Google Shape;2775;p35"/>
          <p:cNvSpPr txBox="1"/>
          <p:nvPr>
            <p:ph type="title"/>
          </p:nvPr>
        </p:nvSpPr>
        <p:spPr>
          <a:xfrm>
            <a:off x="5526479" y="14209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76" name="Google Shape;2776;p35"/>
          <p:cNvSpPr txBox="1"/>
          <p:nvPr>
            <p:ph idx="3" type="title"/>
          </p:nvPr>
        </p:nvSpPr>
        <p:spPr>
          <a:xfrm>
            <a:off x="5526479" y="300679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77" name="Google Shape;2777;p35"/>
          <p:cNvSpPr txBox="1"/>
          <p:nvPr>
            <p:ph idx="14" type="subTitle"/>
          </p:nvPr>
        </p:nvSpPr>
        <p:spPr>
          <a:xfrm>
            <a:off x="2126407" y="19041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778" name="Google Shape;2778;p35"/>
          <p:cNvSpPr txBox="1"/>
          <p:nvPr>
            <p:ph idx="4" type="subTitle"/>
          </p:nvPr>
        </p:nvSpPr>
        <p:spPr>
          <a:xfrm>
            <a:off x="5526479" y="19041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2779" name="Google Shape;2779;p35"/>
          <p:cNvSpPr txBox="1"/>
          <p:nvPr>
            <p:ph idx="15" type="subTitle"/>
          </p:nvPr>
        </p:nvSpPr>
        <p:spPr>
          <a:xfrm>
            <a:off x="2126407" y="3490050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2780" name="Google Shape;2780;p35"/>
          <p:cNvSpPr txBox="1"/>
          <p:nvPr>
            <p:ph idx="5" type="subTitle"/>
          </p:nvPr>
        </p:nvSpPr>
        <p:spPr>
          <a:xfrm>
            <a:off x="5526475" y="3490050"/>
            <a:ext cx="36759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&amp; Limitations</a:t>
            </a:r>
            <a:endParaRPr/>
          </a:p>
        </p:txBody>
      </p:sp>
      <p:grpSp>
        <p:nvGrpSpPr>
          <p:cNvPr id="2781" name="Google Shape;2781;p35"/>
          <p:cNvGrpSpPr/>
          <p:nvPr/>
        </p:nvGrpSpPr>
        <p:grpSpPr>
          <a:xfrm>
            <a:off x="1428459" y="1537410"/>
            <a:ext cx="548624" cy="548633"/>
            <a:chOff x="5613260" y="2240888"/>
            <a:chExt cx="384675" cy="382190"/>
          </a:xfrm>
        </p:grpSpPr>
        <p:sp>
          <p:nvSpPr>
            <p:cNvPr id="2782" name="Google Shape;2782;p35"/>
            <p:cNvSpPr/>
            <p:nvPr/>
          </p:nvSpPr>
          <p:spPr>
            <a:xfrm>
              <a:off x="5891054" y="2268283"/>
              <a:ext cx="86132" cy="96615"/>
            </a:xfrm>
            <a:custGeom>
              <a:rect b="b" l="l" r="r" t="t"/>
              <a:pathLst>
                <a:path extrusionOk="0" h="3576" w="3188">
                  <a:moveTo>
                    <a:pt x="451" y="0"/>
                  </a:moveTo>
                  <a:cubicBezTo>
                    <a:pt x="201" y="0"/>
                    <a:pt x="1" y="169"/>
                    <a:pt x="1" y="429"/>
                  </a:cubicBezTo>
                  <a:lnTo>
                    <a:pt x="1" y="3337"/>
                  </a:lnTo>
                  <a:cubicBezTo>
                    <a:pt x="1" y="3337"/>
                    <a:pt x="94" y="3337"/>
                    <a:pt x="94" y="3430"/>
                  </a:cubicBezTo>
                  <a:cubicBezTo>
                    <a:pt x="218" y="3531"/>
                    <a:pt x="344" y="3575"/>
                    <a:pt x="458" y="3575"/>
                  </a:cubicBezTo>
                  <a:cubicBezTo>
                    <a:pt x="686" y="3575"/>
                    <a:pt x="861" y="3399"/>
                    <a:pt x="861" y="3151"/>
                  </a:cubicBezTo>
                  <a:lnTo>
                    <a:pt x="861" y="1988"/>
                  </a:lnTo>
                  <a:cubicBezTo>
                    <a:pt x="861" y="1779"/>
                    <a:pt x="1048" y="1592"/>
                    <a:pt x="1257" y="1592"/>
                  </a:cubicBezTo>
                  <a:lnTo>
                    <a:pt x="2606" y="1592"/>
                  </a:lnTo>
                  <a:cubicBezTo>
                    <a:pt x="3002" y="1592"/>
                    <a:pt x="3188" y="1197"/>
                    <a:pt x="2792" y="825"/>
                  </a:cubicBezTo>
                  <a:cubicBezTo>
                    <a:pt x="2792" y="825"/>
                    <a:pt x="2792" y="732"/>
                    <a:pt x="2699" y="732"/>
                  </a:cubicBezTo>
                  <a:lnTo>
                    <a:pt x="2118" y="732"/>
                  </a:lnTo>
                  <a:cubicBezTo>
                    <a:pt x="1629" y="732"/>
                    <a:pt x="1257" y="918"/>
                    <a:pt x="861" y="1197"/>
                  </a:cubicBezTo>
                  <a:lnTo>
                    <a:pt x="861" y="243"/>
                  </a:lnTo>
                  <a:lnTo>
                    <a:pt x="861" y="150"/>
                  </a:lnTo>
                  <a:cubicBezTo>
                    <a:pt x="726" y="46"/>
                    <a:pt x="582" y="0"/>
                    <a:pt x="451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35"/>
            <p:cNvSpPr/>
            <p:nvPr/>
          </p:nvSpPr>
          <p:spPr>
            <a:xfrm>
              <a:off x="5869683" y="2342717"/>
              <a:ext cx="68543" cy="136411"/>
            </a:xfrm>
            <a:custGeom>
              <a:rect b="b" l="l" r="r" t="t"/>
              <a:pathLst>
                <a:path extrusionOk="0" h="5049" w="2537">
                  <a:moveTo>
                    <a:pt x="396" y="1"/>
                  </a:moveTo>
                  <a:cubicBezTo>
                    <a:pt x="210" y="1"/>
                    <a:pt x="1" y="187"/>
                    <a:pt x="1" y="396"/>
                  </a:cubicBezTo>
                  <a:lnTo>
                    <a:pt x="1" y="4560"/>
                  </a:lnTo>
                  <a:cubicBezTo>
                    <a:pt x="1" y="4839"/>
                    <a:pt x="210" y="5049"/>
                    <a:pt x="396" y="5049"/>
                  </a:cubicBezTo>
                  <a:lnTo>
                    <a:pt x="2048" y="5049"/>
                  </a:lnTo>
                  <a:cubicBezTo>
                    <a:pt x="2327" y="5049"/>
                    <a:pt x="2536" y="4839"/>
                    <a:pt x="2536" y="4560"/>
                  </a:cubicBezTo>
                  <a:lnTo>
                    <a:pt x="2536" y="396"/>
                  </a:lnTo>
                  <a:cubicBezTo>
                    <a:pt x="2536" y="187"/>
                    <a:pt x="2327" y="1"/>
                    <a:pt x="2048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35"/>
            <p:cNvSpPr/>
            <p:nvPr/>
          </p:nvSpPr>
          <p:spPr>
            <a:xfrm>
              <a:off x="5781066" y="2342717"/>
              <a:ext cx="65382" cy="133899"/>
            </a:xfrm>
            <a:custGeom>
              <a:rect b="b" l="l" r="r" t="t"/>
              <a:pathLst>
                <a:path extrusionOk="0" h="4956" w="2420">
                  <a:moveTo>
                    <a:pt x="373" y="1"/>
                  </a:moveTo>
                  <a:cubicBezTo>
                    <a:pt x="187" y="1"/>
                    <a:pt x="1" y="187"/>
                    <a:pt x="1" y="396"/>
                  </a:cubicBezTo>
                  <a:lnTo>
                    <a:pt x="1" y="4560"/>
                  </a:lnTo>
                  <a:cubicBezTo>
                    <a:pt x="1" y="4746"/>
                    <a:pt x="187" y="4956"/>
                    <a:pt x="373" y="4956"/>
                  </a:cubicBezTo>
                  <a:lnTo>
                    <a:pt x="2024" y="4956"/>
                  </a:lnTo>
                  <a:cubicBezTo>
                    <a:pt x="2211" y="4956"/>
                    <a:pt x="2420" y="4746"/>
                    <a:pt x="2420" y="4560"/>
                  </a:cubicBezTo>
                  <a:lnTo>
                    <a:pt x="2420" y="396"/>
                  </a:lnTo>
                  <a:cubicBezTo>
                    <a:pt x="2420" y="187"/>
                    <a:pt x="2211" y="1"/>
                    <a:pt x="202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35"/>
            <p:cNvSpPr/>
            <p:nvPr/>
          </p:nvSpPr>
          <p:spPr>
            <a:xfrm>
              <a:off x="5804328" y="2342717"/>
              <a:ext cx="42120" cy="133899"/>
            </a:xfrm>
            <a:custGeom>
              <a:rect b="b" l="l" r="r" t="t"/>
              <a:pathLst>
                <a:path extrusionOk="0" h="4956" w="1559">
                  <a:moveTo>
                    <a:pt x="0" y="1"/>
                  </a:moveTo>
                  <a:lnTo>
                    <a:pt x="0" y="4956"/>
                  </a:lnTo>
                  <a:lnTo>
                    <a:pt x="1163" y="4956"/>
                  </a:lnTo>
                  <a:cubicBezTo>
                    <a:pt x="1350" y="4956"/>
                    <a:pt x="1559" y="4746"/>
                    <a:pt x="1559" y="4560"/>
                  </a:cubicBezTo>
                  <a:lnTo>
                    <a:pt x="1559" y="396"/>
                  </a:lnTo>
                  <a:cubicBezTo>
                    <a:pt x="1559" y="187"/>
                    <a:pt x="1350" y="1"/>
                    <a:pt x="1163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35"/>
            <p:cNvSpPr/>
            <p:nvPr/>
          </p:nvSpPr>
          <p:spPr>
            <a:xfrm>
              <a:off x="5628957" y="2421905"/>
              <a:ext cx="152136" cy="101856"/>
            </a:xfrm>
            <a:custGeom>
              <a:rect b="b" l="l" r="r" t="t"/>
              <a:pathLst>
                <a:path extrusionOk="0" h="3770" w="5631">
                  <a:moveTo>
                    <a:pt x="2746" y="1"/>
                  </a:moveTo>
                  <a:cubicBezTo>
                    <a:pt x="2635" y="1"/>
                    <a:pt x="2513" y="24"/>
                    <a:pt x="2420" y="71"/>
                  </a:cubicBezTo>
                  <a:cubicBezTo>
                    <a:pt x="2327" y="164"/>
                    <a:pt x="2327" y="280"/>
                    <a:pt x="2327" y="373"/>
                  </a:cubicBezTo>
                  <a:lnTo>
                    <a:pt x="2327" y="1908"/>
                  </a:lnTo>
                  <a:lnTo>
                    <a:pt x="675" y="164"/>
                  </a:lnTo>
                  <a:cubicBezTo>
                    <a:pt x="622" y="110"/>
                    <a:pt x="498" y="56"/>
                    <a:pt x="367" y="56"/>
                  </a:cubicBezTo>
                  <a:cubicBezTo>
                    <a:pt x="272" y="56"/>
                    <a:pt x="172" y="85"/>
                    <a:pt x="94" y="164"/>
                  </a:cubicBezTo>
                  <a:cubicBezTo>
                    <a:pt x="1" y="280"/>
                    <a:pt x="1" y="373"/>
                    <a:pt x="1" y="466"/>
                  </a:cubicBezTo>
                  <a:lnTo>
                    <a:pt x="1" y="3281"/>
                  </a:lnTo>
                  <a:lnTo>
                    <a:pt x="1" y="3467"/>
                  </a:lnTo>
                  <a:cubicBezTo>
                    <a:pt x="94" y="3653"/>
                    <a:pt x="187" y="3770"/>
                    <a:pt x="396" y="3770"/>
                  </a:cubicBezTo>
                  <a:lnTo>
                    <a:pt x="5235" y="3374"/>
                  </a:lnTo>
                  <a:cubicBezTo>
                    <a:pt x="5328" y="3281"/>
                    <a:pt x="5514" y="3188"/>
                    <a:pt x="5514" y="3072"/>
                  </a:cubicBezTo>
                  <a:cubicBezTo>
                    <a:pt x="5631" y="2886"/>
                    <a:pt x="5514" y="2792"/>
                    <a:pt x="5421" y="2606"/>
                  </a:cubicBezTo>
                  <a:lnTo>
                    <a:pt x="3002" y="71"/>
                  </a:lnTo>
                  <a:cubicBezTo>
                    <a:pt x="2955" y="24"/>
                    <a:pt x="2856" y="1"/>
                    <a:pt x="274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35"/>
            <p:cNvSpPr/>
            <p:nvPr/>
          </p:nvSpPr>
          <p:spPr>
            <a:xfrm>
              <a:off x="5757182" y="2457730"/>
              <a:ext cx="199281" cy="66031"/>
            </a:xfrm>
            <a:custGeom>
              <a:rect b="b" l="l" r="r" t="t"/>
              <a:pathLst>
                <a:path extrusionOk="0" h="2444" w="7376">
                  <a:moveTo>
                    <a:pt x="489" y="1"/>
                  </a:moveTo>
                  <a:cubicBezTo>
                    <a:pt x="187" y="1"/>
                    <a:pt x="0" y="210"/>
                    <a:pt x="0" y="396"/>
                  </a:cubicBezTo>
                  <a:lnTo>
                    <a:pt x="0" y="2048"/>
                  </a:lnTo>
                  <a:cubicBezTo>
                    <a:pt x="0" y="2327"/>
                    <a:pt x="187" y="2444"/>
                    <a:pt x="489" y="2444"/>
                  </a:cubicBezTo>
                  <a:lnTo>
                    <a:pt x="6980" y="2444"/>
                  </a:lnTo>
                  <a:cubicBezTo>
                    <a:pt x="7166" y="2444"/>
                    <a:pt x="7375" y="2327"/>
                    <a:pt x="7375" y="2048"/>
                  </a:cubicBezTo>
                  <a:lnTo>
                    <a:pt x="7375" y="396"/>
                  </a:lnTo>
                  <a:cubicBezTo>
                    <a:pt x="7375" y="210"/>
                    <a:pt x="7166" y="1"/>
                    <a:pt x="69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35"/>
            <p:cNvSpPr/>
            <p:nvPr/>
          </p:nvSpPr>
          <p:spPr>
            <a:xfrm>
              <a:off x="5804328" y="2457730"/>
              <a:ext cx="152136" cy="66031"/>
            </a:xfrm>
            <a:custGeom>
              <a:rect b="b" l="l" r="r" t="t"/>
              <a:pathLst>
                <a:path extrusionOk="0" h="2444" w="5631">
                  <a:moveTo>
                    <a:pt x="0" y="1"/>
                  </a:moveTo>
                  <a:lnTo>
                    <a:pt x="0" y="2444"/>
                  </a:lnTo>
                  <a:lnTo>
                    <a:pt x="5235" y="2444"/>
                  </a:lnTo>
                  <a:cubicBezTo>
                    <a:pt x="5421" y="2444"/>
                    <a:pt x="5630" y="2327"/>
                    <a:pt x="5630" y="2048"/>
                  </a:cubicBezTo>
                  <a:lnTo>
                    <a:pt x="5630" y="396"/>
                  </a:lnTo>
                  <a:cubicBezTo>
                    <a:pt x="5630" y="210"/>
                    <a:pt x="5421" y="1"/>
                    <a:pt x="52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35"/>
            <p:cNvSpPr/>
            <p:nvPr/>
          </p:nvSpPr>
          <p:spPr>
            <a:xfrm>
              <a:off x="5628957" y="2502363"/>
              <a:ext cx="353254" cy="118202"/>
            </a:xfrm>
            <a:custGeom>
              <a:rect b="b" l="l" r="r" t="t"/>
              <a:pathLst>
                <a:path extrusionOk="0" h="4375" w="13075">
                  <a:moveTo>
                    <a:pt x="396" y="1"/>
                  </a:moveTo>
                  <a:cubicBezTo>
                    <a:pt x="187" y="1"/>
                    <a:pt x="1" y="210"/>
                    <a:pt x="1" y="396"/>
                  </a:cubicBezTo>
                  <a:lnTo>
                    <a:pt x="1" y="3979"/>
                  </a:lnTo>
                  <a:cubicBezTo>
                    <a:pt x="1" y="4165"/>
                    <a:pt x="187" y="4374"/>
                    <a:pt x="396" y="4374"/>
                  </a:cubicBezTo>
                  <a:lnTo>
                    <a:pt x="12703" y="4374"/>
                  </a:lnTo>
                  <a:cubicBezTo>
                    <a:pt x="12889" y="4374"/>
                    <a:pt x="13075" y="4165"/>
                    <a:pt x="13075" y="3979"/>
                  </a:cubicBezTo>
                  <a:lnTo>
                    <a:pt x="13075" y="396"/>
                  </a:lnTo>
                  <a:cubicBezTo>
                    <a:pt x="13075" y="210"/>
                    <a:pt x="12889" y="1"/>
                    <a:pt x="1270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35"/>
            <p:cNvSpPr/>
            <p:nvPr/>
          </p:nvSpPr>
          <p:spPr>
            <a:xfrm>
              <a:off x="5804328" y="2502363"/>
              <a:ext cx="177883" cy="118202"/>
            </a:xfrm>
            <a:custGeom>
              <a:rect b="b" l="l" r="r" t="t"/>
              <a:pathLst>
                <a:path extrusionOk="0" h="4375" w="6584">
                  <a:moveTo>
                    <a:pt x="0" y="1"/>
                  </a:moveTo>
                  <a:lnTo>
                    <a:pt x="0" y="4374"/>
                  </a:lnTo>
                  <a:lnTo>
                    <a:pt x="6212" y="4374"/>
                  </a:lnTo>
                  <a:cubicBezTo>
                    <a:pt x="6398" y="4374"/>
                    <a:pt x="6584" y="4165"/>
                    <a:pt x="6584" y="3979"/>
                  </a:cubicBezTo>
                  <a:lnTo>
                    <a:pt x="6584" y="396"/>
                  </a:lnTo>
                  <a:cubicBezTo>
                    <a:pt x="6584" y="210"/>
                    <a:pt x="6398" y="1"/>
                    <a:pt x="62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35"/>
            <p:cNvSpPr/>
            <p:nvPr/>
          </p:nvSpPr>
          <p:spPr>
            <a:xfrm>
              <a:off x="5676103" y="2549509"/>
              <a:ext cx="33961" cy="23910"/>
            </a:xfrm>
            <a:custGeom>
              <a:rect b="b" l="l" r="r" t="t"/>
              <a:pathLst>
                <a:path extrusionOk="0" h="885" w="1257">
                  <a:moveTo>
                    <a:pt x="489" y="0"/>
                  </a:moveTo>
                  <a:cubicBezTo>
                    <a:pt x="187" y="0"/>
                    <a:pt x="0" y="210"/>
                    <a:pt x="0" y="489"/>
                  </a:cubicBezTo>
                  <a:cubicBezTo>
                    <a:pt x="94" y="675"/>
                    <a:pt x="280" y="884"/>
                    <a:pt x="489" y="884"/>
                  </a:cubicBezTo>
                  <a:lnTo>
                    <a:pt x="861" y="884"/>
                  </a:lnTo>
                  <a:cubicBezTo>
                    <a:pt x="1071" y="884"/>
                    <a:pt x="1257" y="582"/>
                    <a:pt x="1257" y="396"/>
                  </a:cubicBezTo>
                  <a:cubicBezTo>
                    <a:pt x="1257" y="210"/>
                    <a:pt x="1071" y="0"/>
                    <a:pt x="861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35"/>
            <p:cNvSpPr/>
            <p:nvPr/>
          </p:nvSpPr>
          <p:spPr>
            <a:xfrm>
              <a:off x="5733920" y="2549509"/>
              <a:ext cx="33961" cy="23910"/>
            </a:xfrm>
            <a:custGeom>
              <a:rect b="b" l="l" r="r" t="t"/>
              <a:pathLst>
                <a:path extrusionOk="0" h="885" w="1257">
                  <a:moveTo>
                    <a:pt x="373" y="0"/>
                  </a:moveTo>
                  <a:cubicBezTo>
                    <a:pt x="187" y="0"/>
                    <a:pt x="1" y="210"/>
                    <a:pt x="1" y="489"/>
                  </a:cubicBezTo>
                  <a:cubicBezTo>
                    <a:pt x="1" y="675"/>
                    <a:pt x="187" y="884"/>
                    <a:pt x="373" y="884"/>
                  </a:cubicBezTo>
                  <a:lnTo>
                    <a:pt x="768" y="884"/>
                  </a:lnTo>
                  <a:cubicBezTo>
                    <a:pt x="1048" y="884"/>
                    <a:pt x="1257" y="582"/>
                    <a:pt x="1257" y="396"/>
                  </a:cubicBezTo>
                  <a:cubicBezTo>
                    <a:pt x="1164" y="210"/>
                    <a:pt x="955" y="0"/>
                    <a:pt x="768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35"/>
            <p:cNvSpPr/>
            <p:nvPr/>
          </p:nvSpPr>
          <p:spPr>
            <a:xfrm>
              <a:off x="5788604" y="2549509"/>
              <a:ext cx="33961" cy="23910"/>
            </a:xfrm>
            <a:custGeom>
              <a:rect b="b" l="l" r="r" t="t"/>
              <a:pathLst>
                <a:path extrusionOk="0" h="885" w="1257">
                  <a:moveTo>
                    <a:pt x="396" y="0"/>
                  </a:moveTo>
                  <a:cubicBezTo>
                    <a:pt x="187" y="0"/>
                    <a:pt x="1" y="210"/>
                    <a:pt x="1" y="489"/>
                  </a:cubicBezTo>
                  <a:cubicBezTo>
                    <a:pt x="1" y="675"/>
                    <a:pt x="187" y="884"/>
                    <a:pt x="489" y="884"/>
                  </a:cubicBezTo>
                  <a:lnTo>
                    <a:pt x="885" y="884"/>
                  </a:lnTo>
                  <a:cubicBezTo>
                    <a:pt x="1071" y="884"/>
                    <a:pt x="1257" y="582"/>
                    <a:pt x="1257" y="396"/>
                  </a:cubicBezTo>
                  <a:cubicBezTo>
                    <a:pt x="1257" y="210"/>
                    <a:pt x="1071" y="0"/>
                    <a:pt x="885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35"/>
            <p:cNvSpPr/>
            <p:nvPr/>
          </p:nvSpPr>
          <p:spPr>
            <a:xfrm>
              <a:off x="5843909" y="2549509"/>
              <a:ext cx="36501" cy="23910"/>
            </a:xfrm>
            <a:custGeom>
              <a:rect b="b" l="l" r="r" t="t"/>
              <a:pathLst>
                <a:path extrusionOk="0" h="885" w="1351">
                  <a:moveTo>
                    <a:pt x="466" y="0"/>
                  </a:moveTo>
                  <a:cubicBezTo>
                    <a:pt x="187" y="0"/>
                    <a:pt x="1" y="210"/>
                    <a:pt x="1" y="489"/>
                  </a:cubicBezTo>
                  <a:cubicBezTo>
                    <a:pt x="94" y="675"/>
                    <a:pt x="280" y="884"/>
                    <a:pt x="466" y="884"/>
                  </a:cubicBezTo>
                  <a:lnTo>
                    <a:pt x="862" y="884"/>
                  </a:lnTo>
                  <a:cubicBezTo>
                    <a:pt x="1164" y="884"/>
                    <a:pt x="1350" y="582"/>
                    <a:pt x="1257" y="396"/>
                  </a:cubicBezTo>
                  <a:cubicBezTo>
                    <a:pt x="1257" y="210"/>
                    <a:pt x="1048" y="0"/>
                    <a:pt x="86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35"/>
            <p:cNvSpPr/>
            <p:nvPr/>
          </p:nvSpPr>
          <p:spPr>
            <a:xfrm>
              <a:off x="5901105" y="2549509"/>
              <a:ext cx="33988" cy="23910"/>
            </a:xfrm>
            <a:custGeom>
              <a:rect b="b" l="l" r="r" t="t"/>
              <a:pathLst>
                <a:path extrusionOk="0" h="885" w="1258">
                  <a:moveTo>
                    <a:pt x="396" y="0"/>
                  </a:moveTo>
                  <a:cubicBezTo>
                    <a:pt x="210" y="0"/>
                    <a:pt x="1" y="210"/>
                    <a:pt x="1" y="489"/>
                  </a:cubicBezTo>
                  <a:cubicBezTo>
                    <a:pt x="1" y="675"/>
                    <a:pt x="210" y="884"/>
                    <a:pt x="396" y="884"/>
                  </a:cubicBezTo>
                  <a:lnTo>
                    <a:pt x="792" y="884"/>
                  </a:lnTo>
                  <a:cubicBezTo>
                    <a:pt x="1071" y="884"/>
                    <a:pt x="1257" y="582"/>
                    <a:pt x="1257" y="396"/>
                  </a:cubicBezTo>
                  <a:cubicBezTo>
                    <a:pt x="1164" y="210"/>
                    <a:pt x="978" y="0"/>
                    <a:pt x="79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35"/>
            <p:cNvSpPr/>
            <p:nvPr/>
          </p:nvSpPr>
          <p:spPr>
            <a:xfrm>
              <a:off x="5809353" y="2240888"/>
              <a:ext cx="104990" cy="72947"/>
            </a:xfrm>
            <a:custGeom>
              <a:rect b="b" l="l" r="r" t="t"/>
              <a:pathLst>
                <a:path extrusionOk="0" h="2700" w="3886">
                  <a:moveTo>
                    <a:pt x="1955" y="1"/>
                  </a:moveTo>
                  <a:cubicBezTo>
                    <a:pt x="1164" y="1"/>
                    <a:pt x="396" y="466"/>
                    <a:pt x="117" y="1164"/>
                  </a:cubicBezTo>
                  <a:cubicBezTo>
                    <a:pt x="0" y="1350"/>
                    <a:pt x="0" y="1443"/>
                    <a:pt x="117" y="1536"/>
                  </a:cubicBezTo>
                  <a:cubicBezTo>
                    <a:pt x="396" y="2327"/>
                    <a:pt x="1164" y="2699"/>
                    <a:pt x="1955" y="2699"/>
                  </a:cubicBezTo>
                  <a:cubicBezTo>
                    <a:pt x="2722" y="2699"/>
                    <a:pt x="3490" y="2327"/>
                    <a:pt x="3885" y="1536"/>
                  </a:cubicBezTo>
                  <a:lnTo>
                    <a:pt x="3885" y="1164"/>
                  </a:lnTo>
                  <a:cubicBezTo>
                    <a:pt x="3490" y="466"/>
                    <a:pt x="2722" y="1"/>
                    <a:pt x="195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35"/>
            <p:cNvSpPr/>
            <p:nvPr/>
          </p:nvSpPr>
          <p:spPr>
            <a:xfrm>
              <a:off x="5613260" y="2599167"/>
              <a:ext cx="384675" cy="23910"/>
            </a:xfrm>
            <a:custGeom>
              <a:rect b="b" l="l" r="r" t="t"/>
              <a:pathLst>
                <a:path extrusionOk="0" h="885" w="14238">
                  <a:moveTo>
                    <a:pt x="489" y="0"/>
                  </a:moveTo>
                  <a:cubicBezTo>
                    <a:pt x="186" y="0"/>
                    <a:pt x="0" y="303"/>
                    <a:pt x="93" y="489"/>
                  </a:cubicBezTo>
                  <a:cubicBezTo>
                    <a:pt x="93" y="698"/>
                    <a:pt x="279" y="884"/>
                    <a:pt x="489" y="884"/>
                  </a:cubicBezTo>
                  <a:lnTo>
                    <a:pt x="13772" y="884"/>
                  </a:lnTo>
                  <a:cubicBezTo>
                    <a:pt x="14051" y="884"/>
                    <a:pt x="14238" y="698"/>
                    <a:pt x="14144" y="396"/>
                  </a:cubicBezTo>
                  <a:cubicBezTo>
                    <a:pt x="14144" y="210"/>
                    <a:pt x="13958" y="0"/>
                    <a:pt x="13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35"/>
            <p:cNvSpPr/>
            <p:nvPr/>
          </p:nvSpPr>
          <p:spPr>
            <a:xfrm>
              <a:off x="5804328" y="2549509"/>
              <a:ext cx="18237" cy="23910"/>
            </a:xfrm>
            <a:custGeom>
              <a:rect b="b" l="l" r="r" t="t"/>
              <a:pathLst>
                <a:path extrusionOk="0" h="885" w="675">
                  <a:moveTo>
                    <a:pt x="0" y="0"/>
                  </a:moveTo>
                  <a:lnTo>
                    <a:pt x="0" y="884"/>
                  </a:lnTo>
                  <a:lnTo>
                    <a:pt x="303" y="884"/>
                  </a:lnTo>
                  <a:cubicBezTo>
                    <a:pt x="489" y="884"/>
                    <a:pt x="675" y="582"/>
                    <a:pt x="675" y="396"/>
                  </a:cubicBezTo>
                  <a:cubicBezTo>
                    <a:pt x="675" y="210"/>
                    <a:pt x="489" y="0"/>
                    <a:pt x="186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35"/>
            <p:cNvSpPr/>
            <p:nvPr/>
          </p:nvSpPr>
          <p:spPr>
            <a:xfrm>
              <a:off x="5804328" y="2599167"/>
              <a:ext cx="193607" cy="23910"/>
            </a:xfrm>
            <a:custGeom>
              <a:rect b="b" l="l" r="r" t="t"/>
              <a:pathLst>
                <a:path extrusionOk="0" h="885" w="7166">
                  <a:moveTo>
                    <a:pt x="0" y="0"/>
                  </a:moveTo>
                  <a:lnTo>
                    <a:pt x="0" y="884"/>
                  </a:lnTo>
                  <a:lnTo>
                    <a:pt x="6700" y="884"/>
                  </a:lnTo>
                  <a:cubicBezTo>
                    <a:pt x="6979" y="884"/>
                    <a:pt x="7166" y="698"/>
                    <a:pt x="7072" y="396"/>
                  </a:cubicBezTo>
                  <a:cubicBezTo>
                    <a:pt x="7072" y="210"/>
                    <a:pt x="6886" y="0"/>
                    <a:pt x="67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35"/>
          <p:cNvGrpSpPr/>
          <p:nvPr/>
        </p:nvGrpSpPr>
        <p:grpSpPr>
          <a:xfrm>
            <a:off x="4950606" y="1537411"/>
            <a:ext cx="333489" cy="548633"/>
            <a:chOff x="7305258" y="1643801"/>
            <a:chExt cx="238240" cy="382163"/>
          </a:xfrm>
        </p:grpSpPr>
        <p:sp>
          <p:nvSpPr>
            <p:cNvPr id="2801" name="Google Shape;2801;p35"/>
            <p:cNvSpPr/>
            <p:nvPr/>
          </p:nvSpPr>
          <p:spPr>
            <a:xfrm>
              <a:off x="7420272" y="1895955"/>
              <a:ext cx="115041" cy="106125"/>
            </a:xfrm>
            <a:custGeom>
              <a:rect b="b" l="l" r="r" t="t"/>
              <a:pathLst>
                <a:path extrusionOk="0" h="3928" w="4258">
                  <a:moveTo>
                    <a:pt x="3156" y="0"/>
                  </a:moveTo>
                  <a:cubicBezTo>
                    <a:pt x="2382" y="0"/>
                    <a:pt x="1603" y="301"/>
                    <a:pt x="1071" y="834"/>
                  </a:cubicBezTo>
                  <a:cubicBezTo>
                    <a:pt x="280" y="1601"/>
                    <a:pt x="1" y="2578"/>
                    <a:pt x="187" y="3555"/>
                  </a:cubicBezTo>
                  <a:cubicBezTo>
                    <a:pt x="280" y="3742"/>
                    <a:pt x="396" y="3835"/>
                    <a:pt x="582" y="3928"/>
                  </a:cubicBezTo>
                  <a:lnTo>
                    <a:pt x="1164" y="3928"/>
                  </a:lnTo>
                  <a:cubicBezTo>
                    <a:pt x="1932" y="3928"/>
                    <a:pt x="2723" y="3649"/>
                    <a:pt x="3304" y="3067"/>
                  </a:cubicBezTo>
                  <a:cubicBezTo>
                    <a:pt x="3979" y="2392"/>
                    <a:pt x="4258" y="1322"/>
                    <a:pt x="4072" y="345"/>
                  </a:cubicBezTo>
                  <a:cubicBezTo>
                    <a:pt x="4072" y="252"/>
                    <a:pt x="3886" y="66"/>
                    <a:pt x="3769" y="66"/>
                  </a:cubicBezTo>
                  <a:cubicBezTo>
                    <a:pt x="3569" y="22"/>
                    <a:pt x="3363" y="0"/>
                    <a:pt x="3156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35"/>
            <p:cNvSpPr/>
            <p:nvPr/>
          </p:nvSpPr>
          <p:spPr>
            <a:xfrm>
              <a:off x="7312796" y="1895955"/>
              <a:ext cx="115041" cy="106125"/>
            </a:xfrm>
            <a:custGeom>
              <a:rect b="b" l="l" r="r" t="t"/>
              <a:pathLst>
                <a:path extrusionOk="0" h="3928" w="4258">
                  <a:moveTo>
                    <a:pt x="1195" y="0"/>
                  </a:moveTo>
                  <a:cubicBezTo>
                    <a:pt x="993" y="0"/>
                    <a:pt x="788" y="22"/>
                    <a:pt x="582" y="66"/>
                  </a:cubicBezTo>
                  <a:cubicBezTo>
                    <a:pt x="396" y="66"/>
                    <a:pt x="303" y="252"/>
                    <a:pt x="187" y="345"/>
                  </a:cubicBezTo>
                  <a:cubicBezTo>
                    <a:pt x="1" y="1322"/>
                    <a:pt x="303" y="2392"/>
                    <a:pt x="1071" y="3067"/>
                  </a:cubicBezTo>
                  <a:cubicBezTo>
                    <a:pt x="1559" y="3649"/>
                    <a:pt x="2327" y="3928"/>
                    <a:pt x="3095" y="3928"/>
                  </a:cubicBezTo>
                  <a:lnTo>
                    <a:pt x="3793" y="3928"/>
                  </a:lnTo>
                  <a:cubicBezTo>
                    <a:pt x="3886" y="3835"/>
                    <a:pt x="4072" y="3742"/>
                    <a:pt x="4072" y="3555"/>
                  </a:cubicBezTo>
                  <a:cubicBezTo>
                    <a:pt x="4258" y="2578"/>
                    <a:pt x="3979" y="1601"/>
                    <a:pt x="3304" y="834"/>
                  </a:cubicBezTo>
                  <a:cubicBezTo>
                    <a:pt x="2680" y="301"/>
                    <a:pt x="1954" y="0"/>
                    <a:pt x="1195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35"/>
            <p:cNvSpPr/>
            <p:nvPr/>
          </p:nvSpPr>
          <p:spPr>
            <a:xfrm>
              <a:off x="7430971" y="1753330"/>
              <a:ext cx="112528" cy="70894"/>
            </a:xfrm>
            <a:custGeom>
              <a:rect b="b" l="l" r="r" t="t"/>
              <a:pathLst>
                <a:path extrusionOk="0" h="2624" w="4165">
                  <a:moveTo>
                    <a:pt x="1190" y="0"/>
                  </a:moveTo>
                  <a:cubicBezTo>
                    <a:pt x="768" y="0"/>
                    <a:pt x="384" y="99"/>
                    <a:pt x="93" y="297"/>
                  </a:cubicBezTo>
                  <a:cubicBezTo>
                    <a:pt x="0" y="390"/>
                    <a:pt x="0" y="483"/>
                    <a:pt x="0" y="483"/>
                  </a:cubicBezTo>
                  <a:cubicBezTo>
                    <a:pt x="93" y="1274"/>
                    <a:pt x="768" y="1948"/>
                    <a:pt x="1629" y="2344"/>
                  </a:cubicBezTo>
                  <a:cubicBezTo>
                    <a:pt x="2024" y="2530"/>
                    <a:pt x="2420" y="2623"/>
                    <a:pt x="2792" y="2623"/>
                  </a:cubicBezTo>
                  <a:cubicBezTo>
                    <a:pt x="3280" y="2623"/>
                    <a:pt x="3769" y="2530"/>
                    <a:pt x="4071" y="2344"/>
                  </a:cubicBezTo>
                  <a:cubicBezTo>
                    <a:pt x="4164" y="2228"/>
                    <a:pt x="4164" y="2135"/>
                    <a:pt x="4164" y="2042"/>
                  </a:cubicBezTo>
                  <a:cubicBezTo>
                    <a:pt x="4071" y="1367"/>
                    <a:pt x="3373" y="599"/>
                    <a:pt x="2513" y="297"/>
                  </a:cubicBezTo>
                  <a:cubicBezTo>
                    <a:pt x="2071" y="99"/>
                    <a:pt x="1611" y="0"/>
                    <a:pt x="1190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35"/>
            <p:cNvSpPr/>
            <p:nvPr/>
          </p:nvSpPr>
          <p:spPr>
            <a:xfrm>
              <a:off x="7412112" y="1819145"/>
              <a:ext cx="23910" cy="206819"/>
            </a:xfrm>
            <a:custGeom>
              <a:rect b="b" l="l" r="r" t="t"/>
              <a:pathLst>
                <a:path extrusionOk="0" h="7655" w="885">
                  <a:moveTo>
                    <a:pt x="396" y="1"/>
                  </a:moveTo>
                  <a:cubicBezTo>
                    <a:pt x="210" y="1"/>
                    <a:pt x="0" y="187"/>
                    <a:pt x="0" y="373"/>
                  </a:cubicBezTo>
                  <a:lnTo>
                    <a:pt x="0" y="7259"/>
                  </a:lnTo>
                  <a:cubicBezTo>
                    <a:pt x="0" y="7469"/>
                    <a:pt x="210" y="7655"/>
                    <a:pt x="396" y="7655"/>
                  </a:cubicBezTo>
                  <a:cubicBezTo>
                    <a:pt x="698" y="7655"/>
                    <a:pt x="884" y="7469"/>
                    <a:pt x="884" y="7259"/>
                  </a:cubicBezTo>
                  <a:lnTo>
                    <a:pt x="884" y="373"/>
                  </a:lnTo>
                  <a:cubicBezTo>
                    <a:pt x="884" y="187"/>
                    <a:pt x="698" y="1"/>
                    <a:pt x="39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5"/>
            <p:cNvSpPr/>
            <p:nvPr/>
          </p:nvSpPr>
          <p:spPr>
            <a:xfrm>
              <a:off x="7425297" y="1819145"/>
              <a:ext cx="10726" cy="206819"/>
            </a:xfrm>
            <a:custGeom>
              <a:rect b="b" l="l" r="r" t="t"/>
              <a:pathLst>
                <a:path extrusionOk="0" h="7655" w="397">
                  <a:moveTo>
                    <a:pt x="1" y="1"/>
                  </a:moveTo>
                  <a:lnTo>
                    <a:pt x="1" y="7655"/>
                  </a:lnTo>
                  <a:cubicBezTo>
                    <a:pt x="210" y="7655"/>
                    <a:pt x="396" y="7469"/>
                    <a:pt x="396" y="7259"/>
                  </a:cubicBezTo>
                  <a:lnTo>
                    <a:pt x="396" y="373"/>
                  </a:lnTo>
                  <a:cubicBezTo>
                    <a:pt x="396" y="187"/>
                    <a:pt x="210" y="1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35"/>
            <p:cNvSpPr/>
            <p:nvPr/>
          </p:nvSpPr>
          <p:spPr>
            <a:xfrm>
              <a:off x="7417759" y="1769513"/>
              <a:ext cx="78594" cy="112528"/>
            </a:xfrm>
            <a:custGeom>
              <a:rect b="b" l="l" r="r" t="t"/>
              <a:pathLst>
                <a:path extrusionOk="0" h="4165" w="2909">
                  <a:moveTo>
                    <a:pt x="582" y="0"/>
                  </a:moveTo>
                  <a:cubicBezTo>
                    <a:pt x="94" y="675"/>
                    <a:pt x="1" y="1536"/>
                    <a:pt x="373" y="2513"/>
                  </a:cubicBezTo>
                  <a:cubicBezTo>
                    <a:pt x="768" y="3373"/>
                    <a:pt x="1443" y="4071"/>
                    <a:pt x="2118" y="4164"/>
                  </a:cubicBezTo>
                  <a:lnTo>
                    <a:pt x="2234" y="4164"/>
                  </a:lnTo>
                  <a:cubicBezTo>
                    <a:pt x="2234" y="4164"/>
                    <a:pt x="2327" y="4164"/>
                    <a:pt x="2327" y="4071"/>
                  </a:cubicBezTo>
                  <a:cubicBezTo>
                    <a:pt x="2816" y="3490"/>
                    <a:pt x="2909" y="2513"/>
                    <a:pt x="2513" y="1629"/>
                  </a:cubicBezTo>
                  <a:cubicBezTo>
                    <a:pt x="2118" y="768"/>
                    <a:pt x="1443" y="93"/>
                    <a:pt x="768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35"/>
            <p:cNvSpPr/>
            <p:nvPr/>
          </p:nvSpPr>
          <p:spPr>
            <a:xfrm>
              <a:off x="7307771" y="1698917"/>
              <a:ext cx="110015" cy="73136"/>
            </a:xfrm>
            <a:custGeom>
              <a:rect b="b" l="l" r="r" t="t"/>
              <a:pathLst>
                <a:path extrusionOk="0" h="2707" w="4072">
                  <a:moveTo>
                    <a:pt x="1266" y="1"/>
                  </a:moveTo>
                  <a:cubicBezTo>
                    <a:pt x="815" y="1"/>
                    <a:pt x="400" y="123"/>
                    <a:pt x="93" y="380"/>
                  </a:cubicBezTo>
                  <a:cubicBezTo>
                    <a:pt x="0" y="380"/>
                    <a:pt x="0" y="473"/>
                    <a:pt x="0" y="566"/>
                  </a:cubicBezTo>
                  <a:cubicBezTo>
                    <a:pt x="93" y="1334"/>
                    <a:pt x="675" y="2032"/>
                    <a:pt x="1536" y="2404"/>
                  </a:cubicBezTo>
                  <a:cubicBezTo>
                    <a:pt x="2024" y="2613"/>
                    <a:pt x="2420" y="2706"/>
                    <a:pt x="2815" y="2706"/>
                  </a:cubicBezTo>
                  <a:cubicBezTo>
                    <a:pt x="3281" y="2706"/>
                    <a:pt x="3676" y="2497"/>
                    <a:pt x="4072" y="2311"/>
                  </a:cubicBezTo>
                  <a:lnTo>
                    <a:pt x="4072" y="2125"/>
                  </a:lnTo>
                  <a:cubicBezTo>
                    <a:pt x="3979" y="1334"/>
                    <a:pt x="3397" y="659"/>
                    <a:pt x="2513" y="287"/>
                  </a:cubicBezTo>
                  <a:cubicBezTo>
                    <a:pt x="2105" y="99"/>
                    <a:pt x="1672" y="1"/>
                    <a:pt x="1266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35"/>
            <p:cNvSpPr/>
            <p:nvPr/>
          </p:nvSpPr>
          <p:spPr>
            <a:xfrm>
              <a:off x="7417759" y="1643801"/>
              <a:ext cx="78594" cy="112528"/>
            </a:xfrm>
            <a:custGeom>
              <a:rect b="b" l="l" r="r" t="t"/>
              <a:pathLst>
                <a:path extrusionOk="0" h="4165" w="2909">
                  <a:moveTo>
                    <a:pt x="2234" y="0"/>
                  </a:moveTo>
                  <a:cubicBezTo>
                    <a:pt x="1443" y="93"/>
                    <a:pt x="768" y="768"/>
                    <a:pt x="373" y="1629"/>
                  </a:cubicBezTo>
                  <a:cubicBezTo>
                    <a:pt x="1" y="2513"/>
                    <a:pt x="1" y="3490"/>
                    <a:pt x="489" y="4072"/>
                  </a:cubicBezTo>
                  <a:cubicBezTo>
                    <a:pt x="489" y="4165"/>
                    <a:pt x="582" y="4165"/>
                    <a:pt x="675" y="4165"/>
                  </a:cubicBezTo>
                  <a:cubicBezTo>
                    <a:pt x="1350" y="4072"/>
                    <a:pt x="2118" y="3374"/>
                    <a:pt x="2513" y="2513"/>
                  </a:cubicBezTo>
                  <a:cubicBezTo>
                    <a:pt x="2909" y="1629"/>
                    <a:pt x="2816" y="675"/>
                    <a:pt x="2420" y="93"/>
                  </a:cubicBezTo>
                  <a:cubicBezTo>
                    <a:pt x="2327" y="0"/>
                    <a:pt x="2327" y="0"/>
                    <a:pt x="2234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5"/>
            <p:cNvSpPr/>
            <p:nvPr/>
          </p:nvSpPr>
          <p:spPr>
            <a:xfrm>
              <a:off x="7430971" y="1702294"/>
              <a:ext cx="112528" cy="69759"/>
            </a:xfrm>
            <a:custGeom>
              <a:rect b="b" l="l" r="r" t="t"/>
              <a:pathLst>
                <a:path extrusionOk="0" h="2582" w="4165">
                  <a:moveTo>
                    <a:pt x="2860" y="1"/>
                  </a:moveTo>
                  <a:cubicBezTo>
                    <a:pt x="2474" y="1"/>
                    <a:pt x="2060" y="80"/>
                    <a:pt x="1629" y="255"/>
                  </a:cubicBezTo>
                  <a:cubicBezTo>
                    <a:pt x="768" y="534"/>
                    <a:pt x="93" y="1325"/>
                    <a:pt x="0" y="2000"/>
                  </a:cubicBezTo>
                  <a:cubicBezTo>
                    <a:pt x="0" y="2093"/>
                    <a:pt x="0" y="2186"/>
                    <a:pt x="93" y="2186"/>
                  </a:cubicBezTo>
                  <a:cubicBezTo>
                    <a:pt x="372" y="2488"/>
                    <a:pt x="861" y="2581"/>
                    <a:pt x="1349" y="2581"/>
                  </a:cubicBezTo>
                  <a:cubicBezTo>
                    <a:pt x="1745" y="2581"/>
                    <a:pt x="2117" y="2488"/>
                    <a:pt x="2513" y="2372"/>
                  </a:cubicBezTo>
                  <a:cubicBezTo>
                    <a:pt x="3373" y="2000"/>
                    <a:pt x="4071" y="1325"/>
                    <a:pt x="4164" y="534"/>
                  </a:cubicBezTo>
                  <a:lnTo>
                    <a:pt x="4164" y="348"/>
                  </a:lnTo>
                  <a:cubicBezTo>
                    <a:pt x="3788" y="127"/>
                    <a:pt x="3346" y="1"/>
                    <a:pt x="2860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5"/>
            <p:cNvSpPr/>
            <p:nvPr/>
          </p:nvSpPr>
          <p:spPr>
            <a:xfrm>
              <a:off x="7354916" y="1768109"/>
              <a:ext cx="76081" cy="111420"/>
            </a:xfrm>
            <a:custGeom>
              <a:rect b="b" l="l" r="r" t="t"/>
              <a:pathLst>
                <a:path extrusionOk="0" h="4124" w="2816">
                  <a:moveTo>
                    <a:pt x="2261" y="0"/>
                  </a:moveTo>
                  <a:cubicBezTo>
                    <a:pt x="2244" y="0"/>
                    <a:pt x="2234" y="13"/>
                    <a:pt x="2234" y="52"/>
                  </a:cubicBezTo>
                  <a:cubicBezTo>
                    <a:pt x="1443" y="145"/>
                    <a:pt x="768" y="727"/>
                    <a:pt x="372" y="1588"/>
                  </a:cubicBezTo>
                  <a:cubicBezTo>
                    <a:pt x="0" y="2472"/>
                    <a:pt x="0" y="3425"/>
                    <a:pt x="489" y="4007"/>
                  </a:cubicBezTo>
                  <a:cubicBezTo>
                    <a:pt x="489" y="4123"/>
                    <a:pt x="582" y="4123"/>
                    <a:pt x="582" y="4123"/>
                  </a:cubicBezTo>
                  <a:lnTo>
                    <a:pt x="675" y="4123"/>
                  </a:lnTo>
                  <a:cubicBezTo>
                    <a:pt x="1350" y="4007"/>
                    <a:pt x="2117" y="3425"/>
                    <a:pt x="2513" y="2565"/>
                  </a:cubicBezTo>
                  <a:cubicBezTo>
                    <a:pt x="2815" y="1681"/>
                    <a:pt x="2815" y="727"/>
                    <a:pt x="2420" y="52"/>
                  </a:cubicBezTo>
                  <a:cubicBezTo>
                    <a:pt x="2358" y="52"/>
                    <a:pt x="2296" y="0"/>
                    <a:pt x="2261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35"/>
            <p:cNvSpPr/>
            <p:nvPr/>
          </p:nvSpPr>
          <p:spPr>
            <a:xfrm>
              <a:off x="7354916" y="1643801"/>
              <a:ext cx="76081" cy="112528"/>
            </a:xfrm>
            <a:custGeom>
              <a:rect b="b" l="l" r="r" t="t"/>
              <a:pathLst>
                <a:path extrusionOk="0" h="4165" w="2816">
                  <a:moveTo>
                    <a:pt x="675" y="0"/>
                  </a:moveTo>
                  <a:cubicBezTo>
                    <a:pt x="675" y="0"/>
                    <a:pt x="582" y="0"/>
                    <a:pt x="489" y="93"/>
                  </a:cubicBezTo>
                  <a:cubicBezTo>
                    <a:pt x="93" y="675"/>
                    <a:pt x="0" y="1629"/>
                    <a:pt x="372" y="2513"/>
                  </a:cubicBezTo>
                  <a:cubicBezTo>
                    <a:pt x="675" y="3374"/>
                    <a:pt x="1443" y="4072"/>
                    <a:pt x="2117" y="4165"/>
                  </a:cubicBezTo>
                  <a:lnTo>
                    <a:pt x="2327" y="4165"/>
                  </a:lnTo>
                  <a:cubicBezTo>
                    <a:pt x="2815" y="3490"/>
                    <a:pt x="2815" y="2606"/>
                    <a:pt x="2513" y="1629"/>
                  </a:cubicBezTo>
                  <a:cubicBezTo>
                    <a:pt x="2117" y="768"/>
                    <a:pt x="1443" y="93"/>
                    <a:pt x="675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35"/>
            <p:cNvSpPr/>
            <p:nvPr/>
          </p:nvSpPr>
          <p:spPr>
            <a:xfrm>
              <a:off x="7305258" y="1751952"/>
              <a:ext cx="112528" cy="69759"/>
            </a:xfrm>
            <a:custGeom>
              <a:rect b="b" l="l" r="r" t="t"/>
              <a:pathLst>
                <a:path extrusionOk="0" h="2582" w="4165">
                  <a:moveTo>
                    <a:pt x="2860" y="1"/>
                  </a:moveTo>
                  <a:cubicBezTo>
                    <a:pt x="2474" y="1"/>
                    <a:pt x="2061" y="80"/>
                    <a:pt x="1629" y="255"/>
                  </a:cubicBezTo>
                  <a:cubicBezTo>
                    <a:pt x="768" y="534"/>
                    <a:pt x="93" y="1325"/>
                    <a:pt x="0" y="1999"/>
                  </a:cubicBezTo>
                  <a:cubicBezTo>
                    <a:pt x="0" y="2093"/>
                    <a:pt x="0" y="2186"/>
                    <a:pt x="93" y="2186"/>
                  </a:cubicBezTo>
                  <a:cubicBezTo>
                    <a:pt x="373" y="2488"/>
                    <a:pt x="861" y="2581"/>
                    <a:pt x="1350" y="2581"/>
                  </a:cubicBezTo>
                  <a:cubicBezTo>
                    <a:pt x="1745" y="2581"/>
                    <a:pt x="2117" y="2488"/>
                    <a:pt x="2513" y="2395"/>
                  </a:cubicBezTo>
                  <a:cubicBezTo>
                    <a:pt x="3374" y="1999"/>
                    <a:pt x="4072" y="1325"/>
                    <a:pt x="4165" y="534"/>
                  </a:cubicBezTo>
                  <a:lnTo>
                    <a:pt x="4165" y="348"/>
                  </a:lnTo>
                  <a:cubicBezTo>
                    <a:pt x="3788" y="127"/>
                    <a:pt x="3346" y="1"/>
                    <a:pt x="2860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35"/>
            <p:cNvSpPr/>
            <p:nvPr/>
          </p:nvSpPr>
          <p:spPr>
            <a:xfrm>
              <a:off x="7349243" y="1695350"/>
              <a:ext cx="144598" cy="131386"/>
            </a:xfrm>
            <a:custGeom>
              <a:rect b="b" l="l" r="r" t="t"/>
              <a:pathLst>
                <a:path extrusionOk="0" h="4863" w="5352">
                  <a:moveTo>
                    <a:pt x="2862" y="0"/>
                  </a:moveTo>
                  <a:cubicBezTo>
                    <a:pt x="2537" y="0"/>
                    <a:pt x="2199" y="70"/>
                    <a:pt x="1862" y="209"/>
                  </a:cubicBezTo>
                  <a:cubicBezTo>
                    <a:pt x="699" y="698"/>
                    <a:pt x="1" y="2164"/>
                    <a:pt x="489" y="3420"/>
                  </a:cubicBezTo>
                  <a:cubicBezTo>
                    <a:pt x="792" y="4001"/>
                    <a:pt x="1280" y="4490"/>
                    <a:pt x="1862" y="4676"/>
                  </a:cubicBezTo>
                  <a:cubicBezTo>
                    <a:pt x="2141" y="4862"/>
                    <a:pt x="2444" y="4862"/>
                    <a:pt x="2816" y="4862"/>
                  </a:cubicBezTo>
                  <a:cubicBezTo>
                    <a:pt x="3118" y="4862"/>
                    <a:pt x="3397" y="4862"/>
                    <a:pt x="3700" y="4769"/>
                  </a:cubicBezTo>
                  <a:cubicBezTo>
                    <a:pt x="4281" y="4490"/>
                    <a:pt x="4770" y="4001"/>
                    <a:pt x="5049" y="3420"/>
                  </a:cubicBezTo>
                  <a:cubicBezTo>
                    <a:pt x="5352" y="2838"/>
                    <a:pt x="5352" y="2164"/>
                    <a:pt x="5049" y="1582"/>
                  </a:cubicBezTo>
                  <a:cubicBezTo>
                    <a:pt x="4863" y="1000"/>
                    <a:pt x="4374" y="512"/>
                    <a:pt x="3793" y="209"/>
                  </a:cubicBezTo>
                  <a:cubicBezTo>
                    <a:pt x="3502" y="70"/>
                    <a:pt x="3188" y="0"/>
                    <a:pt x="286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35"/>
            <p:cNvSpPr/>
            <p:nvPr/>
          </p:nvSpPr>
          <p:spPr>
            <a:xfrm>
              <a:off x="7425297" y="1826709"/>
              <a:ext cx="27" cy="27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35"/>
            <p:cNvSpPr/>
            <p:nvPr/>
          </p:nvSpPr>
          <p:spPr>
            <a:xfrm>
              <a:off x="7425297" y="1695972"/>
              <a:ext cx="68543" cy="130765"/>
            </a:xfrm>
            <a:custGeom>
              <a:rect b="b" l="l" r="r" t="t"/>
              <a:pathLst>
                <a:path extrusionOk="0" h="4840" w="2537">
                  <a:moveTo>
                    <a:pt x="1" y="0"/>
                  </a:moveTo>
                  <a:lnTo>
                    <a:pt x="1" y="4839"/>
                  </a:lnTo>
                  <a:cubicBezTo>
                    <a:pt x="303" y="4839"/>
                    <a:pt x="582" y="4839"/>
                    <a:pt x="885" y="4746"/>
                  </a:cubicBezTo>
                  <a:cubicBezTo>
                    <a:pt x="1466" y="4467"/>
                    <a:pt x="1955" y="3978"/>
                    <a:pt x="2234" y="3397"/>
                  </a:cubicBezTo>
                  <a:cubicBezTo>
                    <a:pt x="2420" y="2815"/>
                    <a:pt x="2537" y="2141"/>
                    <a:pt x="2234" y="1559"/>
                  </a:cubicBezTo>
                  <a:cubicBezTo>
                    <a:pt x="2048" y="977"/>
                    <a:pt x="1559" y="489"/>
                    <a:pt x="978" y="186"/>
                  </a:cubicBezTo>
                  <a:cubicBezTo>
                    <a:pt x="582" y="93"/>
                    <a:pt x="303" y="0"/>
                    <a:pt x="1" y="0"/>
                  </a:cubicBezTo>
                  <a:close/>
                </a:path>
              </a:pathLst>
            </a:custGeom>
            <a:solidFill>
              <a:srgbClr val="D5B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6" name="Google Shape;2816;p35"/>
          <p:cNvGrpSpPr/>
          <p:nvPr/>
        </p:nvGrpSpPr>
        <p:grpSpPr>
          <a:xfrm>
            <a:off x="4921379" y="3171068"/>
            <a:ext cx="391957" cy="447589"/>
            <a:chOff x="4814380" y="2838002"/>
            <a:chExt cx="314295" cy="382163"/>
          </a:xfrm>
        </p:grpSpPr>
        <p:sp>
          <p:nvSpPr>
            <p:cNvPr id="2817" name="Google Shape;2817;p35"/>
            <p:cNvSpPr/>
            <p:nvPr/>
          </p:nvSpPr>
          <p:spPr>
            <a:xfrm>
              <a:off x="4814380" y="2838002"/>
              <a:ext cx="314295" cy="382163"/>
            </a:xfrm>
            <a:custGeom>
              <a:rect b="b" l="l" r="r" t="t"/>
              <a:pathLst>
                <a:path extrusionOk="0" h="14145" w="11633">
                  <a:moveTo>
                    <a:pt x="489" y="0"/>
                  </a:moveTo>
                  <a:cubicBezTo>
                    <a:pt x="187" y="0"/>
                    <a:pt x="1" y="186"/>
                    <a:pt x="1" y="466"/>
                  </a:cubicBezTo>
                  <a:lnTo>
                    <a:pt x="1" y="13749"/>
                  </a:lnTo>
                  <a:cubicBezTo>
                    <a:pt x="1" y="13959"/>
                    <a:pt x="187" y="14145"/>
                    <a:pt x="489" y="14145"/>
                  </a:cubicBezTo>
                  <a:lnTo>
                    <a:pt x="11237" y="14145"/>
                  </a:lnTo>
                  <a:cubicBezTo>
                    <a:pt x="11447" y="14145"/>
                    <a:pt x="11633" y="13959"/>
                    <a:pt x="11633" y="13749"/>
                  </a:cubicBezTo>
                  <a:lnTo>
                    <a:pt x="11633" y="466"/>
                  </a:lnTo>
                  <a:cubicBezTo>
                    <a:pt x="11633" y="186"/>
                    <a:pt x="11447" y="0"/>
                    <a:pt x="11237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5"/>
            <p:cNvSpPr/>
            <p:nvPr/>
          </p:nvSpPr>
          <p:spPr>
            <a:xfrm>
              <a:off x="4890434" y="2952367"/>
              <a:ext cx="23289" cy="43390"/>
            </a:xfrm>
            <a:custGeom>
              <a:rect b="b" l="l" r="r" t="t"/>
              <a:pathLst>
                <a:path extrusionOk="0" h="1606" w="862">
                  <a:moveTo>
                    <a:pt x="534" y="1"/>
                  </a:moveTo>
                  <a:cubicBezTo>
                    <a:pt x="491" y="1"/>
                    <a:pt x="445" y="8"/>
                    <a:pt x="396" y="25"/>
                  </a:cubicBezTo>
                  <a:cubicBezTo>
                    <a:pt x="187" y="25"/>
                    <a:pt x="1" y="211"/>
                    <a:pt x="1" y="420"/>
                  </a:cubicBezTo>
                  <a:lnTo>
                    <a:pt x="1" y="1188"/>
                  </a:lnTo>
                  <a:cubicBezTo>
                    <a:pt x="1" y="1374"/>
                    <a:pt x="187" y="1583"/>
                    <a:pt x="396" y="1583"/>
                  </a:cubicBezTo>
                  <a:cubicBezTo>
                    <a:pt x="442" y="1599"/>
                    <a:pt x="485" y="1606"/>
                    <a:pt x="526" y="1606"/>
                  </a:cubicBezTo>
                  <a:cubicBezTo>
                    <a:pt x="731" y="1606"/>
                    <a:pt x="861" y="1421"/>
                    <a:pt x="861" y="1188"/>
                  </a:cubicBezTo>
                  <a:lnTo>
                    <a:pt x="861" y="420"/>
                  </a:lnTo>
                  <a:cubicBezTo>
                    <a:pt x="861" y="171"/>
                    <a:pt x="735" y="1"/>
                    <a:pt x="53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35"/>
            <p:cNvSpPr/>
            <p:nvPr/>
          </p:nvSpPr>
          <p:spPr>
            <a:xfrm>
              <a:off x="4830104" y="2881986"/>
              <a:ext cx="143949" cy="91805"/>
            </a:xfrm>
            <a:custGeom>
              <a:rect b="b" l="l" r="r" t="t"/>
              <a:pathLst>
                <a:path extrusionOk="0" h="3398" w="5328">
                  <a:moveTo>
                    <a:pt x="884" y="1"/>
                  </a:moveTo>
                  <a:cubicBezTo>
                    <a:pt x="768" y="1"/>
                    <a:pt x="582" y="1"/>
                    <a:pt x="582" y="117"/>
                  </a:cubicBezTo>
                  <a:cubicBezTo>
                    <a:pt x="489" y="117"/>
                    <a:pt x="396" y="210"/>
                    <a:pt x="396" y="396"/>
                  </a:cubicBezTo>
                  <a:cubicBezTo>
                    <a:pt x="0" y="1653"/>
                    <a:pt x="884" y="3025"/>
                    <a:pt x="2141" y="3304"/>
                  </a:cubicBezTo>
                  <a:lnTo>
                    <a:pt x="2629" y="3397"/>
                  </a:lnTo>
                  <a:lnTo>
                    <a:pt x="2815" y="3397"/>
                  </a:lnTo>
                  <a:lnTo>
                    <a:pt x="3211" y="3304"/>
                  </a:lnTo>
                  <a:cubicBezTo>
                    <a:pt x="4560" y="3025"/>
                    <a:pt x="5328" y="1653"/>
                    <a:pt x="5049" y="396"/>
                  </a:cubicBezTo>
                  <a:cubicBezTo>
                    <a:pt x="5049" y="210"/>
                    <a:pt x="4955" y="117"/>
                    <a:pt x="4839" y="117"/>
                  </a:cubicBezTo>
                  <a:cubicBezTo>
                    <a:pt x="4746" y="1"/>
                    <a:pt x="4653" y="1"/>
                    <a:pt x="4560" y="1"/>
                  </a:cubicBezTo>
                  <a:lnTo>
                    <a:pt x="4071" y="210"/>
                  </a:lnTo>
                  <a:cubicBezTo>
                    <a:pt x="3490" y="303"/>
                    <a:pt x="3001" y="582"/>
                    <a:pt x="2722" y="1071"/>
                  </a:cubicBezTo>
                  <a:cubicBezTo>
                    <a:pt x="2327" y="582"/>
                    <a:pt x="1838" y="303"/>
                    <a:pt x="1257" y="210"/>
                  </a:cubicBezTo>
                  <a:lnTo>
                    <a:pt x="884" y="1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35"/>
            <p:cNvSpPr/>
            <p:nvPr/>
          </p:nvSpPr>
          <p:spPr>
            <a:xfrm>
              <a:off x="4838263" y="3018397"/>
              <a:ext cx="216869" cy="23910"/>
            </a:xfrm>
            <a:custGeom>
              <a:rect b="b" l="l" r="r" t="t"/>
              <a:pathLst>
                <a:path extrusionOk="0" h="885" w="8027">
                  <a:moveTo>
                    <a:pt x="466" y="0"/>
                  </a:moveTo>
                  <a:cubicBezTo>
                    <a:pt x="187" y="0"/>
                    <a:pt x="1" y="186"/>
                    <a:pt x="94" y="489"/>
                  </a:cubicBezTo>
                  <a:cubicBezTo>
                    <a:pt x="94" y="675"/>
                    <a:pt x="280" y="884"/>
                    <a:pt x="466" y="884"/>
                  </a:cubicBezTo>
                  <a:lnTo>
                    <a:pt x="7561" y="884"/>
                  </a:lnTo>
                  <a:cubicBezTo>
                    <a:pt x="7841" y="884"/>
                    <a:pt x="8027" y="675"/>
                    <a:pt x="7934" y="396"/>
                  </a:cubicBezTo>
                  <a:cubicBezTo>
                    <a:pt x="7934" y="186"/>
                    <a:pt x="7748" y="0"/>
                    <a:pt x="75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5"/>
            <p:cNvSpPr/>
            <p:nvPr/>
          </p:nvSpPr>
          <p:spPr>
            <a:xfrm>
              <a:off x="4838263" y="3063003"/>
              <a:ext cx="135790" cy="23289"/>
            </a:xfrm>
            <a:custGeom>
              <a:rect b="b" l="l" r="r" t="t"/>
              <a:pathLst>
                <a:path extrusionOk="0" h="862" w="5026">
                  <a:moveTo>
                    <a:pt x="466" y="1"/>
                  </a:moveTo>
                  <a:cubicBezTo>
                    <a:pt x="187" y="1"/>
                    <a:pt x="1" y="187"/>
                    <a:pt x="94" y="489"/>
                  </a:cubicBezTo>
                  <a:cubicBezTo>
                    <a:pt x="94" y="675"/>
                    <a:pt x="280" y="862"/>
                    <a:pt x="466" y="862"/>
                  </a:cubicBezTo>
                  <a:lnTo>
                    <a:pt x="4537" y="862"/>
                  </a:lnTo>
                  <a:cubicBezTo>
                    <a:pt x="4840" y="862"/>
                    <a:pt x="5026" y="675"/>
                    <a:pt x="4933" y="396"/>
                  </a:cubicBezTo>
                  <a:cubicBezTo>
                    <a:pt x="4933" y="187"/>
                    <a:pt x="4747" y="1"/>
                    <a:pt x="4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5"/>
            <p:cNvSpPr/>
            <p:nvPr/>
          </p:nvSpPr>
          <p:spPr>
            <a:xfrm>
              <a:off x="4838263" y="3107636"/>
              <a:ext cx="216869" cy="23289"/>
            </a:xfrm>
            <a:custGeom>
              <a:rect b="b" l="l" r="r" t="t"/>
              <a:pathLst>
                <a:path extrusionOk="0" h="862" w="8027">
                  <a:moveTo>
                    <a:pt x="466" y="0"/>
                  </a:moveTo>
                  <a:cubicBezTo>
                    <a:pt x="187" y="0"/>
                    <a:pt x="1" y="187"/>
                    <a:pt x="94" y="489"/>
                  </a:cubicBezTo>
                  <a:cubicBezTo>
                    <a:pt x="94" y="675"/>
                    <a:pt x="280" y="861"/>
                    <a:pt x="466" y="861"/>
                  </a:cubicBezTo>
                  <a:lnTo>
                    <a:pt x="7561" y="861"/>
                  </a:lnTo>
                  <a:cubicBezTo>
                    <a:pt x="7841" y="861"/>
                    <a:pt x="8027" y="675"/>
                    <a:pt x="7934" y="373"/>
                  </a:cubicBezTo>
                  <a:cubicBezTo>
                    <a:pt x="7934" y="187"/>
                    <a:pt x="7748" y="0"/>
                    <a:pt x="75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35"/>
            <p:cNvSpPr/>
            <p:nvPr/>
          </p:nvSpPr>
          <p:spPr>
            <a:xfrm>
              <a:off x="4838263" y="3152269"/>
              <a:ext cx="135790" cy="23262"/>
            </a:xfrm>
            <a:custGeom>
              <a:rect b="b" l="l" r="r" t="t"/>
              <a:pathLst>
                <a:path extrusionOk="0" h="861" w="5026">
                  <a:moveTo>
                    <a:pt x="466" y="0"/>
                  </a:moveTo>
                  <a:cubicBezTo>
                    <a:pt x="187" y="0"/>
                    <a:pt x="1" y="279"/>
                    <a:pt x="94" y="465"/>
                  </a:cubicBezTo>
                  <a:cubicBezTo>
                    <a:pt x="94" y="675"/>
                    <a:pt x="280" y="861"/>
                    <a:pt x="466" y="861"/>
                  </a:cubicBezTo>
                  <a:lnTo>
                    <a:pt x="4537" y="861"/>
                  </a:lnTo>
                  <a:cubicBezTo>
                    <a:pt x="4840" y="861"/>
                    <a:pt x="5026" y="675"/>
                    <a:pt x="4933" y="372"/>
                  </a:cubicBezTo>
                  <a:cubicBezTo>
                    <a:pt x="4933" y="186"/>
                    <a:pt x="4747" y="0"/>
                    <a:pt x="4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35"/>
            <p:cNvSpPr/>
            <p:nvPr/>
          </p:nvSpPr>
          <p:spPr>
            <a:xfrm>
              <a:off x="4971514" y="3018397"/>
              <a:ext cx="83619" cy="23910"/>
            </a:xfrm>
            <a:custGeom>
              <a:rect b="b" l="l" r="r" t="t"/>
              <a:pathLst>
                <a:path extrusionOk="0" h="885" w="3095">
                  <a:moveTo>
                    <a:pt x="1" y="0"/>
                  </a:moveTo>
                  <a:lnTo>
                    <a:pt x="1" y="884"/>
                  </a:lnTo>
                  <a:lnTo>
                    <a:pt x="2629" y="884"/>
                  </a:lnTo>
                  <a:cubicBezTo>
                    <a:pt x="2909" y="884"/>
                    <a:pt x="3095" y="675"/>
                    <a:pt x="3002" y="396"/>
                  </a:cubicBezTo>
                  <a:cubicBezTo>
                    <a:pt x="3002" y="186"/>
                    <a:pt x="2816" y="0"/>
                    <a:pt x="2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5"/>
            <p:cNvSpPr/>
            <p:nvPr/>
          </p:nvSpPr>
          <p:spPr>
            <a:xfrm>
              <a:off x="4971514" y="3107636"/>
              <a:ext cx="83619" cy="23289"/>
            </a:xfrm>
            <a:custGeom>
              <a:rect b="b" l="l" r="r" t="t"/>
              <a:pathLst>
                <a:path extrusionOk="0" h="862" w="3095">
                  <a:moveTo>
                    <a:pt x="1" y="0"/>
                  </a:moveTo>
                  <a:lnTo>
                    <a:pt x="1" y="861"/>
                  </a:lnTo>
                  <a:lnTo>
                    <a:pt x="2629" y="861"/>
                  </a:lnTo>
                  <a:cubicBezTo>
                    <a:pt x="2909" y="861"/>
                    <a:pt x="3095" y="675"/>
                    <a:pt x="3002" y="373"/>
                  </a:cubicBezTo>
                  <a:cubicBezTo>
                    <a:pt x="3002" y="187"/>
                    <a:pt x="2816" y="0"/>
                    <a:pt x="2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6" name="Google Shape;2826;p35"/>
          <p:cNvGrpSpPr/>
          <p:nvPr/>
        </p:nvGrpSpPr>
        <p:grpSpPr>
          <a:xfrm>
            <a:off x="1428464" y="3152462"/>
            <a:ext cx="548633" cy="484811"/>
            <a:chOff x="6414626" y="2838002"/>
            <a:chExt cx="382163" cy="382163"/>
          </a:xfrm>
        </p:grpSpPr>
        <p:sp>
          <p:nvSpPr>
            <p:cNvPr id="2827" name="Google Shape;2827;p35"/>
            <p:cNvSpPr/>
            <p:nvPr/>
          </p:nvSpPr>
          <p:spPr>
            <a:xfrm>
              <a:off x="6679236" y="2838002"/>
              <a:ext cx="117553" cy="115041"/>
            </a:xfrm>
            <a:custGeom>
              <a:rect b="b" l="l" r="r" t="t"/>
              <a:pathLst>
                <a:path extrusionOk="0" h="4258" w="4351">
                  <a:moveTo>
                    <a:pt x="2234" y="1350"/>
                  </a:moveTo>
                  <a:cubicBezTo>
                    <a:pt x="2327" y="1350"/>
                    <a:pt x="2513" y="1443"/>
                    <a:pt x="2606" y="1536"/>
                  </a:cubicBezTo>
                  <a:cubicBezTo>
                    <a:pt x="2815" y="1629"/>
                    <a:pt x="2909" y="1745"/>
                    <a:pt x="2909" y="1931"/>
                  </a:cubicBezTo>
                  <a:cubicBezTo>
                    <a:pt x="3095" y="2420"/>
                    <a:pt x="2815" y="2792"/>
                    <a:pt x="2327" y="2908"/>
                  </a:cubicBezTo>
                  <a:cubicBezTo>
                    <a:pt x="2118" y="2908"/>
                    <a:pt x="1931" y="2908"/>
                    <a:pt x="1745" y="2792"/>
                  </a:cubicBezTo>
                  <a:cubicBezTo>
                    <a:pt x="1536" y="2606"/>
                    <a:pt x="1443" y="2420"/>
                    <a:pt x="1443" y="2117"/>
                  </a:cubicBezTo>
                  <a:lnTo>
                    <a:pt x="1443" y="1838"/>
                  </a:lnTo>
                  <a:cubicBezTo>
                    <a:pt x="1536" y="1536"/>
                    <a:pt x="1838" y="1443"/>
                    <a:pt x="2025" y="1350"/>
                  </a:cubicBezTo>
                  <a:close/>
                  <a:moveTo>
                    <a:pt x="1838" y="0"/>
                  </a:moveTo>
                  <a:cubicBezTo>
                    <a:pt x="1536" y="93"/>
                    <a:pt x="1443" y="280"/>
                    <a:pt x="1443" y="466"/>
                  </a:cubicBezTo>
                  <a:lnTo>
                    <a:pt x="1536" y="675"/>
                  </a:lnTo>
                  <a:cubicBezTo>
                    <a:pt x="1350" y="768"/>
                    <a:pt x="1257" y="861"/>
                    <a:pt x="1164" y="954"/>
                  </a:cubicBezTo>
                  <a:lnTo>
                    <a:pt x="954" y="768"/>
                  </a:lnTo>
                  <a:cubicBezTo>
                    <a:pt x="905" y="743"/>
                    <a:pt x="855" y="732"/>
                    <a:pt x="804" y="732"/>
                  </a:cubicBezTo>
                  <a:cubicBezTo>
                    <a:pt x="667" y="732"/>
                    <a:pt x="526" y="818"/>
                    <a:pt x="373" y="954"/>
                  </a:cubicBezTo>
                  <a:cubicBezTo>
                    <a:pt x="280" y="1164"/>
                    <a:pt x="373" y="1350"/>
                    <a:pt x="489" y="1536"/>
                  </a:cubicBezTo>
                  <a:lnTo>
                    <a:pt x="675" y="1629"/>
                  </a:lnTo>
                  <a:cubicBezTo>
                    <a:pt x="675" y="1745"/>
                    <a:pt x="582" y="1838"/>
                    <a:pt x="582" y="2024"/>
                  </a:cubicBezTo>
                  <a:lnTo>
                    <a:pt x="373" y="2024"/>
                  </a:lnTo>
                  <a:cubicBezTo>
                    <a:pt x="187" y="2117"/>
                    <a:pt x="1" y="2327"/>
                    <a:pt x="94" y="2513"/>
                  </a:cubicBezTo>
                  <a:cubicBezTo>
                    <a:pt x="94" y="2699"/>
                    <a:pt x="280" y="2908"/>
                    <a:pt x="489" y="2908"/>
                  </a:cubicBezTo>
                  <a:lnTo>
                    <a:pt x="582" y="2908"/>
                  </a:lnTo>
                  <a:lnTo>
                    <a:pt x="768" y="2792"/>
                  </a:lnTo>
                  <a:cubicBezTo>
                    <a:pt x="768" y="3001"/>
                    <a:pt x="861" y="3094"/>
                    <a:pt x="954" y="3187"/>
                  </a:cubicBezTo>
                  <a:lnTo>
                    <a:pt x="861" y="3374"/>
                  </a:lnTo>
                  <a:cubicBezTo>
                    <a:pt x="768" y="3583"/>
                    <a:pt x="768" y="3769"/>
                    <a:pt x="954" y="3862"/>
                  </a:cubicBezTo>
                  <a:cubicBezTo>
                    <a:pt x="1071" y="3955"/>
                    <a:pt x="1164" y="3955"/>
                    <a:pt x="1257" y="3955"/>
                  </a:cubicBezTo>
                  <a:cubicBezTo>
                    <a:pt x="1350" y="3955"/>
                    <a:pt x="1443" y="3955"/>
                    <a:pt x="1536" y="3769"/>
                  </a:cubicBezTo>
                  <a:lnTo>
                    <a:pt x="1652" y="3676"/>
                  </a:lnTo>
                  <a:cubicBezTo>
                    <a:pt x="1838" y="3676"/>
                    <a:pt x="1931" y="3769"/>
                    <a:pt x="2118" y="3769"/>
                  </a:cubicBezTo>
                  <a:lnTo>
                    <a:pt x="2118" y="3955"/>
                  </a:lnTo>
                  <a:cubicBezTo>
                    <a:pt x="2118" y="4165"/>
                    <a:pt x="2327" y="4258"/>
                    <a:pt x="2513" y="4258"/>
                  </a:cubicBezTo>
                  <a:lnTo>
                    <a:pt x="2606" y="4258"/>
                  </a:lnTo>
                  <a:cubicBezTo>
                    <a:pt x="2815" y="4165"/>
                    <a:pt x="3002" y="3955"/>
                    <a:pt x="2909" y="3769"/>
                  </a:cubicBezTo>
                  <a:lnTo>
                    <a:pt x="2909" y="3583"/>
                  </a:lnTo>
                  <a:cubicBezTo>
                    <a:pt x="3002" y="3490"/>
                    <a:pt x="3188" y="3490"/>
                    <a:pt x="3281" y="3374"/>
                  </a:cubicBezTo>
                  <a:lnTo>
                    <a:pt x="3397" y="3490"/>
                  </a:lnTo>
                  <a:lnTo>
                    <a:pt x="3676" y="3490"/>
                  </a:lnTo>
                  <a:cubicBezTo>
                    <a:pt x="3769" y="3490"/>
                    <a:pt x="3862" y="3490"/>
                    <a:pt x="3979" y="3374"/>
                  </a:cubicBezTo>
                  <a:cubicBezTo>
                    <a:pt x="4072" y="3187"/>
                    <a:pt x="4072" y="2908"/>
                    <a:pt x="3862" y="2792"/>
                  </a:cubicBezTo>
                  <a:lnTo>
                    <a:pt x="3676" y="2699"/>
                  </a:lnTo>
                  <a:cubicBezTo>
                    <a:pt x="3769" y="2513"/>
                    <a:pt x="3769" y="2420"/>
                    <a:pt x="3769" y="2210"/>
                  </a:cubicBezTo>
                  <a:lnTo>
                    <a:pt x="3979" y="2210"/>
                  </a:lnTo>
                  <a:cubicBezTo>
                    <a:pt x="4165" y="2117"/>
                    <a:pt x="4351" y="1931"/>
                    <a:pt x="4351" y="1745"/>
                  </a:cubicBezTo>
                  <a:cubicBezTo>
                    <a:pt x="4275" y="1574"/>
                    <a:pt x="4136" y="1418"/>
                    <a:pt x="3974" y="1418"/>
                  </a:cubicBezTo>
                  <a:cubicBezTo>
                    <a:pt x="3938" y="1418"/>
                    <a:pt x="3900" y="1426"/>
                    <a:pt x="3862" y="1443"/>
                  </a:cubicBezTo>
                  <a:lnTo>
                    <a:pt x="3676" y="1443"/>
                  </a:lnTo>
                  <a:cubicBezTo>
                    <a:pt x="3583" y="1350"/>
                    <a:pt x="3490" y="1164"/>
                    <a:pt x="3397" y="1047"/>
                  </a:cubicBezTo>
                  <a:lnTo>
                    <a:pt x="3490" y="954"/>
                  </a:lnTo>
                  <a:cubicBezTo>
                    <a:pt x="3676" y="768"/>
                    <a:pt x="3583" y="466"/>
                    <a:pt x="3397" y="373"/>
                  </a:cubicBezTo>
                  <a:cubicBezTo>
                    <a:pt x="3317" y="301"/>
                    <a:pt x="3241" y="271"/>
                    <a:pt x="3166" y="271"/>
                  </a:cubicBezTo>
                  <a:cubicBezTo>
                    <a:pt x="3046" y="271"/>
                    <a:pt x="2931" y="351"/>
                    <a:pt x="2815" y="466"/>
                  </a:cubicBezTo>
                  <a:lnTo>
                    <a:pt x="2699" y="582"/>
                  </a:lnTo>
                  <a:lnTo>
                    <a:pt x="2327" y="582"/>
                  </a:lnTo>
                  <a:lnTo>
                    <a:pt x="2327" y="373"/>
                  </a:lnTo>
                  <a:cubicBezTo>
                    <a:pt x="2234" y="93"/>
                    <a:pt x="2025" y="0"/>
                    <a:pt x="1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35"/>
            <p:cNvSpPr/>
            <p:nvPr/>
          </p:nvSpPr>
          <p:spPr>
            <a:xfrm>
              <a:off x="6414626" y="2924106"/>
              <a:ext cx="296058" cy="296058"/>
            </a:xfrm>
            <a:custGeom>
              <a:rect b="b" l="l" r="r" t="t"/>
              <a:pathLst>
                <a:path extrusionOk="0" h="10958" w="10958">
                  <a:moveTo>
                    <a:pt x="5514" y="0"/>
                  </a:moveTo>
                  <a:cubicBezTo>
                    <a:pt x="5142" y="0"/>
                    <a:pt x="4746" y="187"/>
                    <a:pt x="4467" y="396"/>
                  </a:cubicBezTo>
                  <a:cubicBezTo>
                    <a:pt x="4258" y="582"/>
                    <a:pt x="4165" y="885"/>
                    <a:pt x="4072" y="1164"/>
                  </a:cubicBezTo>
                  <a:cubicBezTo>
                    <a:pt x="3886" y="1257"/>
                    <a:pt x="3676" y="1257"/>
                    <a:pt x="3490" y="1350"/>
                  </a:cubicBezTo>
                  <a:cubicBezTo>
                    <a:pt x="3240" y="1230"/>
                    <a:pt x="2955" y="1161"/>
                    <a:pt x="2673" y="1161"/>
                  </a:cubicBezTo>
                  <a:cubicBezTo>
                    <a:pt x="2299" y="1161"/>
                    <a:pt x="1930" y="1281"/>
                    <a:pt x="1652" y="1559"/>
                  </a:cubicBezTo>
                  <a:cubicBezTo>
                    <a:pt x="1164" y="2048"/>
                    <a:pt x="1071" y="2815"/>
                    <a:pt x="1443" y="3397"/>
                  </a:cubicBezTo>
                  <a:cubicBezTo>
                    <a:pt x="1350" y="3583"/>
                    <a:pt x="1257" y="3792"/>
                    <a:pt x="1164" y="4072"/>
                  </a:cubicBezTo>
                  <a:cubicBezTo>
                    <a:pt x="861" y="4072"/>
                    <a:pt x="675" y="4258"/>
                    <a:pt x="396" y="4467"/>
                  </a:cubicBezTo>
                  <a:cubicBezTo>
                    <a:pt x="187" y="4653"/>
                    <a:pt x="0" y="5049"/>
                    <a:pt x="0" y="5421"/>
                  </a:cubicBezTo>
                  <a:cubicBezTo>
                    <a:pt x="0" y="5816"/>
                    <a:pt x="94" y="6212"/>
                    <a:pt x="396" y="6491"/>
                  </a:cubicBezTo>
                  <a:cubicBezTo>
                    <a:pt x="582" y="6700"/>
                    <a:pt x="861" y="6793"/>
                    <a:pt x="1164" y="6887"/>
                  </a:cubicBezTo>
                  <a:cubicBezTo>
                    <a:pt x="1164" y="7073"/>
                    <a:pt x="1257" y="7282"/>
                    <a:pt x="1350" y="7468"/>
                  </a:cubicBezTo>
                  <a:cubicBezTo>
                    <a:pt x="1257" y="7747"/>
                    <a:pt x="1164" y="8050"/>
                    <a:pt x="1164" y="8329"/>
                  </a:cubicBezTo>
                  <a:cubicBezTo>
                    <a:pt x="1164" y="8724"/>
                    <a:pt x="1257" y="9027"/>
                    <a:pt x="1559" y="9306"/>
                  </a:cubicBezTo>
                  <a:cubicBezTo>
                    <a:pt x="1828" y="9588"/>
                    <a:pt x="2206" y="9739"/>
                    <a:pt x="2590" y="9739"/>
                  </a:cubicBezTo>
                  <a:cubicBezTo>
                    <a:pt x="2869" y="9739"/>
                    <a:pt x="3152" y="9659"/>
                    <a:pt x="3397" y="9492"/>
                  </a:cubicBezTo>
                  <a:cubicBezTo>
                    <a:pt x="3583" y="9608"/>
                    <a:pt x="3769" y="9701"/>
                    <a:pt x="3979" y="9794"/>
                  </a:cubicBezTo>
                  <a:cubicBezTo>
                    <a:pt x="4165" y="10469"/>
                    <a:pt x="4746" y="10958"/>
                    <a:pt x="5421" y="10958"/>
                  </a:cubicBezTo>
                  <a:cubicBezTo>
                    <a:pt x="6096" y="10958"/>
                    <a:pt x="6677" y="10469"/>
                    <a:pt x="6887" y="9794"/>
                  </a:cubicBezTo>
                  <a:cubicBezTo>
                    <a:pt x="7073" y="9701"/>
                    <a:pt x="7259" y="9701"/>
                    <a:pt x="7468" y="9608"/>
                  </a:cubicBezTo>
                  <a:cubicBezTo>
                    <a:pt x="7719" y="9729"/>
                    <a:pt x="8003" y="9797"/>
                    <a:pt x="8286" y="9797"/>
                  </a:cubicBezTo>
                  <a:cubicBezTo>
                    <a:pt x="8659" y="9797"/>
                    <a:pt x="9028" y="9677"/>
                    <a:pt x="9306" y="9399"/>
                  </a:cubicBezTo>
                  <a:cubicBezTo>
                    <a:pt x="9795" y="8910"/>
                    <a:pt x="9888" y="8143"/>
                    <a:pt x="9492" y="7561"/>
                  </a:cubicBezTo>
                  <a:cubicBezTo>
                    <a:pt x="9585" y="7375"/>
                    <a:pt x="9702" y="7166"/>
                    <a:pt x="9795" y="6887"/>
                  </a:cubicBezTo>
                  <a:cubicBezTo>
                    <a:pt x="10074" y="6887"/>
                    <a:pt x="10283" y="6700"/>
                    <a:pt x="10469" y="6491"/>
                  </a:cubicBezTo>
                  <a:cubicBezTo>
                    <a:pt x="10748" y="6305"/>
                    <a:pt x="10958" y="5909"/>
                    <a:pt x="10958" y="5537"/>
                  </a:cubicBezTo>
                  <a:cubicBezTo>
                    <a:pt x="10958" y="5142"/>
                    <a:pt x="10748" y="4746"/>
                    <a:pt x="10562" y="4467"/>
                  </a:cubicBezTo>
                  <a:cubicBezTo>
                    <a:pt x="10283" y="4258"/>
                    <a:pt x="10074" y="4165"/>
                    <a:pt x="9795" y="4072"/>
                  </a:cubicBezTo>
                  <a:cubicBezTo>
                    <a:pt x="9702" y="3886"/>
                    <a:pt x="9702" y="3676"/>
                    <a:pt x="9585" y="3490"/>
                  </a:cubicBezTo>
                  <a:cubicBezTo>
                    <a:pt x="9702" y="3211"/>
                    <a:pt x="9795" y="2908"/>
                    <a:pt x="9795" y="2629"/>
                  </a:cubicBezTo>
                  <a:cubicBezTo>
                    <a:pt x="9795" y="2234"/>
                    <a:pt x="9585" y="1931"/>
                    <a:pt x="9399" y="1652"/>
                  </a:cubicBezTo>
                  <a:cubicBezTo>
                    <a:pt x="9117" y="1370"/>
                    <a:pt x="8741" y="1219"/>
                    <a:pt x="8361" y="1219"/>
                  </a:cubicBezTo>
                  <a:cubicBezTo>
                    <a:pt x="8085" y="1219"/>
                    <a:pt x="7807" y="1299"/>
                    <a:pt x="7561" y="1466"/>
                  </a:cubicBezTo>
                  <a:cubicBezTo>
                    <a:pt x="7375" y="1350"/>
                    <a:pt x="7166" y="1257"/>
                    <a:pt x="6887" y="1164"/>
                  </a:cubicBezTo>
                  <a:cubicBezTo>
                    <a:pt x="6794" y="489"/>
                    <a:pt x="6212" y="0"/>
                    <a:pt x="551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35"/>
            <p:cNvSpPr/>
            <p:nvPr/>
          </p:nvSpPr>
          <p:spPr>
            <a:xfrm>
              <a:off x="6563601" y="2924106"/>
              <a:ext cx="147083" cy="296058"/>
            </a:xfrm>
            <a:custGeom>
              <a:rect b="b" l="l" r="r" t="t"/>
              <a:pathLst>
                <a:path extrusionOk="0" h="10958" w="5444">
                  <a:moveTo>
                    <a:pt x="0" y="0"/>
                  </a:moveTo>
                  <a:lnTo>
                    <a:pt x="0" y="10958"/>
                  </a:lnTo>
                  <a:cubicBezTo>
                    <a:pt x="698" y="10958"/>
                    <a:pt x="1280" y="10469"/>
                    <a:pt x="1373" y="9794"/>
                  </a:cubicBezTo>
                  <a:cubicBezTo>
                    <a:pt x="1559" y="9701"/>
                    <a:pt x="1745" y="9608"/>
                    <a:pt x="1954" y="9492"/>
                  </a:cubicBezTo>
                  <a:cubicBezTo>
                    <a:pt x="2199" y="9659"/>
                    <a:pt x="2478" y="9739"/>
                    <a:pt x="2754" y="9739"/>
                  </a:cubicBezTo>
                  <a:cubicBezTo>
                    <a:pt x="3134" y="9739"/>
                    <a:pt x="3510" y="9588"/>
                    <a:pt x="3792" y="9306"/>
                  </a:cubicBezTo>
                  <a:cubicBezTo>
                    <a:pt x="4281" y="8817"/>
                    <a:pt x="4374" y="8050"/>
                    <a:pt x="3978" y="7561"/>
                  </a:cubicBezTo>
                  <a:cubicBezTo>
                    <a:pt x="4071" y="7375"/>
                    <a:pt x="4188" y="7073"/>
                    <a:pt x="4281" y="6887"/>
                  </a:cubicBezTo>
                  <a:cubicBezTo>
                    <a:pt x="4560" y="6887"/>
                    <a:pt x="4769" y="6700"/>
                    <a:pt x="5048" y="6491"/>
                  </a:cubicBezTo>
                  <a:cubicBezTo>
                    <a:pt x="5234" y="6212"/>
                    <a:pt x="5444" y="5909"/>
                    <a:pt x="5444" y="5537"/>
                  </a:cubicBezTo>
                  <a:cubicBezTo>
                    <a:pt x="5444" y="5142"/>
                    <a:pt x="5234" y="4746"/>
                    <a:pt x="5048" y="4467"/>
                  </a:cubicBezTo>
                  <a:cubicBezTo>
                    <a:pt x="4862" y="4258"/>
                    <a:pt x="4560" y="4072"/>
                    <a:pt x="4281" y="4072"/>
                  </a:cubicBezTo>
                  <a:cubicBezTo>
                    <a:pt x="4188" y="3886"/>
                    <a:pt x="4188" y="3583"/>
                    <a:pt x="4071" y="3397"/>
                  </a:cubicBezTo>
                  <a:cubicBezTo>
                    <a:pt x="4188" y="3211"/>
                    <a:pt x="4281" y="2908"/>
                    <a:pt x="4281" y="2629"/>
                  </a:cubicBezTo>
                  <a:cubicBezTo>
                    <a:pt x="4281" y="2234"/>
                    <a:pt x="4071" y="1838"/>
                    <a:pt x="3885" y="1559"/>
                  </a:cubicBezTo>
                  <a:cubicBezTo>
                    <a:pt x="3607" y="1281"/>
                    <a:pt x="3238" y="1161"/>
                    <a:pt x="2865" y="1161"/>
                  </a:cubicBezTo>
                  <a:cubicBezTo>
                    <a:pt x="2582" y="1161"/>
                    <a:pt x="2298" y="1230"/>
                    <a:pt x="2047" y="1350"/>
                  </a:cubicBezTo>
                  <a:cubicBezTo>
                    <a:pt x="1861" y="1257"/>
                    <a:pt x="1652" y="1164"/>
                    <a:pt x="1373" y="1164"/>
                  </a:cubicBezTo>
                  <a:cubicBezTo>
                    <a:pt x="1280" y="489"/>
                    <a:pt x="698" y="0"/>
                    <a:pt x="0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35"/>
            <p:cNvSpPr/>
            <p:nvPr/>
          </p:nvSpPr>
          <p:spPr>
            <a:xfrm>
              <a:off x="6477469" y="2997027"/>
              <a:ext cx="170372" cy="149596"/>
            </a:xfrm>
            <a:custGeom>
              <a:rect b="b" l="l" r="r" t="t"/>
              <a:pathLst>
                <a:path extrusionOk="0" h="5537" w="6306">
                  <a:moveTo>
                    <a:pt x="3200" y="0"/>
                  </a:moveTo>
                  <a:cubicBezTo>
                    <a:pt x="2839" y="0"/>
                    <a:pt x="2478" y="70"/>
                    <a:pt x="2141" y="209"/>
                  </a:cubicBezTo>
                  <a:cubicBezTo>
                    <a:pt x="1443" y="512"/>
                    <a:pt x="978" y="977"/>
                    <a:pt x="676" y="1675"/>
                  </a:cubicBezTo>
                  <a:cubicBezTo>
                    <a:pt x="1" y="3024"/>
                    <a:pt x="676" y="4676"/>
                    <a:pt x="2025" y="5258"/>
                  </a:cubicBezTo>
                  <a:cubicBezTo>
                    <a:pt x="2420" y="5444"/>
                    <a:pt x="2723" y="5537"/>
                    <a:pt x="3095" y="5537"/>
                  </a:cubicBezTo>
                  <a:cubicBezTo>
                    <a:pt x="3490" y="5537"/>
                    <a:pt x="3770" y="5444"/>
                    <a:pt x="4165" y="5351"/>
                  </a:cubicBezTo>
                  <a:cubicBezTo>
                    <a:pt x="4840" y="5048"/>
                    <a:pt x="5328" y="4583"/>
                    <a:pt x="5631" y="3885"/>
                  </a:cubicBezTo>
                  <a:cubicBezTo>
                    <a:pt x="6305" y="2536"/>
                    <a:pt x="5631" y="884"/>
                    <a:pt x="4258" y="209"/>
                  </a:cubicBezTo>
                  <a:cubicBezTo>
                    <a:pt x="3921" y="70"/>
                    <a:pt x="3560" y="0"/>
                    <a:pt x="3200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35"/>
            <p:cNvSpPr/>
            <p:nvPr/>
          </p:nvSpPr>
          <p:spPr>
            <a:xfrm>
              <a:off x="6430350" y="2950827"/>
              <a:ext cx="148974" cy="125415"/>
            </a:xfrm>
            <a:custGeom>
              <a:rect b="b" l="l" r="r" t="t"/>
              <a:pathLst>
                <a:path extrusionOk="0" h="4642" w="5514">
                  <a:moveTo>
                    <a:pt x="1718" y="0"/>
                  </a:moveTo>
                  <a:cubicBezTo>
                    <a:pt x="1244" y="0"/>
                    <a:pt x="757" y="85"/>
                    <a:pt x="279" y="268"/>
                  </a:cubicBezTo>
                  <a:cubicBezTo>
                    <a:pt x="186" y="268"/>
                    <a:pt x="93" y="477"/>
                    <a:pt x="0" y="663"/>
                  </a:cubicBezTo>
                  <a:cubicBezTo>
                    <a:pt x="0" y="1919"/>
                    <a:pt x="582" y="3176"/>
                    <a:pt x="1652" y="3850"/>
                  </a:cubicBezTo>
                  <a:cubicBezTo>
                    <a:pt x="2233" y="4339"/>
                    <a:pt x="3001" y="4641"/>
                    <a:pt x="3885" y="4641"/>
                  </a:cubicBezTo>
                  <a:cubicBezTo>
                    <a:pt x="4257" y="4641"/>
                    <a:pt x="4746" y="4548"/>
                    <a:pt x="5234" y="4339"/>
                  </a:cubicBezTo>
                  <a:cubicBezTo>
                    <a:pt x="5421" y="4339"/>
                    <a:pt x="5514" y="4153"/>
                    <a:pt x="5514" y="3967"/>
                  </a:cubicBezTo>
                  <a:cubicBezTo>
                    <a:pt x="5514" y="2687"/>
                    <a:pt x="4932" y="1431"/>
                    <a:pt x="3885" y="663"/>
                  </a:cubicBezTo>
                  <a:cubicBezTo>
                    <a:pt x="3273" y="240"/>
                    <a:pt x="2514" y="0"/>
                    <a:pt x="1718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35"/>
            <p:cNvSpPr/>
            <p:nvPr/>
          </p:nvSpPr>
          <p:spPr>
            <a:xfrm>
              <a:off x="6551011" y="2950935"/>
              <a:ext cx="151514" cy="125307"/>
            </a:xfrm>
            <a:custGeom>
              <a:rect b="b" l="l" r="r" t="t"/>
              <a:pathLst>
                <a:path extrusionOk="0" h="4638" w="5608">
                  <a:moveTo>
                    <a:pt x="3933" y="1"/>
                  </a:moveTo>
                  <a:cubicBezTo>
                    <a:pt x="3115" y="1"/>
                    <a:pt x="2311" y="263"/>
                    <a:pt x="1629" y="752"/>
                  </a:cubicBezTo>
                  <a:cubicBezTo>
                    <a:pt x="675" y="1520"/>
                    <a:pt x="1" y="2683"/>
                    <a:pt x="94" y="4056"/>
                  </a:cubicBezTo>
                  <a:cubicBezTo>
                    <a:pt x="94" y="4149"/>
                    <a:pt x="187" y="4335"/>
                    <a:pt x="373" y="4428"/>
                  </a:cubicBezTo>
                  <a:cubicBezTo>
                    <a:pt x="862" y="4544"/>
                    <a:pt x="1257" y="4637"/>
                    <a:pt x="1746" y="4637"/>
                  </a:cubicBezTo>
                  <a:cubicBezTo>
                    <a:pt x="2513" y="4637"/>
                    <a:pt x="3281" y="4428"/>
                    <a:pt x="3956" y="3963"/>
                  </a:cubicBezTo>
                  <a:cubicBezTo>
                    <a:pt x="5026" y="3172"/>
                    <a:pt x="5607" y="1915"/>
                    <a:pt x="5514" y="659"/>
                  </a:cubicBezTo>
                  <a:cubicBezTo>
                    <a:pt x="5514" y="473"/>
                    <a:pt x="5421" y="357"/>
                    <a:pt x="5328" y="264"/>
                  </a:cubicBezTo>
                  <a:cubicBezTo>
                    <a:pt x="4872" y="86"/>
                    <a:pt x="4400" y="1"/>
                    <a:pt x="393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35"/>
            <p:cNvSpPr/>
            <p:nvPr/>
          </p:nvSpPr>
          <p:spPr>
            <a:xfrm>
              <a:off x="6551011" y="3049819"/>
              <a:ext cx="23289" cy="96804"/>
            </a:xfrm>
            <a:custGeom>
              <a:rect b="b" l="l" r="r" t="t"/>
              <a:pathLst>
                <a:path extrusionOk="0" h="3583" w="862">
                  <a:moveTo>
                    <a:pt x="466" y="0"/>
                  </a:moveTo>
                  <a:cubicBezTo>
                    <a:pt x="187" y="0"/>
                    <a:pt x="1" y="186"/>
                    <a:pt x="1" y="489"/>
                  </a:cubicBezTo>
                  <a:lnTo>
                    <a:pt x="1" y="3490"/>
                  </a:lnTo>
                  <a:cubicBezTo>
                    <a:pt x="187" y="3583"/>
                    <a:pt x="280" y="3583"/>
                    <a:pt x="373" y="3583"/>
                  </a:cubicBezTo>
                  <a:cubicBezTo>
                    <a:pt x="582" y="3583"/>
                    <a:pt x="675" y="3583"/>
                    <a:pt x="862" y="3490"/>
                  </a:cubicBezTo>
                  <a:lnTo>
                    <a:pt x="862" y="489"/>
                  </a:lnTo>
                  <a:cubicBezTo>
                    <a:pt x="862" y="186"/>
                    <a:pt x="675" y="0"/>
                    <a:pt x="466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35"/>
            <p:cNvSpPr/>
            <p:nvPr/>
          </p:nvSpPr>
          <p:spPr>
            <a:xfrm>
              <a:off x="6503865" y="2876961"/>
              <a:ext cx="117580" cy="196768"/>
            </a:xfrm>
            <a:custGeom>
              <a:rect b="b" l="l" r="r" t="t"/>
              <a:pathLst>
                <a:path extrusionOk="0" h="7283" w="4352">
                  <a:moveTo>
                    <a:pt x="1932" y="1"/>
                  </a:moveTo>
                  <a:cubicBezTo>
                    <a:pt x="769" y="885"/>
                    <a:pt x="1" y="2141"/>
                    <a:pt x="1" y="3583"/>
                  </a:cubicBezTo>
                  <a:cubicBezTo>
                    <a:pt x="1" y="5049"/>
                    <a:pt x="769" y="6398"/>
                    <a:pt x="1932" y="7166"/>
                  </a:cubicBezTo>
                  <a:cubicBezTo>
                    <a:pt x="2025" y="7282"/>
                    <a:pt x="2118" y="7282"/>
                    <a:pt x="2118" y="7282"/>
                  </a:cubicBezTo>
                  <a:cubicBezTo>
                    <a:pt x="2211" y="7282"/>
                    <a:pt x="2327" y="7282"/>
                    <a:pt x="2420" y="7166"/>
                  </a:cubicBezTo>
                  <a:cubicBezTo>
                    <a:pt x="3584" y="6398"/>
                    <a:pt x="4351" y="5049"/>
                    <a:pt x="4351" y="3583"/>
                  </a:cubicBezTo>
                  <a:cubicBezTo>
                    <a:pt x="4351" y="2141"/>
                    <a:pt x="3584" y="885"/>
                    <a:pt x="242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35"/>
            <p:cNvSpPr/>
            <p:nvPr/>
          </p:nvSpPr>
          <p:spPr>
            <a:xfrm>
              <a:off x="6563601" y="3049819"/>
              <a:ext cx="10699" cy="96804"/>
            </a:xfrm>
            <a:custGeom>
              <a:rect b="b" l="l" r="r" t="t"/>
              <a:pathLst>
                <a:path extrusionOk="0" h="3583" w="396">
                  <a:moveTo>
                    <a:pt x="0" y="0"/>
                  </a:moveTo>
                  <a:lnTo>
                    <a:pt x="0" y="3583"/>
                  </a:lnTo>
                  <a:cubicBezTo>
                    <a:pt x="116" y="3583"/>
                    <a:pt x="209" y="3583"/>
                    <a:pt x="396" y="3490"/>
                  </a:cubicBezTo>
                  <a:lnTo>
                    <a:pt x="396" y="489"/>
                  </a:lnTo>
                  <a:cubicBezTo>
                    <a:pt x="396" y="186"/>
                    <a:pt x="209" y="0"/>
                    <a:pt x="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35"/>
            <p:cNvSpPr/>
            <p:nvPr/>
          </p:nvSpPr>
          <p:spPr>
            <a:xfrm>
              <a:off x="6563601" y="2876961"/>
              <a:ext cx="57844" cy="196768"/>
            </a:xfrm>
            <a:custGeom>
              <a:rect b="b" l="l" r="r" t="t"/>
              <a:pathLst>
                <a:path extrusionOk="0" h="7283" w="2141">
                  <a:moveTo>
                    <a:pt x="0" y="1"/>
                  </a:moveTo>
                  <a:lnTo>
                    <a:pt x="0" y="7282"/>
                  </a:lnTo>
                  <a:cubicBezTo>
                    <a:pt x="0" y="7282"/>
                    <a:pt x="116" y="7282"/>
                    <a:pt x="209" y="7166"/>
                  </a:cubicBezTo>
                  <a:cubicBezTo>
                    <a:pt x="1373" y="6398"/>
                    <a:pt x="2140" y="5049"/>
                    <a:pt x="2140" y="3583"/>
                  </a:cubicBezTo>
                  <a:cubicBezTo>
                    <a:pt x="2140" y="2141"/>
                    <a:pt x="1373" y="885"/>
                    <a:pt x="2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7" name="Google Shape;283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0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53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Chosen Model</a:t>
            </a:r>
            <a:endParaRPr/>
          </a:p>
        </p:txBody>
      </p:sp>
      <p:sp>
        <p:nvSpPr>
          <p:cNvPr id="3702" name="Google Shape;3702;p53"/>
          <p:cNvSpPr txBox="1"/>
          <p:nvPr>
            <p:ph idx="1" type="subTitle"/>
          </p:nvPr>
        </p:nvSpPr>
        <p:spPr>
          <a:xfrm>
            <a:off x="659075" y="1212000"/>
            <a:ext cx="3972300" cy="27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We chose the Random Forest Model as the best model for our data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It had a low average RMSE value of 1.26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When we applied our model to data we found on 2019 and 2020, the correlation coefficient was 0.99 and 0.97 respectively </a:t>
            </a:r>
            <a:endParaRPr sz="1500"/>
          </a:p>
        </p:txBody>
      </p:sp>
      <p:sp>
        <p:nvSpPr>
          <p:cNvPr id="3703" name="Google Shape;3703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04" name="Google Shape;37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625" y="1129375"/>
            <a:ext cx="350428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8" name="Shape 3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9" name="Google Shape;3709;p54"/>
          <p:cNvSpPr/>
          <p:nvPr/>
        </p:nvSpPr>
        <p:spPr>
          <a:xfrm flipH="1">
            <a:off x="-502920" y="2666875"/>
            <a:ext cx="3060000" cy="3305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0" name="Google Shape;3710;p54"/>
          <p:cNvSpPr txBox="1"/>
          <p:nvPr>
            <p:ph idx="1" type="subTitle"/>
          </p:nvPr>
        </p:nvSpPr>
        <p:spPr>
          <a:xfrm>
            <a:off x="1739575" y="879988"/>
            <a:ext cx="6691200" cy="14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Paytone One"/>
                <a:ea typeface="Paytone One"/>
                <a:cs typeface="Paytone One"/>
                <a:sym typeface="Paytone One"/>
              </a:rPr>
              <a:t>Findings</a:t>
            </a:r>
            <a:endParaRPr sz="6000">
              <a:latin typeface="Paytone One"/>
              <a:ea typeface="Paytone One"/>
              <a:cs typeface="Paytone One"/>
              <a:sym typeface="Paytone One"/>
            </a:endParaRPr>
          </a:p>
        </p:txBody>
      </p:sp>
      <p:grpSp>
        <p:nvGrpSpPr>
          <p:cNvPr id="3711" name="Google Shape;3711;p54"/>
          <p:cNvGrpSpPr/>
          <p:nvPr/>
        </p:nvGrpSpPr>
        <p:grpSpPr>
          <a:xfrm>
            <a:off x="2550538" y="2981443"/>
            <a:ext cx="2087386" cy="1624760"/>
            <a:chOff x="2550525" y="3127850"/>
            <a:chExt cx="2020507" cy="1478398"/>
          </a:xfrm>
        </p:grpSpPr>
        <p:sp>
          <p:nvSpPr>
            <p:cNvPr id="3712" name="Google Shape;3712;p54"/>
            <p:cNvSpPr/>
            <p:nvPr/>
          </p:nvSpPr>
          <p:spPr>
            <a:xfrm>
              <a:off x="3013748" y="4084124"/>
              <a:ext cx="129313" cy="241986"/>
            </a:xfrm>
            <a:custGeom>
              <a:rect b="b" l="l" r="r" t="t"/>
              <a:pathLst>
                <a:path extrusionOk="0" h="2734" w="1461">
                  <a:moveTo>
                    <a:pt x="0" y="0"/>
                  </a:moveTo>
                  <a:lnTo>
                    <a:pt x="0" y="2734"/>
                  </a:lnTo>
                  <a:lnTo>
                    <a:pt x="1460" y="2734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54"/>
            <p:cNvSpPr/>
            <p:nvPr/>
          </p:nvSpPr>
          <p:spPr>
            <a:xfrm>
              <a:off x="3945685" y="3756190"/>
              <a:ext cx="471670" cy="131260"/>
            </a:xfrm>
            <a:custGeom>
              <a:rect b="b" l="l" r="r" t="t"/>
              <a:pathLst>
                <a:path extrusionOk="0" h="1483" w="5329">
                  <a:moveTo>
                    <a:pt x="2818" y="1"/>
                  </a:moveTo>
                  <a:cubicBezTo>
                    <a:pt x="2336" y="1"/>
                    <a:pt x="1943" y="401"/>
                    <a:pt x="1943" y="904"/>
                  </a:cubicBezTo>
                  <a:lnTo>
                    <a:pt x="1943" y="918"/>
                  </a:lnTo>
                  <a:cubicBezTo>
                    <a:pt x="1884" y="897"/>
                    <a:pt x="1824" y="881"/>
                    <a:pt x="1758" y="881"/>
                  </a:cubicBezTo>
                  <a:cubicBezTo>
                    <a:pt x="1617" y="881"/>
                    <a:pt x="1498" y="934"/>
                    <a:pt x="1395" y="1014"/>
                  </a:cubicBezTo>
                  <a:cubicBezTo>
                    <a:pt x="1297" y="890"/>
                    <a:pt x="1150" y="801"/>
                    <a:pt x="979" y="801"/>
                  </a:cubicBezTo>
                  <a:cubicBezTo>
                    <a:pt x="735" y="801"/>
                    <a:pt x="534" y="963"/>
                    <a:pt x="469" y="1192"/>
                  </a:cubicBezTo>
                  <a:cubicBezTo>
                    <a:pt x="461" y="1192"/>
                    <a:pt x="445" y="1185"/>
                    <a:pt x="431" y="1185"/>
                  </a:cubicBezTo>
                  <a:cubicBezTo>
                    <a:pt x="239" y="1185"/>
                    <a:pt x="68" y="1311"/>
                    <a:pt x="1" y="1482"/>
                  </a:cubicBezTo>
                  <a:lnTo>
                    <a:pt x="5315" y="1482"/>
                  </a:lnTo>
                  <a:cubicBezTo>
                    <a:pt x="5322" y="1445"/>
                    <a:pt x="5329" y="1408"/>
                    <a:pt x="5329" y="1363"/>
                  </a:cubicBezTo>
                  <a:cubicBezTo>
                    <a:pt x="5329" y="1030"/>
                    <a:pt x="5069" y="764"/>
                    <a:pt x="4751" y="764"/>
                  </a:cubicBezTo>
                  <a:cubicBezTo>
                    <a:pt x="4580" y="764"/>
                    <a:pt x="4433" y="837"/>
                    <a:pt x="4321" y="956"/>
                  </a:cubicBezTo>
                  <a:cubicBezTo>
                    <a:pt x="4217" y="837"/>
                    <a:pt x="4063" y="757"/>
                    <a:pt x="3892" y="757"/>
                  </a:cubicBezTo>
                  <a:cubicBezTo>
                    <a:pt x="3817" y="757"/>
                    <a:pt x="3751" y="771"/>
                    <a:pt x="3684" y="792"/>
                  </a:cubicBezTo>
                  <a:cubicBezTo>
                    <a:pt x="3632" y="348"/>
                    <a:pt x="3270" y="1"/>
                    <a:pt x="2818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54"/>
            <p:cNvSpPr/>
            <p:nvPr/>
          </p:nvSpPr>
          <p:spPr>
            <a:xfrm>
              <a:off x="3586948" y="3127850"/>
              <a:ext cx="455295" cy="465651"/>
            </a:xfrm>
            <a:custGeom>
              <a:rect b="b" l="l" r="r" t="t"/>
              <a:pathLst>
                <a:path extrusionOk="0" h="5261" w="5144">
                  <a:moveTo>
                    <a:pt x="2572" y="1"/>
                  </a:moveTo>
                  <a:cubicBezTo>
                    <a:pt x="1157" y="1"/>
                    <a:pt x="1" y="698"/>
                    <a:pt x="1" y="2149"/>
                  </a:cubicBezTo>
                  <a:cubicBezTo>
                    <a:pt x="1" y="3602"/>
                    <a:pt x="1157" y="5261"/>
                    <a:pt x="2572" y="5261"/>
                  </a:cubicBezTo>
                  <a:cubicBezTo>
                    <a:pt x="3988" y="5261"/>
                    <a:pt x="5144" y="3602"/>
                    <a:pt x="5144" y="2149"/>
                  </a:cubicBezTo>
                  <a:cubicBezTo>
                    <a:pt x="5144" y="698"/>
                    <a:pt x="3988" y="1"/>
                    <a:pt x="257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54"/>
            <p:cNvSpPr/>
            <p:nvPr/>
          </p:nvSpPr>
          <p:spPr>
            <a:xfrm>
              <a:off x="3633593" y="3127850"/>
              <a:ext cx="362094" cy="465651"/>
            </a:xfrm>
            <a:custGeom>
              <a:rect b="b" l="l" r="r" t="t"/>
              <a:pathLst>
                <a:path extrusionOk="0" h="5261" w="4091">
                  <a:moveTo>
                    <a:pt x="2045" y="1"/>
                  </a:moveTo>
                  <a:cubicBezTo>
                    <a:pt x="920" y="1"/>
                    <a:pt x="0" y="698"/>
                    <a:pt x="0" y="2149"/>
                  </a:cubicBezTo>
                  <a:cubicBezTo>
                    <a:pt x="0" y="3602"/>
                    <a:pt x="920" y="5261"/>
                    <a:pt x="2045" y="5261"/>
                  </a:cubicBezTo>
                  <a:cubicBezTo>
                    <a:pt x="3171" y="5261"/>
                    <a:pt x="4091" y="3602"/>
                    <a:pt x="4091" y="2149"/>
                  </a:cubicBezTo>
                  <a:cubicBezTo>
                    <a:pt x="4091" y="698"/>
                    <a:pt x="3171" y="1"/>
                    <a:pt x="20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54"/>
            <p:cNvSpPr/>
            <p:nvPr/>
          </p:nvSpPr>
          <p:spPr>
            <a:xfrm>
              <a:off x="3720157" y="3127850"/>
              <a:ext cx="188969" cy="465651"/>
            </a:xfrm>
            <a:custGeom>
              <a:rect b="b" l="l" r="r" t="t"/>
              <a:pathLst>
                <a:path extrusionOk="0" h="5261" w="2135">
                  <a:moveTo>
                    <a:pt x="1067" y="1"/>
                  </a:moveTo>
                  <a:cubicBezTo>
                    <a:pt x="475" y="1"/>
                    <a:pt x="0" y="698"/>
                    <a:pt x="0" y="2149"/>
                  </a:cubicBezTo>
                  <a:cubicBezTo>
                    <a:pt x="0" y="3602"/>
                    <a:pt x="475" y="5261"/>
                    <a:pt x="1067" y="5261"/>
                  </a:cubicBezTo>
                  <a:cubicBezTo>
                    <a:pt x="1660" y="5261"/>
                    <a:pt x="2135" y="3602"/>
                    <a:pt x="2135" y="2149"/>
                  </a:cubicBezTo>
                  <a:cubicBezTo>
                    <a:pt x="2135" y="698"/>
                    <a:pt x="1660" y="1"/>
                    <a:pt x="106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54"/>
            <p:cNvSpPr/>
            <p:nvPr/>
          </p:nvSpPr>
          <p:spPr>
            <a:xfrm>
              <a:off x="3681389" y="3537745"/>
              <a:ext cx="266415" cy="106920"/>
            </a:xfrm>
            <a:custGeom>
              <a:rect b="b" l="l" r="r" t="t"/>
              <a:pathLst>
                <a:path extrusionOk="0" h="1208" w="3010">
                  <a:moveTo>
                    <a:pt x="2935" y="45"/>
                  </a:moveTo>
                  <a:lnTo>
                    <a:pt x="2313" y="1163"/>
                  </a:lnTo>
                  <a:lnTo>
                    <a:pt x="698" y="1163"/>
                  </a:lnTo>
                  <a:lnTo>
                    <a:pt x="76" y="45"/>
                  </a:lnTo>
                  <a:close/>
                  <a:moveTo>
                    <a:pt x="1" y="0"/>
                  </a:moveTo>
                  <a:lnTo>
                    <a:pt x="668" y="1208"/>
                  </a:lnTo>
                  <a:lnTo>
                    <a:pt x="2343" y="1208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54"/>
            <p:cNvSpPr/>
            <p:nvPr/>
          </p:nvSpPr>
          <p:spPr>
            <a:xfrm>
              <a:off x="3718918" y="3537745"/>
              <a:ext cx="191447" cy="106920"/>
            </a:xfrm>
            <a:custGeom>
              <a:rect b="b" l="l" r="r" t="t"/>
              <a:pathLst>
                <a:path extrusionOk="0" h="1208" w="2163">
                  <a:moveTo>
                    <a:pt x="2104" y="45"/>
                  </a:moveTo>
                  <a:lnTo>
                    <a:pt x="1652" y="1163"/>
                  </a:lnTo>
                  <a:lnTo>
                    <a:pt x="511" y="1163"/>
                  </a:lnTo>
                  <a:lnTo>
                    <a:pt x="59" y="45"/>
                  </a:lnTo>
                  <a:close/>
                  <a:moveTo>
                    <a:pt x="0" y="0"/>
                  </a:moveTo>
                  <a:lnTo>
                    <a:pt x="480" y="1208"/>
                  </a:lnTo>
                  <a:lnTo>
                    <a:pt x="1681" y="1208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54"/>
            <p:cNvSpPr/>
            <p:nvPr/>
          </p:nvSpPr>
          <p:spPr>
            <a:xfrm>
              <a:off x="3763440" y="3537745"/>
              <a:ext cx="102406" cy="106920"/>
            </a:xfrm>
            <a:custGeom>
              <a:rect b="b" l="l" r="r" t="t"/>
              <a:pathLst>
                <a:path extrusionOk="0" h="1208" w="1157">
                  <a:moveTo>
                    <a:pt x="1105" y="45"/>
                  </a:moveTo>
                  <a:lnTo>
                    <a:pt x="867" y="1163"/>
                  </a:lnTo>
                  <a:lnTo>
                    <a:pt x="289" y="1163"/>
                  </a:lnTo>
                  <a:lnTo>
                    <a:pt x="52" y="45"/>
                  </a:lnTo>
                  <a:close/>
                  <a:moveTo>
                    <a:pt x="1" y="0"/>
                  </a:moveTo>
                  <a:lnTo>
                    <a:pt x="253" y="1208"/>
                  </a:lnTo>
                  <a:lnTo>
                    <a:pt x="904" y="1208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54"/>
            <p:cNvSpPr/>
            <p:nvPr/>
          </p:nvSpPr>
          <p:spPr>
            <a:xfrm>
              <a:off x="3739807" y="3634222"/>
              <a:ext cx="149670" cy="95768"/>
            </a:xfrm>
            <a:custGeom>
              <a:rect b="b" l="l" r="r" t="t"/>
              <a:pathLst>
                <a:path extrusionOk="0" h="1082" w="1691">
                  <a:moveTo>
                    <a:pt x="155" y="1"/>
                  </a:moveTo>
                  <a:cubicBezTo>
                    <a:pt x="67" y="1"/>
                    <a:pt x="1" y="73"/>
                    <a:pt x="1" y="155"/>
                  </a:cubicBezTo>
                  <a:lnTo>
                    <a:pt x="1" y="918"/>
                  </a:lnTo>
                  <a:cubicBezTo>
                    <a:pt x="1" y="1007"/>
                    <a:pt x="67" y="1082"/>
                    <a:pt x="155" y="1082"/>
                  </a:cubicBezTo>
                  <a:lnTo>
                    <a:pt x="1534" y="1082"/>
                  </a:lnTo>
                  <a:cubicBezTo>
                    <a:pt x="1623" y="1082"/>
                    <a:pt x="1690" y="1007"/>
                    <a:pt x="1690" y="918"/>
                  </a:cubicBezTo>
                  <a:lnTo>
                    <a:pt x="1690" y="155"/>
                  </a:lnTo>
                  <a:cubicBezTo>
                    <a:pt x="1690" y="73"/>
                    <a:pt x="1623" y="1"/>
                    <a:pt x="1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54"/>
            <p:cNvSpPr/>
            <p:nvPr/>
          </p:nvSpPr>
          <p:spPr>
            <a:xfrm>
              <a:off x="3671653" y="3950915"/>
              <a:ext cx="425114" cy="185694"/>
            </a:xfrm>
            <a:custGeom>
              <a:rect b="b" l="l" r="r" t="t"/>
              <a:pathLst>
                <a:path extrusionOk="0" h="2098" w="4803">
                  <a:moveTo>
                    <a:pt x="2240" y="0"/>
                  </a:moveTo>
                  <a:cubicBezTo>
                    <a:pt x="2234" y="0"/>
                    <a:pt x="2229" y="1"/>
                    <a:pt x="2224" y="1"/>
                  </a:cubicBezTo>
                  <a:cubicBezTo>
                    <a:pt x="1838" y="8"/>
                    <a:pt x="1519" y="298"/>
                    <a:pt x="1459" y="668"/>
                  </a:cubicBezTo>
                  <a:cubicBezTo>
                    <a:pt x="1431" y="660"/>
                    <a:pt x="1407" y="660"/>
                    <a:pt x="1379" y="660"/>
                  </a:cubicBezTo>
                  <a:cubicBezTo>
                    <a:pt x="1045" y="668"/>
                    <a:pt x="778" y="941"/>
                    <a:pt x="771" y="1269"/>
                  </a:cubicBezTo>
                  <a:cubicBezTo>
                    <a:pt x="385" y="1386"/>
                    <a:pt x="90" y="1704"/>
                    <a:pt x="1" y="2097"/>
                  </a:cubicBezTo>
                  <a:lnTo>
                    <a:pt x="4802" y="2001"/>
                  </a:lnTo>
                  <a:cubicBezTo>
                    <a:pt x="4670" y="1524"/>
                    <a:pt x="4385" y="1171"/>
                    <a:pt x="3868" y="1171"/>
                  </a:cubicBezTo>
                  <a:cubicBezTo>
                    <a:pt x="3863" y="1171"/>
                    <a:pt x="3858" y="1171"/>
                    <a:pt x="3853" y="1171"/>
                  </a:cubicBezTo>
                  <a:lnTo>
                    <a:pt x="3808" y="1171"/>
                  </a:lnTo>
                  <a:cubicBezTo>
                    <a:pt x="3801" y="806"/>
                    <a:pt x="3506" y="513"/>
                    <a:pt x="3143" y="513"/>
                  </a:cubicBezTo>
                  <a:cubicBezTo>
                    <a:pt x="3138" y="513"/>
                    <a:pt x="3133" y="513"/>
                    <a:pt x="3127" y="513"/>
                  </a:cubicBezTo>
                  <a:cubicBezTo>
                    <a:pt x="3076" y="513"/>
                    <a:pt x="3031" y="520"/>
                    <a:pt x="2987" y="527"/>
                  </a:cubicBezTo>
                  <a:cubicBezTo>
                    <a:pt x="2876" y="221"/>
                    <a:pt x="2580" y="0"/>
                    <a:pt x="2240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54"/>
            <p:cNvSpPr/>
            <p:nvPr/>
          </p:nvSpPr>
          <p:spPr>
            <a:xfrm>
              <a:off x="3671653" y="3950295"/>
              <a:ext cx="428211" cy="183747"/>
            </a:xfrm>
            <a:custGeom>
              <a:rect b="b" l="l" r="r" t="t"/>
              <a:pathLst>
                <a:path extrusionOk="0" h="2076" w="4838">
                  <a:moveTo>
                    <a:pt x="2254" y="0"/>
                  </a:moveTo>
                  <a:cubicBezTo>
                    <a:pt x="2249" y="0"/>
                    <a:pt x="2243" y="0"/>
                    <a:pt x="2238" y="1"/>
                  </a:cubicBezTo>
                  <a:cubicBezTo>
                    <a:pt x="1852" y="1"/>
                    <a:pt x="1534" y="289"/>
                    <a:pt x="1468" y="660"/>
                  </a:cubicBezTo>
                  <a:cubicBezTo>
                    <a:pt x="1445" y="653"/>
                    <a:pt x="1415" y="653"/>
                    <a:pt x="1386" y="653"/>
                  </a:cubicBezTo>
                  <a:cubicBezTo>
                    <a:pt x="1052" y="660"/>
                    <a:pt x="785" y="927"/>
                    <a:pt x="778" y="1260"/>
                  </a:cubicBezTo>
                  <a:cubicBezTo>
                    <a:pt x="392" y="1372"/>
                    <a:pt x="90" y="1683"/>
                    <a:pt x="1" y="2076"/>
                  </a:cubicBezTo>
                  <a:lnTo>
                    <a:pt x="4838" y="2023"/>
                  </a:lnTo>
                  <a:cubicBezTo>
                    <a:pt x="4715" y="1538"/>
                    <a:pt x="4392" y="1178"/>
                    <a:pt x="3875" y="1178"/>
                  </a:cubicBezTo>
                  <a:cubicBezTo>
                    <a:pt x="3870" y="1178"/>
                    <a:pt x="3865" y="1178"/>
                    <a:pt x="3860" y="1178"/>
                  </a:cubicBezTo>
                  <a:lnTo>
                    <a:pt x="3815" y="1178"/>
                  </a:lnTo>
                  <a:cubicBezTo>
                    <a:pt x="3815" y="808"/>
                    <a:pt x="3504" y="511"/>
                    <a:pt x="3134" y="511"/>
                  </a:cubicBezTo>
                  <a:cubicBezTo>
                    <a:pt x="3090" y="520"/>
                    <a:pt x="3038" y="520"/>
                    <a:pt x="2994" y="534"/>
                  </a:cubicBezTo>
                  <a:cubicBezTo>
                    <a:pt x="2883" y="221"/>
                    <a:pt x="2596" y="0"/>
                    <a:pt x="2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54"/>
            <p:cNvSpPr/>
            <p:nvPr/>
          </p:nvSpPr>
          <p:spPr>
            <a:xfrm>
              <a:off x="3794950" y="4008093"/>
              <a:ext cx="46645" cy="93113"/>
            </a:xfrm>
            <a:custGeom>
              <a:rect b="b" l="l" r="r" t="t"/>
              <a:pathLst>
                <a:path extrusionOk="0" h="1052" w="527">
                  <a:moveTo>
                    <a:pt x="0" y="0"/>
                  </a:moveTo>
                  <a:cubicBezTo>
                    <a:pt x="0" y="0"/>
                    <a:pt x="422" y="134"/>
                    <a:pt x="400" y="525"/>
                  </a:cubicBezTo>
                  <a:cubicBezTo>
                    <a:pt x="377" y="955"/>
                    <a:pt x="0" y="1051"/>
                    <a:pt x="0" y="1051"/>
                  </a:cubicBezTo>
                  <a:cubicBezTo>
                    <a:pt x="288" y="1051"/>
                    <a:pt x="527" y="815"/>
                    <a:pt x="527" y="525"/>
                  </a:cubicBezTo>
                  <a:cubicBezTo>
                    <a:pt x="527" y="230"/>
                    <a:pt x="288" y="0"/>
                    <a:pt x="0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54"/>
            <p:cNvSpPr/>
            <p:nvPr/>
          </p:nvSpPr>
          <p:spPr>
            <a:xfrm>
              <a:off x="3955598" y="4054473"/>
              <a:ext cx="138518" cy="69657"/>
            </a:xfrm>
            <a:custGeom>
              <a:rect b="b" l="l" r="r" t="t"/>
              <a:pathLst>
                <a:path extrusionOk="0" h="787" w="1565">
                  <a:moveTo>
                    <a:pt x="781" y="1"/>
                  </a:moveTo>
                  <a:cubicBezTo>
                    <a:pt x="356" y="1"/>
                    <a:pt x="8" y="340"/>
                    <a:pt x="1" y="766"/>
                  </a:cubicBezTo>
                  <a:cubicBezTo>
                    <a:pt x="1" y="766"/>
                    <a:pt x="196" y="149"/>
                    <a:pt x="738" y="149"/>
                  </a:cubicBezTo>
                  <a:cubicBezTo>
                    <a:pt x="753" y="149"/>
                    <a:pt x="769" y="149"/>
                    <a:pt x="785" y="150"/>
                  </a:cubicBezTo>
                  <a:cubicBezTo>
                    <a:pt x="1424" y="195"/>
                    <a:pt x="1564" y="787"/>
                    <a:pt x="1564" y="787"/>
                  </a:cubicBezTo>
                  <a:cubicBezTo>
                    <a:pt x="1564" y="357"/>
                    <a:pt x="1223" y="10"/>
                    <a:pt x="794" y="1"/>
                  </a:cubicBezTo>
                  <a:cubicBezTo>
                    <a:pt x="790" y="1"/>
                    <a:pt x="785" y="1"/>
                    <a:pt x="781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54"/>
            <p:cNvSpPr/>
            <p:nvPr/>
          </p:nvSpPr>
          <p:spPr>
            <a:xfrm>
              <a:off x="3042691" y="3686620"/>
              <a:ext cx="78774" cy="79482"/>
            </a:xfrm>
            <a:custGeom>
              <a:rect b="b" l="l" r="r" t="t"/>
              <a:pathLst>
                <a:path extrusionOk="0" h="898" w="890">
                  <a:moveTo>
                    <a:pt x="445" y="1"/>
                  </a:moveTo>
                  <a:cubicBezTo>
                    <a:pt x="200" y="1"/>
                    <a:pt x="0" y="200"/>
                    <a:pt x="0" y="452"/>
                  </a:cubicBezTo>
                  <a:cubicBezTo>
                    <a:pt x="0" y="698"/>
                    <a:pt x="200" y="897"/>
                    <a:pt x="445" y="897"/>
                  </a:cubicBezTo>
                  <a:cubicBezTo>
                    <a:pt x="689" y="897"/>
                    <a:pt x="890" y="698"/>
                    <a:pt x="890" y="452"/>
                  </a:cubicBezTo>
                  <a:cubicBezTo>
                    <a:pt x="890" y="200"/>
                    <a:pt x="689" y="1"/>
                    <a:pt x="44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54"/>
            <p:cNvSpPr/>
            <p:nvPr/>
          </p:nvSpPr>
          <p:spPr>
            <a:xfrm>
              <a:off x="3156163" y="3611209"/>
              <a:ext cx="152768" cy="80721"/>
            </a:xfrm>
            <a:custGeom>
              <a:rect b="b" l="l" r="r" t="t"/>
              <a:pathLst>
                <a:path extrusionOk="0" h="912" w="1726">
                  <a:moveTo>
                    <a:pt x="459" y="1"/>
                  </a:moveTo>
                  <a:cubicBezTo>
                    <a:pt x="207" y="1"/>
                    <a:pt x="1" y="207"/>
                    <a:pt x="1" y="453"/>
                  </a:cubicBezTo>
                  <a:cubicBezTo>
                    <a:pt x="1" y="705"/>
                    <a:pt x="207" y="911"/>
                    <a:pt x="459" y="911"/>
                  </a:cubicBezTo>
                  <a:lnTo>
                    <a:pt x="1274" y="911"/>
                  </a:lnTo>
                  <a:cubicBezTo>
                    <a:pt x="1526" y="911"/>
                    <a:pt x="1726" y="705"/>
                    <a:pt x="1726" y="453"/>
                  </a:cubicBezTo>
                  <a:cubicBezTo>
                    <a:pt x="1726" y="207"/>
                    <a:pt x="1526" y="1"/>
                    <a:pt x="1274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54"/>
            <p:cNvSpPr/>
            <p:nvPr/>
          </p:nvSpPr>
          <p:spPr>
            <a:xfrm>
              <a:off x="3247949" y="3496499"/>
              <a:ext cx="266415" cy="80013"/>
            </a:xfrm>
            <a:custGeom>
              <a:rect b="b" l="l" r="r" t="t"/>
              <a:pathLst>
                <a:path extrusionOk="0" h="904" w="3010">
                  <a:moveTo>
                    <a:pt x="452" y="1"/>
                  </a:moveTo>
                  <a:cubicBezTo>
                    <a:pt x="208" y="1"/>
                    <a:pt x="0" y="200"/>
                    <a:pt x="0" y="452"/>
                  </a:cubicBezTo>
                  <a:cubicBezTo>
                    <a:pt x="0" y="703"/>
                    <a:pt x="208" y="904"/>
                    <a:pt x="452" y="904"/>
                  </a:cubicBezTo>
                  <a:lnTo>
                    <a:pt x="2549" y="904"/>
                  </a:lnTo>
                  <a:cubicBezTo>
                    <a:pt x="2801" y="904"/>
                    <a:pt x="3009" y="703"/>
                    <a:pt x="3009" y="452"/>
                  </a:cubicBezTo>
                  <a:cubicBezTo>
                    <a:pt x="3009" y="200"/>
                    <a:pt x="2801" y="1"/>
                    <a:pt x="2549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54"/>
            <p:cNvSpPr/>
            <p:nvPr/>
          </p:nvSpPr>
          <p:spPr>
            <a:xfrm>
              <a:off x="2550525" y="4324775"/>
              <a:ext cx="1866831" cy="140469"/>
            </a:xfrm>
            <a:custGeom>
              <a:rect b="b" l="l" r="r" t="t"/>
              <a:pathLst>
                <a:path extrusionOk="0" h="1587" w="18732">
                  <a:moveTo>
                    <a:pt x="0" y="0"/>
                  </a:moveTo>
                  <a:lnTo>
                    <a:pt x="0" y="1587"/>
                  </a:lnTo>
                  <a:lnTo>
                    <a:pt x="17555" y="1587"/>
                  </a:lnTo>
                  <a:cubicBezTo>
                    <a:pt x="18636" y="1587"/>
                    <a:pt x="18732" y="0"/>
                    <a:pt x="1755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54"/>
            <p:cNvSpPr/>
            <p:nvPr/>
          </p:nvSpPr>
          <p:spPr>
            <a:xfrm>
              <a:off x="2550525" y="4465159"/>
              <a:ext cx="2020507" cy="141089"/>
            </a:xfrm>
            <a:custGeom>
              <a:rect b="b" l="l" r="r" t="t"/>
              <a:pathLst>
                <a:path extrusionOk="0" h="1594" w="20274">
                  <a:moveTo>
                    <a:pt x="0" y="1"/>
                  </a:moveTo>
                  <a:lnTo>
                    <a:pt x="0" y="1594"/>
                  </a:lnTo>
                  <a:lnTo>
                    <a:pt x="19095" y="1594"/>
                  </a:lnTo>
                  <a:cubicBezTo>
                    <a:pt x="20274" y="1594"/>
                    <a:pt x="20236" y="1"/>
                    <a:pt x="19095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54"/>
            <p:cNvSpPr/>
            <p:nvPr/>
          </p:nvSpPr>
          <p:spPr>
            <a:xfrm>
              <a:off x="2955507" y="3775132"/>
              <a:ext cx="91165" cy="551771"/>
            </a:xfrm>
            <a:custGeom>
              <a:rect b="b" l="l" r="r" t="t"/>
              <a:pathLst>
                <a:path extrusionOk="0" h="6234" w="1030">
                  <a:moveTo>
                    <a:pt x="274" y="0"/>
                  </a:moveTo>
                  <a:lnTo>
                    <a:pt x="0" y="6217"/>
                  </a:lnTo>
                  <a:lnTo>
                    <a:pt x="1030" y="6233"/>
                  </a:lnTo>
                  <a:lnTo>
                    <a:pt x="896" y="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54"/>
            <p:cNvSpPr/>
            <p:nvPr/>
          </p:nvSpPr>
          <p:spPr>
            <a:xfrm>
              <a:off x="3003832" y="4325405"/>
              <a:ext cx="45229" cy="1505"/>
            </a:xfrm>
            <a:custGeom>
              <a:rect b="b" l="l" r="r" t="t"/>
              <a:pathLst>
                <a:path extrusionOk="0" h="17" w="511">
                  <a:moveTo>
                    <a:pt x="0" y="0"/>
                  </a:moveTo>
                  <a:lnTo>
                    <a:pt x="0" y="8"/>
                  </a:lnTo>
                  <a:lnTo>
                    <a:pt x="511" y="16"/>
                  </a:lnTo>
                  <a:lnTo>
                    <a:pt x="511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58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54"/>
            <p:cNvSpPr/>
            <p:nvPr/>
          </p:nvSpPr>
          <p:spPr>
            <a:xfrm>
              <a:off x="3280207" y="3775132"/>
              <a:ext cx="51867" cy="550975"/>
            </a:xfrm>
            <a:custGeom>
              <a:rect b="b" l="l" r="r" t="t"/>
              <a:pathLst>
                <a:path extrusionOk="0" h="6225" w="586">
                  <a:moveTo>
                    <a:pt x="274" y="0"/>
                  </a:moveTo>
                  <a:lnTo>
                    <a:pt x="0" y="6217"/>
                  </a:lnTo>
                  <a:lnTo>
                    <a:pt x="511" y="6225"/>
                  </a:lnTo>
                  <a:lnTo>
                    <a:pt x="585" y="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54"/>
            <p:cNvSpPr/>
            <p:nvPr/>
          </p:nvSpPr>
          <p:spPr>
            <a:xfrm>
              <a:off x="2972501" y="3907633"/>
              <a:ext cx="65674" cy="32837"/>
            </a:xfrm>
            <a:custGeom>
              <a:rect b="b" l="l" r="r" t="t"/>
              <a:pathLst>
                <a:path extrusionOk="0" h="371" w="742">
                  <a:moveTo>
                    <a:pt x="22" y="1"/>
                  </a:moveTo>
                  <a:lnTo>
                    <a:pt x="0" y="363"/>
                  </a:lnTo>
                  <a:lnTo>
                    <a:pt x="370" y="363"/>
                  </a:lnTo>
                  <a:lnTo>
                    <a:pt x="742" y="371"/>
                  </a:lnTo>
                  <a:lnTo>
                    <a:pt x="733" y="8"/>
                  </a:lnTo>
                  <a:lnTo>
                    <a:pt x="377" y="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54"/>
            <p:cNvSpPr/>
            <p:nvPr/>
          </p:nvSpPr>
          <p:spPr>
            <a:xfrm>
              <a:off x="2968518" y="3982425"/>
              <a:ext cx="71605" cy="47884"/>
            </a:xfrm>
            <a:custGeom>
              <a:rect b="b" l="l" r="r" t="t"/>
              <a:pathLst>
                <a:path extrusionOk="0" h="541" w="809">
                  <a:moveTo>
                    <a:pt x="22" y="0"/>
                  </a:moveTo>
                  <a:lnTo>
                    <a:pt x="1" y="527"/>
                  </a:lnTo>
                  <a:lnTo>
                    <a:pt x="408" y="534"/>
                  </a:lnTo>
                  <a:lnTo>
                    <a:pt x="808" y="541"/>
                  </a:lnTo>
                  <a:lnTo>
                    <a:pt x="794" y="7"/>
                  </a:lnTo>
                  <a:lnTo>
                    <a:pt x="408" y="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54"/>
            <p:cNvSpPr/>
            <p:nvPr/>
          </p:nvSpPr>
          <p:spPr>
            <a:xfrm>
              <a:off x="3142974" y="3966670"/>
              <a:ext cx="387143" cy="359439"/>
            </a:xfrm>
            <a:custGeom>
              <a:rect b="b" l="l" r="r" t="t"/>
              <a:pathLst>
                <a:path extrusionOk="0" h="4061" w="4374">
                  <a:moveTo>
                    <a:pt x="0" y="0"/>
                  </a:moveTo>
                  <a:lnTo>
                    <a:pt x="0" y="4061"/>
                  </a:lnTo>
                  <a:lnTo>
                    <a:pt x="4373" y="4061"/>
                  </a:lnTo>
                  <a:lnTo>
                    <a:pt x="437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54"/>
            <p:cNvSpPr/>
            <p:nvPr/>
          </p:nvSpPr>
          <p:spPr>
            <a:xfrm>
              <a:off x="3434177" y="3967909"/>
              <a:ext cx="96564" cy="358997"/>
            </a:xfrm>
            <a:custGeom>
              <a:rect b="b" l="l" r="r" t="t"/>
              <a:pathLst>
                <a:path extrusionOk="0" h="4056" w="1091">
                  <a:moveTo>
                    <a:pt x="0" y="1"/>
                  </a:moveTo>
                  <a:lnTo>
                    <a:pt x="0" y="4055"/>
                  </a:lnTo>
                  <a:lnTo>
                    <a:pt x="1090" y="4055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54"/>
            <p:cNvSpPr/>
            <p:nvPr/>
          </p:nvSpPr>
          <p:spPr>
            <a:xfrm>
              <a:off x="3126600" y="3959412"/>
              <a:ext cx="419272" cy="15224"/>
            </a:xfrm>
            <a:custGeom>
              <a:rect b="b" l="l" r="r" t="t"/>
              <a:pathLst>
                <a:path extrusionOk="0" h="172" w="4737">
                  <a:moveTo>
                    <a:pt x="89" y="1"/>
                  </a:moveTo>
                  <a:cubicBezTo>
                    <a:pt x="45" y="1"/>
                    <a:pt x="0" y="38"/>
                    <a:pt x="0" y="82"/>
                  </a:cubicBezTo>
                  <a:cubicBezTo>
                    <a:pt x="0" y="134"/>
                    <a:pt x="45" y="171"/>
                    <a:pt x="89" y="171"/>
                  </a:cubicBezTo>
                  <a:lnTo>
                    <a:pt x="4647" y="171"/>
                  </a:lnTo>
                  <a:cubicBezTo>
                    <a:pt x="4699" y="171"/>
                    <a:pt x="4736" y="134"/>
                    <a:pt x="4736" y="82"/>
                  </a:cubicBezTo>
                  <a:cubicBezTo>
                    <a:pt x="4736" y="38"/>
                    <a:pt x="4699" y="1"/>
                    <a:pt x="464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54"/>
            <p:cNvSpPr/>
            <p:nvPr/>
          </p:nvSpPr>
          <p:spPr>
            <a:xfrm>
              <a:off x="3479495" y="4036239"/>
              <a:ext cx="24340" cy="36112"/>
            </a:xfrm>
            <a:custGeom>
              <a:rect b="b" l="l" r="r" t="t"/>
              <a:pathLst>
                <a:path extrusionOk="0" h="408" w="275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54"/>
            <p:cNvSpPr/>
            <p:nvPr/>
          </p:nvSpPr>
          <p:spPr>
            <a:xfrm>
              <a:off x="3435593" y="4036239"/>
              <a:ext cx="24340" cy="36112"/>
            </a:xfrm>
            <a:custGeom>
              <a:rect b="b" l="l" r="r" t="t"/>
              <a:pathLst>
                <a:path extrusionOk="0" h="408" w="275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54"/>
            <p:cNvSpPr/>
            <p:nvPr/>
          </p:nvSpPr>
          <p:spPr>
            <a:xfrm>
              <a:off x="3390895" y="4036239"/>
              <a:ext cx="24252" cy="36112"/>
            </a:xfrm>
            <a:custGeom>
              <a:rect b="b" l="l" r="r" t="t"/>
              <a:pathLst>
                <a:path extrusionOk="0" h="408" w="274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54"/>
            <p:cNvSpPr/>
            <p:nvPr/>
          </p:nvSpPr>
          <p:spPr>
            <a:xfrm>
              <a:off x="3346905" y="4036239"/>
              <a:ext cx="24340" cy="36112"/>
            </a:xfrm>
            <a:custGeom>
              <a:rect b="b" l="l" r="r" t="t"/>
              <a:pathLst>
                <a:path extrusionOk="0" h="408" w="275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54"/>
            <p:cNvSpPr/>
            <p:nvPr/>
          </p:nvSpPr>
          <p:spPr>
            <a:xfrm>
              <a:off x="3302383" y="4036239"/>
              <a:ext cx="24340" cy="36112"/>
            </a:xfrm>
            <a:custGeom>
              <a:rect b="b" l="l" r="r" t="t"/>
              <a:pathLst>
                <a:path extrusionOk="0" h="408" w="275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54"/>
            <p:cNvSpPr/>
            <p:nvPr/>
          </p:nvSpPr>
          <p:spPr>
            <a:xfrm>
              <a:off x="3258482" y="4036239"/>
              <a:ext cx="24340" cy="36112"/>
            </a:xfrm>
            <a:custGeom>
              <a:rect b="b" l="l" r="r" t="t"/>
              <a:pathLst>
                <a:path extrusionOk="0" h="408" w="275">
                  <a:moveTo>
                    <a:pt x="1" y="1"/>
                  </a:moveTo>
                  <a:lnTo>
                    <a:pt x="1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54"/>
            <p:cNvSpPr/>
            <p:nvPr/>
          </p:nvSpPr>
          <p:spPr>
            <a:xfrm>
              <a:off x="3214403" y="4036239"/>
              <a:ext cx="24517" cy="36112"/>
            </a:xfrm>
            <a:custGeom>
              <a:rect b="b" l="l" r="r" t="t"/>
              <a:pathLst>
                <a:path extrusionOk="0" h="408" w="277">
                  <a:moveTo>
                    <a:pt x="1" y="1"/>
                  </a:moveTo>
                  <a:lnTo>
                    <a:pt x="1" y="408"/>
                  </a:lnTo>
                  <a:lnTo>
                    <a:pt x="276" y="408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54"/>
            <p:cNvSpPr/>
            <p:nvPr/>
          </p:nvSpPr>
          <p:spPr>
            <a:xfrm>
              <a:off x="3169882" y="4036239"/>
              <a:ext cx="24340" cy="36112"/>
            </a:xfrm>
            <a:custGeom>
              <a:rect b="b" l="l" r="r" t="t"/>
              <a:pathLst>
                <a:path extrusionOk="0" h="408" w="275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54"/>
            <p:cNvSpPr/>
            <p:nvPr/>
          </p:nvSpPr>
          <p:spPr>
            <a:xfrm>
              <a:off x="3479495" y="4105632"/>
              <a:ext cx="24340" cy="36289"/>
            </a:xfrm>
            <a:custGeom>
              <a:rect b="b" l="l" r="r" t="t"/>
              <a:pathLst>
                <a:path extrusionOk="0" h="410" w="275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54"/>
            <p:cNvSpPr/>
            <p:nvPr/>
          </p:nvSpPr>
          <p:spPr>
            <a:xfrm>
              <a:off x="3435593" y="4105632"/>
              <a:ext cx="24340" cy="36289"/>
            </a:xfrm>
            <a:custGeom>
              <a:rect b="b" l="l" r="r" t="t"/>
              <a:pathLst>
                <a:path extrusionOk="0" h="410" w="275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54"/>
            <p:cNvSpPr/>
            <p:nvPr/>
          </p:nvSpPr>
          <p:spPr>
            <a:xfrm>
              <a:off x="3390895" y="4105632"/>
              <a:ext cx="24252" cy="36289"/>
            </a:xfrm>
            <a:custGeom>
              <a:rect b="b" l="l" r="r" t="t"/>
              <a:pathLst>
                <a:path extrusionOk="0" h="410" w="274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54"/>
            <p:cNvSpPr/>
            <p:nvPr/>
          </p:nvSpPr>
          <p:spPr>
            <a:xfrm>
              <a:off x="3346905" y="4105632"/>
              <a:ext cx="24340" cy="36289"/>
            </a:xfrm>
            <a:custGeom>
              <a:rect b="b" l="l" r="r" t="t"/>
              <a:pathLst>
                <a:path extrusionOk="0" h="410" w="275">
                  <a:moveTo>
                    <a:pt x="1" y="1"/>
                  </a:moveTo>
                  <a:lnTo>
                    <a:pt x="1" y="410"/>
                  </a:lnTo>
                  <a:lnTo>
                    <a:pt x="275" y="41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54"/>
            <p:cNvSpPr/>
            <p:nvPr/>
          </p:nvSpPr>
          <p:spPr>
            <a:xfrm>
              <a:off x="3302383" y="4105632"/>
              <a:ext cx="24340" cy="36289"/>
            </a:xfrm>
            <a:custGeom>
              <a:rect b="b" l="l" r="r" t="t"/>
              <a:pathLst>
                <a:path extrusionOk="0" h="410" w="275">
                  <a:moveTo>
                    <a:pt x="1" y="1"/>
                  </a:moveTo>
                  <a:lnTo>
                    <a:pt x="1" y="410"/>
                  </a:lnTo>
                  <a:lnTo>
                    <a:pt x="275" y="41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54"/>
            <p:cNvSpPr/>
            <p:nvPr/>
          </p:nvSpPr>
          <p:spPr>
            <a:xfrm>
              <a:off x="3258482" y="4105632"/>
              <a:ext cx="24340" cy="36289"/>
            </a:xfrm>
            <a:custGeom>
              <a:rect b="b" l="l" r="r" t="t"/>
              <a:pathLst>
                <a:path extrusionOk="0" h="410" w="275">
                  <a:moveTo>
                    <a:pt x="1" y="1"/>
                  </a:moveTo>
                  <a:lnTo>
                    <a:pt x="1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54"/>
            <p:cNvSpPr/>
            <p:nvPr/>
          </p:nvSpPr>
          <p:spPr>
            <a:xfrm>
              <a:off x="3214403" y="4105632"/>
              <a:ext cx="24517" cy="36289"/>
            </a:xfrm>
            <a:custGeom>
              <a:rect b="b" l="l" r="r" t="t"/>
              <a:pathLst>
                <a:path extrusionOk="0" h="410" w="277">
                  <a:moveTo>
                    <a:pt x="1" y="1"/>
                  </a:moveTo>
                  <a:lnTo>
                    <a:pt x="1" y="410"/>
                  </a:lnTo>
                  <a:lnTo>
                    <a:pt x="276" y="410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54"/>
            <p:cNvSpPr/>
            <p:nvPr/>
          </p:nvSpPr>
          <p:spPr>
            <a:xfrm>
              <a:off x="3169882" y="4105632"/>
              <a:ext cx="24340" cy="36289"/>
            </a:xfrm>
            <a:custGeom>
              <a:rect b="b" l="l" r="r" t="t"/>
              <a:pathLst>
                <a:path extrusionOk="0" h="410" w="275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54"/>
            <p:cNvSpPr/>
            <p:nvPr/>
          </p:nvSpPr>
          <p:spPr>
            <a:xfrm>
              <a:off x="3479495" y="4174582"/>
              <a:ext cx="24340" cy="36112"/>
            </a:xfrm>
            <a:custGeom>
              <a:rect b="b" l="l" r="r" t="t"/>
              <a:pathLst>
                <a:path extrusionOk="0" h="408" w="275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54"/>
            <p:cNvSpPr/>
            <p:nvPr/>
          </p:nvSpPr>
          <p:spPr>
            <a:xfrm>
              <a:off x="3435593" y="4174582"/>
              <a:ext cx="24340" cy="36112"/>
            </a:xfrm>
            <a:custGeom>
              <a:rect b="b" l="l" r="r" t="t"/>
              <a:pathLst>
                <a:path extrusionOk="0" h="408" w="275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54"/>
            <p:cNvSpPr/>
            <p:nvPr/>
          </p:nvSpPr>
          <p:spPr>
            <a:xfrm>
              <a:off x="3390895" y="4174582"/>
              <a:ext cx="24252" cy="36112"/>
            </a:xfrm>
            <a:custGeom>
              <a:rect b="b" l="l" r="r" t="t"/>
              <a:pathLst>
                <a:path extrusionOk="0" h="408" w="274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54"/>
            <p:cNvSpPr/>
            <p:nvPr/>
          </p:nvSpPr>
          <p:spPr>
            <a:xfrm>
              <a:off x="3346905" y="4174582"/>
              <a:ext cx="24340" cy="36112"/>
            </a:xfrm>
            <a:custGeom>
              <a:rect b="b" l="l" r="r" t="t"/>
              <a:pathLst>
                <a:path extrusionOk="0" h="408" w="275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54"/>
            <p:cNvSpPr/>
            <p:nvPr/>
          </p:nvSpPr>
          <p:spPr>
            <a:xfrm>
              <a:off x="3302383" y="4174582"/>
              <a:ext cx="24340" cy="36112"/>
            </a:xfrm>
            <a:custGeom>
              <a:rect b="b" l="l" r="r" t="t"/>
              <a:pathLst>
                <a:path extrusionOk="0" h="408" w="275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54"/>
            <p:cNvSpPr/>
            <p:nvPr/>
          </p:nvSpPr>
          <p:spPr>
            <a:xfrm>
              <a:off x="3258482" y="4174582"/>
              <a:ext cx="24340" cy="36112"/>
            </a:xfrm>
            <a:custGeom>
              <a:rect b="b" l="l" r="r" t="t"/>
              <a:pathLst>
                <a:path extrusionOk="0" h="408" w="275">
                  <a:moveTo>
                    <a:pt x="1" y="1"/>
                  </a:moveTo>
                  <a:lnTo>
                    <a:pt x="1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54"/>
            <p:cNvSpPr/>
            <p:nvPr/>
          </p:nvSpPr>
          <p:spPr>
            <a:xfrm>
              <a:off x="3214403" y="4174582"/>
              <a:ext cx="24517" cy="36112"/>
            </a:xfrm>
            <a:custGeom>
              <a:rect b="b" l="l" r="r" t="t"/>
              <a:pathLst>
                <a:path extrusionOk="0" h="408" w="277">
                  <a:moveTo>
                    <a:pt x="1" y="1"/>
                  </a:moveTo>
                  <a:lnTo>
                    <a:pt x="1" y="408"/>
                  </a:lnTo>
                  <a:lnTo>
                    <a:pt x="276" y="408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54"/>
            <p:cNvSpPr/>
            <p:nvPr/>
          </p:nvSpPr>
          <p:spPr>
            <a:xfrm>
              <a:off x="3169882" y="4174582"/>
              <a:ext cx="24340" cy="36112"/>
            </a:xfrm>
            <a:custGeom>
              <a:rect b="b" l="l" r="r" t="t"/>
              <a:pathLst>
                <a:path extrusionOk="0" h="408" w="275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2" name="Google Shape;3762;p54"/>
          <p:cNvGrpSpPr/>
          <p:nvPr/>
        </p:nvGrpSpPr>
        <p:grpSpPr>
          <a:xfrm>
            <a:off x="299011" y="2981264"/>
            <a:ext cx="2251451" cy="1624785"/>
            <a:chOff x="530025" y="3119575"/>
            <a:chExt cx="2020507" cy="1486673"/>
          </a:xfrm>
        </p:grpSpPr>
        <p:sp>
          <p:nvSpPr>
            <p:cNvPr id="3763" name="Google Shape;3763;p54"/>
            <p:cNvSpPr/>
            <p:nvPr/>
          </p:nvSpPr>
          <p:spPr>
            <a:xfrm>
              <a:off x="1975350" y="3840399"/>
              <a:ext cx="503934" cy="141098"/>
            </a:xfrm>
            <a:custGeom>
              <a:rect b="b" l="l" r="r" t="t"/>
              <a:pathLst>
                <a:path extrusionOk="0" h="1913" w="6833">
                  <a:moveTo>
                    <a:pt x="3617" y="1"/>
                  </a:moveTo>
                  <a:cubicBezTo>
                    <a:pt x="2995" y="1"/>
                    <a:pt x="2490" y="527"/>
                    <a:pt x="2490" y="1172"/>
                  </a:cubicBezTo>
                  <a:lnTo>
                    <a:pt x="2490" y="1187"/>
                  </a:lnTo>
                  <a:cubicBezTo>
                    <a:pt x="2417" y="1156"/>
                    <a:pt x="2335" y="1142"/>
                    <a:pt x="2253" y="1142"/>
                  </a:cubicBezTo>
                  <a:cubicBezTo>
                    <a:pt x="2075" y="1142"/>
                    <a:pt x="1921" y="1210"/>
                    <a:pt x="1787" y="1313"/>
                  </a:cubicBezTo>
                  <a:cubicBezTo>
                    <a:pt x="1668" y="1149"/>
                    <a:pt x="1476" y="1039"/>
                    <a:pt x="1254" y="1039"/>
                  </a:cubicBezTo>
                  <a:cubicBezTo>
                    <a:pt x="950" y="1039"/>
                    <a:pt x="690" y="1245"/>
                    <a:pt x="601" y="1535"/>
                  </a:cubicBezTo>
                  <a:cubicBezTo>
                    <a:pt x="587" y="1535"/>
                    <a:pt x="571" y="1528"/>
                    <a:pt x="557" y="1528"/>
                  </a:cubicBezTo>
                  <a:cubicBezTo>
                    <a:pt x="304" y="1528"/>
                    <a:pt x="89" y="1690"/>
                    <a:pt x="0" y="1912"/>
                  </a:cubicBezTo>
                  <a:lnTo>
                    <a:pt x="6818" y="1912"/>
                  </a:lnTo>
                  <a:cubicBezTo>
                    <a:pt x="6826" y="1861"/>
                    <a:pt x="6833" y="1809"/>
                    <a:pt x="6833" y="1758"/>
                  </a:cubicBezTo>
                  <a:cubicBezTo>
                    <a:pt x="6833" y="1334"/>
                    <a:pt x="6500" y="988"/>
                    <a:pt x="6084" y="988"/>
                  </a:cubicBezTo>
                  <a:cubicBezTo>
                    <a:pt x="5869" y="988"/>
                    <a:pt x="5677" y="1084"/>
                    <a:pt x="5543" y="1231"/>
                  </a:cubicBezTo>
                  <a:cubicBezTo>
                    <a:pt x="5403" y="1076"/>
                    <a:pt x="5211" y="979"/>
                    <a:pt x="4988" y="979"/>
                  </a:cubicBezTo>
                  <a:cubicBezTo>
                    <a:pt x="4891" y="979"/>
                    <a:pt x="4811" y="995"/>
                    <a:pt x="4729" y="1023"/>
                  </a:cubicBezTo>
                  <a:cubicBezTo>
                    <a:pt x="4661" y="454"/>
                    <a:pt x="4188" y="1"/>
                    <a:pt x="361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54"/>
            <p:cNvSpPr/>
            <p:nvPr/>
          </p:nvSpPr>
          <p:spPr>
            <a:xfrm>
              <a:off x="1376495" y="3689177"/>
              <a:ext cx="255658" cy="76098"/>
            </a:xfrm>
            <a:custGeom>
              <a:rect b="b" l="l" r="r" t="t"/>
              <a:pathLst>
                <a:path extrusionOk="0" h="876" w="2943">
                  <a:moveTo>
                    <a:pt x="1489" y="1"/>
                  </a:moveTo>
                  <a:cubicBezTo>
                    <a:pt x="1157" y="1"/>
                    <a:pt x="890" y="268"/>
                    <a:pt x="890" y="600"/>
                  </a:cubicBezTo>
                  <a:lnTo>
                    <a:pt x="890" y="623"/>
                  </a:lnTo>
                  <a:cubicBezTo>
                    <a:pt x="837" y="609"/>
                    <a:pt x="785" y="600"/>
                    <a:pt x="734" y="600"/>
                  </a:cubicBezTo>
                  <a:cubicBezTo>
                    <a:pt x="623" y="609"/>
                    <a:pt x="525" y="661"/>
                    <a:pt x="460" y="726"/>
                  </a:cubicBezTo>
                  <a:cubicBezTo>
                    <a:pt x="408" y="719"/>
                    <a:pt x="357" y="712"/>
                    <a:pt x="303" y="712"/>
                  </a:cubicBezTo>
                  <a:cubicBezTo>
                    <a:pt x="179" y="719"/>
                    <a:pt x="74" y="787"/>
                    <a:pt x="1" y="876"/>
                  </a:cubicBezTo>
                  <a:lnTo>
                    <a:pt x="2942" y="876"/>
                  </a:lnTo>
                  <a:lnTo>
                    <a:pt x="2942" y="846"/>
                  </a:lnTo>
                  <a:cubicBezTo>
                    <a:pt x="2927" y="622"/>
                    <a:pt x="2742" y="451"/>
                    <a:pt x="2528" y="451"/>
                  </a:cubicBezTo>
                  <a:cubicBezTo>
                    <a:pt x="2516" y="451"/>
                    <a:pt x="2503" y="451"/>
                    <a:pt x="2491" y="453"/>
                  </a:cubicBezTo>
                  <a:cubicBezTo>
                    <a:pt x="2364" y="460"/>
                    <a:pt x="2252" y="520"/>
                    <a:pt x="2186" y="616"/>
                  </a:cubicBezTo>
                  <a:cubicBezTo>
                    <a:pt x="2156" y="609"/>
                    <a:pt x="2119" y="600"/>
                    <a:pt x="2090" y="600"/>
                  </a:cubicBezTo>
                  <a:cubicBezTo>
                    <a:pt x="2090" y="268"/>
                    <a:pt x="1824" y="1"/>
                    <a:pt x="1489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65" name="Google Shape;3765;p54"/>
            <p:cNvGrpSpPr/>
            <p:nvPr/>
          </p:nvGrpSpPr>
          <p:grpSpPr>
            <a:xfrm>
              <a:off x="1778108" y="3119575"/>
              <a:ext cx="446686" cy="590974"/>
              <a:chOff x="1798158" y="3186550"/>
              <a:chExt cx="446686" cy="590974"/>
            </a:xfrm>
          </p:grpSpPr>
          <p:sp>
            <p:nvSpPr>
              <p:cNvPr id="3766" name="Google Shape;3766;p54"/>
              <p:cNvSpPr/>
              <p:nvPr/>
            </p:nvSpPr>
            <p:spPr>
              <a:xfrm>
                <a:off x="1798158" y="3186550"/>
                <a:ext cx="446686" cy="457023"/>
              </a:xfrm>
              <a:custGeom>
                <a:rect b="b" l="l" r="r" t="t"/>
                <a:pathLst>
                  <a:path extrusionOk="0" h="5261" w="5142">
                    <a:moveTo>
                      <a:pt x="2572" y="0"/>
                    </a:moveTo>
                    <a:cubicBezTo>
                      <a:pt x="1156" y="0"/>
                      <a:pt x="0" y="688"/>
                      <a:pt x="0" y="2148"/>
                    </a:cubicBezTo>
                    <a:cubicBezTo>
                      <a:pt x="0" y="3601"/>
                      <a:pt x="1156" y="5260"/>
                      <a:pt x="2572" y="5260"/>
                    </a:cubicBezTo>
                    <a:cubicBezTo>
                      <a:pt x="3985" y="5260"/>
                      <a:pt x="5141" y="3601"/>
                      <a:pt x="5141" y="2148"/>
                    </a:cubicBezTo>
                    <a:cubicBezTo>
                      <a:pt x="5141" y="688"/>
                      <a:pt x="3985" y="0"/>
                      <a:pt x="2572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7" name="Google Shape;3767;p54"/>
              <p:cNvSpPr/>
              <p:nvPr/>
            </p:nvSpPr>
            <p:spPr>
              <a:xfrm>
                <a:off x="1843851" y="3186550"/>
                <a:ext cx="355385" cy="457023"/>
              </a:xfrm>
              <a:custGeom>
                <a:rect b="b" l="l" r="r" t="t"/>
                <a:pathLst>
                  <a:path extrusionOk="0" h="5261" w="4091">
                    <a:moveTo>
                      <a:pt x="2046" y="0"/>
                    </a:moveTo>
                    <a:cubicBezTo>
                      <a:pt x="918" y="0"/>
                      <a:pt x="0" y="688"/>
                      <a:pt x="0" y="2148"/>
                    </a:cubicBezTo>
                    <a:cubicBezTo>
                      <a:pt x="0" y="3601"/>
                      <a:pt x="918" y="5260"/>
                      <a:pt x="2046" y="5260"/>
                    </a:cubicBezTo>
                    <a:cubicBezTo>
                      <a:pt x="3171" y="5260"/>
                      <a:pt x="4091" y="3601"/>
                      <a:pt x="4091" y="2148"/>
                    </a:cubicBezTo>
                    <a:cubicBezTo>
                      <a:pt x="4091" y="688"/>
                      <a:pt x="3171" y="0"/>
                      <a:pt x="2046" y="0"/>
                    </a:cubicBezTo>
                    <a:close/>
                  </a:path>
                </a:pathLst>
              </a:custGeom>
              <a:solidFill>
                <a:srgbClr val="B376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8" name="Google Shape;3768;p54"/>
              <p:cNvSpPr/>
              <p:nvPr/>
            </p:nvSpPr>
            <p:spPr>
              <a:xfrm>
                <a:off x="1928809" y="3186550"/>
                <a:ext cx="185467" cy="457023"/>
              </a:xfrm>
              <a:custGeom>
                <a:rect b="b" l="l" r="r" t="t"/>
                <a:pathLst>
                  <a:path extrusionOk="0" h="5261" w="2135">
                    <a:moveTo>
                      <a:pt x="1068" y="0"/>
                    </a:moveTo>
                    <a:cubicBezTo>
                      <a:pt x="474" y="0"/>
                      <a:pt x="1" y="688"/>
                      <a:pt x="1" y="2148"/>
                    </a:cubicBezTo>
                    <a:cubicBezTo>
                      <a:pt x="1" y="3601"/>
                      <a:pt x="474" y="5260"/>
                      <a:pt x="1068" y="5260"/>
                    </a:cubicBezTo>
                    <a:cubicBezTo>
                      <a:pt x="1660" y="5260"/>
                      <a:pt x="2135" y="3601"/>
                      <a:pt x="2135" y="2148"/>
                    </a:cubicBezTo>
                    <a:cubicBezTo>
                      <a:pt x="2135" y="688"/>
                      <a:pt x="1660" y="0"/>
                      <a:pt x="1068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9" name="Google Shape;3769;p54"/>
              <p:cNvSpPr/>
              <p:nvPr/>
            </p:nvSpPr>
            <p:spPr>
              <a:xfrm>
                <a:off x="1890847" y="3588756"/>
                <a:ext cx="261305" cy="105026"/>
              </a:xfrm>
              <a:custGeom>
                <a:rect b="b" l="l" r="r" t="t"/>
                <a:pathLst>
                  <a:path extrusionOk="0" h="1209" w="3008">
                    <a:moveTo>
                      <a:pt x="2934" y="38"/>
                    </a:moveTo>
                    <a:lnTo>
                      <a:pt x="2312" y="1164"/>
                    </a:lnTo>
                    <a:lnTo>
                      <a:pt x="695" y="1164"/>
                    </a:lnTo>
                    <a:lnTo>
                      <a:pt x="73" y="38"/>
                    </a:lnTo>
                    <a:close/>
                    <a:moveTo>
                      <a:pt x="0" y="1"/>
                    </a:moveTo>
                    <a:lnTo>
                      <a:pt x="667" y="1208"/>
                    </a:lnTo>
                    <a:lnTo>
                      <a:pt x="2340" y="1208"/>
                    </a:lnTo>
                    <a:lnTo>
                      <a:pt x="3007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0" name="Google Shape;3770;p54"/>
              <p:cNvSpPr/>
              <p:nvPr/>
            </p:nvSpPr>
            <p:spPr>
              <a:xfrm>
                <a:off x="1927419" y="3588756"/>
                <a:ext cx="188074" cy="105026"/>
              </a:xfrm>
              <a:custGeom>
                <a:rect b="b" l="l" r="r" t="t"/>
                <a:pathLst>
                  <a:path extrusionOk="0" h="1209" w="2165">
                    <a:moveTo>
                      <a:pt x="2106" y="38"/>
                    </a:moveTo>
                    <a:lnTo>
                      <a:pt x="1653" y="1164"/>
                    </a:lnTo>
                    <a:lnTo>
                      <a:pt x="513" y="1164"/>
                    </a:lnTo>
                    <a:lnTo>
                      <a:pt x="61" y="38"/>
                    </a:lnTo>
                    <a:close/>
                    <a:moveTo>
                      <a:pt x="1" y="1"/>
                    </a:moveTo>
                    <a:lnTo>
                      <a:pt x="482" y="1208"/>
                    </a:lnTo>
                    <a:lnTo>
                      <a:pt x="1683" y="1208"/>
                    </a:lnTo>
                    <a:lnTo>
                      <a:pt x="2165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1" name="Google Shape;3771;p54"/>
              <p:cNvSpPr/>
              <p:nvPr/>
            </p:nvSpPr>
            <p:spPr>
              <a:xfrm>
                <a:off x="1971288" y="3588756"/>
                <a:ext cx="100509" cy="105026"/>
              </a:xfrm>
              <a:custGeom>
                <a:rect b="b" l="l" r="r" t="t"/>
                <a:pathLst>
                  <a:path extrusionOk="0" h="1209" w="1157">
                    <a:moveTo>
                      <a:pt x="1103" y="38"/>
                    </a:moveTo>
                    <a:lnTo>
                      <a:pt x="867" y="1164"/>
                    </a:lnTo>
                    <a:lnTo>
                      <a:pt x="289" y="1164"/>
                    </a:lnTo>
                    <a:lnTo>
                      <a:pt x="52" y="38"/>
                    </a:lnTo>
                    <a:close/>
                    <a:moveTo>
                      <a:pt x="1" y="1"/>
                    </a:moveTo>
                    <a:lnTo>
                      <a:pt x="251" y="1208"/>
                    </a:lnTo>
                    <a:lnTo>
                      <a:pt x="904" y="1208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2" name="Google Shape;3772;p54"/>
              <p:cNvSpPr/>
              <p:nvPr/>
            </p:nvSpPr>
            <p:spPr>
              <a:xfrm>
                <a:off x="1948094" y="3683357"/>
                <a:ext cx="146897" cy="94167"/>
              </a:xfrm>
              <a:custGeom>
                <a:rect b="b" l="l" r="r" t="t"/>
                <a:pathLst>
                  <a:path extrusionOk="0" h="1084" w="1691">
                    <a:moveTo>
                      <a:pt x="156" y="0"/>
                    </a:moveTo>
                    <a:cubicBezTo>
                      <a:pt x="67" y="0"/>
                      <a:pt x="1" y="68"/>
                      <a:pt x="1" y="157"/>
                    </a:cubicBezTo>
                    <a:lnTo>
                      <a:pt x="1" y="920"/>
                    </a:lnTo>
                    <a:cubicBezTo>
                      <a:pt x="1" y="1009"/>
                      <a:pt x="67" y="1083"/>
                      <a:pt x="156" y="1083"/>
                    </a:cubicBezTo>
                    <a:lnTo>
                      <a:pt x="1534" y="1083"/>
                    </a:lnTo>
                    <a:cubicBezTo>
                      <a:pt x="1623" y="1083"/>
                      <a:pt x="1690" y="1009"/>
                      <a:pt x="1690" y="920"/>
                    </a:cubicBezTo>
                    <a:lnTo>
                      <a:pt x="1690" y="157"/>
                    </a:lnTo>
                    <a:cubicBezTo>
                      <a:pt x="1690" y="68"/>
                      <a:pt x="1623" y="0"/>
                      <a:pt x="1534" y="0"/>
                    </a:cubicBezTo>
                    <a:close/>
                  </a:path>
                </a:pathLst>
              </a:custGeom>
              <a:solidFill>
                <a:srgbClr val="B376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73" name="Google Shape;3773;p54"/>
            <p:cNvSpPr/>
            <p:nvPr/>
          </p:nvSpPr>
          <p:spPr>
            <a:xfrm>
              <a:off x="1323070" y="3291402"/>
              <a:ext cx="307085" cy="307085"/>
            </a:xfrm>
            <a:custGeom>
              <a:rect b="b" l="l" r="r" t="t"/>
              <a:pathLst>
                <a:path extrusionOk="0" h="3535" w="3535">
                  <a:moveTo>
                    <a:pt x="1763" y="1"/>
                  </a:moveTo>
                  <a:cubicBezTo>
                    <a:pt x="794" y="1"/>
                    <a:pt x="1" y="794"/>
                    <a:pt x="1" y="1772"/>
                  </a:cubicBezTo>
                  <a:cubicBezTo>
                    <a:pt x="1" y="2743"/>
                    <a:pt x="794" y="3534"/>
                    <a:pt x="1763" y="3534"/>
                  </a:cubicBezTo>
                  <a:cubicBezTo>
                    <a:pt x="2741" y="3534"/>
                    <a:pt x="3534" y="2743"/>
                    <a:pt x="3534" y="1772"/>
                  </a:cubicBezTo>
                  <a:cubicBezTo>
                    <a:pt x="3534" y="794"/>
                    <a:pt x="2741" y="1"/>
                    <a:pt x="1763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74" name="Google Shape;3774;p54"/>
            <p:cNvGrpSpPr/>
            <p:nvPr/>
          </p:nvGrpSpPr>
          <p:grpSpPr>
            <a:xfrm>
              <a:off x="1462121" y="3904005"/>
              <a:ext cx="584459" cy="429050"/>
              <a:chOff x="1269646" y="3904005"/>
              <a:chExt cx="584459" cy="429050"/>
            </a:xfrm>
          </p:grpSpPr>
          <p:sp>
            <p:nvSpPr>
              <p:cNvPr id="3775" name="Google Shape;3775;p54"/>
              <p:cNvSpPr/>
              <p:nvPr/>
            </p:nvSpPr>
            <p:spPr>
              <a:xfrm>
                <a:off x="1469184" y="3904005"/>
                <a:ext cx="384921" cy="374149"/>
              </a:xfrm>
              <a:custGeom>
                <a:rect b="b" l="l" r="r" t="t"/>
                <a:pathLst>
                  <a:path extrusionOk="0" h="4307" w="4431">
                    <a:moveTo>
                      <a:pt x="2149" y="1"/>
                    </a:moveTo>
                    <a:cubicBezTo>
                      <a:pt x="2071" y="1"/>
                      <a:pt x="1994" y="21"/>
                      <a:pt x="1927" y="62"/>
                    </a:cubicBezTo>
                    <a:cubicBezTo>
                      <a:pt x="1438" y="366"/>
                      <a:pt x="1" y="4307"/>
                      <a:pt x="2149" y="4307"/>
                    </a:cubicBezTo>
                    <a:cubicBezTo>
                      <a:pt x="4431" y="4307"/>
                      <a:pt x="2868" y="366"/>
                      <a:pt x="2371" y="62"/>
                    </a:cubicBezTo>
                    <a:cubicBezTo>
                      <a:pt x="2305" y="21"/>
                      <a:pt x="2227" y="1"/>
                      <a:pt x="2149" y="1"/>
                    </a:cubicBezTo>
                    <a:close/>
                  </a:path>
                </a:pathLst>
              </a:custGeom>
              <a:solidFill>
                <a:srgbClr val="00B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6" name="Google Shape;3776;p54"/>
              <p:cNvSpPr/>
              <p:nvPr/>
            </p:nvSpPr>
            <p:spPr>
              <a:xfrm>
                <a:off x="1469184" y="3909218"/>
                <a:ext cx="186771" cy="368937"/>
              </a:xfrm>
              <a:custGeom>
                <a:rect b="b" l="l" r="r" t="t"/>
                <a:pathLst>
                  <a:path extrusionOk="0" h="4247" w="2150">
                    <a:moveTo>
                      <a:pt x="1930" y="1"/>
                    </a:moveTo>
                    <a:lnTo>
                      <a:pt x="1930" y="1"/>
                    </a:lnTo>
                    <a:cubicBezTo>
                      <a:pt x="1929" y="1"/>
                      <a:pt x="1928" y="1"/>
                      <a:pt x="1927" y="2"/>
                    </a:cubicBezTo>
                    <a:cubicBezTo>
                      <a:pt x="1438" y="306"/>
                      <a:pt x="1" y="4247"/>
                      <a:pt x="2149" y="4247"/>
                    </a:cubicBezTo>
                    <a:cubicBezTo>
                      <a:pt x="2149" y="4247"/>
                      <a:pt x="1609" y="4202"/>
                      <a:pt x="1578" y="2662"/>
                    </a:cubicBezTo>
                    <a:cubicBezTo>
                      <a:pt x="1542" y="1142"/>
                      <a:pt x="1985" y="1"/>
                      <a:pt x="1930" y="1"/>
                    </a:cubicBezTo>
                    <a:close/>
                  </a:path>
                </a:pathLst>
              </a:custGeom>
              <a:solidFill>
                <a:srgbClr val="00B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7" name="Google Shape;3777;p54"/>
              <p:cNvSpPr/>
              <p:nvPr/>
            </p:nvSpPr>
            <p:spPr>
              <a:xfrm>
                <a:off x="1649959" y="4074009"/>
                <a:ext cx="27103" cy="259046"/>
              </a:xfrm>
              <a:custGeom>
                <a:rect b="b" l="l" r="r" t="t"/>
                <a:pathLst>
                  <a:path extrusionOk="0" h="2982" w="312">
                    <a:moveTo>
                      <a:pt x="159" y="0"/>
                    </a:moveTo>
                    <a:cubicBezTo>
                      <a:pt x="158" y="0"/>
                      <a:pt x="157" y="4"/>
                      <a:pt x="157" y="17"/>
                    </a:cubicBezTo>
                    <a:lnTo>
                      <a:pt x="1" y="2981"/>
                    </a:lnTo>
                    <a:lnTo>
                      <a:pt x="312" y="2981"/>
                    </a:lnTo>
                    <a:cubicBezTo>
                      <a:pt x="305" y="1713"/>
                      <a:pt x="187" y="17"/>
                      <a:pt x="164" y="17"/>
                    </a:cubicBezTo>
                    <a:cubicBezTo>
                      <a:pt x="164" y="17"/>
                      <a:pt x="161" y="0"/>
                      <a:pt x="159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8" name="Google Shape;3778;p54"/>
              <p:cNvSpPr/>
              <p:nvPr/>
            </p:nvSpPr>
            <p:spPr>
              <a:xfrm>
                <a:off x="1590801" y="4165483"/>
                <a:ext cx="72884" cy="59419"/>
              </a:xfrm>
              <a:custGeom>
                <a:rect b="b" l="l" r="r" t="t"/>
                <a:pathLst>
                  <a:path extrusionOk="0" h="684" w="839">
                    <a:moveTo>
                      <a:pt x="0" y="1"/>
                    </a:moveTo>
                    <a:cubicBezTo>
                      <a:pt x="406" y="665"/>
                      <a:pt x="785" y="683"/>
                      <a:pt x="827" y="683"/>
                    </a:cubicBezTo>
                    <a:cubicBezTo>
                      <a:pt x="830" y="683"/>
                      <a:pt x="831" y="683"/>
                      <a:pt x="831" y="683"/>
                    </a:cubicBezTo>
                    <a:lnTo>
                      <a:pt x="838" y="586"/>
                    </a:lnTo>
                    <a:lnTo>
                      <a:pt x="838" y="586"/>
                    </a:lnTo>
                    <a:cubicBezTo>
                      <a:pt x="838" y="586"/>
                      <a:pt x="830" y="592"/>
                      <a:pt x="807" y="592"/>
                    </a:cubicBezTo>
                    <a:cubicBezTo>
                      <a:pt x="757" y="592"/>
                      <a:pt x="639" y="564"/>
                      <a:pt x="386" y="386"/>
                    </a:cubicBezTo>
                    <a:cubicBezTo>
                      <a:pt x="164" y="23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9" name="Google Shape;3779;p54"/>
              <p:cNvSpPr/>
              <p:nvPr/>
            </p:nvSpPr>
            <p:spPr>
              <a:xfrm>
                <a:off x="1663598" y="4149412"/>
                <a:ext cx="62460" cy="50298"/>
              </a:xfrm>
              <a:custGeom>
                <a:rect b="b" l="l" r="r" t="t"/>
                <a:pathLst>
                  <a:path extrusionOk="0" h="579" w="719">
                    <a:moveTo>
                      <a:pt x="719" y="1"/>
                    </a:moveTo>
                    <a:cubicBezTo>
                      <a:pt x="718" y="1"/>
                      <a:pt x="578" y="193"/>
                      <a:pt x="393" y="326"/>
                    </a:cubicBezTo>
                    <a:cubicBezTo>
                      <a:pt x="185" y="472"/>
                      <a:pt x="81" y="497"/>
                      <a:pt x="34" y="497"/>
                    </a:cubicBezTo>
                    <a:cubicBezTo>
                      <a:pt x="9" y="497"/>
                      <a:pt x="0" y="490"/>
                      <a:pt x="0" y="490"/>
                    </a:cubicBezTo>
                    <a:lnTo>
                      <a:pt x="0" y="490"/>
                    </a:lnTo>
                    <a:lnTo>
                      <a:pt x="7" y="579"/>
                    </a:lnTo>
                    <a:cubicBezTo>
                      <a:pt x="7" y="579"/>
                      <a:pt x="8" y="579"/>
                      <a:pt x="9" y="579"/>
                    </a:cubicBezTo>
                    <a:cubicBezTo>
                      <a:pt x="39" y="579"/>
                      <a:pt x="366" y="566"/>
                      <a:pt x="719" y="1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0" name="Google Shape;3780;p54"/>
              <p:cNvSpPr/>
              <p:nvPr/>
            </p:nvSpPr>
            <p:spPr>
              <a:xfrm>
                <a:off x="1613387" y="4113448"/>
                <a:ext cx="50298" cy="40568"/>
              </a:xfrm>
              <a:custGeom>
                <a:rect b="b" l="l" r="r" t="t"/>
                <a:pathLst>
                  <a:path extrusionOk="0" h="467" w="579">
                    <a:moveTo>
                      <a:pt x="0" y="0"/>
                    </a:moveTo>
                    <a:lnTo>
                      <a:pt x="0" y="0"/>
                    </a:lnTo>
                    <a:cubicBezTo>
                      <a:pt x="295" y="459"/>
                      <a:pt x="562" y="466"/>
                      <a:pt x="577" y="466"/>
                    </a:cubicBezTo>
                    <a:cubicBezTo>
                      <a:pt x="578" y="466"/>
                      <a:pt x="578" y="466"/>
                      <a:pt x="578" y="466"/>
                    </a:cubicBezTo>
                    <a:lnTo>
                      <a:pt x="578" y="393"/>
                    </a:lnTo>
                    <a:cubicBezTo>
                      <a:pt x="578" y="393"/>
                      <a:pt x="571" y="400"/>
                      <a:pt x="551" y="400"/>
                    </a:cubicBezTo>
                    <a:cubicBezTo>
                      <a:pt x="514" y="400"/>
                      <a:pt x="434" y="379"/>
                      <a:pt x="267" y="260"/>
                    </a:cubicBezTo>
                    <a:cubicBezTo>
                      <a:pt x="119" y="15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1" name="Google Shape;3781;p54"/>
              <p:cNvSpPr/>
              <p:nvPr/>
            </p:nvSpPr>
            <p:spPr>
              <a:xfrm>
                <a:off x="1269646" y="3909999"/>
                <a:ext cx="224038" cy="283196"/>
              </a:xfrm>
              <a:custGeom>
                <a:rect b="b" l="l" r="r" t="t"/>
                <a:pathLst>
                  <a:path extrusionOk="0" h="3260" w="2579">
                    <a:moveTo>
                      <a:pt x="1290" y="0"/>
                    </a:moveTo>
                    <a:cubicBezTo>
                      <a:pt x="726" y="0"/>
                      <a:pt x="274" y="452"/>
                      <a:pt x="274" y="1016"/>
                    </a:cubicBezTo>
                    <a:cubicBezTo>
                      <a:pt x="274" y="1067"/>
                      <a:pt x="281" y="1112"/>
                      <a:pt x="281" y="1156"/>
                    </a:cubicBezTo>
                    <a:cubicBezTo>
                      <a:pt x="103" y="1378"/>
                      <a:pt x="0" y="1659"/>
                      <a:pt x="0" y="1963"/>
                    </a:cubicBezTo>
                    <a:cubicBezTo>
                      <a:pt x="0" y="2682"/>
                      <a:pt x="578" y="3260"/>
                      <a:pt x="1290" y="3260"/>
                    </a:cubicBezTo>
                    <a:cubicBezTo>
                      <a:pt x="2001" y="3260"/>
                      <a:pt x="2579" y="2682"/>
                      <a:pt x="2579" y="1963"/>
                    </a:cubicBezTo>
                    <a:cubicBezTo>
                      <a:pt x="2579" y="1659"/>
                      <a:pt x="2476" y="1378"/>
                      <a:pt x="2298" y="1156"/>
                    </a:cubicBezTo>
                    <a:cubicBezTo>
                      <a:pt x="2305" y="1112"/>
                      <a:pt x="2305" y="1067"/>
                      <a:pt x="2305" y="1016"/>
                    </a:cubicBezTo>
                    <a:cubicBezTo>
                      <a:pt x="2305" y="452"/>
                      <a:pt x="1853" y="0"/>
                      <a:pt x="1290" y="0"/>
                    </a:cubicBezTo>
                    <a:close/>
                  </a:path>
                </a:pathLst>
              </a:custGeom>
              <a:solidFill>
                <a:srgbClr val="8AC9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2" name="Google Shape;3782;p54"/>
              <p:cNvSpPr/>
              <p:nvPr/>
            </p:nvSpPr>
            <p:spPr>
              <a:xfrm>
                <a:off x="1381620" y="3996435"/>
                <a:ext cx="10424" cy="336621"/>
              </a:xfrm>
              <a:custGeom>
                <a:rect b="b" l="l" r="r" t="t"/>
                <a:pathLst>
                  <a:path extrusionOk="0" h="3875" w="120">
                    <a:moveTo>
                      <a:pt x="54" y="0"/>
                    </a:moveTo>
                    <a:cubicBezTo>
                      <a:pt x="53" y="0"/>
                      <a:pt x="52" y="3"/>
                      <a:pt x="52" y="13"/>
                    </a:cubicBezTo>
                    <a:lnTo>
                      <a:pt x="1" y="3821"/>
                    </a:lnTo>
                    <a:cubicBezTo>
                      <a:pt x="1" y="3851"/>
                      <a:pt x="22" y="3874"/>
                      <a:pt x="52" y="3874"/>
                    </a:cubicBezTo>
                    <a:lnTo>
                      <a:pt x="59" y="3874"/>
                    </a:lnTo>
                    <a:cubicBezTo>
                      <a:pt x="89" y="3874"/>
                      <a:pt x="120" y="3851"/>
                      <a:pt x="120" y="3821"/>
                    </a:cubicBezTo>
                    <a:cubicBezTo>
                      <a:pt x="120" y="3821"/>
                      <a:pt x="89" y="13"/>
                      <a:pt x="59" y="13"/>
                    </a:cubicBezTo>
                    <a:cubicBezTo>
                      <a:pt x="59" y="13"/>
                      <a:pt x="56" y="0"/>
                      <a:pt x="54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3" name="Google Shape;3783;p54"/>
              <p:cNvSpPr/>
              <p:nvPr/>
            </p:nvSpPr>
            <p:spPr>
              <a:xfrm>
                <a:off x="1323070" y="4078005"/>
                <a:ext cx="63763" cy="52209"/>
              </a:xfrm>
              <a:custGeom>
                <a:rect b="b" l="l" r="r" t="t"/>
                <a:pathLst>
                  <a:path extrusionOk="0" h="601" w="734">
                    <a:moveTo>
                      <a:pt x="1" y="1"/>
                    </a:moveTo>
                    <a:cubicBezTo>
                      <a:pt x="351" y="580"/>
                      <a:pt x="678" y="600"/>
                      <a:pt x="721" y="600"/>
                    </a:cubicBezTo>
                    <a:cubicBezTo>
                      <a:pt x="724" y="600"/>
                      <a:pt x="726" y="600"/>
                      <a:pt x="726" y="600"/>
                    </a:cubicBezTo>
                    <a:lnTo>
                      <a:pt x="733" y="511"/>
                    </a:lnTo>
                    <a:lnTo>
                      <a:pt x="733" y="511"/>
                    </a:lnTo>
                    <a:cubicBezTo>
                      <a:pt x="733" y="511"/>
                      <a:pt x="724" y="518"/>
                      <a:pt x="699" y="518"/>
                    </a:cubicBezTo>
                    <a:cubicBezTo>
                      <a:pt x="651" y="518"/>
                      <a:pt x="544" y="492"/>
                      <a:pt x="333" y="341"/>
                    </a:cubicBezTo>
                    <a:cubicBezTo>
                      <a:pt x="141" y="20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4" name="Google Shape;3784;p54"/>
              <p:cNvSpPr/>
              <p:nvPr/>
            </p:nvSpPr>
            <p:spPr>
              <a:xfrm>
                <a:off x="1386746" y="4063237"/>
                <a:ext cx="54120" cy="44391"/>
              </a:xfrm>
              <a:custGeom>
                <a:rect b="b" l="l" r="r" t="t"/>
                <a:pathLst>
                  <a:path extrusionOk="0" h="511" w="623">
                    <a:moveTo>
                      <a:pt x="623" y="0"/>
                    </a:moveTo>
                    <a:lnTo>
                      <a:pt x="623" y="0"/>
                    </a:lnTo>
                    <a:cubicBezTo>
                      <a:pt x="622" y="0"/>
                      <a:pt x="496" y="178"/>
                      <a:pt x="335" y="288"/>
                    </a:cubicBezTo>
                    <a:cubicBezTo>
                      <a:pt x="154" y="421"/>
                      <a:pt x="66" y="444"/>
                      <a:pt x="27" y="444"/>
                    </a:cubicBezTo>
                    <a:cubicBezTo>
                      <a:pt x="7" y="444"/>
                      <a:pt x="0" y="438"/>
                      <a:pt x="0" y="438"/>
                    </a:cubicBezTo>
                    <a:lnTo>
                      <a:pt x="0" y="511"/>
                    </a:lnTo>
                    <a:cubicBezTo>
                      <a:pt x="0" y="511"/>
                      <a:pt x="1" y="511"/>
                      <a:pt x="3" y="511"/>
                    </a:cubicBezTo>
                    <a:cubicBezTo>
                      <a:pt x="34" y="511"/>
                      <a:pt x="316" y="496"/>
                      <a:pt x="623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5" name="Google Shape;3785;p54"/>
              <p:cNvSpPr/>
              <p:nvPr/>
            </p:nvSpPr>
            <p:spPr>
              <a:xfrm>
                <a:off x="1342964" y="4031704"/>
                <a:ext cx="43869" cy="35443"/>
              </a:xfrm>
              <a:custGeom>
                <a:rect b="b" l="l" r="r" t="t"/>
                <a:pathLst>
                  <a:path extrusionOk="0" h="408" w="505">
                    <a:moveTo>
                      <a:pt x="1" y="0"/>
                    </a:moveTo>
                    <a:lnTo>
                      <a:pt x="1" y="0"/>
                    </a:lnTo>
                    <a:cubicBezTo>
                      <a:pt x="244" y="395"/>
                      <a:pt x="467" y="408"/>
                      <a:pt x="494" y="408"/>
                    </a:cubicBezTo>
                    <a:cubicBezTo>
                      <a:pt x="496" y="408"/>
                      <a:pt x="497" y="408"/>
                      <a:pt x="497" y="408"/>
                    </a:cubicBezTo>
                    <a:lnTo>
                      <a:pt x="504" y="347"/>
                    </a:lnTo>
                    <a:lnTo>
                      <a:pt x="504" y="347"/>
                    </a:lnTo>
                    <a:cubicBezTo>
                      <a:pt x="504" y="347"/>
                      <a:pt x="498" y="353"/>
                      <a:pt x="479" y="353"/>
                    </a:cubicBezTo>
                    <a:cubicBezTo>
                      <a:pt x="446" y="353"/>
                      <a:pt x="374" y="334"/>
                      <a:pt x="230" y="230"/>
                    </a:cubicBezTo>
                    <a:cubicBezTo>
                      <a:pt x="97" y="14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86" name="Google Shape;3786;p54"/>
            <p:cNvSpPr/>
            <p:nvPr/>
          </p:nvSpPr>
          <p:spPr>
            <a:xfrm flipH="1">
              <a:off x="683701" y="4324775"/>
              <a:ext cx="1866831" cy="140469"/>
            </a:xfrm>
            <a:custGeom>
              <a:rect b="b" l="l" r="r" t="t"/>
              <a:pathLst>
                <a:path extrusionOk="0" h="1587" w="18732">
                  <a:moveTo>
                    <a:pt x="0" y="0"/>
                  </a:moveTo>
                  <a:lnTo>
                    <a:pt x="0" y="1587"/>
                  </a:lnTo>
                  <a:lnTo>
                    <a:pt x="17555" y="1587"/>
                  </a:lnTo>
                  <a:cubicBezTo>
                    <a:pt x="18636" y="1587"/>
                    <a:pt x="18732" y="0"/>
                    <a:pt x="17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54"/>
            <p:cNvSpPr/>
            <p:nvPr/>
          </p:nvSpPr>
          <p:spPr>
            <a:xfrm flipH="1">
              <a:off x="530025" y="4465159"/>
              <a:ext cx="2020507" cy="141089"/>
            </a:xfrm>
            <a:custGeom>
              <a:rect b="b" l="l" r="r" t="t"/>
              <a:pathLst>
                <a:path extrusionOk="0" h="1594" w="20274">
                  <a:moveTo>
                    <a:pt x="0" y="1"/>
                  </a:moveTo>
                  <a:lnTo>
                    <a:pt x="0" y="1594"/>
                  </a:lnTo>
                  <a:lnTo>
                    <a:pt x="19095" y="1594"/>
                  </a:lnTo>
                  <a:cubicBezTo>
                    <a:pt x="20274" y="1594"/>
                    <a:pt x="20236" y="1"/>
                    <a:pt x="19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88" name="Google Shape;3788;p54"/>
            <p:cNvGrpSpPr/>
            <p:nvPr/>
          </p:nvGrpSpPr>
          <p:grpSpPr>
            <a:xfrm>
              <a:off x="940869" y="3971382"/>
              <a:ext cx="387158" cy="352038"/>
              <a:chOff x="2902325" y="2072636"/>
              <a:chExt cx="187941" cy="170900"/>
            </a:xfrm>
          </p:grpSpPr>
          <p:sp>
            <p:nvSpPr>
              <p:cNvPr id="3789" name="Google Shape;3789;p54"/>
              <p:cNvSpPr/>
              <p:nvPr/>
            </p:nvSpPr>
            <p:spPr>
              <a:xfrm>
                <a:off x="2902325" y="2072636"/>
                <a:ext cx="187941" cy="84772"/>
              </a:xfrm>
              <a:custGeom>
                <a:rect b="b" l="l" r="r" t="t"/>
                <a:pathLst>
                  <a:path extrusionOk="0" h="1000" w="2217">
                    <a:moveTo>
                      <a:pt x="157" y="0"/>
                    </a:moveTo>
                    <a:lnTo>
                      <a:pt x="0" y="1000"/>
                    </a:lnTo>
                    <a:lnTo>
                      <a:pt x="2216" y="1000"/>
                    </a:lnTo>
                    <a:lnTo>
                      <a:pt x="20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0" name="Google Shape;3790;p54"/>
              <p:cNvSpPr/>
              <p:nvPr/>
            </p:nvSpPr>
            <p:spPr>
              <a:xfrm>
                <a:off x="2902325" y="2157322"/>
                <a:ext cx="187347" cy="86214"/>
              </a:xfrm>
              <a:custGeom>
                <a:rect b="b" l="l" r="r" t="t"/>
                <a:pathLst>
                  <a:path extrusionOk="0" h="1017" w="2210">
                    <a:moveTo>
                      <a:pt x="0" y="1"/>
                    </a:moveTo>
                    <a:lnTo>
                      <a:pt x="0" y="1016"/>
                    </a:lnTo>
                    <a:lnTo>
                      <a:pt x="2209" y="1016"/>
                    </a:lnTo>
                    <a:lnTo>
                      <a:pt x="2209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1" name="Google Shape;3791;p54"/>
              <p:cNvSpPr/>
              <p:nvPr/>
            </p:nvSpPr>
            <p:spPr>
              <a:xfrm>
                <a:off x="2936827" y="2187501"/>
                <a:ext cx="18904" cy="28399"/>
              </a:xfrm>
              <a:custGeom>
                <a:rect b="b" l="l" r="r" t="t"/>
                <a:pathLst>
                  <a:path extrusionOk="0" h="335" w="223">
                    <a:moveTo>
                      <a:pt x="8" y="0"/>
                    </a:moveTo>
                    <a:lnTo>
                      <a:pt x="1" y="16"/>
                    </a:lnTo>
                    <a:lnTo>
                      <a:pt x="216" y="335"/>
                    </a:lnTo>
                    <a:lnTo>
                      <a:pt x="223" y="32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2" name="Google Shape;3792;p54"/>
              <p:cNvSpPr/>
              <p:nvPr/>
            </p:nvSpPr>
            <p:spPr>
              <a:xfrm>
                <a:off x="2936827" y="2187501"/>
                <a:ext cx="18904" cy="28399"/>
              </a:xfrm>
              <a:custGeom>
                <a:rect b="b" l="l" r="r" t="t"/>
                <a:pathLst>
                  <a:path extrusionOk="0" h="335" w="223">
                    <a:moveTo>
                      <a:pt x="216" y="0"/>
                    </a:moveTo>
                    <a:lnTo>
                      <a:pt x="1" y="320"/>
                    </a:lnTo>
                    <a:lnTo>
                      <a:pt x="8" y="335"/>
                    </a:lnTo>
                    <a:lnTo>
                      <a:pt x="223" y="16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3" name="Google Shape;3793;p54"/>
              <p:cNvSpPr/>
              <p:nvPr/>
            </p:nvSpPr>
            <p:spPr>
              <a:xfrm>
                <a:off x="2936827" y="2187501"/>
                <a:ext cx="18904" cy="28399"/>
              </a:xfrm>
              <a:custGeom>
                <a:rect b="b" l="l" r="r" t="t"/>
                <a:pathLst>
                  <a:path extrusionOk="0" h="335" w="223">
                    <a:moveTo>
                      <a:pt x="209" y="16"/>
                    </a:moveTo>
                    <a:lnTo>
                      <a:pt x="209" y="320"/>
                    </a:lnTo>
                    <a:lnTo>
                      <a:pt x="17" y="320"/>
                    </a:lnTo>
                    <a:lnTo>
                      <a:pt x="17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23" y="335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4" name="Google Shape;3794;p54"/>
              <p:cNvSpPr/>
              <p:nvPr/>
            </p:nvSpPr>
            <p:spPr>
              <a:xfrm>
                <a:off x="2936827" y="2214628"/>
                <a:ext cx="18904" cy="28229"/>
              </a:xfrm>
              <a:custGeom>
                <a:rect b="b" l="l" r="r" t="t"/>
                <a:pathLst>
                  <a:path extrusionOk="0" h="333" w="223">
                    <a:moveTo>
                      <a:pt x="8" y="0"/>
                    </a:moveTo>
                    <a:lnTo>
                      <a:pt x="1" y="15"/>
                    </a:lnTo>
                    <a:lnTo>
                      <a:pt x="216" y="333"/>
                    </a:lnTo>
                    <a:lnTo>
                      <a:pt x="223" y="31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5" name="Google Shape;3795;p54"/>
              <p:cNvSpPr/>
              <p:nvPr/>
            </p:nvSpPr>
            <p:spPr>
              <a:xfrm>
                <a:off x="2936827" y="2214628"/>
                <a:ext cx="18904" cy="28229"/>
              </a:xfrm>
              <a:custGeom>
                <a:rect b="b" l="l" r="r" t="t"/>
                <a:pathLst>
                  <a:path extrusionOk="0" h="333" w="223">
                    <a:moveTo>
                      <a:pt x="216" y="0"/>
                    </a:moveTo>
                    <a:lnTo>
                      <a:pt x="1" y="319"/>
                    </a:lnTo>
                    <a:lnTo>
                      <a:pt x="8" y="333"/>
                    </a:lnTo>
                    <a:lnTo>
                      <a:pt x="223" y="1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6" name="Google Shape;3796;p54"/>
              <p:cNvSpPr/>
              <p:nvPr/>
            </p:nvSpPr>
            <p:spPr>
              <a:xfrm>
                <a:off x="2936827" y="2214628"/>
                <a:ext cx="18904" cy="28229"/>
              </a:xfrm>
              <a:custGeom>
                <a:rect b="b" l="l" r="r" t="t"/>
                <a:pathLst>
                  <a:path extrusionOk="0" h="333" w="223">
                    <a:moveTo>
                      <a:pt x="209" y="15"/>
                    </a:moveTo>
                    <a:lnTo>
                      <a:pt x="209" y="319"/>
                    </a:lnTo>
                    <a:lnTo>
                      <a:pt x="17" y="319"/>
                    </a:lnTo>
                    <a:lnTo>
                      <a:pt x="17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23" y="333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7" name="Google Shape;3797;p54"/>
              <p:cNvSpPr/>
              <p:nvPr/>
            </p:nvSpPr>
            <p:spPr>
              <a:xfrm>
                <a:off x="2954459" y="2187501"/>
                <a:ext cx="18989" cy="28399"/>
              </a:xfrm>
              <a:custGeom>
                <a:rect b="b" l="l" r="r" t="t"/>
                <a:pathLst>
                  <a:path extrusionOk="0" h="335" w="224">
                    <a:moveTo>
                      <a:pt x="15" y="0"/>
                    </a:moveTo>
                    <a:lnTo>
                      <a:pt x="1" y="16"/>
                    </a:lnTo>
                    <a:lnTo>
                      <a:pt x="216" y="335"/>
                    </a:lnTo>
                    <a:lnTo>
                      <a:pt x="223" y="32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8" name="Google Shape;3798;p54"/>
              <p:cNvSpPr/>
              <p:nvPr/>
            </p:nvSpPr>
            <p:spPr>
              <a:xfrm>
                <a:off x="2954459" y="2187501"/>
                <a:ext cx="18989" cy="28399"/>
              </a:xfrm>
              <a:custGeom>
                <a:rect b="b" l="l" r="r" t="t"/>
                <a:pathLst>
                  <a:path extrusionOk="0" h="335" w="224">
                    <a:moveTo>
                      <a:pt x="216" y="0"/>
                    </a:moveTo>
                    <a:lnTo>
                      <a:pt x="1" y="320"/>
                    </a:lnTo>
                    <a:lnTo>
                      <a:pt x="15" y="335"/>
                    </a:lnTo>
                    <a:lnTo>
                      <a:pt x="223" y="16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9" name="Google Shape;3799;p54"/>
              <p:cNvSpPr/>
              <p:nvPr/>
            </p:nvSpPr>
            <p:spPr>
              <a:xfrm>
                <a:off x="2954459" y="2187501"/>
                <a:ext cx="19582" cy="28399"/>
              </a:xfrm>
              <a:custGeom>
                <a:rect b="b" l="l" r="r" t="t"/>
                <a:pathLst>
                  <a:path extrusionOk="0" h="335" w="231">
                    <a:moveTo>
                      <a:pt x="216" y="16"/>
                    </a:moveTo>
                    <a:lnTo>
                      <a:pt x="216" y="320"/>
                    </a:lnTo>
                    <a:lnTo>
                      <a:pt x="15" y="320"/>
                    </a:lnTo>
                    <a:lnTo>
                      <a:pt x="15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30" y="335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0" name="Google Shape;3800;p54"/>
              <p:cNvSpPr/>
              <p:nvPr/>
            </p:nvSpPr>
            <p:spPr>
              <a:xfrm>
                <a:off x="2954459" y="2214628"/>
                <a:ext cx="18989" cy="28229"/>
              </a:xfrm>
              <a:custGeom>
                <a:rect b="b" l="l" r="r" t="t"/>
                <a:pathLst>
                  <a:path extrusionOk="0" h="333" w="224">
                    <a:moveTo>
                      <a:pt x="15" y="0"/>
                    </a:moveTo>
                    <a:lnTo>
                      <a:pt x="1" y="15"/>
                    </a:lnTo>
                    <a:lnTo>
                      <a:pt x="216" y="333"/>
                    </a:lnTo>
                    <a:lnTo>
                      <a:pt x="223" y="3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1" name="Google Shape;3801;p54"/>
              <p:cNvSpPr/>
              <p:nvPr/>
            </p:nvSpPr>
            <p:spPr>
              <a:xfrm>
                <a:off x="2954459" y="2214628"/>
                <a:ext cx="18989" cy="28229"/>
              </a:xfrm>
              <a:custGeom>
                <a:rect b="b" l="l" r="r" t="t"/>
                <a:pathLst>
                  <a:path extrusionOk="0" h="333" w="224">
                    <a:moveTo>
                      <a:pt x="216" y="0"/>
                    </a:moveTo>
                    <a:lnTo>
                      <a:pt x="1" y="319"/>
                    </a:lnTo>
                    <a:lnTo>
                      <a:pt x="15" y="333"/>
                    </a:lnTo>
                    <a:lnTo>
                      <a:pt x="223" y="1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2" name="Google Shape;3802;p54"/>
              <p:cNvSpPr/>
              <p:nvPr/>
            </p:nvSpPr>
            <p:spPr>
              <a:xfrm>
                <a:off x="2954459" y="2214628"/>
                <a:ext cx="19582" cy="28229"/>
              </a:xfrm>
              <a:custGeom>
                <a:rect b="b" l="l" r="r" t="t"/>
                <a:pathLst>
                  <a:path extrusionOk="0" h="333" w="231">
                    <a:moveTo>
                      <a:pt x="216" y="15"/>
                    </a:moveTo>
                    <a:lnTo>
                      <a:pt x="216" y="319"/>
                    </a:lnTo>
                    <a:lnTo>
                      <a:pt x="15" y="319"/>
                    </a:lnTo>
                    <a:lnTo>
                      <a:pt x="15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30" y="333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3" name="Google Shape;3803;p54"/>
              <p:cNvSpPr/>
              <p:nvPr/>
            </p:nvSpPr>
            <p:spPr>
              <a:xfrm>
                <a:off x="3018547" y="2187501"/>
                <a:ext cx="18904" cy="28399"/>
              </a:xfrm>
              <a:custGeom>
                <a:rect b="b" l="l" r="r" t="t"/>
                <a:pathLst>
                  <a:path extrusionOk="0" h="335" w="223">
                    <a:moveTo>
                      <a:pt x="8" y="0"/>
                    </a:moveTo>
                    <a:lnTo>
                      <a:pt x="1" y="16"/>
                    </a:lnTo>
                    <a:lnTo>
                      <a:pt x="216" y="335"/>
                    </a:lnTo>
                    <a:lnTo>
                      <a:pt x="223" y="32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4" name="Google Shape;3804;p54"/>
              <p:cNvSpPr/>
              <p:nvPr/>
            </p:nvSpPr>
            <p:spPr>
              <a:xfrm>
                <a:off x="3018547" y="2187501"/>
                <a:ext cx="18904" cy="28399"/>
              </a:xfrm>
              <a:custGeom>
                <a:rect b="b" l="l" r="r" t="t"/>
                <a:pathLst>
                  <a:path extrusionOk="0" h="335" w="223">
                    <a:moveTo>
                      <a:pt x="216" y="0"/>
                    </a:moveTo>
                    <a:lnTo>
                      <a:pt x="1" y="320"/>
                    </a:lnTo>
                    <a:lnTo>
                      <a:pt x="8" y="335"/>
                    </a:lnTo>
                    <a:lnTo>
                      <a:pt x="223" y="16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5" name="Google Shape;3805;p54"/>
              <p:cNvSpPr/>
              <p:nvPr/>
            </p:nvSpPr>
            <p:spPr>
              <a:xfrm>
                <a:off x="3018547" y="2187501"/>
                <a:ext cx="18904" cy="28399"/>
              </a:xfrm>
              <a:custGeom>
                <a:rect b="b" l="l" r="r" t="t"/>
                <a:pathLst>
                  <a:path extrusionOk="0" h="335" w="223">
                    <a:moveTo>
                      <a:pt x="209" y="16"/>
                    </a:moveTo>
                    <a:lnTo>
                      <a:pt x="209" y="320"/>
                    </a:lnTo>
                    <a:lnTo>
                      <a:pt x="15" y="320"/>
                    </a:lnTo>
                    <a:lnTo>
                      <a:pt x="15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23" y="335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54"/>
              <p:cNvSpPr/>
              <p:nvPr/>
            </p:nvSpPr>
            <p:spPr>
              <a:xfrm>
                <a:off x="3018547" y="2214628"/>
                <a:ext cx="18904" cy="28229"/>
              </a:xfrm>
              <a:custGeom>
                <a:rect b="b" l="l" r="r" t="t"/>
                <a:pathLst>
                  <a:path extrusionOk="0" h="333" w="223">
                    <a:moveTo>
                      <a:pt x="8" y="0"/>
                    </a:moveTo>
                    <a:lnTo>
                      <a:pt x="1" y="15"/>
                    </a:lnTo>
                    <a:lnTo>
                      <a:pt x="216" y="333"/>
                    </a:lnTo>
                    <a:lnTo>
                      <a:pt x="223" y="31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7" name="Google Shape;3807;p54"/>
              <p:cNvSpPr/>
              <p:nvPr/>
            </p:nvSpPr>
            <p:spPr>
              <a:xfrm>
                <a:off x="3018547" y="2214628"/>
                <a:ext cx="18904" cy="28229"/>
              </a:xfrm>
              <a:custGeom>
                <a:rect b="b" l="l" r="r" t="t"/>
                <a:pathLst>
                  <a:path extrusionOk="0" h="333" w="223">
                    <a:moveTo>
                      <a:pt x="216" y="0"/>
                    </a:moveTo>
                    <a:lnTo>
                      <a:pt x="1" y="319"/>
                    </a:lnTo>
                    <a:lnTo>
                      <a:pt x="8" y="333"/>
                    </a:lnTo>
                    <a:lnTo>
                      <a:pt x="223" y="1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8" name="Google Shape;3808;p54"/>
              <p:cNvSpPr/>
              <p:nvPr/>
            </p:nvSpPr>
            <p:spPr>
              <a:xfrm>
                <a:off x="3018547" y="2214628"/>
                <a:ext cx="18904" cy="28229"/>
              </a:xfrm>
              <a:custGeom>
                <a:rect b="b" l="l" r="r" t="t"/>
                <a:pathLst>
                  <a:path extrusionOk="0" h="333" w="223">
                    <a:moveTo>
                      <a:pt x="209" y="15"/>
                    </a:moveTo>
                    <a:lnTo>
                      <a:pt x="209" y="319"/>
                    </a:lnTo>
                    <a:lnTo>
                      <a:pt x="15" y="319"/>
                    </a:lnTo>
                    <a:lnTo>
                      <a:pt x="15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23" y="333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9" name="Google Shape;3809;p54"/>
              <p:cNvSpPr/>
              <p:nvPr/>
            </p:nvSpPr>
            <p:spPr>
              <a:xfrm>
                <a:off x="3036179" y="2187501"/>
                <a:ext cx="18904" cy="28399"/>
              </a:xfrm>
              <a:custGeom>
                <a:rect b="b" l="l" r="r" t="t"/>
                <a:pathLst>
                  <a:path extrusionOk="0" h="335" w="223">
                    <a:moveTo>
                      <a:pt x="15" y="0"/>
                    </a:moveTo>
                    <a:lnTo>
                      <a:pt x="1" y="16"/>
                    </a:lnTo>
                    <a:lnTo>
                      <a:pt x="214" y="335"/>
                    </a:lnTo>
                    <a:lnTo>
                      <a:pt x="223" y="32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0" name="Google Shape;3810;p54"/>
              <p:cNvSpPr/>
              <p:nvPr/>
            </p:nvSpPr>
            <p:spPr>
              <a:xfrm>
                <a:off x="3036179" y="2187501"/>
                <a:ext cx="18904" cy="28399"/>
              </a:xfrm>
              <a:custGeom>
                <a:rect b="b" l="l" r="r" t="t"/>
                <a:pathLst>
                  <a:path extrusionOk="0" h="335" w="223">
                    <a:moveTo>
                      <a:pt x="214" y="0"/>
                    </a:moveTo>
                    <a:lnTo>
                      <a:pt x="1" y="320"/>
                    </a:lnTo>
                    <a:lnTo>
                      <a:pt x="15" y="335"/>
                    </a:lnTo>
                    <a:lnTo>
                      <a:pt x="223" y="16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1" name="Google Shape;3811;p54"/>
              <p:cNvSpPr/>
              <p:nvPr/>
            </p:nvSpPr>
            <p:spPr>
              <a:xfrm>
                <a:off x="3036179" y="2187501"/>
                <a:ext cx="19498" cy="28399"/>
              </a:xfrm>
              <a:custGeom>
                <a:rect b="b" l="l" r="r" t="t"/>
                <a:pathLst>
                  <a:path extrusionOk="0" h="335" w="230">
                    <a:moveTo>
                      <a:pt x="214" y="16"/>
                    </a:moveTo>
                    <a:lnTo>
                      <a:pt x="214" y="320"/>
                    </a:lnTo>
                    <a:lnTo>
                      <a:pt x="15" y="320"/>
                    </a:lnTo>
                    <a:lnTo>
                      <a:pt x="15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30" y="335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2" name="Google Shape;3812;p54"/>
              <p:cNvSpPr/>
              <p:nvPr/>
            </p:nvSpPr>
            <p:spPr>
              <a:xfrm>
                <a:off x="3036179" y="2214628"/>
                <a:ext cx="18904" cy="28229"/>
              </a:xfrm>
              <a:custGeom>
                <a:rect b="b" l="l" r="r" t="t"/>
                <a:pathLst>
                  <a:path extrusionOk="0" h="333" w="223">
                    <a:moveTo>
                      <a:pt x="15" y="0"/>
                    </a:moveTo>
                    <a:lnTo>
                      <a:pt x="1" y="15"/>
                    </a:lnTo>
                    <a:lnTo>
                      <a:pt x="214" y="333"/>
                    </a:lnTo>
                    <a:lnTo>
                      <a:pt x="223" y="3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3" name="Google Shape;3813;p54"/>
              <p:cNvSpPr/>
              <p:nvPr/>
            </p:nvSpPr>
            <p:spPr>
              <a:xfrm>
                <a:off x="3036179" y="2214628"/>
                <a:ext cx="18904" cy="28229"/>
              </a:xfrm>
              <a:custGeom>
                <a:rect b="b" l="l" r="r" t="t"/>
                <a:pathLst>
                  <a:path extrusionOk="0" h="333" w="223">
                    <a:moveTo>
                      <a:pt x="214" y="0"/>
                    </a:moveTo>
                    <a:lnTo>
                      <a:pt x="1" y="319"/>
                    </a:lnTo>
                    <a:lnTo>
                      <a:pt x="15" y="333"/>
                    </a:lnTo>
                    <a:lnTo>
                      <a:pt x="223" y="15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4" name="Google Shape;3814;p54"/>
              <p:cNvSpPr/>
              <p:nvPr/>
            </p:nvSpPr>
            <p:spPr>
              <a:xfrm>
                <a:off x="3036179" y="2214628"/>
                <a:ext cx="19498" cy="28229"/>
              </a:xfrm>
              <a:custGeom>
                <a:rect b="b" l="l" r="r" t="t"/>
                <a:pathLst>
                  <a:path extrusionOk="0" h="333" w="230">
                    <a:moveTo>
                      <a:pt x="214" y="15"/>
                    </a:moveTo>
                    <a:lnTo>
                      <a:pt x="214" y="319"/>
                    </a:lnTo>
                    <a:lnTo>
                      <a:pt x="15" y="319"/>
                    </a:lnTo>
                    <a:lnTo>
                      <a:pt x="15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30" y="333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15" name="Google Shape;3815;p54"/>
          <p:cNvSpPr txBox="1"/>
          <p:nvPr>
            <p:ph idx="4294967295" type="title"/>
          </p:nvPr>
        </p:nvSpPr>
        <p:spPr>
          <a:xfrm>
            <a:off x="3437850" y="1366300"/>
            <a:ext cx="1036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</a:rPr>
              <a:t>04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3816" name="Google Shape;3816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0" name="Shape 3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1" name="Google Shape;3821;p55"/>
          <p:cNvSpPr txBox="1"/>
          <p:nvPr>
            <p:ph type="title"/>
          </p:nvPr>
        </p:nvSpPr>
        <p:spPr>
          <a:xfrm>
            <a:off x="1084650" y="134975"/>
            <a:ext cx="69747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Question: </a:t>
            </a:r>
            <a:r>
              <a:rPr lang="en" sz="1900"/>
              <a:t>What are the countries with the highest </a:t>
            </a:r>
            <a:r>
              <a:rPr lang="en" sz="2100"/>
              <a:t>CO</a:t>
            </a:r>
            <a:r>
              <a:rPr baseline="-25000" lang="en" sz="2100"/>
              <a:t>2</a:t>
            </a:r>
            <a:r>
              <a:rPr lang="en" sz="2100"/>
              <a:t> </a:t>
            </a:r>
            <a:r>
              <a:rPr lang="en" sz="1900"/>
              <a:t> emissions and how will their </a:t>
            </a:r>
            <a:r>
              <a:rPr lang="en" sz="2100"/>
              <a:t>CO</a:t>
            </a:r>
            <a:r>
              <a:rPr baseline="-25000" lang="en" sz="2100"/>
              <a:t>2</a:t>
            </a:r>
            <a:r>
              <a:rPr lang="en" sz="2100"/>
              <a:t> </a:t>
            </a:r>
            <a:r>
              <a:rPr lang="en" sz="1900"/>
              <a:t> emissions change over the next 5/10 years?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822" name="Google Shape;3822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23" name="Google Shape;3823;p55"/>
          <p:cNvPicPr preferRelativeResize="0"/>
          <p:nvPr/>
        </p:nvPicPr>
        <p:blipFill rotWithShape="1">
          <a:blip r:embed="rId3">
            <a:alphaModFix/>
          </a:blip>
          <a:srcRect b="1446" l="0" r="0" t="1446"/>
          <a:stretch/>
        </p:blipFill>
        <p:spPr>
          <a:xfrm>
            <a:off x="152400" y="1346700"/>
            <a:ext cx="8551925" cy="35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7" name="Shape 3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8" name="Google Shape;3828;p56"/>
          <p:cNvSpPr txBox="1"/>
          <p:nvPr>
            <p:ph type="title"/>
          </p:nvPr>
        </p:nvSpPr>
        <p:spPr>
          <a:xfrm>
            <a:off x="1089450" y="148675"/>
            <a:ext cx="6974700" cy="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Question: </a:t>
            </a:r>
            <a:r>
              <a:rPr lang="en" sz="1900"/>
              <a:t>Which continent has the highest CO</a:t>
            </a:r>
            <a:r>
              <a:rPr baseline="-25000" lang="en" sz="1900"/>
              <a:t>2</a:t>
            </a:r>
            <a:r>
              <a:rPr lang="en" sz="1900"/>
              <a:t> emission and how do they change over the next 5-10 years?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9" name="Google Shape;3829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0" name="Google Shape;3830;p56"/>
          <p:cNvSpPr txBox="1"/>
          <p:nvPr>
            <p:ph idx="4294967295" type="subTitle"/>
          </p:nvPr>
        </p:nvSpPr>
        <p:spPr>
          <a:xfrm>
            <a:off x="2396400" y="1910825"/>
            <a:ext cx="3972300" cy="2607600"/>
          </a:xfrm>
          <a:prstGeom prst="rect">
            <a:avLst/>
          </a:prstGeom>
          <a:ln cap="flat" cmpd="sng" w="38100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umbh Sans"/>
              <a:ea typeface="Kumbh Sans"/>
              <a:cs typeface="Kumbh Sans"/>
              <a:sym typeface="Kumbh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 sz="1200">
                <a:latin typeface="Kumbh Sans"/>
                <a:ea typeface="Kumbh Sans"/>
                <a:cs typeface="Kumbh Sans"/>
                <a:sym typeface="Kumbh Sans"/>
              </a:rPr>
              <a:t>Lin</a:t>
            </a:r>
            <a:endParaRPr sz="1200">
              <a:latin typeface="Kumbh Sans"/>
              <a:ea typeface="Kumbh Sans"/>
              <a:cs typeface="Kumbh Sans"/>
              <a:sym typeface="Kumbh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31" name="Google Shape;383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75" y="955550"/>
            <a:ext cx="8596252" cy="398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5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Future Work</a:t>
            </a:r>
            <a:endParaRPr/>
          </a:p>
        </p:txBody>
      </p:sp>
      <p:sp>
        <p:nvSpPr>
          <p:cNvPr id="3837" name="Google Shape;3837;p57"/>
          <p:cNvSpPr txBox="1"/>
          <p:nvPr>
            <p:ph idx="1" type="subTitle"/>
          </p:nvPr>
        </p:nvSpPr>
        <p:spPr>
          <a:xfrm>
            <a:off x="720000" y="1239325"/>
            <a:ext cx="74115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Limitations: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Our model only had one predictor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We removed any data that </a:t>
            </a:r>
            <a:r>
              <a:rPr lang="en"/>
              <a:t>bundled</a:t>
            </a:r>
            <a:r>
              <a:rPr lang="en"/>
              <a:t> more than one country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Future Work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Incorporate more variables in the model, such as population or energy consumption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8" name="Google Shape;3838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39" name="Google Shape;3839;p57"/>
          <p:cNvGrpSpPr/>
          <p:nvPr/>
        </p:nvGrpSpPr>
        <p:grpSpPr>
          <a:xfrm rot="887887">
            <a:off x="6776347" y="3027209"/>
            <a:ext cx="1073099" cy="1012583"/>
            <a:chOff x="836325" y="4149725"/>
            <a:chExt cx="364280" cy="363684"/>
          </a:xfrm>
        </p:grpSpPr>
        <p:sp>
          <p:nvSpPr>
            <p:cNvPr id="3840" name="Google Shape;3840;p57"/>
            <p:cNvSpPr/>
            <p:nvPr/>
          </p:nvSpPr>
          <p:spPr>
            <a:xfrm>
              <a:off x="836325" y="4428035"/>
              <a:ext cx="86394" cy="85374"/>
            </a:xfrm>
            <a:custGeom>
              <a:rect b="b" l="l" r="r" t="t"/>
              <a:pathLst>
                <a:path extrusionOk="0" h="10203" w="10325">
                  <a:moveTo>
                    <a:pt x="9626" y="1"/>
                  </a:moveTo>
                  <a:cubicBezTo>
                    <a:pt x="9463" y="1"/>
                    <a:pt x="9300" y="63"/>
                    <a:pt x="9176" y="187"/>
                  </a:cubicBezTo>
                  <a:lnTo>
                    <a:pt x="248" y="9115"/>
                  </a:lnTo>
                  <a:cubicBezTo>
                    <a:pt x="0" y="9364"/>
                    <a:pt x="0" y="9767"/>
                    <a:pt x="248" y="10015"/>
                  </a:cubicBezTo>
                  <a:cubicBezTo>
                    <a:pt x="374" y="10140"/>
                    <a:pt x="537" y="10202"/>
                    <a:pt x="699" y="10202"/>
                  </a:cubicBezTo>
                  <a:cubicBezTo>
                    <a:pt x="862" y="10202"/>
                    <a:pt x="1025" y="10140"/>
                    <a:pt x="1149" y="10015"/>
                  </a:cubicBezTo>
                  <a:lnTo>
                    <a:pt x="10077" y="1088"/>
                  </a:lnTo>
                  <a:cubicBezTo>
                    <a:pt x="10325" y="839"/>
                    <a:pt x="10325" y="436"/>
                    <a:pt x="10077" y="187"/>
                  </a:cubicBezTo>
                  <a:cubicBezTo>
                    <a:pt x="9952" y="63"/>
                    <a:pt x="9789" y="1"/>
                    <a:pt x="9626" y="1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dk1"/>
                </a:highlight>
              </a:endParaRPr>
            </a:p>
          </p:txBody>
        </p:sp>
        <p:sp>
          <p:nvSpPr>
            <p:cNvPr id="3841" name="Google Shape;3841;p57"/>
            <p:cNvSpPr/>
            <p:nvPr/>
          </p:nvSpPr>
          <p:spPr>
            <a:xfrm>
              <a:off x="836325" y="4373908"/>
              <a:ext cx="60045" cy="58999"/>
            </a:xfrm>
            <a:custGeom>
              <a:rect b="b" l="l" r="r" t="t"/>
              <a:pathLst>
                <a:path extrusionOk="0" h="7051" w="7176">
                  <a:moveTo>
                    <a:pt x="6476" y="0"/>
                  </a:moveTo>
                  <a:cubicBezTo>
                    <a:pt x="6313" y="0"/>
                    <a:pt x="6150" y="62"/>
                    <a:pt x="6025" y="187"/>
                  </a:cubicBezTo>
                  <a:lnTo>
                    <a:pt x="248" y="5964"/>
                  </a:lnTo>
                  <a:cubicBezTo>
                    <a:pt x="0" y="6213"/>
                    <a:pt x="0" y="6616"/>
                    <a:pt x="248" y="6864"/>
                  </a:cubicBezTo>
                  <a:cubicBezTo>
                    <a:pt x="374" y="6988"/>
                    <a:pt x="535" y="7051"/>
                    <a:pt x="699" y="7051"/>
                  </a:cubicBezTo>
                  <a:cubicBezTo>
                    <a:pt x="862" y="7051"/>
                    <a:pt x="1025" y="6989"/>
                    <a:pt x="1149" y="6864"/>
                  </a:cubicBezTo>
                  <a:lnTo>
                    <a:pt x="6926" y="1087"/>
                  </a:lnTo>
                  <a:cubicBezTo>
                    <a:pt x="7175" y="839"/>
                    <a:pt x="7175" y="436"/>
                    <a:pt x="6926" y="187"/>
                  </a:cubicBezTo>
                  <a:cubicBezTo>
                    <a:pt x="6802" y="62"/>
                    <a:pt x="6639" y="0"/>
                    <a:pt x="6476" y="0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dk1"/>
                </a:highlight>
              </a:endParaRPr>
            </a:p>
          </p:txBody>
        </p:sp>
        <p:sp>
          <p:nvSpPr>
            <p:cNvPr id="3842" name="Google Shape;3842;p57"/>
            <p:cNvSpPr/>
            <p:nvPr/>
          </p:nvSpPr>
          <p:spPr>
            <a:xfrm>
              <a:off x="916801" y="4454384"/>
              <a:ext cx="60045" cy="58999"/>
            </a:xfrm>
            <a:custGeom>
              <a:rect b="b" l="l" r="r" t="t"/>
              <a:pathLst>
                <a:path extrusionOk="0" h="7051" w="7176">
                  <a:moveTo>
                    <a:pt x="6476" y="1"/>
                  </a:moveTo>
                  <a:cubicBezTo>
                    <a:pt x="6313" y="1"/>
                    <a:pt x="6150" y="63"/>
                    <a:pt x="6025" y="188"/>
                  </a:cubicBezTo>
                  <a:lnTo>
                    <a:pt x="248" y="5965"/>
                  </a:lnTo>
                  <a:cubicBezTo>
                    <a:pt x="0" y="6213"/>
                    <a:pt x="0" y="6616"/>
                    <a:pt x="248" y="6865"/>
                  </a:cubicBezTo>
                  <a:cubicBezTo>
                    <a:pt x="374" y="6989"/>
                    <a:pt x="535" y="7051"/>
                    <a:pt x="699" y="7051"/>
                  </a:cubicBezTo>
                  <a:cubicBezTo>
                    <a:pt x="862" y="7051"/>
                    <a:pt x="1025" y="6989"/>
                    <a:pt x="1149" y="6865"/>
                  </a:cubicBezTo>
                  <a:lnTo>
                    <a:pt x="6926" y="1087"/>
                  </a:lnTo>
                  <a:cubicBezTo>
                    <a:pt x="7175" y="839"/>
                    <a:pt x="7175" y="436"/>
                    <a:pt x="6926" y="188"/>
                  </a:cubicBezTo>
                  <a:cubicBezTo>
                    <a:pt x="6802" y="63"/>
                    <a:pt x="6639" y="1"/>
                    <a:pt x="6476" y="1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dk1"/>
                </a:highlight>
              </a:endParaRPr>
            </a:p>
          </p:txBody>
        </p:sp>
        <p:sp>
          <p:nvSpPr>
            <p:cNvPr id="3843" name="Google Shape;3843;p57"/>
            <p:cNvSpPr/>
            <p:nvPr/>
          </p:nvSpPr>
          <p:spPr>
            <a:xfrm>
              <a:off x="901229" y="4149725"/>
              <a:ext cx="298594" cy="157234"/>
            </a:xfrm>
            <a:custGeom>
              <a:rect b="b" l="l" r="r" t="t"/>
              <a:pathLst>
                <a:path extrusionOk="0" h="18791" w="35685">
                  <a:moveTo>
                    <a:pt x="35556" y="0"/>
                  </a:moveTo>
                  <a:cubicBezTo>
                    <a:pt x="35528" y="0"/>
                    <a:pt x="23137" y="2917"/>
                    <a:pt x="266" y="8297"/>
                  </a:cubicBezTo>
                  <a:cubicBezTo>
                    <a:pt x="69" y="8344"/>
                    <a:pt x="1" y="8589"/>
                    <a:pt x="146" y="8728"/>
                  </a:cubicBezTo>
                  <a:lnTo>
                    <a:pt x="9027" y="17310"/>
                  </a:lnTo>
                  <a:lnTo>
                    <a:pt x="10198" y="18442"/>
                  </a:lnTo>
                  <a:cubicBezTo>
                    <a:pt x="10207" y="18435"/>
                    <a:pt x="9715" y="18790"/>
                    <a:pt x="35685" y="44"/>
                  </a:cubicBezTo>
                  <a:cubicBezTo>
                    <a:pt x="35669" y="28"/>
                    <a:pt x="35616" y="0"/>
                    <a:pt x="35556" y="0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dk1"/>
                </a:highlight>
              </a:endParaRPr>
            </a:p>
          </p:txBody>
        </p:sp>
        <p:sp>
          <p:nvSpPr>
            <p:cNvPr id="3844" name="Google Shape;3844;p57"/>
            <p:cNvSpPr/>
            <p:nvPr/>
          </p:nvSpPr>
          <p:spPr>
            <a:xfrm>
              <a:off x="951985" y="4150026"/>
              <a:ext cx="248255" cy="248163"/>
            </a:xfrm>
            <a:custGeom>
              <a:rect b="b" l="l" r="r" t="t"/>
              <a:pathLst>
                <a:path extrusionOk="0" h="29658" w="29669">
                  <a:moveTo>
                    <a:pt x="29609" y="1"/>
                  </a:moveTo>
                  <a:cubicBezTo>
                    <a:pt x="4482" y="16289"/>
                    <a:pt x="3453" y="16956"/>
                    <a:pt x="2961" y="17274"/>
                  </a:cubicBezTo>
                  <a:lnTo>
                    <a:pt x="14" y="29465"/>
                  </a:lnTo>
                  <a:cubicBezTo>
                    <a:pt x="0" y="29521"/>
                    <a:pt x="19" y="29576"/>
                    <a:pt x="57" y="29611"/>
                  </a:cubicBezTo>
                  <a:cubicBezTo>
                    <a:pt x="84" y="29640"/>
                    <a:pt x="122" y="29658"/>
                    <a:pt x="164" y="29658"/>
                  </a:cubicBezTo>
                  <a:cubicBezTo>
                    <a:pt x="177" y="29658"/>
                    <a:pt x="190" y="29656"/>
                    <a:pt x="203" y="29652"/>
                  </a:cubicBezTo>
                  <a:lnTo>
                    <a:pt x="12393" y="26706"/>
                  </a:lnTo>
                  <a:cubicBezTo>
                    <a:pt x="12971" y="25815"/>
                    <a:pt x="28730" y="1506"/>
                    <a:pt x="29668" y="60"/>
                  </a:cubicBezTo>
                  <a:lnTo>
                    <a:pt x="29668" y="59"/>
                  </a:lnTo>
                  <a:cubicBezTo>
                    <a:pt x="29660" y="50"/>
                    <a:pt x="29648" y="26"/>
                    <a:pt x="29609" y="1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dk1"/>
                </a:highlight>
              </a:endParaRPr>
            </a:p>
          </p:txBody>
        </p:sp>
        <p:sp>
          <p:nvSpPr>
            <p:cNvPr id="3845" name="Google Shape;3845;p57"/>
            <p:cNvSpPr/>
            <p:nvPr/>
          </p:nvSpPr>
          <p:spPr>
            <a:xfrm>
              <a:off x="1046141" y="4150445"/>
              <a:ext cx="154464" cy="298017"/>
            </a:xfrm>
            <a:custGeom>
              <a:rect b="b" l="l" r="r" t="t"/>
              <a:pathLst>
                <a:path extrusionOk="0" h="35616" w="18460">
                  <a:moveTo>
                    <a:pt x="18409" y="0"/>
                  </a:moveTo>
                  <a:cubicBezTo>
                    <a:pt x="17361" y="1452"/>
                    <a:pt x="307" y="25055"/>
                    <a:pt x="1" y="25478"/>
                  </a:cubicBezTo>
                  <a:lnTo>
                    <a:pt x="1140" y="26656"/>
                  </a:lnTo>
                  <a:lnTo>
                    <a:pt x="9722" y="35538"/>
                  </a:lnTo>
                  <a:cubicBezTo>
                    <a:pt x="9773" y="35591"/>
                    <a:pt x="9839" y="35615"/>
                    <a:pt x="9904" y="35615"/>
                  </a:cubicBezTo>
                  <a:cubicBezTo>
                    <a:pt x="10015" y="35615"/>
                    <a:pt x="10124" y="35543"/>
                    <a:pt x="10153" y="35418"/>
                  </a:cubicBezTo>
                  <a:lnTo>
                    <a:pt x="18446" y="169"/>
                  </a:lnTo>
                  <a:cubicBezTo>
                    <a:pt x="18459" y="97"/>
                    <a:pt x="18435" y="26"/>
                    <a:pt x="18409" y="0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dk1"/>
                </a:highlight>
              </a:endParaRPr>
            </a:p>
          </p:txBody>
        </p:sp>
        <p:sp>
          <p:nvSpPr>
            <p:cNvPr id="3846" name="Google Shape;3846;p57"/>
            <p:cNvSpPr/>
            <p:nvPr/>
          </p:nvSpPr>
          <p:spPr>
            <a:xfrm>
              <a:off x="952454" y="4150244"/>
              <a:ext cx="247787" cy="247946"/>
            </a:xfrm>
            <a:custGeom>
              <a:rect b="b" l="l" r="r" t="t"/>
              <a:pathLst>
                <a:path extrusionOk="0" h="29632" w="29613">
                  <a:moveTo>
                    <a:pt x="29586" y="1"/>
                  </a:moveTo>
                  <a:lnTo>
                    <a:pt x="1" y="29585"/>
                  </a:lnTo>
                  <a:cubicBezTo>
                    <a:pt x="28" y="29614"/>
                    <a:pt x="66" y="29632"/>
                    <a:pt x="108" y="29632"/>
                  </a:cubicBezTo>
                  <a:cubicBezTo>
                    <a:pt x="121" y="29632"/>
                    <a:pt x="134" y="29630"/>
                    <a:pt x="147" y="29626"/>
                  </a:cubicBezTo>
                  <a:lnTo>
                    <a:pt x="12337" y="26680"/>
                  </a:lnTo>
                  <a:cubicBezTo>
                    <a:pt x="12915" y="25789"/>
                    <a:pt x="28674" y="1480"/>
                    <a:pt x="29612" y="34"/>
                  </a:cubicBezTo>
                  <a:lnTo>
                    <a:pt x="29612" y="33"/>
                  </a:lnTo>
                  <a:cubicBezTo>
                    <a:pt x="29608" y="28"/>
                    <a:pt x="29608" y="26"/>
                    <a:pt x="29586" y="1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dk1"/>
                </a:highlight>
              </a:endParaRPr>
            </a:p>
          </p:txBody>
        </p:sp>
      </p:grpSp>
      <p:sp>
        <p:nvSpPr>
          <p:cNvPr id="3847" name="Google Shape;3847;p57"/>
          <p:cNvSpPr/>
          <p:nvPr/>
        </p:nvSpPr>
        <p:spPr>
          <a:xfrm>
            <a:off x="465175" y="3263377"/>
            <a:ext cx="6111100" cy="1486475"/>
          </a:xfrm>
          <a:custGeom>
            <a:rect b="b" l="l" r="r" t="t"/>
            <a:pathLst>
              <a:path extrusionOk="0" h="59459" w="244444">
                <a:moveTo>
                  <a:pt x="0" y="19881"/>
                </a:moveTo>
                <a:cubicBezTo>
                  <a:pt x="14960" y="7910"/>
                  <a:pt x="38365" y="-6330"/>
                  <a:pt x="55000" y="3177"/>
                </a:cubicBezTo>
                <a:cubicBezTo>
                  <a:pt x="62199" y="7291"/>
                  <a:pt x="64329" y="16945"/>
                  <a:pt x="68037" y="24362"/>
                </a:cubicBezTo>
                <a:cubicBezTo>
                  <a:pt x="73320" y="34930"/>
                  <a:pt x="82049" y="46862"/>
                  <a:pt x="93703" y="48807"/>
                </a:cubicBezTo>
                <a:cubicBezTo>
                  <a:pt x="103430" y="50430"/>
                  <a:pt x="114027" y="44372"/>
                  <a:pt x="121000" y="37399"/>
                </a:cubicBezTo>
                <a:cubicBezTo>
                  <a:pt x="122551" y="35848"/>
                  <a:pt x="120592" y="32103"/>
                  <a:pt x="118555" y="31288"/>
                </a:cubicBezTo>
                <a:cubicBezTo>
                  <a:pt x="116634" y="30520"/>
                  <a:pt x="114092" y="32078"/>
                  <a:pt x="112851" y="33733"/>
                </a:cubicBezTo>
                <a:cubicBezTo>
                  <a:pt x="110627" y="36698"/>
                  <a:pt x="115527" y="40889"/>
                  <a:pt x="118148" y="43510"/>
                </a:cubicBezTo>
                <a:cubicBezTo>
                  <a:pt x="131615" y="56977"/>
                  <a:pt x="154167" y="60576"/>
                  <a:pt x="173147" y="58992"/>
                </a:cubicBezTo>
                <a:cubicBezTo>
                  <a:pt x="181500" y="58295"/>
                  <a:pt x="188735" y="52457"/>
                  <a:pt x="195555" y="47584"/>
                </a:cubicBezTo>
                <a:cubicBezTo>
                  <a:pt x="204845" y="40946"/>
                  <a:pt x="215509" y="36344"/>
                  <a:pt x="226110" y="32103"/>
                </a:cubicBezTo>
                <a:cubicBezTo>
                  <a:pt x="232091" y="29710"/>
                  <a:pt x="238002" y="25992"/>
                  <a:pt x="244444" y="25992"/>
                </a:cubicBezTo>
              </a:path>
            </a:pathLst>
          </a:custGeom>
          <a:noFill/>
          <a:ln cap="flat" cmpd="sng" w="9525">
            <a:solidFill>
              <a:srgbClr val="D4DDE3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Google Shape;3852;p58"/>
          <p:cNvSpPr txBox="1"/>
          <p:nvPr>
            <p:ph type="title"/>
          </p:nvPr>
        </p:nvSpPr>
        <p:spPr>
          <a:xfrm>
            <a:off x="720000" y="262200"/>
            <a:ext cx="7704000" cy="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accent1"/>
                </a:solidFill>
              </a:rPr>
              <a:t>Any Questions?</a:t>
            </a:r>
            <a:endParaRPr sz="4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chemeClr val="accent1"/>
              </a:solidFill>
            </a:endParaRPr>
          </a:p>
        </p:txBody>
      </p:sp>
      <p:sp>
        <p:nvSpPr>
          <p:cNvPr id="3853" name="Google Shape;3853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54" name="Google Shape;3854;p58"/>
          <p:cNvGrpSpPr/>
          <p:nvPr/>
        </p:nvGrpSpPr>
        <p:grpSpPr>
          <a:xfrm>
            <a:off x="2994680" y="1352332"/>
            <a:ext cx="3266688" cy="3397506"/>
            <a:chOff x="238125" y="1907775"/>
            <a:chExt cx="3163250" cy="3289925"/>
          </a:xfrm>
        </p:grpSpPr>
        <p:sp>
          <p:nvSpPr>
            <p:cNvPr id="3855" name="Google Shape;3855;p58"/>
            <p:cNvSpPr/>
            <p:nvPr/>
          </p:nvSpPr>
          <p:spPr>
            <a:xfrm>
              <a:off x="1733850" y="2594850"/>
              <a:ext cx="1106950" cy="778950"/>
            </a:xfrm>
            <a:custGeom>
              <a:rect b="b" l="l" r="r" t="t"/>
              <a:pathLst>
                <a:path extrusionOk="0" h="31158" w="44278">
                  <a:moveTo>
                    <a:pt x="19262" y="0"/>
                  </a:moveTo>
                  <a:cubicBezTo>
                    <a:pt x="14047" y="0"/>
                    <a:pt x="9111" y="3353"/>
                    <a:pt x="5751" y="9742"/>
                  </a:cubicBezTo>
                  <a:cubicBezTo>
                    <a:pt x="4111" y="12900"/>
                    <a:pt x="2203" y="16340"/>
                    <a:pt x="1" y="20363"/>
                  </a:cubicBezTo>
                  <a:cubicBezTo>
                    <a:pt x="1344" y="18401"/>
                    <a:pt x="2972" y="17234"/>
                    <a:pt x="4538" y="17234"/>
                  </a:cubicBezTo>
                  <a:cubicBezTo>
                    <a:pt x="5667" y="17234"/>
                    <a:pt x="6763" y="17839"/>
                    <a:pt x="7697" y="19191"/>
                  </a:cubicBezTo>
                  <a:cubicBezTo>
                    <a:pt x="9627" y="21929"/>
                    <a:pt x="10600" y="23318"/>
                    <a:pt x="12495" y="26057"/>
                  </a:cubicBezTo>
                  <a:cubicBezTo>
                    <a:pt x="9086" y="28112"/>
                    <a:pt x="7395" y="29124"/>
                    <a:pt x="3985" y="31158"/>
                  </a:cubicBezTo>
                  <a:cubicBezTo>
                    <a:pt x="15109" y="30833"/>
                    <a:pt x="20716" y="30638"/>
                    <a:pt x="31856" y="30292"/>
                  </a:cubicBezTo>
                  <a:cubicBezTo>
                    <a:pt x="36940" y="20882"/>
                    <a:pt x="39479" y="16197"/>
                    <a:pt x="44277" y="6930"/>
                  </a:cubicBezTo>
                  <a:lnTo>
                    <a:pt x="44277" y="6930"/>
                  </a:lnTo>
                  <a:cubicBezTo>
                    <a:pt x="40868" y="8985"/>
                    <a:pt x="39172" y="10014"/>
                    <a:pt x="35784" y="12052"/>
                  </a:cubicBezTo>
                  <a:cubicBezTo>
                    <a:pt x="34794" y="10698"/>
                    <a:pt x="34305" y="10032"/>
                    <a:pt x="33297" y="8682"/>
                  </a:cubicBezTo>
                  <a:cubicBezTo>
                    <a:pt x="29049" y="2813"/>
                    <a:pt x="24039" y="0"/>
                    <a:pt x="1926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58"/>
            <p:cNvSpPr/>
            <p:nvPr/>
          </p:nvSpPr>
          <p:spPr>
            <a:xfrm>
              <a:off x="2140425" y="2589175"/>
              <a:ext cx="283950" cy="251500"/>
            </a:xfrm>
            <a:custGeom>
              <a:rect b="b" l="l" r="r" t="t"/>
              <a:pathLst>
                <a:path extrusionOk="0" h="10060" w="11358">
                  <a:moveTo>
                    <a:pt x="5967" y="1"/>
                  </a:moveTo>
                  <a:cubicBezTo>
                    <a:pt x="4072" y="1"/>
                    <a:pt x="1" y="10060"/>
                    <a:pt x="1" y="10060"/>
                  </a:cubicBezTo>
                  <a:lnTo>
                    <a:pt x="11358" y="10060"/>
                  </a:lnTo>
                  <a:cubicBezTo>
                    <a:pt x="11358" y="10060"/>
                    <a:pt x="7857" y="1"/>
                    <a:pt x="5967" y="1"/>
                  </a:cubicBezTo>
                  <a:close/>
                </a:path>
              </a:pathLst>
            </a:custGeom>
            <a:solidFill>
              <a:srgbClr val="B2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58"/>
            <p:cNvSpPr/>
            <p:nvPr/>
          </p:nvSpPr>
          <p:spPr>
            <a:xfrm>
              <a:off x="1933525" y="2834125"/>
              <a:ext cx="270850" cy="162525"/>
            </a:xfrm>
            <a:custGeom>
              <a:rect b="b" l="l" r="r" t="t"/>
              <a:pathLst>
                <a:path extrusionOk="0" h="6501" w="10834">
                  <a:moveTo>
                    <a:pt x="6801" y="1"/>
                  </a:moveTo>
                  <a:cubicBezTo>
                    <a:pt x="6771" y="1"/>
                    <a:pt x="6743" y="9"/>
                    <a:pt x="6724" y="28"/>
                  </a:cubicBezTo>
                  <a:cubicBezTo>
                    <a:pt x="6364" y="387"/>
                    <a:pt x="6416" y="950"/>
                    <a:pt x="6399" y="1434"/>
                  </a:cubicBezTo>
                  <a:cubicBezTo>
                    <a:pt x="6382" y="1707"/>
                    <a:pt x="6330" y="1975"/>
                    <a:pt x="6330" y="2265"/>
                  </a:cubicBezTo>
                  <a:cubicBezTo>
                    <a:pt x="6330" y="2389"/>
                    <a:pt x="6364" y="3005"/>
                    <a:pt x="6157" y="3005"/>
                  </a:cubicBezTo>
                  <a:cubicBezTo>
                    <a:pt x="6154" y="3005"/>
                    <a:pt x="6151" y="3005"/>
                    <a:pt x="6148" y="3005"/>
                  </a:cubicBezTo>
                  <a:cubicBezTo>
                    <a:pt x="6005" y="3005"/>
                    <a:pt x="5984" y="2659"/>
                    <a:pt x="5966" y="2589"/>
                  </a:cubicBezTo>
                  <a:cubicBezTo>
                    <a:pt x="5897" y="2408"/>
                    <a:pt x="5966" y="2191"/>
                    <a:pt x="5949" y="2010"/>
                  </a:cubicBezTo>
                  <a:cubicBezTo>
                    <a:pt x="5932" y="1832"/>
                    <a:pt x="5858" y="1651"/>
                    <a:pt x="5858" y="1469"/>
                  </a:cubicBezTo>
                  <a:cubicBezTo>
                    <a:pt x="5858" y="1361"/>
                    <a:pt x="5876" y="1252"/>
                    <a:pt x="5806" y="1166"/>
                  </a:cubicBezTo>
                  <a:cubicBezTo>
                    <a:pt x="5707" y="1053"/>
                    <a:pt x="5636" y="1007"/>
                    <a:pt x="5583" y="1007"/>
                  </a:cubicBezTo>
                  <a:cubicBezTo>
                    <a:pt x="5355" y="1007"/>
                    <a:pt x="5463" y="1850"/>
                    <a:pt x="5157" y="1850"/>
                  </a:cubicBezTo>
                  <a:cubicBezTo>
                    <a:pt x="5010" y="1850"/>
                    <a:pt x="5032" y="1616"/>
                    <a:pt x="5032" y="1525"/>
                  </a:cubicBezTo>
                  <a:cubicBezTo>
                    <a:pt x="4993" y="1252"/>
                    <a:pt x="5084" y="677"/>
                    <a:pt x="4686" y="677"/>
                  </a:cubicBezTo>
                  <a:cubicBezTo>
                    <a:pt x="4526" y="677"/>
                    <a:pt x="4327" y="1235"/>
                    <a:pt x="4292" y="1382"/>
                  </a:cubicBezTo>
                  <a:cubicBezTo>
                    <a:pt x="4110" y="2157"/>
                    <a:pt x="4201" y="2966"/>
                    <a:pt x="3985" y="3723"/>
                  </a:cubicBezTo>
                  <a:cubicBezTo>
                    <a:pt x="3911" y="3978"/>
                    <a:pt x="3877" y="4173"/>
                    <a:pt x="3751" y="4411"/>
                  </a:cubicBezTo>
                  <a:cubicBezTo>
                    <a:pt x="3734" y="4463"/>
                    <a:pt x="3678" y="4588"/>
                    <a:pt x="3587" y="4588"/>
                  </a:cubicBezTo>
                  <a:cubicBezTo>
                    <a:pt x="3371" y="4554"/>
                    <a:pt x="3410" y="3796"/>
                    <a:pt x="3410" y="3632"/>
                  </a:cubicBezTo>
                  <a:cubicBezTo>
                    <a:pt x="3444" y="2966"/>
                    <a:pt x="3427" y="2265"/>
                    <a:pt x="3518" y="1599"/>
                  </a:cubicBezTo>
                  <a:cubicBezTo>
                    <a:pt x="3552" y="1343"/>
                    <a:pt x="3643" y="984"/>
                    <a:pt x="3552" y="751"/>
                  </a:cubicBezTo>
                  <a:cubicBezTo>
                    <a:pt x="3543" y="709"/>
                    <a:pt x="3524" y="694"/>
                    <a:pt x="3501" y="694"/>
                  </a:cubicBezTo>
                  <a:cubicBezTo>
                    <a:pt x="3443" y="694"/>
                    <a:pt x="3356" y="795"/>
                    <a:pt x="3319" y="820"/>
                  </a:cubicBezTo>
                  <a:cubicBezTo>
                    <a:pt x="3195" y="964"/>
                    <a:pt x="2984" y="1435"/>
                    <a:pt x="2805" y="1435"/>
                  </a:cubicBezTo>
                  <a:cubicBezTo>
                    <a:pt x="2802" y="1435"/>
                    <a:pt x="2798" y="1435"/>
                    <a:pt x="2795" y="1434"/>
                  </a:cubicBezTo>
                  <a:cubicBezTo>
                    <a:pt x="2761" y="1417"/>
                    <a:pt x="2722" y="1400"/>
                    <a:pt x="2704" y="1361"/>
                  </a:cubicBezTo>
                  <a:cubicBezTo>
                    <a:pt x="1281" y="3723"/>
                    <a:pt x="0" y="6500"/>
                    <a:pt x="0" y="6500"/>
                  </a:cubicBezTo>
                  <a:lnTo>
                    <a:pt x="10834" y="6500"/>
                  </a:lnTo>
                  <a:cubicBezTo>
                    <a:pt x="10834" y="6500"/>
                    <a:pt x="9752" y="3740"/>
                    <a:pt x="8471" y="1382"/>
                  </a:cubicBezTo>
                  <a:lnTo>
                    <a:pt x="8471" y="1417"/>
                  </a:lnTo>
                  <a:cubicBezTo>
                    <a:pt x="8443" y="1597"/>
                    <a:pt x="8345" y="1683"/>
                    <a:pt x="8234" y="1683"/>
                  </a:cubicBezTo>
                  <a:cubicBezTo>
                    <a:pt x="8146" y="1683"/>
                    <a:pt x="8048" y="1629"/>
                    <a:pt x="7970" y="1525"/>
                  </a:cubicBezTo>
                  <a:cubicBezTo>
                    <a:pt x="7805" y="1309"/>
                    <a:pt x="7844" y="950"/>
                    <a:pt x="7753" y="677"/>
                  </a:cubicBezTo>
                  <a:cubicBezTo>
                    <a:pt x="7737" y="644"/>
                    <a:pt x="7617" y="460"/>
                    <a:pt x="7576" y="460"/>
                  </a:cubicBezTo>
                  <a:cubicBezTo>
                    <a:pt x="7575" y="460"/>
                    <a:pt x="7573" y="460"/>
                    <a:pt x="7572" y="461"/>
                  </a:cubicBezTo>
                  <a:cubicBezTo>
                    <a:pt x="7463" y="495"/>
                    <a:pt x="7463" y="967"/>
                    <a:pt x="7411" y="1075"/>
                  </a:cubicBezTo>
                  <a:cubicBezTo>
                    <a:pt x="7392" y="1091"/>
                    <a:pt x="7318" y="1258"/>
                    <a:pt x="7289" y="1258"/>
                  </a:cubicBezTo>
                  <a:cubicBezTo>
                    <a:pt x="7286" y="1258"/>
                    <a:pt x="7284" y="1256"/>
                    <a:pt x="7282" y="1252"/>
                  </a:cubicBezTo>
                  <a:cubicBezTo>
                    <a:pt x="7048" y="950"/>
                    <a:pt x="7139" y="478"/>
                    <a:pt x="7013" y="119"/>
                  </a:cubicBezTo>
                  <a:cubicBezTo>
                    <a:pt x="7001" y="65"/>
                    <a:pt x="6889" y="1"/>
                    <a:pt x="6801" y="1"/>
                  </a:cubicBezTo>
                  <a:close/>
                </a:path>
              </a:pathLst>
            </a:custGeom>
            <a:solidFill>
              <a:srgbClr val="B2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58"/>
            <p:cNvSpPr/>
            <p:nvPr/>
          </p:nvSpPr>
          <p:spPr>
            <a:xfrm>
              <a:off x="2282325" y="2840650"/>
              <a:ext cx="357400" cy="311975"/>
            </a:xfrm>
            <a:custGeom>
              <a:rect b="b" l="l" r="r" t="t"/>
              <a:pathLst>
                <a:path extrusionOk="0" h="12479" w="14296">
                  <a:moveTo>
                    <a:pt x="7499" y="1"/>
                  </a:moveTo>
                  <a:cubicBezTo>
                    <a:pt x="5119" y="1"/>
                    <a:pt x="1" y="12478"/>
                    <a:pt x="1" y="12478"/>
                  </a:cubicBezTo>
                  <a:lnTo>
                    <a:pt x="14295" y="12478"/>
                  </a:lnTo>
                  <a:cubicBezTo>
                    <a:pt x="14295" y="12478"/>
                    <a:pt x="9878" y="1"/>
                    <a:pt x="749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58"/>
            <p:cNvSpPr/>
            <p:nvPr/>
          </p:nvSpPr>
          <p:spPr>
            <a:xfrm>
              <a:off x="2001125" y="2785700"/>
              <a:ext cx="144200" cy="163150"/>
            </a:xfrm>
            <a:custGeom>
              <a:rect b="b" l="l" r="r" t="t"/>
              <a:pathLst>
                <a:path extrusionOk="0" h="6526" w="5768">
                  <a:moveTo>
                    <a:pt x="2977" y="1"/>
                  </a:moveTo>
                  <a:cubicBezTo>
                    <a:pt x="2220" y="1"/>
                    <a:pt x="1065" y="1532"/>
                    <a:pt x="0" y="3298"/>
                  </a:cubicBezTo>
                  <a:cubicBezTo>
                    <a:pt x="18" y="3337"/>
                    <a:pt x="57" y="3354"/>
                    <a:pt x="91" y="3371"/>
                  </a:cubicBezTo>
                  <a:cubicBezTo>
                    <a:pt x="94" y="3372"/>
                    <a:pt x="98" y="3372"/>
                    <a:pt x="101" y="3372"/>
                  </a:cubicBezTo>
                  <a:cubicBezTo>
                    <a:pt x="280" y="3372"/>
                    <a:pt x="491" y="2901"/>
                    <a:pt x="615" y="2757"/>
                  </a:cubicBezTo>
                  <a:cubicBezTo>
                    <a:pt x="652" y="2732"/>
                    <a:pt x="739" y="2631"/>
                    <a:pt x="797" y="2631"/>
                  </a:cubicBezTo>
                  <a:cubicBezTo>
                    <a:pt x="820" y="2631"/>
                    <a:pt x="839" y="2646"/>
                    <a:pt x="848" y="2688"/>
                  </a:cubicBezTo>
                  <a:cubicBezTo>
                    <a:pt x="939" y="2921"/>
                    <a:pt x="848" y="3280"/>
                    <a:pt x="814" y="3536"/>
                  </a:cubicBezTo>
                  <a:cubicBezTo>
                    <a:pt x="723" y="4202"/>
                    <a:pt x="740" y="4903"/>
                    <a:pt x="706" y="5569"/>
                  </a:cubicBezTo>
                  <a:cubicBezTo>
                    <a:pt x="706" y="5733"/>
                    <a:pt x="667" y="6491"/>
                    <a:pt x="883" y="6525"/>
                  </a:cubicBezTo>
                  <a:cubicBezTo>
                    <a:pt x="974" y="6525"/>
                    <a:pt x="1030" y="6400"/>
                    <a:pt x="1047" y="6348"/>
                  </a:cubicBezTo>
                  <a:cubicBezTo>
                    <a:pt x="1173" y="6110"/>
                    <a:pt x="1207" y="5915"/>
                    <a:pt x="1281" y="5660"/>
                  </a:cubicBezTo>
                  <a:cubicBezTo>
                    <a:pt x="1497" y="4903"/>
                    <a:pt x="1406" y="4094"/>
                    <a:pt x="1588" y="3319"/>
                  </a:cubicBezTo>
                  <a:cubicBezTo>
                    <a:pt x="1623" y="3172"/>
                    <a:pt x="1822" y="2614"/>
                    <a:pt x="1982" y="2614"/>
                  </a:cubicBezTo>
                  <a:cubicBezTo>
                    <a:pt x="2380" y="2614"/>
                    <a:pt x="2289" y="3189"/>
                    <a:pt x="2328" y="3462"/>
                  </a:cubicBezTo>
                  <a:cubicBezTo>
                    <a:pt x="2328" y="3553"/>
                    <a:pt x="2306" y="3787"/>
                    <a:pt x="2453" y="3787"/>
                  </a:cubicBezTo>
                  <a:cubicBezTo>
                    <a:pt x="2759" y="3787"/>
                    <a:pt x="2651" y="2944"/>
                    <a:pt x="2879" y="2944"/>
                  </a:cubicBezTo>
                  <a:cubicBezTo>
                    <a:pt x="2932" y="2944"/>
                    <a:pt x="3003" y="2990"/>
                    <a:pt x="3102" y="3103"/>
                  </a:cubicBezTo>
                  <a:cubicBezTo>
                    <a:pt x="3172" y="3189"/>
                    <a:pt x="3154" y="3298"/>
                    <a:pt x="3154" y="3406"/>
                  </a:cubicBezTo>
                  <a:cubicBezTo>
                    <a:pt x="3154" y="3588"/>
                    <a:pt x="3228" y="3769"/>
                    <a:pt x="3245" y="3947"/>
                  </a:cubicBezTo>
                  <a:cubicBezTo>
                    <a:pt x="3262" y="4128"/>
                    <a:pt x="3193" y="4345"/>
                    <a:pt x="3262" y="4526"/>
                  </a:cubicBezTo>
                  <a:cubicBezTo>
                    <a:pt x="3280" y="4596"/>
                    <a:pt x="3301" y="4942"/>
                    <a:pt x="3444" y="4942"/>
                  </a:cubicBezTo>
                  <a:cubicBezTo>
                    <a:pt x="3447" y="4942"/>
                    <a:pt x="3450" y="4942"/>
                    <a:pt x="3453" y="4942"/>
                  </a:cubicBezTo>
                  <a:cubicBezTo>
                    <a:pt x="3660" y="4942"/>
                    <a:pt x="3626" y="4326"/>
                    <a:pt x="3626" y="4202"/>
                  </a:cubicBezTo>
                  <a:cubicBezTo>
                    <a:pt x="3626" y="3912"/>
                    <a:pt x="3678" y="3644"/>
                    <a:pt x="3695" y="3371"/>
                  </a:cubicBezTo>
                  <a:cubicBezTo>
                    <a:pt x="3712" y="2887"/>
                    <a:pt x="3660" y="2324"/>
                    <a:pt x="4020" y="1965"/>
                  </a:cubicBezTo>
                  <a:cubicBezTo>
                    <a:pt x="4039" y="1946"/>
                    <a:pt x="4067" y="1938"/>
                    <a:pt x="4097" y="1938"/>
                  </a:cubicBezTo>
                  <a:cubicBezTo>
                    <a:pt x="4185" y="1938"/>
                    <a:pt x="4297" y="2002"/>
                    <a:pt x="4309" y="2056"/>
                  </a:cubicBezTo>
                  <a:cubicBezTo>
                    <a:pt x="4435" y="2415"/>
                    <a:pt x="4344" y="2887"/>
                    <a:pt x="4578" y="3189"/>
                  </a:cubicBezTo>
                  <a:cubicBezTo>
                    <a:pt x="4580" y="3193"/>
                    <a:pt x="4582" y="3195"/>
                    <a:pt x="4585" y="3195"/>
                  </a:cubicBezTo>
                  <a:cubicBezTo>
                    <a:pt x="4614" y="3195"/>
                    <a:pt x="4688" y="3028"/>
                    <a:pt x="4707" y="3012"/>
                  </a:cubicBezTo>
                  <a:cubicBezTo>
                    <a:pt x="4759" y="2904"/>
                    <a:pt x="4759" y="2432"/>
                    <a:pt x="4868" y="2398"/>
                  </a:cubicBezTo>
                  <a:cubicBezTo>
                    <a:pt x="4869" y="2397"/>
                    <a:pt x="4871" y="2397"/>
                    <a:pt x="4872" y="2397"/>
                  </a:cubicBezTo>
                  <a:cubicBezTo>
                    <a:pt x="4913" y="2397"/>
                    <a:pt x="5033" y="2581"/>
                    <a:pt x="5049" y="2614"/>
                  </a:cubicBezTo>
                  <a:cubicBezTo>
                    <a:pt x="5140" y="2887"/>
                    <a:pt x="5101" y="3246"/>
                    <a:pt x="5266" y="3462"/>
                  </a:cubicBezTo>
                  <a:cubicBezTo>
                    <a:pt x="5344" y="3566"/>
                    <a:pt x="5442" y="3620"/>
                    <a:pt x="5530" y="3620"/>
                  </a:cubicBezTo>
                  <a:cubicBezTo>
                    <a:pt x="5641" y="3620"/>
                    <a:pt x="5739" y="3534"/>
                    <a:pt x="5767" y="3354"/>
                  </a:cubicBezTo>
                  <a:lnTo>
                    <a:pt x="5767" y="3319"/>
                  </a:lnTo>
                  <a:cubicBezTo>
                    <a:pt x="4816" y="1550"/>
                    <a:pt x="3751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58"/>
            <p:cNvSpPr/>
            <p:nvPr/>
          </p:nvSpPr>
          <p:spPr>
            <a:xfrm>
              <a:off x="2211600" y="2589175"/>
              <a:ext cx="146475" cy="179950"/>
            </a:xfrm>
            <a:custGeom>
              <a:rect b="b" l="l" r="r" t="t"/>
              <a:pathLst>
                <a:path extrusionOk="0" h="7198" w="5859">
                  <a:moveTo>
                    <a:pt x="3120" y="1"/>
                  </a:moveTo>
                  <a:cubicBezTo>
                    <a:pt x="2306" y="1"/>
                    <a:pt x="1117" y="1822"/>
                    <a:pt x="0" y="3912"/>
                  </a:cubicBezTo>
                  <a:cubicBezTo>
                    <a:pt x="18" y="3968"/>
                    <a:pt x="52" y="4042"/>
                    <a:pt x="126" y="4042"/>
                  </a:cubicBezTo>
                  <a:cubicBezTo>
                    <a:pt x="129" y="4042"/>
                    <a:pt x="132" y="4042"/>
                    <a:pt x="135" y="4042"/>
                  </a:cubicBezTo>
                  <a:cubicBezTo>
                    <a:pt x="315" y="4042"/>
                    <a:pt x="526" y="3568"/>
                    <a:pt x="649" y="3445"/>
                  </a:cubicBezTo>
                  <a:cubicBezTo>
                    <a:pt x="675" y="3419"/>
                    <a:pt x="772" y="3303"/>
                    <a:pt x="835" y="3303"/>
                  </a:cubicBezTo>
                  <a:cubicBezTo>
                    <a:pt x="857" y="3303"/>
                    <a:pt x="874" y="3317"/>
                    <a:pt x="883" y="3354"/>
                  </a:cubicBezTo>
                  <a:cubicBezTo>
                    <a:pt x="974" y="3587"/>
                    <a:pt x="883" y="3968"/>
                    <a:pt x="848" y="4202"/>
                  </a:cubicBezTo>
                  <a:cubicBezTo>
                    <a:pt x="758" y="4868"/>
                    <a:pt x="775" y="5573"/>
                    <a:pt x="740" y="6257"/>
                  </a:cubicBezTo>
                  <a:cubicBezTo>
                    <a:pt x="723" y="6421"/>
                    <a:pt x="701" y="7157"/>
                    <a:pt x="918" y="7196"/>
                  </a:cubicBezTo>
                  <a:cubicBezTo>
                    <a:pt x="923" y="7197"/>
                    <a:pt x="928" y="7197"/>
                    <a:pt x="933" y="7197"/>
                  </a:cubicBezTo>
                  <a:cubicBezTo>
                    <a:pt x="1015" y="7197"/>
                    <a:pt x="1066" y="7067"/>
                    <a:pt x="1082" y="7014"/>
                  </a:cubicBezTo>
                  <a:cubicBezTo>
                    <a:pt x="1208" y="6780"/>
                    <a:pt x="1242" y="6581"/>
                    <a:pt x="1316" y="6348"/>
                  </a:cubicBezTo>
                  <a:cubicBezTo>
                    <a:pt x="1532" y="5573"/>
                    <a:pt x="1441" y="4760"/>
                    <a:pt x="1623" y="3986"/>
                  </a:cubicBezTo>
                  <a:cubicBezTo>
                    <a:pt x="1657" y="3843"/>
                    <a:pt x="1857" y="3285"/>
                    <a:pt x="2021" y="3285"/>
                  </a:cubicBezTo>
                  <a:cubicBezTo>
                    <a:pt x="2415" y="3285"/>
                    <a:pt x="2324" y="3860"/>
                    <a:pt x="2363" y="4128"/>
                  </a:cubicBezTo>
                  <a:cubicBezTo>
                    <a:pt x="2363" y="4219"/>
                    <a:pt x="2345" y="4474"/>
                    <a:pt x="2488" y="4474"/>
                  </a:cubicBezTo>
                  <a:cubicBezTo>
                    <a:pt x="2796" y="4474"/>
                    <a:pt x="2685" y="3621"/>
                    <a:pt x="2909" y="3621"/>
                  </a:cubicBezTo>
                  <a:cubicBezTo>
                    <a:pt x="2960" y="3621"/>
                    <a:pt x="3027" y="3664"/>
                    <a:pt x="3120" y="3769"/>
                  </a:cubicBezTo>
                  <a:cubicBezTo>
                    <a:pt x="3211" y="3860"/>
                    <a:pt x="3189" y="3968"/>
                    <a:pt x="3189" y="4094"/>
                  </a:cubicBezTo>
                  <a:cubicBezTo>
                    <a:pt x="3189" y="4258"/>
                    <a:pt x="3263" y="4453"/>
                    <a:pt x="3280" y="4617"/>
                  </a:cubicBezTo>
                  <a:cubicBezTo>
                    <a:pt x="3297" y="4799"/>
                    <a:pt x="3228" y="5015"/>
                    <a:pt x="3297" y="5193"/>
                  </a:cubicBezTo>
                  <a:cubicBezTo>
                    <a:pt x="3319" y="5266"/>
                    <a:pt x="3336" y="5625"/>
                    <a:pt x="3462" y="5625"/>
                  </a:cubicBezTo>
                  <a:cubicBezTo>
                    <a:pt x="3695" y="5625"/>
                    <a:pt x="3661" y="4994"/>
                    <a:pt x="3661" y="4868"/>
                  </a:cubicBezTo>
                  <a:cubicBezTo>
                    <a:pt x="3661" y="4600"/>
                    <a:pt x="3713" y="4310"/>
                    <a:pt x="3730" y="4042"/>
                  </a:cubicBezTo>
                  <a:cubicBezTo>
                    <a:pt x="3751" y="3570"/>
                    <a:pt x="3695" y="2995"/>
                    <a:pt x="4054" y="2636"/>
                  </a:cubicBezTo>
                  <a:cubicBezTo>
                    <a:pt x="4072" y="2622"/>
                    <a:pt x="4097" y="2616"/>
                    <a:pt x="4125" y="2616"/>
                  </a:cubicBezTo>
                  <a:cubicBezTo>
                    <a:pt x="4214" y="2616"/>
                    <a:pt x="4331" y="2675"/>
                    <a:pt x="4344" y="2744"/>
                  </a:cubicBezTo>
                  <a:cubicBezTo>
                    <a:pt x="4470" y="3086"/>
                    <a:pt x="4379" y="3553"/>
                    <a:pt x="4617" y="3860"/>
                  </a:cubicBezTo>
                  <a:cubicBezTo>
                    <a:pt x="4618" y="3863"/>
                    <a:pt x="4620" y="3864"/>
                    <a:pt x="4622" y="3864"/>
                  </a:cubicBezTo>
                  <a:cubicBezTo>
                    <a:pt x="4648" y="3864"/>
                    <a:pt x="4726" y="3694"/>
                    <a:pt x="4742" y="3678"/>
                  </a:cubicBezTo>
                  <a:cubicBezTo>
                    <a:pt x="4777" y="3587"/>
                    <a:pt x="4794" y="3103"/>
                    <a:pt x="4902" y="3068"/>
                  </a:cubicBezTo>
                  <a:cubicBezTo>
                    <a:pt x="4904" y="3067"/>
                    <a:pt x="4907" y="3067"/>
                    <a:pt x="4909" y="3067"/>
                  </a:cubicBezTo>
                  <a:cubicBezTo>
                    <a:pt x="4954" y="3067"/>
                    <a:pt x="5068" y="3249"/>
                    <a:pt x="5084" y="3302"/>
                  </a:cubicBezTo>
                  <a:cubicBezTo>
                    <a:pt x="5175" y="3553"/>
                    <a:pt x="5136" y="3912"/>
                    <a:pt x="5300" y="4128"/>
                  </a:cubicBezTo>
                  <a:cubicBezTo>
                    <a:pt x="5381" y="4242"/>
                    <a:pt x="5479" y="4297"/>
                    <a:pt x="5567" y="4297"/>
                  </a:cubicBezTo>
                  <a:cubicBezTo>
                    <a:pt x="5678" y="4297"/>
                    <a:pt x="5775" y="4210"/>
                    <a:pt x="5807" y="4042"/>
                  </a:cubicBezTo>
                  <a:cubicBezTo>
                    <a:pt x="5824" y="3895"/>
                    <a:pt x="5841" y="3735"/>
                    <a:pt x="5858" y="3587"/>
                  </a:cubicBezTo>
                  <a:cubicBezTo>
                    <a:pt x="4902" y="1641"/>
                    <a:pt x="3877" y="1"/>
                    <a:pt x="3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58"/>
            <p:cNvSpPr/>
            <p:nvPr/>
          </p:nvSpPr>
          <p:spPr>
            <a:xfrm>
              <a:off x="326475" y="3445475"/>
              <a:ext cx="1035225" cy="811225"/>
            </a:xfrm>
            <a:custGeom>
              <a:rect b="b" l="l" r="r" t="t"/>
              <a:pathLst>
                <a:path extrusionOk="0" h="32449" w="41409">
                  <a:moveTo>
                    <a:pt x="1173" y="1"/>
                  </a:moveTo>
                  <a:lnTo>
                    <a:pt x="1173" y="1"/>
                  </a:lnTo>
                  <a:cubicBezTo>
                    <a:pt x="4561" y="2056"/>
                    <a:pt x="6257" y="3064"/>
                    <a:pt x="9662" y="5119"/>
                  </a:cubicBezTo>
                  <a:cubicBezTo>
                    <a:pt x="8814" y="6564"/>
                    <a:pt x="8420" y="7282"/>
                    <a:pt x="7589" y="8745"/>
                  </a:cubicBezTo>
                  <a:cubicBezTo>
                    <a:pt x="1" y="21793"/>
                    <a:pt x="6365" y="31891"/>
                    <a:pt x="20620" y="32107"/>
                  </a:cubicBezTo>
                  <a:cubicBezTo>
                    <a:pt x="24263" y="32159"/>
                    <a:pt x="28321" y="32306"/>
                    <a:pt x="33059" y="32449"/>
                  </a:cubicBezTo>
                  <a:cubicBezTo>
                    <a:pt x="28897" y="31925"/>
                    <a:pt x="26552" y="29637"/>
                    <a:pt x="28590" y="26301"/>
                  </a:cubicBezTo>
                  <a:cubicBezTo>
                    <a:pt x="30320" y="23437"/>
                    <a:pt x="31185" y="21992"/>
                    <a:pt x="32916" y="19162"/>
                  </a:cubicBezTo>
                  <a:cubicBezTo>
                    <a:pt x="36325" y="21200"/>
                    <a:pt x="38017" y="22226"/>
                    <a:pt x="41409" y="24281"/>
                  </a:cubicBezTo>
                  <a:cubicBezTo>
                    <a:pt x="36252" y="14801"/>
                    <a:pt x="33599" y="10042"/>
                    <a:pt x="28429" y="542"/>
                  </a:cubicBezTo>
                  <a:cubicBezTo>
                    <a:pt x="17397" y="252"/>
                    <a:pt x="11916" y="109"/>
                    <a:pt x="117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58"/>
            <p:cNvSpPr/>
            <p:nvPr/>
          </p:nvSpPr>
          <p:spPr>
            <a:xfrm>
              <a:off x="486450" y="4168750"/>
              <a:ext cx="1175400" cy="809925"/>
            </a:xfrm>
            <a:custGeom>
              <a:rect b="b" l="l" r="r" t="t"/>
              <a:pathLst>
                <a:path extrusionOk="0" h="32397" w="47016">
                  <a:moveTo>
                    <a:pt x="0" y="0"/>
                  </a:moveTo>
                  <a:cubicBezTo>
                    <a:pt x="4526" y="8999"/>
                    <a:pt x="6780" y="13611"/>
                    <a:pt x="11284" y="22969"/>
                  </a:cubicBezTo>
                  <a:cubicBezTo>
                    <a:pt x="13953" y="28070"/>
                    <a:pt x="18980" y="31332"/>
                    <a:pt x="24626" y="31691"/>
                  </a:cubicBezTo>
                  <a:cubicBezTo>
                    <a:pt x="33513" y="32232"/>
                    <a:pt x="37965" y="32379"/>
                    <a:pt x="46907" y="32396"/>
                  </a:cubicBezTo>
                  <a:cubicBezTo>
                    <a:pt x="46959" y="21741"/>
                    <a:pt x="46976" y="16423"/>
                    <a:pt x="47015" y="5772"/>
                  </a:cubicBezTo>
                  <a:cubicBezTo>
                    <a:pt x="34772" y="5772"/>
                    <a:pt x="28680" y="5646"/>
                    <a:pt x="16514" y="5157"/>
                  </a:cubicBezTo>
                  <a:cubicBezTo>
                    <a:pt x="9752" y="4889"/>
                    <a:pt x="3172" y="3825"/>
                    <a:pt x="0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58"/>
            <p:cNvSpPr/>
            <p:nvPr/>
          </p:nvSpPr>
          <p:spPr>
            <a:xfrm>
              <a:off x="850075" y="2506750"/>
              <a:ext cx="1265500" cy="1008200"/>
            </a:xfrm>
            <a:custGeom>
              <a:rect b="b" l="l" r="r" t="t"/>
              <a:pathLst>
                <a:path extrusionOk="0" h="40328" w="50620">
                  <a:moveTo>
                    <a:pt x="24724" y="1"/>
                  </a:moveTo>
                  <a:cubicBezTo>
                    <a:pt x="19051" y="1"/>
                    <a:pt x="14083" y="3237"/>
                    <a:pt x="11232" y="8182"/>
                  </a:cubicBezTo>
                  <a:cubicBezTo>
                    <a:pt x="6746" y="16061"/>
                    <a:pt x="4492" y="19972"/>
                    <a:pt x="1" y="27634"/>
                  </a:cubicBezTo>
                  <a:cubicBezTo>
                    <a:pt x="9177" y="32466"/>
                    <a:pt x="13759" y="35080"/>
                    <a:pt x="22931" y="40327"/>
                  </a:cubicBezTo>
                  <a:cubicBezTo>
                    <a:pt x="29078" y="29706"/>
                    <a:pt x="32181" y="24320"/>
                    <a:pt x="38346" y="13699"/>
                  </a:cubicBezTo>
                  <a:cubicBezTo>
                    <a:pt x="41772" y="7806"/>
                    <a:pt x="45683" y="2433"/>
                    <a:pt x="50620" y="1749"/>
                  </a:cubicBezTo>
                  <a:cubicBezTo>
                    <a:pt x="40310" y="758"/>
                    <a:pt x="35153" y="395"/>
                    <a:pt x="24826" y="1"/>
                  </a:cubicBezTo>
                  <a:cubicBezTo>
                    <a:pt x="24792" y="1"/>
                    <a:pt x="24758" y="1"/>
                    <a:pt x="24724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58"/>
            <p:cNvSpPr/>
            <p:nvPr/>
          </p:nvSpPr>
          <p:spPr>
            <a:xfrm>
              <a:off x="1897925" y="4054750"/>
              <a:ext cx="982450" cy="1142950"/>
            </a:xfrm>
            <a:custGeom>
              <a:rect b="b" l="l" r="r" t="t"/>
              <a:pathLst>
                <a:path extrusionOk="0" h="45718" w="39298">
                  <a:moveTo>
                    <a:pt x="14079" y="0"/>
                  </a:moveTo>
                  <a:lnTo>
                    <a:pt x="14079" y="0"/>
                  </a:lnTo>
                  <a:cubicBezTo>
                    <a:pt x="8455" y="9233"/>
                    <a:pt x="5625" y="13901"/>
                    <a:pt x="1" y="23164"/>
                  </a:cubicBezTo>
                  <a:cubicBezTo>
                    <a:pt x="5552" y="32323"/>
                    <a:pt x="8329" y="36866"/>
                    <a:pt x="13919" y="45717"/>
                  </a:cubicBezTo>
                  <a:cubicBezTo>
                    <a:pt x="13936" y="41858"/>
                    <a:pt x="13936" y="39929"/>
                    <a:pt x="13936" y="36074"/>
                  </a:cubicBezTo>
                  <a:cubicBezTo>
                    <a:pt x="15667" y="36000"/>
                    <a:pt x="16515" y="35948"/>
                    <a:pt x="18245" y="35858"/>
                  </a:cubicBezTo>
                  <a:cubicBezTo>
                    <a:pt x="33764" y="35152"/>
                    <a:pt x="39298" y="24626"/>
                    <a:pt x="31982" y="12854"/>
                  </a:cubicBezTo>
                  <a:cubicBezTo>
                    <a:pt x="30087" y="9843"/>
                    <a:pt x="28066" y="6455"/>
                    <a:pt x="25708" y="2505"/>
                  </a:cubicBezTo>
                  <a:lnTo>
                    <a:pt x="25708" y="2505"/>
                  </a:lnTo>
                  <a:cubicBezTo>
                    <a:pt x="27439" y="6204"/>
                    <a:pt x="26660" y="9302"/>
                    <a:pt x="22641" y="9410"/>
                  </a:cubicBezTo>
                  <a:cubicBezTo>
                    <a:pt x="19197" y="9518"/>
                    <a:pt x="17467" y="9575"/>
                    <a:pt x="14044" y="9644"/>
                  </a:cubicBezTo>
                  <a:cubicBezTo>
                    <a:pt x="14062" y="5789"/>
                    <a:pt x="14062" y="3860"/>
                    <a:pt x="1407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58"/>
            <p:cNvSpPr/>
            <p:nvPr/>
          </p:nvSpPr>
          <p:spPr>
            <a:xfrm>
              <a:off x="1974075" y="4077350"/>
              <a:ext cx="292050" cy="420450"/>
            </a:xfrm>
            <a:custGeom>
              <a:rect b="b" l="l" r="r" t="t"/>
              <a:pathLst>
                <a:path extrusionOk="0" h="16818" w="11682">
                  <a:moveTo>
                    <a:pt x="7555" y="16817"/>
                  </a:moveTo>
                  <a:lnTo>
                    <a:pt x="4128" y="16817"/>
                  </a:lnTo>
                  <a:cubicBezTo>
                    <a:pt x="1463" y="16601"/>
                    <a:pt x="1" y="12997"/>
                    <a:pt x="2904" y="11102"/>
                  </a:cubicBezTo>
                  <a:cubicBezTo>
                    <a:pt x="5807" y="9212"/>
                    <a:pt x="490" y="8415"/>
                    <a:pt x="2904" y="6183"/>
                  </a:cubicBezTo>
                  <a:cubicBezTo>
                    <a:pt x="5318" y="3929"/>
                    <a:pt x="4292" y="4652"/>
                    <a:pt x="4128" y="2307"/>
                  </a:cubicBezTo>
                  <a:cubicBezTo>
                    <a:pt x="4059" y="1493"/>
                    <a:pt x="4453" y="468"/>
                    <a:pt x="5573" y="252"/>
                  </a:cubicBezTo>
                  <a:cubicBezTo>
                    <a:pt x="6763" y="1"/>
                    <a:pt x="7607" y="1407"/>
                    <a:pt x="7555" y="2307"/>
                  </a:cubicBezTo>
                  <a:cubicBezTo>
                    <a:pt x="7373" y="4652"/>
                    <a:pt x="6365" y="3929"/>
                    <a:pt x="8762" y="6183"/>
                  </a:cubicBezTo>
                  <a:cubicBezTo>
                    <a:pt x="11176" y="8415"/>
                    <a:pt x="5859" y="9212"/>
                    <a:pt x="8762" y="11102"/>
                  </a:cubicBezTo>
                  <a:cubicBezTo>
                    <a:pt x="11682" y="12997"/>
                    <a:pt x="10202" y="16601"/>
                    <a:pt x="7555" y="16817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58"/>
            <p:cNvSpPr/>
            <p:nvPr/>
          </p:nvSpPr>
          <p:spPr>
            <a:xfrm>
              <a:off x="2115125" y="4243600"/>
              <a:ext cx="59950" cy="64925"/>
            </a:xfrm>
            <a:custGeom>
              <a:rect b="b" l="l" r="r" t="t"/>
              <a:pathLst>
                <a:path extrusionOk="0" h="2597" w="2398">
                  <a:moveTo>
                    <a:pt x="2397" y="35"/>
                  </a:moveTo>
                  <a:lnTo>
                    <a:pt x="2311" y="143"/>
                  </a:lnTo>
                  <a:lnTo>
                    <a:pt x="2202" y="251"/>
                  </a:lnTo>
                  <a:lnTo>
                    <a:pt x="2146" y="325"/>
                  </a:lnTo>
                  <a:lnTo>
                    <a:pt x="2112" y="359"/>
                  </a:lnTo>
                  <a:lnTo>
                    <a:pt x="2021" y="468"/>
                  </a:lnTo>
                  <a:lnTo>
                    <a:pt x="1930" y="558"/>
                  </a:lnTo>
                  <a:lnTo>
                    <a:pt x="1913" y="576"/>
                  </a:lnTo>
                  <a:lnTo>
                    <a:pt x="1822" y="684"/>
                  </a:lnTo>
                  <a:lnTo>
                    <a:pt x="1731" y="757"/>
                  </a:lnTo>
                  <a:lnTo>
                    <a:pt x="1623" y="883"/>
                  </a:lnTo>
                  <a:lnTo>
                    <a:pt x="1424" y="1099"/>
                  </a:lnTo>
                  <a:lnTo>
                    <a:pt x="1229" y="1298"/>
                  </a:lnTo>
                  <a:lnTo>
                    <a:pt x="1013" y="1515"/>
                  </a:lnTo>
                  <a:lnTo>
                    <a:pt x="922" y="1623"/>
                  </a:lnTo>
                  <a:lnTo>
                    <a:pt x="905" y="1640"/>
                  </a:lnTo>
                  <a:lnTo>
                    <a:pt x="814" y="1731"/>
                  </a:lnTo>
                  <a:lnTo>
                    <a:pt x="775" y="1787"/>
                  </a:lnTo>
                  <a:lnTo>
                    <a:pt x="723" y="1822"/>
                  </a:lnTo>
                  <a:lnTo>
                    <a:pt x="615" y="1930"/>
                  </a:lnTo>
                  <a:lnTo>
                    <a:pt x="580" y="1982"/>
                  </a:lnTo>
                  <a:lnTo>
                    <a:pt x="524" y="2038"/>
                  </a:lnTo>
                  <a:lnTo>
                    <a:pt x="472" y="2073"/>
                  </a:lnTo>
                  <a:lnTo>
                    <a:pt x="433" y="2129"/>
                  </a:lnTo>
                  <a:lnTo>
                    <a:pt x="398" y="2163"/>
                  </a:lnTo>
                  <a:lnTo>
                    <a:pt x="381" y="2181"/>
                  </a:lnTo>
                  <a:lnTo>
                    <a:pt x="364" y="2220"/>
                  </a:lnTo>
                  <a:lnTo>
                    <a:pt x="325" y="2237"/>
                  </a:lnTo>
                  <a:lnTo>
                    <a:pt x="308" y="2272"/>
                  </a:lnTo>
                  <a:lnTo>
                    <a:pt x="290" y="2289"/>
                  </a:lnTo>
                  <a:lnTo>
                    <a:pt x="273" y="2328"/>
                  </a:lnTo>
                  <a:lnTo>
                    <a:pt x="234" y="2345"/>
                  </a:lnTo>
                  <a:lnTo>
                    <a:pt x="217" y="2380"/>
                  </a:lnTo>
                  <a:lnTo>
                    <a:pt x="199" y="2397"/>
                  </a:lnTo>
                  <a:lnTo>
                    <a:pt x="182" y="2436"/>
                  </a:lnTo>
                  <a:lnTo>
                    <a:pt x="165" y="2453"/>
                  </a:lnTo>
                  <a:lnTo>
                    <a:pt x="147" y="2488"/>
                  </a:lnTo>
                  <a:lnTo>
                    <a:pt x="126" y="2505"/>
                  </a:lnTo>
                  <a:lnTo>
                    <a:pt x="108" y="2544"/>
                  </a:lnTo>
                  <a:lnTo>
                    <a:pt x="91" y="2562"/>
                  </a:lnTo>
                  <a:lnTo>
                    <a:pt x="91" y="2579"/>
                  </a:lnTo>
                  <a:lnTo>
                    <a:pt x="18" y="2596"/>
                  </a:lnTo>
                  <a:lnTo>
                    <a:pt x="0" y="2523"/>
                  </a:lnTo>
                  <a:lnTo>
                    <a:pt x="18" y="2505"/>
                  </a:lnTo>
                  <a:lnTo>
                    <a:pt x="18" y="2488"/>
                  </a:lnTo>
                  <a:lnTo>
                    <a:pt x="39" y="2471"/>
                  </a:lnTo>
                  <a:lnTo>
                    <a:pt x="57" y="2436"/>
                  </a:lnTo>
                  <a:lnTo>
                    <a:pt x="91" y="2397"/>
                  </a:lnTo>
                  <a:lnTo>
                    <a:pt x="108" y="2380"/>
                  </a:lnTo>
                  <a:lnTo>
                    <a:pt x="126" y="2345"/>
                  </a:lnTo>
                  <a:lnTo>
                    <a:pt x="147" y="2306"/>
                  </a:lnTo>
                  <a:lnTo>
                    <a:pt x="165" y="2289"/>
                  </a:lnTo>
                  <a:lnTo>
                    <a:pt x="199" y="2254"/>
                  </a:lnTo>
                  <a:lnTo>
                    <a:pt x="217" y="2237"/>
                  </a:lnTo>
                  <a:lnTo>
                    <a:pt x="234" y="2198"/>
                  </a:lnTo>
                  <a:lnTo>
                    <a:pt x="256" y="2181"/>
                  </a:lnTo>
                  <a:lnTo>
                    <a:pt x="290" y="2146"/>
                  </a:lnTo>
                  <a:lnTo>
                    <a:pt x="308" y="2129"/>
                  </a:lnTo>
                  <a:lnTo>
                    <a:pt x="325" y="2090"/>
                  </a:lnTo>
                  <a:lnTo>
                    <a:pt x="364" y="2073"/>
                  </a:lnTo>
                  <a:lnTo>
                    <a:pt x="416" y="2021"/>
                  </a:lnTo>
                  <a:lnTo>
                    <a:pt x="450" y="1964"/>
                  </a:lnTo>
                  <a:lnTo>
                    <a:pt x="507" y="1913"/>
                  </a:lnTo>
                  <a:lnTo>
                    <a:pt x="558" y="1856"/>
                  </a:lnTo>
                  <a:lnTo>
                    <a:pt x="649" y="1765"/>
                  </a:lnTo>
                  <a:lnTo>
                    <a:pt x="706" y="1714"/>
                  </a:lnTo>
                  <a:lnTo>
                    <a:pt x="757" y="1657"/>
                  </a:lnTo>
                  <a:lnTo>
                    <a:pt x="831" y="1571"/>
                  </a:lnTo>
                  <a:lnTo>
                    <a:pt x="848" y="1549"/>
                  </a:lnTo>
                  <a:lnTo>
                    <a:pt x="956" y="1463"/>
                  </a:lnTo>
                  <a:lnTo>
                    <a:pt x="1155" y="1246"/>
                  </a:lnTo>
                  <a:lnTo>
                    <a:pt x="1354" y="1047"/>
                  </a:lnTo>
                  <a:lnTo>
                    <a:pt x="1571" y="831"/>
                  </a:lnTo>
                  <a:lnTo>
                    <a:pt x="1679" y="705"/>
                  </a:lnTo>
                  <a:lnTo>
                    <a:pt x="1770" y="632"/>
                  </a:lnTo>
                  <a:lnTo>
                    <a:pt x="1878" y="524"/>
                  </a:lnTo>
                  <a:lnTo>
                    <a:pt x="1878" y="506"/>
                  </a:lnTo>
                  <a:lnTo>
                    <a:pt x="1965" y="416"/>
                  </a:lnTo>
                  <a:lnTo>
                    <a:pt x="2073" y="325"/>
                  </a:lnTo>
                  <a:lnTo>
                    <a:pt x="2112" y="290"/>
                  </a:lnTo>
                  <a:lnTo>
                    <a:pt x="2181" y="217"/>
                  </a:lnTo>
                  <a:lnTo>
                    <a:pt x="2272" y="108"/>
                  </a:lnTo>
                  <a:lnTo>
                    <a:pt x="2380" y="18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58"/>
            <p:cNvSpPr/>
            <p:nvPr/>
          </p:nvSpPr>
          <p:spPr>
            <a:xfrm>
              <a:off x="2067425" y="4249875"/>
              <a:ext cx="50850" cy="74875"/>
            </a:xfrm>
            <a:custGeom>
              <a:rect b="b" l="l" r="r" t="t"/>
              <a:pathLst>
                <a:path extrusionOk="0" h="2995" w="2034">
                  <a:moveTo>
                    <a:pt x="35" y="0"/>
                  </a:moveTo>
                  <a:lnTo>
                    <a:pt x="109" y="74"/>
                  </a:lnTo>
                  <a:lnTo>
                    <a:pt x="178" y="165"/>
                  </a:lnTo>
                  <a:lnTo>
                    <a:pt x="234" y="217"/>
                  </a:lnTo>
                  <a:lnTo>
                    <a:pt x="251" y="238"/>
                  </a:lnTo>
                  <a:lnTo>
                    <a:pt x="325" y="325"/>
                  </a:lnTo>
                  <a:lnTo>
                    <a:pt x="394" y="416"/>
                  </a:lnTo>
                  <a:lnTo>
                    <a:pt x="468" y="489"/>
                  </a:lnTo>
                  <a:lnTo>
                    <a:pt x="502" y="524"/>
                  </a:lnTo>
                  <a:lnTo>
                    <a:pt x="541" y="580"/>
                  </a:lnTo>
                  <a:lnTo>
                    <a:pt x="610" y="671"/>
                  </a:lnTo>
                  <a:lnTo>
                    <a:pt x="667" y="757"/>
                  </a:lnTo>
                  <a:lnTo>
                    <a:pt x="736" y="848"/>
                  </a:lnTo>
                  <a:lnTo>
                    <a:pt x="809" y="939"/>
                  </a:lnTo>
                  <a:lnTo>
                    <a:pt x="866" y="1030"/>
                  </a:lnTo>
                  <a:lnTo>
                    <a:pt x="935" y="1121"/>
                  </a:lnTo>
                  <a:lnTo>
                    <a:pt x="1008" y="1212"/>
                  </a:lnTo>
                  <a:lnTo>
                    <a:pt x="1060" y="1320"/>
                  </a:lnTo>
                  <a:lnTo>
                    <a:pt x="1134" y="1406"/>
                  </a:lnTo>
                  <a:lnTo>
                    <a:pt x="1190" y="1497"/>
                  </a:lnTo>
                  <a:lnTo>
                    <a:pt x="1259" y="1588"/>
                  </a:lnTo>
                  <a:lnTo>
                    <a:pt x="1298" y="1644"/>
                  </a:lnTo>
                  <a:lnTo>
                    <a:pt x="1316" y="1696"/>
                  </a:lnTo>
                  <a:lnTo>
                    <a:pt x="1385" y="1787"/>
                  </a:lnTo>
                  <a:lnTo>
                    <a:pt x="1441" y="1878"/>
                  </a:lnTo>
                  <a:lnTo>
                    <a:pt x="1493" y="1969"/>
                  </a:lnTo>
                  <a:lnTo>
                    <a:pt x="1549" y="2077"/>
                  </a:lnTo>
                  <a:lnTo>
                    <a:pt x="1623" y="2163"/>
                  </a:lnTo>
                  <a:lnTo>
                    <a:pt x="1675" y="2254"/>
                  </a:lnTo>
                  <a:lnTo>
                    <a:pt x="1731" y="2362"/>
                  </a:lnTo>
                  <a:lnTo>
                    <a:pt x="1783" y="2453"/>
                  </a:lnTo>
                  <a:lnTo>
                    <a:pt x="1839" y="2561"/>
                  </a:lnTo>
                  <a:lnTo>
                    <a:pt x="1891" y="2652"/>
                  </a:lnTo>
                  <a:lnTo>
                    <a:pt x="1926" y="2743"/>
                  </a:lnTo>
                  <a:lnTo>
                    <a:pt x="1982" y="2851"/>
                  </a:lnTo>
                  <a:lnTo>
                    <a:pt x="2016" y="2886"/>
                  </a:lnTo>
                  <a:lnTo>
                    <a:pt x="2034" y="2921"/>
                  </a:lnTo>
                  <a:lnTo>
                    <a:pt x="2034" y="2942"/>
                  </a:lnTo>
                  <a:lnTo>
                    <a:pt x="2016" y="2994"/>
                  </a:lnTo>
                  <a:lnTo>
                    <a:pt x="1947" y="2977"/>
                  </a:lnTo>
                  <a:lnTo>
                    <a:pt x="1947" y="2959"/>
                  </a:lnTo>
                  <a:lnTo>
                    <a:pt x="1926" y="2942"/>
                  </a:lnTo>
                  <a:lnTo>
                    <a:pt x="1908" y="2886"/>
                  </a:lnTo>
                  <a:lnTo>
                    <a:pt x="1856" y="2795"/>
                  </a:lnTo>
                  <a:lnTo>
                    <a:pt x="1800" y="2687"/>
                  </a:lnTo>
                  <a:lnTo>
                    <a:pt x="1748" y="2596"/>
                  </a:lnTo>
                  <a:lnTo>
                    <a:pt x="1692" y="2510"/>
                  </a:lnTo>
                  <a:lnTo>
                    <a:pt x="1640" y="2401"/>
                  </a:lnTo>
                  <a:lnTo>
                    <a:pt x="1584" y="2311"/>
                  </a:lnTo>
                  <a:lnTo>
                    <a:pt x="1532" y="2220"/>
                  </a:lnTo>
                  <a:lnTo>
                    <a:pt x="1476" y="2112"/>
                  </a:lnTo>
                  <a:lnTo>
                    <a:pt x="1424" y="2021"/>
                  </a:lnTo>
                  <a:lnTo>
                    <a:pt x="1350" y="1930"/>
                  </a:lnTo>
                  <a:lnTo>
                    <a:pt x="1298" y="1839"/>
                  </a:lnTo>
                  <a:lnTo>
                    <a:pt x="1242" y="1731"/>
                  </a:lnTo>
                  <a:lnTo>
                    <a:pt x="1207" y="1696"/>
                  </a:lnTo>
                  <a:lnTo>
                    <a:pt x="1169" y="1644"/>
                  </a:lnTo>
                  <a:lnTo>
                    <a:pt x="1117" y="1553"/>
                  </a:lnTo>
                  <a:lnTo>
                    <a:pt x="1043" y="1463"/>
                  </a:lnTo>
                  <a:lnTo>
                    <a:pt x="991" y="1354"/>
                  </a:lnTo>
                  <a:lnTo>
                    <a:pt x="918" y="1264"/>
                  </a:lnTo>
                  <a:lnTo>
                    <a:pt x="866" y="1173"/>
                  </a:lnTo>
                  <a:lnTo>
                    <a:pt x="792" y="1082"/>
                  </a:lnTo>
                  <a:lnTo>
                    <a:pt x="736" y="995"/>
                  </a:lnTo>
                  <a:lnTo>
                    <a:pt x="667" y="904"/>
                  </a:lnTo>
                  <a:lnTo>
                    <a:pt x="593" y="814"/>
                  </a:lnTo>
                  <a:lnTo>
                    <a:pt x="541" y="723"/>
                  </a:lnTo>
                  <a:lnTo>
                    <a:pt x="468" y="632"/>
                  </a:lnTo>
                  <a:lnTo>
                    <a:pt x="433" y="580"/>
                  </a:lnTo>
                  <a:lnTo>
                    <a:pt x="394" y="541"/>
                  </a:lnTo>
                  <a:lnTo>
                    <a:pt x="342" y="454"/>
                  </a:lnTo>
                  <a:lnTo>
                    <a:pt x="269" y="364"/>
                  </a:lnTo>
                  <a:lnTo>
                    <a:pt x="195" y="273"/>
                  </a:lnTo>
                  <a:lnTo>
                    <a:pt x="178" y="255"/>
                  </a:lnTo>
                  <a:lnTo>
                    <a:pt x="143" y="199"/>
                  </a:lnTo>
                  <a:lnTo>
                    <a:pt x="70" y="108"/>
                  </a:ln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58"/>
            <p:cNvSpPr/>
            <p:nvPr/>
          </p:nvSpPr>
          <p:spPr>
            <a:xfrm>
              <a:off x="2060175" y="4392325"/>
              <a:ext cx="57675" cy="37000"/>
            </a:xfrm>
            <a:custGeom>
              <a:rect b="b" l="l" r="r" t="t"/>
              <a:pathLst>
                <a:path extrusionOk="0" h="1480" w="2307">
                  <a:moveTo>
                    <a:pt x="126" y="35"/>
                  </a:moveTo>
                  <a:lnTo>
                    <a:pt x="200" y="74"/>
                  </a:lnTo>
                  <a:lnTo>
                    <a:pt x="269" y="126"/>
                  </a:lnTo>
                  <a:lnTo>
                    <a:pt x="342" y="164"/>
                  </a:lnTo>
                  <a:lnTo>
                    <a:pt x="416" y="199"/>
                  </a:lnTo>
                  <a:lnTo>
                    <a:pt x="485" y="234"/>
                  </a:lnTo>
                  <a:lnTo>
                    <a:pt x="559" y="290"/>
                  </a:lnTo>
                  <a:lnTo>
                    <a:pt x="593" y="307"/>
                  </a:lnTo>
                  <a:lnTo>
                    <a:pt x="632" y="325"/>
                  </a:lnTo>
                  <a:lnTo>
                    <a:pt x="775" y="415"/>
                  </a:lnTo>
                  <a:lnTo>
                    <a:pt x="831" y="450"/>
                  </a:lnTo>
                  <a:lnTo>
                    <a:pt x="918" y="506"/>
                  </a:lnTo>
                  <a:lnTo>
                    <a:pt x="1156" y="666"/>
                  </a:lnTo>
                  <a:lnTo>
                    <a:pt x="1190" y="684"/>
                  </a:lnTo>
                  <a:lnTo>
                    <a:pt x="1316" y="775"/>
                  </a:lnTo>
                  <a:lnTo>
                    <a:pt x="1389" y="831"/>
                  </a:lnTo>
                  <a:lnTo>
                    <a:pt x="1459" y="865"/>
                  </a:lnTo>
                  <a:lnTo>
                    <a:pt x="1532" y="922"/>
                  </a:lnTo>
                  <a:lnTo>
                    <a:pt x="1549" y="939"/>
                  </a:lnTo>
                  <a:lnTo>
                    <a:pt x="1606" y="956"/>
                  </a:lnTo>
                  <a:lnTo>
                    <a:pt x="1658" y="1008"/>
                  </a:lnTo>
                  <a:lnTo>
                    <a:pt x="1731" y="1047"/>
                  </a:lnTo>
                  <a:lnTo>
                    <a:pt x="1805" y="1099"/>
                  </a:lnTo>
                  <a:lnTo>
                    <a:pt x="1874" y="1138"/>
                  </a:lnTo>
                  <a:lnTo>
                    <a:pt x="1947" y="1190"/>
                  </a:lnTo>
                  <a:lnTo>
                    <a:pt x="2021" y="1224"/>
                  </a:lnTo>
                  <a:lnTo>
                    <a:pt x="2073" y="1263"/>
                  </a:lnTo>
                  <a:lnTo>
                    <a:pt x="2146" y="1315"/>
                  </a:lnTo>
                  <a:lnTo>
                    <a:pt x="2216" y="1354"/>
                  </a:lnTo>
                  <a:lnTo>
                    <a:pt x="2272" y="1389"/>
                  </a:lnTo>
                  <a:lnTo>
                    <a:pt x="2289" y="1389"/>
                  </a:lnTo>
                  <a:lnTo>
                    <a:pt x="2306" y="1462"/>
                  </a:lnTo>
                  <a:lnTo>
                    <a:pt x="2255" y="1480"/>
                  </a:lnTo>
                  <a:lnTo>
                    <a:pt x="2237" y="1462"/>
                  </a:lnTo>
                  <a:lnTo>
                    <a:pt x="2181" y="1441"/>
                  </a:lnTo>
                  <a:lnTo>
                    <a:pt x="2107" y="1389"/>
                  </a:lnTo>
                  <a:lnTo>
                    <a:pt x="2038" y="1354"/>
                  </a:lnTo>
                  <a:lnTo>
                    <a:pt x="1965" y="1315"/>
                  </a:lnTo>
                  <a:lnTo>
                    <a:pt x="1891" y="1281"/>
                  </a:lnTo>
                  <a:lnTo>
                    <a:pt x="1822" y="1224"/>
                  </a:lnTo>
                  <a:lnTo>
                    <a:pt x="1748" y="1190"/>
                  </a:lnTo>
                  <a:lnTo>
                    <a:pt x="1675" y="1155"/>
                  </a:lnTo>
                  <a:lnTo>
                    <a:pt x="1606" y="1099"/>
                  </a:lnTo>
                  <a:lnTo>
                    <a:pt x="1532" y="1064"/>
                  </a:lnTo>
                  <a:lnTo>
                    <a:pt x="1480" y="1030"/>
                  </a:lnTo>
                  <a:lnTo>
                    <a:pt x="1459" y="1030"/>
                  </a:lnTo>
                  <a:lnTo>
                    <a:pt x="1389" y="974"/>
                  </a:lnTo>
                  <a:lnTo>
                    <a:pt x="1316" y="939"/>
                  </a:lnTo>
                  <a:lnTo>
                    <a:pt x="1242" y="883"/>
                  </a:lnTo>
                  <a:lnTo>
                    <a:pt x="1117" y="792"/>
                  </a:lnTo>
                  <a:lnTo>
                    <a:pt x="1082" y="775"/>
                  </a:lnTo>
                  <a:lnTo>
                    <a:pt x="831" y="614"/>
                  </a:lnTo>
                  <a:lnTo>
                    <a:pt x="758" y="558"/>
                  </a:lnTo>
                  <a:lnTo>
                    <a:pt x="701" y="524"/>
                  </a:lnTo>
                  <a:lnTo>
                    <a:pt x="559" y="433"/>
                  </a:lnTo>
                  <a:lnTo>
                    <a:pt x="524" y="415"/>
                  </a:lnTo>
                  <a:lnTo>
                    <a:pt x="507" y="381"/>
                  </a:lnTo>
                  <a:lnTo>
                    <a:pt x="433" y="342"/>
                  </a:lnTo>
                  <a:lnTo>
                    <a:pt x="360" y="290"/>
                  </a:lnTo>
                  <a:lnTo>
                    <a:pt x="290" y="251"/>
                  </a:lnTo>
                  <a:lnTo>
                    <a:pt x="290" y="251"/>
                  </a:lnTo>
                  <a:lnTo>
                    <a:pt x="234" y="199"/>
                  </a:lnTo>
                  <a:lnTo>
                    <a:pt x="161" y="164"/>
                  </a:lnTo>
                  <a:lnTo>
                    <a:pt x="91" y="108"/>
                  </a:lnTo>
                  <a:lnTo>
                    <a:pt x="18" y="74"/>
                  </a:lnTo>
                  <a:lnTo>
                    <a:pt x="1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58"/>
            <p:cNvSpPr/>
            <p:nvPr/>
          </p:nvSpPr>
          <p:spPr>
            <a:xfrm>
              <a:off x="2118250" y="4392325"/>
              <a:ext cx="66325" cy="58625"/>
            </a:xfrm>
            <a:custGeom>
              <a:rect b="b" l="l" r="r" t="t"/>
              <a:pathLst>
                <a:path extrusionOk="0" h="2345" w="2653">
                  <a:moveTo>
                    <a:pt x="2653" y="0"/>
                  </a:moveTo>
                  <a:lnTo>
                    <a:pt x="2653" y="74"/>
                  </a:lnTo>
                  <a:lnTo>
                    <a:pt x="2636" y="91"/>
                  </a:lnTo>
                  <a:lnTo>
                    <a:pt x="2618" y="108"/>
                  </a:lnTo>
                  <a:lnTo>
                    <a:pt x="2579" y="143"/>
                  </a:lnTo>
                  <a:lnTo>
                    <a:pt x="2545" y="182"/>
                  </a:lnTo>
                  <a:lnTo>
                    <a:pt x="2488" y="216"/>
                  </a:lnTo>
                  <a:lnTo>
                    <a:pt x="2454" y="251"/>
                  </a:lnTo>
                  <a:lnTo>
                    <a:pt x="2419" y="290"/>
                  </a:lnTo>
                  <a:lnTo>
                    <a:pt x="2380" y="325"/>
                  </a:lnTo>
                  <a:lnTo>
                    <a:pt x="2346" y="359"/>
                  </a:lnTo>
                  <a:lnTo>
                    <a:pt x="2294" y="398"/>
                  </a:lnTo>
                  <a:lnTo>
                    <a:pt x="2255" y="433"/>
                  </a:lnTo>
                  <a:lnTo>
                    <a:pt x="2186" y="506"/>
                  </a:lnTo>
                  <a:lnTo>
                    <a:pt x="2095" y="575"/>
                  </a:lnTo>
                  <a:lnTo>
                    <a:pt x="2004" y="649"/>
                  </a:lnTo>
                  <a:lnTo>
                    <a:pt x="1930" y="723"/>
                  </a:lnTo>
                  <a:lnTo>
                    <a:pt x="1840" y="792"/>
                  </a:lnTo>
                  <a:lnTo>
                    <a:pt x="1770" y="848"/>
                  </a:lnTo>
                  <a:lnTo>
                    <a:pt x="1770" y="848"/>
                  </a:lnTo>
                  <a:lnTo>
                    <a:pt x="1679" y="922"/>
                  </a:lnTo>
                  <a:lnTo>
                    <a:pt x="1515" y="1064"/>
                  </a:lnTo>
                  <a:lnTo>
                    <a:pt x="1338" y="1190"/>
                  </a:lnTo>
                  <a:lnTo>
                    <a:pt x="1247" y="1263"/>
                  </a:lnTo>
                  <a:lnTo>
                    <a:pt x="1173" y="1333"/>
                  </a:lnTo>
                  <a:lnTo>
                    <a:pt x="1082" y="1406"/>
                  </a:lnTo>
                  <a:lnTo>
                    <a:pt x="1013" y="1480"/>
                  </a:lnTo>
                  <a:lnTo>
                    <a:pt x="922" y="1549"/>
                  </a:lnTo>
                  <a:lnTo>
                    <a:pt x="849" y="1605"/>
                  </a:lnTo>
                  <a:lnTo>
                    <a:pt x="797" y="1640"/>
                  </a:lnTo>
                  <a:lnTo>
                    <a:pt x="758" y="1679"/>
                  </a:lnTo>
                  <a:lnTo>
                    <a:pt x="723" y="1713"/>
                  </a:lnTo>
                  <a:lnTo>
                    <a:pt x="689" y="1748"/>
                  </a:lnTo>
                  <a:lnTo>
                    <a:pt x="650" y="1787"/>
                  </a:lnTo>
                  <a:lnTo>
                    <a:pt x="598" y="1821"/>
                  </a:lnTo>
                  <a:lnTo>
                    <a:pt x="563" y="1856"/>
                  </a:lnTo>
                  <a:lnTo>
                    <a:pt x="542" y="1895"/>
                  </a:lnTo>
                  <a:lnTo>
                    <a:pt x="524" y="1895"/>
                  </a:lnTo>
                  <a:lnTo>
                    <a:pt x="490" y="1930"/>
                  </a:lnTo>
                  <a:lnTo>
                    <a:pt x="455" y="1964"/>
                  </a:lnTo>
                  <a:lnTo>
                    <a:pt x="399" y="2003"/>
                  </a:lnTo>
                  <a:lnTo>
                    <a:pt x="364" y="2038"/>
                  </a:lnTo>
                  <a:lnTo>
                    <a:pt x="325" y="2072"/>
                  </a:lnTo>
                  <a:lnTo>
                    <a:pt x="291" y="2111"/>
                  </a:lnTo>
                  <a:lnTo>
                    <a:pt x="291" y="2129"/>
                  </a:lnTo>
                  <a:lnTo>
                    <a:pt x="256" y="2146"/>
                  </a:lnTo>
                  <a:lnTo>
                    <a:pt x="217" y="2181"/>
                  </a:lnTo>
                  <a:lnTo>
                    <a:pt x="183" y="2237"/>
                  </a:lnTo>
                  <a:lnTo>
                    <a:pt x="148" y="2271"/>
                  </a:lnTo>
                  <a:lnTo>
                    <a:pt x="109" y="2306"/>
                  </a:lnTo>
                  <a:lnTo>
                    <a:pt x="74" y="2328"/>
                  </a:lnTo>
                  <a:lnTo>
                    <a:pt x="74" y="2345"/>
                  </a:lnTo>
                  <a:lnTo>
                    <a:pt x="1" y="2345"/>
                  </a:lnTo>
                  <a:lnTo>
                    <a:pt x="1" y="2271"/>
                  </a:lnTo>
                  <a:lnTo>
                    <a:pt x="1" y="2271"/>
                  </a:lnTo>
                  <a:lnTo>
                    <a:pt x="40" y="2237"/>
                  </a:lnTo>
                  <a:lnTo>
                    <a:pt x="74" y="2198"/>
                  </a:lnTo>
                  <a:lnTo>
                    <a:pt x="92" y="2163"/>
                  </a:lnTo>
                  <a:lnTo>
                    <a:pt x="131" y="2111"/>
                  </a:lnTo>
                  <a:lnTo>
                    <a:pt x="165" y="2072"/>
                  </a:lnTo>
                  <a:lnTo>
                    <a:pt x="200" y="2038"/>
                  </a:lnTo>
                  <a:lnTo>
                    <a:pt x="200" y="2038"/>
                  </a:lnTo>
                  <a:lnTo>
                    <a:pt x="239" y="2003"/>
                  </a:lnTo>
                  <a:lnTo>
                    <a:pt x="273" y="1947"/>
                  </a:lnTo>
                  <a:lnTo>
                    <a:pt x="325" y="1912"/>
                  </a:lnTo>
                  <a:lnTo>
                    <a:pt x="364" y="1873"/>
                  </a:lnTo>
                  <a:lnTo>
                    <a:pt x="399" y="1839"/>
                  </a:lnTo>
                  <a:lnTo>
                    <a:pt x="433" y="1804"/>
                  </a:lnTo>
                  <a:lnTo>
                    <a:pt x="455" y="1787"/>
                  </a:lnTo>
                  <a:lnTo>
                    <a:pt x="472" y="1765"/>
                  </a:lnTo>
                  <a:lnTo>
                    <a:pt x="507" y="1731"/>
                  </a:lnTo>
                  <a:lnTo>
                    <a:pt x="542" y="1696"/>
                  </a:lnTo>
                  <a:lnTo>
                    <a:pt x="598" y="1657"/>
                  </a:lnTo>
                  <a:lnTo>
                    <a:pt x="632" y="1622"/>
                  </a:lnTo>
                  <a:lnTo>
                    <a:pt x="671" y="1588"/>
                  </a:lnTo>
                  <a:lnTo>
                    <a:pt x="723" y="1549"/>
                  </a:lnTo>
                  <a:lnTo>
                    <a:pt x="758" y="1514"/>
                  </a:lnTo>
                  <a:lnTo>
                    <a:pt x="831" y="1441"/>
                  </a:lnTo>
                  <a:lnTo>
                    <a:pt x="922" y="1372"/>
                  </a:lnTo>
                  <a:lnTo>
                    <a:pt x="1013" y="1298"/>
                  </a:lnTo>
                  <a:lnTo>
                    <a:pt x="1082" y="1246"/>
                  </a:lnTo>
                  <a:lnTo>
                    <a:pt x="1173" y="1173"/>
                  </a:lnTo>
                  <a:lnTo>
                    <a:pt x="1264" y="1099"/>
                  </a:lnTo>
                  <a:lnTo>
                    <a:pt x="1429" y="956"/>
                  </a:lnTo>
                  <a:lnTo>
                    <a:pt x="1606" y="831"/>
                  </a:lnTo>
                  <a:lnTo>
                    <a:pt x="1679" y="757"/>
                  </a:lnTo>
                  <a:lnTo>
                    <a:pt x="1697" y="757"/>
                  </a:lnTo>
                  <a:lnTo>
                    <a:pt x="1770" y="705"/>
                  </a:lnTo>
                  <a:lnTo>
                    <a:pt x="1861" y="632"/>
                  </a:lnTo>
                  <a:lnTo>
                    <a:pt x="1930" y="558"/>
                  </a:lnTo>
                  <a:lnTo>
                    <a:pt x="2021" y="489"/>
                  </a:lnTo>
                  <a:lnTo>
                    <a:pt x="2112" y="415"/>
                  </a:lnTo>
                  <a:lnTo>
                    <a:pt x="2186" y="359"/>
                  </a:lnTo>
                  <a:lnTo>
                    <a:pt x="2220" y="325"/>
                  </a:lnTo>
                  <a:lnTo>
                    <a:pt x="2272" y="290"/>
                  </a:lnTo>
                  <a:lnTo>
                    <a:pt x="2311" y="251"/>
                  </a:lnTo>
                  <a:lnTo>
                    <a:pt x="2346" y="216"/>
                  </a:lnTo>
                  <a:lnTo>
                    <a:pt x="2380" y="182"/>
                  </a:lnTo>
                  <a:lnTo>
                    <a:pt x="2437" y="143"/>
                  </a:lnTo>
                  <a:lnTo>
                    <a:pt x="2471" y="108"/>
                  </a:lnTo>
                  <a:lnTo>
                    <a:pt x="2510" y="74"/>
                  </a:lnTo>
                  <a:lnTo>
                    <a:pt x="2545" y="35"/>
                  </a:lnTo>
                  <a:lnTo>
                    <a:pt x="2562" y="17"/>
                  </a:lnTo>
                  <a:lnTo>
                    <a:pt x="2579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58"/>
            <p:cNvSpPr/>
            <p:nvPr/>
          </p:nvSpPr>
          <p:spPr>
            <a:xfrm>
              <a:off x="2113400" y="4121925"/>
              <a:ext cx="11275" cy="466950"/>
            </a:xfrm>
            <a:custGeom>
              <a:rect b="b" l="l" r="r" t="t"/>
              <a:pathLst>
                <a:path extrusionOk="0" h="18678" w="451">
                  <a:moveTo>
                    <a:pt x="303" y="56"/>
                  </a:moveTo>
                  <a:lnTo>
                    <a:pt x="303" y="108"/>
                  </a:lnTo>
                  <a:lnTo>
                    <a:pt x="303" y="126"/>
                  </a:lnTo>
                  <a:lnTo>
                    <a:pt x="325" y="182"/>
                  </a:lnTo>
                  <a:lnTo>
                    <a:pt x="325" y="251"/>
                  </a:lnTo>
                  <a:lnTo>
                    <a:pt x="325" y="325"/>
                  </a:lnTo>
                  <a:lnTo>
                    <a:pt x="325" y="398"/>
                  </a:lnTo>
                  <a:lnTo>
                    <a:pt x="325" y="467"/>
                  </a:lnTo>
                  <a:lnTo>
                    <a:pt x="325" y="541"/>
                  </a:lnTo>
                  <a:lnTo>
                    <a:pt x="325" y="632"/>
                  </a:lnTo>
                  <a:lnTo>
                    <a:pt x="325" y="792"/>
                  </a:lnTo>
                  <a:lnTo>
                    <a:pt x="325" y="974"/>
                  </a:lnTo>
                  <a:lnTo>
                    <a:pt x="325" y="1155"/>
                  </a:lnTo>
                  <a:lnTo>
                    <a:pt x="325" y="1354"/>
                  </a:lnTo>
                  <a:lnTo>
                    <a:pt x="325" y="1549"/>
                  </a:lnTo>
                  <a:lnTo>
                    <a:pt x="325" y="1748"/>
                  </a:lnTo>
                  <a:lnTo>
                    <a:pt x="325" y="1787"/>
                  </a:lnTo>
                  <a:lnTo>
                    <a:pt x="325" y="1964"/>
                  </a:lnTo>
                  <a:lnTo>
                    <a:pt x="325" y="2181"/>
                  </a:lnTo>
                  <a:lnTo>
                    <a:pt x="303" y="2613"/>
                  </a:lnTo>
                  <a:lnTo>
                    <a:pt x="303" y="2938"/>
                  </a:lnTo>
                  <a:lnTo>
                    <a:pt x="303" y="3046"/>
                  </a:lnTo>
                  <a:lnTo>
                    <a:pt x="303" y="3496"/>
                  </a:lnTo>
                  <a:lnTo>
                    <a:pt x="286" y="3859"/>
                  </a:lnTo>
                  <a:lnTo>
                    <a:pt x="286" y="3928"/>
                  </a:lnTo>
                  <a:lnTo>
                    <a:pt x="286" y="4145"/>
                  </a:lnTo>
                  <a:lnTo>
                    <a:pt x="268" y="4361"/>
                  </a:lnTo>
                  <a:lnTo>
                    <a:pt x="268" y="4560"/>
                  </a:lnTo>
                  <a:lnTo>
                    <a:pt x="268" y="4759"/>
                  </a:lnTo>
                  <a:lnTo>
                    <a:pt x="268" y="4958"/>
                  </a:lnTo>
                  <a:lnTo>
                    <a:pt x="268" y="5140"/>
                  </a:lnTo>
                  <a:lnTo>
                    <a:pt x="251" y="5317"/>
                  </a:lnTo>
                  <a:lnTo>
                    <a:pt x="251" y="5482"/>
                  </a:lnTo>
                  <a:lnTo>
                    <a:pt x="251" y="5572"/>
                  </a:lnTo>
                  <a:lnTo>
                    <a:pt x="251" y="5642"/>
                  </a:lnTo>
                  <a:lnTo>
                    <a:pt x="251" y="5715"/>
                  </a:lnTo>
                  <a:lnTo>
                    <a:pt x="251" y="5789"/>
                  </a:lnTo>
                  <a:lnTo>
                    <a:pt x="251" y="5858"/>
                  </a:lnTo>
                  <a:lnTo>
                    <a:pt x="251" y="5932"/>
                  </a:lnTo>
                  <a:lnTo>
                    <a:pt x="251" y="5984"/>
                  </a:lnTo>
                  <a:lnTo>
                    <a:pt x="268" y="6040"/>
                  </a:lnTo>
                  <a:lnTo>
                    <a:pt x="268" y="6239"/>
                  </a:lnTo>
                  <a:lnTo>
                    <a:pt x="268" y="6438"/>
                  </a:lnTo>
                  <a:lnTo>
                    <a:pt x="286" y="6632"/>
                  </a:lnTo>
                  <a:lnTo>
                    <a:pt x="286" y="6831"/>
                  </a:lnTo>
                  <a:lnTo>
                    <a:pt x="286" y="6940"/>
                  </a:lnTo>
                  <a:lnTo>
                    <a:pt x="286" y="7013"/>
                  </a:lnTo>
                  <a:lnTo>
                    <a:pt x="286" y="7212"/>
                  </a:lnTo>
                  <a:lnTo>
                    <a:pt x="303" y="7606"/>
                  </a:lnTo>
                  <a:lnTo>
                    <a:pt x="303" y="8004"/>
                  </a:lnTo>
                  <a:lnTo>
                    <a:pt x="303" y="8385"/>
                  </a:lnTo>
                  <a:lnTo>
                    <a:pt x="325" y="8778"/>
                  </a:lnTo>
                  <a:lnTo>
                    <a:pt x="325" y="9176"/>
                  </a:lnTo>
                  <a:lnTo>
                    <a:pt x="325" y="9553"/>
                  </a:lnTo>
                  <a:lnTo>
                    <a:pt x="325" y="9951"/>
                  </a:lnTo>
                  <a:lnTo>
                    <a:pt x="342" y="10349"/>
                  </a:lnTo>
                  <a:lnTo>
                    <a:pt x="342" y="10725"/>
                  </a:lnTo>
                  <a:lnTo>
                    <a:pt x="342" y="11032"/>
                  </a:lnTo>
                  <a:lnTo>
                    <a:pt x="342" y="11521"/>
                  </a:lnTo>
                  <a:lnTo>
                    <a:pt x="342" y="12296"/>
                  </a:lnTo>
                  <a:lnTo>
                    <a:pt x="342" y="12689"/>
                  </a:lnTo>
                  <a:lnTo>
                    <a:pt x="359" y="13070"/>
                  </a:lnTo>
                  <a:lnTo>
                    <a:pt x="359" y="13468"/>
                  </a:lnTo>
                  <a:lnTo>
                    <a:pt x="359" y="13862"/>
                  </a:lnTo>
                  <a:lnTo>
                    <a:pt x="359" y="14243"/>
                  </a:lnTo>
                  <a:lnTo>
                    <a:pt x="377" y="14636"/>
                  </a:lnTo>
                  <a:lnTo>
                    <a:pt x="377" y="15034"/>
                  </a:lnTo>
                  <a:lnTo>
                    <a:pt x="377" y="15415"/>
                  </a:lnTo>
                  <a:lnTo>
                    <a:pt x="394" y="15610"/>
                  </a:lnTo>
                  <a:lnTo>
                    <a:pt x="394" y="15809"/>
                  </a:lnTo>
                  <a:lnTo>
                    <a:pt x="394" y="16008"/>
                  </a:lnTo>
                  <a:lnTo>
                    <a:pt x="394" y="16207"/>
                  </a:lnTo>
                  <a:lnTo>
                    <a:pt x="411" y="16388"/>
                  </a:lnTo>
                  <a:lnTo>
                    <a:pt x="411" y="16583"/>
                  </a:lnTo>
                  <a:lnTo>
                    <a:pt x="411" y="16782"/>
                  </a:lnTo>
                  <a:lnTo>
                    <a:pt x="433" y="16981"/>
                  </a:lnTo>
                  <a:lnTo>
                    <a:pt x="433" y="17180"/>
                  </a:lnTo>
                  <a:lnTo>
                    <a:pt x="433" y="17362"/>
                  </a:lnTo>
                  <a:lnTo>
                    <a:pt x="450" y="17557"/>
                  </a:lnTo>
                  <a:lnTo>
                    <a:pt x="450" y="17756"/>
                  </a:lnTo>
                  <a:lnTo>
                    <a:pt x="450" y="17795"/>
                  </a:lnTo>
                  <a:lnTo>
                    <a:pt x="450" y="17955"/>
                  </a:lnTo>
                  <a:lnTo>
                    <a:pt x="450" y="18154"/>
                  </a:lnTo>
                  <a:lnTo>
                    <a:pt x="450" y="18314"/>
                  </a:lnTo>
                  <a:lnTo>
                    <a:pt x="450" y="18335"/>
                  </a:lnTo>
                  <a:lnTo>
                    <a:pt x="411" y="18530"/>
                  </a:lnTo>
                  <a:lnTo>
                    <a:pt x="325" y="18677"/>
                  </a:lnTo>
                  <a:lnTo>
                    <a:pt x="234" y="18552"/>
                  </a:lnTo>
                  <a:lnTo>
                    <a:pt x="177" y="18353"/>
                  </a:lnTo>
                  <a:lnTo>
                    <a:pt x="177" y="18314"/>
                  </a:lnTo>
                  <a:lnTo>
                    <a:pt x="160" y="18154"/>
                  </a:lnTo>
                  <a:lnTo>
                    <a:pt x="143" y="17972"/>
                  </a:lnTo>
                  <a:lnTo>
                    <a:pt x="126" y="17812"/>
                  </a:lnTo>
                  <a:lnTo>
                    <a:pt x="126" y="17773"/>
                  </a:lnTo>
                  <a:lnTo>
                    <a:pt x="126" y="17578"/>
                  </a:lnTo>
                  <a:lnTo>
                    <a:pt x="126" y="17379"/>
                  </a:lnTo>
                  <a:lnTo>
                    <a:pt x="108" y="17180"/>
                  </a:lnTo>
                  <a:lnTo>
                    <a:pt x="108" y="16981"/>
                  </a:lnTo>
                  <a:lnTo>
                    <a:pt x="108" y="16799"/>
                  </a:lnTo>
                  <a:lnTo>
                    <a:pt x="87" y="16605"/>
                  </a:lnTo>
                  <a:lnTo>
                    <a:pt x="87" y="16406"/>
                  </a:lnTo>
                  <a:lnTo>
                    <a:pt x="87" y="16207"/>
                  </a:lnTo>
                  <a:lnTo>
                    <a:pt x="87" y="16008"/>
                  </a:lnTo>
                  <a:lnTo>
                    <a:pt x="69" y="15809"/>
                  </a:lnTo>
                  <a:lnTo>
                    <a:pt x="69" y="15631"/>
                  </a:lnTo>
                  <a:lnTo>
                    <a:pt x="69" y="15432"/>
                  </a:lnTo>
                  <a:lnTo>
                    <a:pt x="69" y="15034"/>
                  </a:lnTo>
                  <a:lnTo>
                    <a:pt x="52" y="14636"/>
                  </a:lnTo>
                  <a:lnTo>
                    <a:pt x="52" y="14260"/>
                  </a:lnTo>
                  <a:lnTo>
                    <a:pt x="52" y="13862"/>
                  </a:lnTo>
                  <a:lnTo>
                    <a:pt x="52" y="13468"/>
                  </a:lnTo>
                  <a:lnTo>
                    <a:pt x="52" y="13087"/>
                  </a:lnTo>
                  <a:lnTo>
                    <a:pt x="52" y="12689"/>
                  </a:lnTo>
                  <a:lnTo>
                    <a:pt x="35" y="12296"/>
                  </a:lnTo>
                  <a:lnTo>
                    <a:pt x="35" y="11521"/>
                  </a:lnTo>
                  <a:lnTo>
                    <a:pt x="35" y="11032"/>
                  </a:lnTo>
                  <a:lnTo>
                    <a:pt x="35" y="10725"/>
                  </a:lnTo>
                  <a:lnTo>
                    <a:pt x="35" y="10349"/>
                  </a:lnTo>
                  <a:lnTo>
                    <a:pt x="35" y="9951"/>
                  </a:lnTo>
                  <a:lnTo>
                    <a:pt x="35" y="9553"/>
                  </a:lnTo>
                  <a:lnTo>
                    <a:pt x="35" y="9176"/>
                  </a:lnTo>
                  <a:lnTo>
                    <a:pt x="35" y="8778"/>
                  </a:lnTo>
                  <a:lnTo>
                    <a:pt x="35" y="8385"/>
                  </a:lnTo>
                  <a:lnTo>
                    <a:pt x="17" y="8004"/>
                  </a:lnTo>
                  <a:lnTo>
                    <a:pt x="17" y="7606"/>
                  </a:lnTo>
                  <a:lnTo>
                    <a:pt x="17" y="7230"/>
                  </a:lnTo>
                  <a:lnTo>
                    <a:pt x="17" y="7030"/>
                  </a:lnTo>
                  <a:lnTo>
                    <a:pt x="17" y="6957"/>
                  </a:lnTo>
                  <a:lnTo>
                    <a:pt x="0" y="6831"/>
                  </a:lnTo>
                  <a:lnTo>
                    <a:pt x="0" y="6632"/>
                  </a:lnTo>
                  <a:lnTo>
                    <a:pt x="0" y="6438"/>
                  </a:lnTo>
                  <a:lnTo>
                    <a:pt x="0" y="6256"/>
                  </a:lnTo>
                  <a:lnTo>
                    <a:pt x="0" y="6057"/>
                  </a:lnTo>
                  <a:lnTo>
                    <a:pt x="0" y="5984"/>
                  </a:lnTo>
                  <a:lnTo>
                    <a:pt x="0" y="5932"/>
                  </a:lnTo>
                  <a:lnTo>
                    <a:pt x="0" y="5858"/>
                  </a:lnTo>
                  <a:lnTo>
                    <a:pt x="0" y="5789"/>
                  </a:lnTo>
                  <a:lnTo>
                    <a:pt x="0" y="5715"/>
                  </a:lnTo>
                  <a:lnTo>
                    <a:pt x="0" y="5642"/>
                  </a:lnTo>
                  <a:lnTo>
                    <a:pt x="0" y="5551"/>
                  </a:lnTo>
                  <a:lnTo>
                    <a:pt x="0" y="5482"/>
                  </a:lnTo>
                  <a:lnTo>
                    <a:pt x="0" y="5317"/>
                  </a:lnTo>
                  <a:lnTo>
                    <a:pt x="0" y="5140"/>
                  </a:lnTo>
                  <a:lnTo>
                    <a:pt x="0" y="4941"/>
                  </a:lnTo>
                  <a:lnTo>
                    <a:pt x="17" y="4759"/>
                  </a:lnTo>
                  <a:lnTo>
                    <a:pt x="17" y="4560"/>
                  </a:lnTo>
                  <a:lnTo>
                    <a:pt x="17" y="4344"/>
                  </a:lnTo>
                  <a:lnTo>
                    <a:pt x="35" y="4145"/>
                  </a:lnTo>
                  <a:lnTo>
                    <a:pt x="35" y="3928"/>
                  </a:lnTo>
                  <a:lnTo>
                    <a:pt x="35" y="3859"/>
                  </a:lnTo>
                  <a:lnTo>
                    <a:pt x="52" y="3496"/>
                  </a:lnTo>
                  <a:lnTo>
                    <a:pt x="87" y="3046"/>
                  </a:lnTo>
                  <a:lnTo>
                    <a:pt x="87" y="2938"/>
                  </a:lnTo>
                  <a:lnTo>
                    <a:pt x="108" y="2596"/>
                  </a:lnTo>
                  <a:lnTo>
                    <a:pt x="143" y="2163"/>
                  </a:lnTo>
                  <a:lnTo>
                    <a:pt x="143" y="1964"/>
                  </a:lnTo>
                  <a:lnTo>
                    <a:pt x="160" y="1765"/>
                  </a:lnTo>
                  <a:lnTo>
                    <a:pt x="160" y="1748"/>
                  </a:lnTo>
                  <a:lnTo>
                    <a:pt x="160" y="1549"/>
                  </a:lnTo>
                  <a:lnTo>
                    <a:pt x="177" y="1354"/>
                  </a:lnTo>
                  <a:lnTo>
                    <a:pt x="195" y="1155"/>
                  </a:lnTo>
                  <a:lnTo>
                    <a:pt x="195" y="974"/>
                  </a:lnTo>
                  <a:lnTo>
                    <a:pt x="195" y="792"/>
                  </a:lnTo>
                  <a:lnTo>
                    <a:pt x="216" y="632"/>
                  </a:lnTo>
                  <a:lnTo>
                    <a:pt x="216" y="541"/>
                  </a:lnTo>
                  <a:lnTo>
                    <a:pt x="216" y="467"/>
                  </a:lnTo>
                  <a:lnTo>
                    <a:pt x="216" y="398"/>
                  </a:lnTo>
                  <a:lnTo>
                    <a:pt x="216" y="325"/>
                  </a:lnTo>
                  <a:lnTo>
                    <a:pt x="216" y="251"/>
                  </a:lnTo>
                  <a:lnTo>
                    <a:pt x="216" y="182"/>
                  </a:lnTo>
                  <a:lnTo>
                    <a:pt x="216" y="126"/>
                  </a:lnTo>
                  <a:lnTo>
                    <a:pt x="216" y="108"/>
                  </a:lnTo>
                  <a:lnTo>
                    <a:pt x="216" y="56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58"/>
            <p:cNvSpPr/>
            <p:nvPr/>
          </p:nvSpPr>
          <p:spPr>
            <a:xfrm>
              <a:off x="2238650" y="4281450"/>
              <a:ext cx="292050" cy="427250"/>
            </a:xfrm>
            <a:custGeom>
              <a:rect b="b" l="l" r="r" t="t"/>
              <a:pathLst>
                <a:path extrusionOk="0" h="17090" w="11682">
                  <a:moveTo>
                    <a:pt x="7554" y="17090"/>
                  </a:moveTo>
                  <a:lnTo>
                    <a:pt x="4127" y="17090"/>
                  </a:lnTo>
                  <a:cubicBezTo>
                    <a:pt x="1458" y="16856"/>
                    <a:pt x="0" y="13252"/>
                    <a:pt x="2903" y="11357"/>
                  </a:cubicBezTo>
                  <a:cubicBezTo>
                    <a:pt x="5823" y="9467"/>
                    <a:pt x="506" y="8688"/>
                    <a:pt x="2903" y="6438"/>
                  </a:cubicBezTo>
                  <a:cubicBezTo>
                    <a:pt x="5317" y="4201"/>
                    <a:pt x="4292" y="4902"/>
                    <a:pt x="4127" y="2579"/>
                  </a:cubicBezTo>
                  <a:cubicBezTo>
                    <a:pt x="4076" y="1787"/>
                    <a:pt x="4309" y="217"/>
                    <a:pt x="5590" y="126"/>
                  </a:cubicBezTo>
                  <a:cubicBezTo>
                    <a:pt x="7281" y="1"/>
                    <a:pt x="7623" y="1658"/>
                    <a:pt x="7554" y="2579"/>
                  </a:cubicBezTo>
                  <a:cubicBezTo>
                    <a:pt x="7390" y="4902"/>
                    <a:pt x="6364" y="4201"/>
                    <a:pt x="8778" y="6438"/>
                  </a:cubicBezTo>
                  <a:cubicBezTo>
                    <a:pt x="11175" y="8688"/>
                    <a:pt x="5858" y="9467"/>
                    <a:pt x="8778" y="11357"/>
                  </a:cubicBezTo>
                  <a:cubicBezTo>
                    <a:pt x="11681" y="13252"/>
                    <a:pt x="10219" y="16856"/>
                    <a:pt x="7554" y="1709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58"/>
            <p:cNvSpPr/>
            <p:nvPr/>
          </p:nvSpPr>
          <p:spPr>
            <a:xfrm>
              <a:off x="2327875" y="4572175"/>
              <a:ext cx="67625" cy="51400"/>
            </a:xfrm>
            <a:custGeom>
              <a:rect b="b" l="l" r="r" t="t"/>
              <a:pathLst>
                <a:path extrusionOk="0" h="2056" w="2705">
                  <a:moveTo>
                    <a:pt x="126" y="53"/>
                  </a:moveTo>
                  <a:lnTo>
                    <a:pt x="199" y="126"/>
                  </a:lnTo>
                  <a:lnTo>
                    <a:pt x="290" y="178"/>
                  </a:lnTo>
                  <a:lnTo>
                    <a:pt x="377" y="234"/>
                  </a:lnTo>
                  <a:lnTo>
                    <a:pt x="416" y="269"/>
                  </a:lnTo>
                  <a:lnTo>
                    <a:pt x="450" y="304"/>
                  </a:lnTo>
                  <a:lnTo>
                    <a:pt x="541" y="360"/>
                  </a:lnTo>
                  <a:lnTo>
                    <a:pt x="632" y="412"/>
                  </a:lnTo>
                  <a:lnTo>
                    <a:pt x="701" y="485"/>
                  </a:lnTo>
                  <a:lnTo>
                    <a:pt x="775" y="520"/>
                  </a:lnTo>
                  <a:lnTo>
                    <a:pt x="792" y="542"/>
                  </a:lnTo>
                  <a:lnTo>
                    <a:pt x="883" y="594"/>
                  </a:lnTo>
                  <a:lnTo>
                    <a:pt x="1047" y="719"/>
                  </a:lnTo>
                  <a:lnTo>
                    <a:pt x="1082" y="736"/>
                  </a:lnTo>
                  <a:lnTo>
                    <a:pt x="1225" y="827"/>
                  </a:lnTo>
                  <a:lnTo>
                    <a:pt x="1389" y="953"/>
                  </a:lnTo>
                  <a:lnTo>
                    <a:pt x="1480" y="1026"/>
                  </a:lnTo>
                  <a:lnTo>
                    <a:pt x="1731" y="1208"/>
                  </a:lnTo>
                  <a:lnTo>
                    <a:pt x="1891" y="1316"/>
                  </a:lnTo>
                  <a:lnTo>
                    <a:pt x="1930" y="1351"/>
                  </a:lnTo>
                  <a:lnTo>
                    <a:pt x="2055" y="1442"/>
                  </a:lnTo>
                  <a:lnTo>
                    <a:pt x="2146" y="1515"/>
                  </a:lnTo>
                  <a:lnTo>
                    <a:pt x="2215" y="1567"/>
                  </a:lnTo>
                  <a:lnTo>
                    <a:pt x="2306" y="1641"/>
                  </a:lnTo>
                  <a:lnTo>
                    <a:pt x="2380" y="1692"/>
                  </a:lnTo>
                  <a:lnTo>
                    <a:pt x="2471" y="1766"/>
                  </a:lnTo>
                  <a:lnTo>
                    <a:pt x="2562" y="1818"/>
                  </a:lnTo>
                  <a:lnTo>
                    <a:pt x="2631" y="1891"/>
                  </a:lnTo>
                  <a:lnTo>
                    <a:pt x="2648" y="1909"/>
                  </a:lnTo>
                  <a:lnTo>
                    <a:pt x="2687" y="1982"/>
                  </a:lnTo>
                  <a:lnTo>
                    <a:pt x="2704" y="2056"/>
                  </a:lnTo>
                  <a:lnTo>
                    <a:pt x="2631" y="2056"/>
                  </a:lnTo>
                  <a:lnTo>
                    <a:pt x="2562" y="2034"/>
                  </a:lnTo>
                  <a:lnTo>
                    <a:pt x="2540" y="2017"/>
                  </a:lnTo>
                  <a:lnTo>
                    <a:pt x="2453" y="1948"/>
                  </a:lnTo>
                  <a:lnTo>
                    <a:pt x="2363" y="1891"/>
                  </a:lnTo>
                  <a:lnTo>
                    <a:pt x="2289" y="1840"/>
                  </a:lnTo>
                  <a:lnTo>
                    <a:pt x="2198" y="1766"/>
                  </a:lnTo>
                  <a:lnTo>
                    <a:pt x="2129" y="1710"/>
                  </a:lnTo>
                  <a:lnTo>
                    <a:pt x="2038" y="1641"/>
                  </a:lnTo>
                  <a:lnTo>
                    <a:pt x="1965" y="1584"/>
                  </a:lnTo>
                  <a:lnTo>
                    <a:pt x="1839" y="1493"/>
                  </a:lnTo>
                  <a:lnTo>
                    <a:pt x="1783" y="1459"/>
                  </a:lnTo>
                  <a:lnTo>
                    <a:pt x="1623" y="1333"/>
                  </a:lnTo>
                  <a:lnTo>
                    <a:pt x="1389" y="1152"/>
                  </a:lnTo>
                  <a:lnTo>
                    <a:pt x="1298" y="1082"/>
                  </a:lnTo>
                  <a:lnTo>
                    <a:pt x="1117" y="974"/>
                  </a:lnTo>
                  <a:lnTo>
                    <a:pt x="991" y="866"/>
                  </a:lnTo>
                  <a:lnTo>
                    <a:pt x="956" y="845"/>
                  </a:lnTo>
                  <a:lnTo>
                    <a:pt x="792" y="702"/>
                  </a:lnTo>
                  <a:lnTo>
                    <a:pt x="723" y="650"/>
                  </a:lnTo>
                  <a:lnTo>
                    <a:pt x="684" y="628"/>
                  </a:lnTo>
                  <a:lnTo>
                    <a:pt x="632" y="576"/>
                  </a:lnTo>
                  <a:lnTo>
                    <a:pt x="558" y="520"/>
                  </a:lnTo>
                  <a:lnTo>
                    <a:pt x="468" y="451"/>
                  </a:lnTo>
                  <a:lnTo>
                    <a:pt x="398" y="377"/>
                  </a:lnTo>
                  <a:lnTo>
                    <a:pt x="359" y="360"/>
                  </a:lnTo>
                  <a:lnTo>
                    <a:pt x="325" y="304"/>
                  </a:lnTo>
                  <a:lnTo>
                    <a:pt x="234" y="252"/>
                  </a:lnTo>
                  <a:lnTo>
                    <a:pt x="160" y="178"/>
                  </a:lnTo>
                  <a:lnTo>
                    <a:pt x="74" y="109"/>
                  </a:lnTo>
                  <a:lnTo>
                    <a:pt x="0" y="35"/>
                  </a:lnTo>
                  <a:lnTo>
                    <a:pt x="0" y="1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58"/>
            <p:cNvSpPr/>
            <p:nvPr/>
          </p:nvSpPr>
          <p:spPr>
            <a:xfrm>
              <a:off x="2393200" y="4585700"/>
              <a:ext cx="75300" cy="63525"/>
            </a:xfrm>
            <a:custGeom>
              <a:rect b="b" l="l" r="r" t="t"/>
              <a:pathLst>
                <a:path extrusionOk="0" h="2541" w="3012">
                  <a:moveTo>
                    <a:pt x="2994" y="53"/>
                  </a:moveTo>
                  <a:lnTo>
                    <a:pt x="2813" y="217"/>
                  </a:lnTo>
                  <a:lnTo>
                    <a:pt x="2705" y="325"/>
                  </a:lnTo>
                  <a:lnTo>
                    <a:pt x="2631" y="377"/>
                  </a:lnTo>
                  <a:lnTo>
                    <a:pt x="2454" y="541"/>
                  </a:lnTo>
                  <a:lnTo>
                    <a:pt x="2454" y="541"/>
                  </a:lnTo>
                  <a:lnTo>
                    <a:pt x="2272" y="684"/>
                  </a:lnTo>
                  <a:lnTo>
                    <a:pt x="2255" y="719"/>
                  </a:lnTo>
                  <a:lnTo>
                    <a:pt x="2181" y="775"/>
                  </a:lnTo>
                  <a:lnTo>
                    <a:pt x="2090" y="844"/>
                  </a:lnTo>
                  <a:lnTo>
                    <a:pt x="2004" y="918"/>
                  </a:lnTo>
                  <a:lnTo>
                    <a:pt x="1913" y="1009"/>
                  </a:lnTo>
                  <a:lnTo>
                    <a:pt x="1822" y="1082"/>
                  </a:lnTo>
                  <a:lnTo>
                    <a:pt x="1731" y="1169"/>
                  </a:lnTo>
                  <a:lnTo>
                    <a:pt x="1696" y="1190"/>
                  </a:lnTo>
                  <a:lnTo>
                    <a:pt x="1640" y="1242"/>
                  </a:lnTo>
                  <a:lnTo>
                    <a:pt x="1549" y="1316"/>
                  </a:lnTo>
                  <a:lnTo>
                    <a:pt x="1463" y="1407"/>
                  </a:lnTo>
                  <a:lnTo>
                    <a:pt x="1372" y="1476"/>
                  </a:lnTo>
                  <a:lnTo>
                    <a:pt x="1281" y="1567"/>
                  </a:lnTo>
                  <a:lnTo>
                    <a:pt x="1190" y="1640"/>
                  </a:lnTo>
                  <a:lnTo>
                    <a:pt x="1117" y="1692"/>
                  </a:lnTo>
                  <a:lnTo>
                    <a:pt x="1099" y="1710"/>
                  </a:lnTo>
                  <a:lnTo>
                    <a:pt x="991" y="1800"/>
                  </a:lnTo>
                  <a:lnTo>
                    <a:pt x="900" y="1874"/>
                  </a:lnTo>
                  <a:lnTo>
                    <a:pt x="831" y="1965"/>
                  </a:lnTo>
                  <a:lnTo>
                    <a:pt x="740" y="2034"/>
                  </a:lnTo>
                  <a:lnTo>
                    <a:pt x="649" y="2108"/>
                  </a:lnTo>
                  <a:lnTo>
                    <a:pt x="598" y="2164"/>
                  </a:lnTo>
                  <a:lnTo>
                    <a:pt x="559" y="2198"/>
                  </a:lnTo>
                  <a:lnTo>
                    <a:pt x="468" y="2272"/>
                  </a:lnTo>
                  <a:lnTo>
                    <a:pt x="381" y="2341"/>
                  </a:lnTo>
                  <a:lnTo>
                    <a:pt x="342" y="2380"/>
                  </a:lnTo>
                  <a:lnTo>
                    <a:pt x="290" y="2432"/>
                  </a:lnTo>
                  <a:lnTo>
                    <a:pt x="200" y="2506"/>
                  </a:lnTo>
                  <a:lnTo>
                    <a:pt x="182" y="2523"/>
                  </a:lnTo>
                  <a:lnTo>
                    <a:pt x="74" y="2540"/>
                  </a:lnTo>
                  <a:lnTo>
                    <a:pt x="1" y="2540"/>
                  </a:lnTo>
                  <a:lnTo>
                    <a:pt x="1" y="2467"/>
                  </a:lnTo>
                  <a:lnTo>
                    <a:pt x="18" y="2359"/>
                  </a:lnTo>
                  <a:lnTo>
                    <a:pt x="35" y="2341"/>
                  </a:lnTo>
                  <a:lnTo>
                    <a:pt x="126" y="2250"/>
                  </a:lnTo>
                  <a:lnTo>
                    <a:pt x="182" y="2198"/>
                  </a:lnTo>
                  <a:lnTo>
                    <a:pt x="217" y="2164"/>
                  </a:lnTo>
                  <a:lnTo>
                    <a:pt x="290" y="2090"/>
                  </a:lnTo>
                  <a:lnTo>
                    <a:pt x="381" y="1999"/>
                  </a:lnTo>
                  <a:lnTo>
                    <a:pt x="416" y="1965"/>
                  </a:lnTo>
                  <a:lnTo>
                    <a:pt x="468" y="1926"/>
                  </a:lnTo>
                  <a:lnTo>
                    <a:pt x="559" y="1839"/>
                  </a:lnTo>
                  <a:lnTo>
                    <a:pt x="649" y="1766"/>
                  </a:lnTo>
                  <a:lnTo>
                    <a:pt x="740" y="1675"/>
                  </a:lnTo>
                  <a:lnTo>
                    <a:pt x="831" y="1601"/>
                  </a:lnTo>
                  <a:lnTo>
                    <a:pt x="922" y="1515"/>
                  </a:lnTo>
                  <a:lnTo>
                    <a:pt x="957" y="1493"/>
                  </a:lnTo>
                  <a:lnTo>
                    <a:pt x="1009" y="1441"/>
                  </a:lnTo>
                  <a:lnTo>
                    <a:pt x="1099" y="1368"/>
                  </a:lnTo>
                  <a:lnTo>
                    <a:pt x="1208" y="1277"/>
                  </a:lnTo>
                  <a:lnTo>
                    <a:pt x="1298" y="1208"/>
                  </a:lnTo>
                  <a:lnTo>
                    <a:pt x="1389" y="1134"/>
                  </a:lnTo>
                  <a:lnTo>
                    <a:pt x="1480" y="1061"/>
                  </a:lnTo>
                  <a:lnTo>
                    <a:pt x="1549" y="1009"/>
                  </a:lnTo>
                  <a:lnTo>
                    <a:pt x="1588" y="974"/>
                  </a:lnTo>
                  <a:lnTo>
                    <a:pt x="1679" y="901"/>
                  </a:lnTo>
                  <a:lnTo>
                    <a:pt x="1766" y="827"/>
                  </a:lnTo>
                  <a:lnTo>
                    <a:pt x="1874" y="758"/>
                  </a:lnTo>
                  <a:lnTo>
                    <a:pt x="1965" y="684"/>
                  </a:lnTo>
                  <a:lnTo>
                    <a:pt x="2056" y="611"/>
                  </a:lnTo>
                  <a:lnTo>
                    <a:pt x="2129" y="559"/>
                  </a:lnTo>
                  <a:lnTo>
                    <a:pt x="2164" y="541"/>
                  </a:lnTo>
                  <a:lnTo>
                    <a:pt x="2345" y="412"/>
                  </a:lnTo>
                  <a:lnTo>
                    <a:pt x="2363" y="394"/>
                  </a:lnTo>
                  <a:lnTo>
                    <a:pt x="2562" y="269"/>
                  </a:lnTo>
                  <a:lnTo>
                    <a:pt x="2614" y="217"/>
                  </a:lnTo>
                  <a:lnTo>
                    <a:pt x="2739" y="126"/>
                  </a:lnTo>
                  <a:lnTo>
                    <a:pt x="2938" y="1"/>
                  </a:lnTo>
                  <a:lnTo>
                    <a:pt x="301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58"/>
            <p:cNvSpPr/>
            <p:nvPr/>
          </p:nvSpPr>
          <p:spPr>
            <a:xfrm>
              <a:off x="2339975" y="4437850"/>
              <a:ext cx="52375" cy="46000"/>
            </a:xfrm>
            <a:custGeom>
              <a:rect b="b" l="l" r="r" t="t"/>
              <a:pathLst>
                <a:path extrusionOk="0" h="1840" w="2095">
                  <a:moveTo>
                    <a:pt x="74" y="0"/>
                  </a:moveTo>
                  <a:lnTo>
                    <a:pt x="200" y="109"/>
                  </a:lnTo>
                  <a:lnTo>
                    <a:pt x="347" y="217"/>
                  </a:lnTo>
                  <a:lnTo>
                    <a:pt x="472" y="308"/>
                  </a:lnTo>
                  <a:lnTo>
                    <a:pt x="581" y="399"/>
                  </a:lnTo>
                  <a:lnTo>
                    <a:pt x="598" y="416"/>
                  </a:lnTo>
                  <a:lnTo>
                    <a:pt x="780" y="559"/>
                  </a:lnTo>
                  <a:lnTo>
                    <a:pt x="849" y="615"/>
                  </a:lnTo>
                  <a:lnTo>
                    <a:pt x="974" y="723"/>
                  </a:lnTo>
                  <a:lnTo>
                    <a:pt x="1031" y="775"/>
                  </a:lnTo>
                  <a:lnTo>
                    <a:pt x="1104" y="831"/>
                  </a:lnTo>
                  <a:lnTo>
                    <a:pt x="1230" y="939"/>
                  </a:lnTo>
                  <a:lnTo>
                    <a:pt x="1320" y="1026"/>
                  </a:lnTo>
                  <a:lnTo>
                    <a:pt x="1355" y="1047"/>
                  </a:lnTo>
                  <a:lnTo>
                    <a:pt x="1481" y="1156"/>
                  </a:lnTo>
                  <a:lnTo>
                    <a:pt x="1537" y="1208"/>
                  </a:lnTo>
                  <a:lnTo>
                    <a:pt x="1606" y="1264"/>
                  </a:lnTo>
                  <a:lnTo>
                    <a:pt x="1662" y="1316"/>
                  </a:lnTo>
                  <a:lnTo>
                    <a:pt x="1731" y="1372"/>
                  </a:lnTo>
                  <a:lnTo>
                    <a:pt x="1788" y="1424"/>
                  </a:lnTo>
                  <a:lnTo>
                    <a:pt x="1805" y="1424"/>
                  </a:lnTo>
                  <a:lnTo>
                    <a:pt x="1861" y="1458"/>
                  </a:lnTo>
                  <a:lnTo>
                    <a:pt x="1913" y="1515"/>
                  </a:lnTo>
                  <a:lnTo>
                    <a:pt x="1969" y="1549"/>
                  </a:lnTo>
                  <a:lnTo>
                    <a:pt x="1987" y="1567"/>
                  </a:lnTo>
                  <a:lnTo>
                    <a:pt x="2039" y="1623"/>
                  </a:lnTo>
                  <a:lnTo>
                    <a:pt x="2095" y="1675"/>
                  </a:lnTo>
                  <a:lnTo>
                    <a:pt x="2078" y="1731"/>
                  </a:lnTo>
                  <a:lnTo>
                    <a:pt x="2004" y="1805"/>
                  </a:lnTo>
                  <a:lnTo>
                    <a:pt x="1969" y="1839"/>
                  </a:lnTo>
                  <a:lnTo>
                    <a:pt x="1913" y="1805"/>
                  </a:lnTo>
                  <a:lnTo>
                    <a:pt x="1840" y="1748"/>
                  </a:lnTo>
                  <a:lnTo>
                    <a:pt x="1822" y="1731"/>
                  </a:lnTo>
                  <a:lnTo>
                    <a:pt x="1770" y="1696"/>
                  </a:lnTo>
                  <a:lnTo>
                    <a:pt x="1714" y="1640"/>
                  </a:lnTo>
                  <a:lnTo>
                    <a:pt x="1662" y="1606"/>
                  </a:lnTo>
                  <a:lnTo>
                    <a:pt x="1645" y="1588"/>
                  </a:lnTo>
                  <a:lnTo>
                    <a:pt x="1589" y="1532"/>
                  </a:lnTo>
                  <a:lnTo>
                    <a:pt x="1515" y="1480"/>
                  </a:lnTo>
                  <a:lnTo>
                    <a:pt x="1463" y="1424"/>
                  </a:lnTo>
                  <a:lnTo>
                    <a:pt x="1390" y="1372"/>
                  </a:lnTo>
                  <a:lnTo>
                    <a:pt x="1338" y="1316"/>
                  </a:lnTo>
                  <a:lnTo>
                    <a:pt x="1212" y="1208"/>
                  </a:lnTo>
                  <a:lnTo>
                    <a:pt x="1173" y="1173"/>
                  </a:lnTo>
                  <a:lnTo>
                    <a:pt x="1083" y="1099"/>
                  </a:lnTo>
                  <a:lnTo>
                    <a:pt x="957" y="991"/>
                  </a:lnTo>
                  <a:lnTo>
                    <a:pt x="905" y="918"/>
                  </a:lnTo>
                  <a:lnTo>
                    <a:pt x="849" y="866"/>
                  </a:lnTo>
                  <a:lnTo>
                    <a:pt x="723" y="758"/>
                  </a:lnTo>
                  <a:lnTo>
                    <a:pt x="672" y="701"/>
                  </a:lnTo>
                  <a:lnTo>
                    <a:pt x="490" y="524"/>
                  </a:lnTo>
                  <a:lnTo>
                    <a:pt x="472" y="507"/>
                  </a:lnTo>
                  <a:lnTo>
                    <a:pt x="364" y="416"/>
                  </a:lnTo>
                  <a:lnTo>
                    <a:pt x="256" y="308"/>
                  </a:lnTo>
                  <a:lnTo>
                    <a:pt x="256" y="290"/>
                  </a:lnTo>
                  <a:lnTo>
                    <a:pt x="148" y="182"/>
                  </a:lnTo>
                  <a:lnTo>
                    <a:pt x="23" y="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58"/>
            <p:cNvSpPr/>
            <p:nvPr/>
          </p:nvSpPr>
          <p:spPr>
            <a:xfrm>
              <a:off x="2391350" y="4424325"/>
              <a:ext cx="27625" cy="31075"/>
            </a:xfrm>
            <a:custGeom>
              <a:rect b="b" l="l" r="r" t="t"/>
              <a:pathLst>
                <a:path extrusionOk="0" h="1243" w="1105">
                  <a:moveTo>
                    <a:pt x="1104" y="35"/>
                  </a:moveTo>
                  <a:lnTo>
                    <a:pt x="1065" y="74"/>
                  </a:lnTo>
                  <a:lnTo>
                    <a:pt x="1031" y="126"/>
                  </a:lnTo>
                  <a:lnTo>
                    <a:pt x="996" y="161"/>
                  </a:lnTo>
                  <a:lnTo>
                    <a:pt x="974" y="200"/>
                  </a:lnTo>
                  <a:lnTo>
                    <a:pt x="905" y="269"/>
                  </a:lnTo>
                  <a:lnTo>
                    <a:pt x="905" y="269"/>
                  </a:lnTo>
                  <a:lnTo>
                    <a:pt x="849" y="342"/>
                  </a:lnTo>
                  <a:lnTo>
                    <a:pt x="780" y="416"/>
                  </a:lnTo>
                  <a:lnTo>
                    <a:pt x="741" y="485"/>
                  </a:lnTo>
                  <a:lnTo>
                    <a:pt x="723" y="485"/>
                  </a:lnTo>
                  <a:lnTo>
                    <a:pt x="650" y="576"/>
                  </a:lnTo>
                  <a:lnTo>
                    <a:pt x="598" y="650"/>
                  </a:lnTo>
                  <a:lnTo>
                    <a:pt x="581" y="667"/>
                  </a:lnTo>
                  <a:lnTo>
                    <a:pt x="524" y="723"/>
                  </a:lnTo>
                  <a:lnTo>
                    <a:pt x="473" y="792"/>
                  </a:lnTo>
                  <a:lnTo>
                    <a:pt x="455" y="810"/>
                  </a:lnTo>
                  <a:lnTo>
                    <a:pt x="434" y="831"/>
                  </a:lnTo>
                  <a:lnTo>
                    <a:pt x="399" y="866"/>
                  </a:lnTo>
                  <a:lnTo>
                    <a:pt x="364" y="901"/>
                  </a:lnTo>
                  <a:lnTo>
                    <a:pt x="325" y="940"/>
                  </a:lnTo>
                  <a:lnTo>
                    <a:pt x="308" y="957"/>
                  </a:lnTo>
                  <a:lnTo>
                    <a:pt x="308" y="974"/>
                  </a:lnTo>
                  <a:lnTo>
                    <a:pt x="274" y="1009"/>
                  </a:lnTo>
                  <a:lnTo>
                    <a:pt x="239" y="1048"/>
                  </a:lnTo>
                  <a:lnTo>
                    <a:pt x="200" y="1082"/>
                  </a:lnTo>
                  <a:lnTo>
                    <a:pt x="183" y="1117"/>
                  </a:lnTo>
                  <a:lnTo>
                    <a:pt x="148" y="1156"/>
                  </a:lnTo>
                  <a:lnTo>
                    <a:pt x="109" y="1190"/>
                  </a:lnTo>
                  <a:lnTo>
                    <a:pt x="92" y="1225"/>
                  </a:lnTo>
                  <a:lnTo>
                    <a:pt x="92" y="1225"/>
                  </a:lnTo>
                  <a:lnTo>
                    <a:pt x="23" y="1242"/>
                  </a:lnTo>
                  <a:lnTo>
                    <a:pt x="1" y="1173"/>
                  </a:lnTo>
                  <a:lnTo>
                    <a:pt x="23" y="1173"/>
                  </a:lnTo>
                  <a:lnTo>
                    <a:pt x="40" y="1134"/>
                  </a:lnTo>
                  <a:lnTo>
                    <a:pt x="75" y="1082"/>
                  </a:lnTo>
                  <a:lnTo>
                    <a:pt x="92" y="1048"/>
                  </a:lnTo>
                  <a:lnTo>
                    <a:pt x="131" y="1009"/>
                  </a:lnTo>
                  <a:lnTo>
                    <a:pt x="148" y="974"/>
                  </a:lnTo>
                  <a:lnTo>
                    <a:pt x="183" y="940"/>
                  </a:lnTo>
                  <a:lnTo>
                    <a:pt x="217" y="883"/>
                  </a:lnTo>
                  <a:lnTo>
                    <a:pt x="217" y="883"/>
                  </a:lnTo>
                  <a:lnTo>
                    <a:pt x="239" y="849"/>
                  </a:lnTo>
                  <a:lnTo>
                    <a:pt x="274" y="810"/>
                  </a:lnTo>
                  <a:lnTo>
                    <a:pt x="308" y="775"/>
                  </a:lnTo>
                  <a:lnTo>
                    <a:pt x="347" y="740"/>
                  </a:lnTo>
                  <a:lnTo>
                    <a:pt x="347" y="723"/>
                  </a:lnTo>
                  <a:lnTo>
                    <a:pt x="382" y="702"/>
                  </a:lnTo>
                  <a:lnTo>
                    <a:pt x="434" y="632"/>
                  </a:lnTo>
                  <a:lnTo>
                    <a:pt x="490" y="576"/>
                  </a:lnTo>
                  <a:lnTo>
                    <a:pt x="507" y="559"/>
                  </a:lnTo>
                  <a:lnTo>
                    <a:pt x="581" y="485"/>
                  </a:lnTo>
                  <a:lnTo>
                    <a:pt x="650" y="416"/>
                  </a:lnTo>
                  <a:lnTo>
                    <a:pt x="650" y="416"/>
                  </a:lnTo>
                  <a:lnTo>
                    <a:pt x="723" y="360"/>
                  </a:lnTo>
                  <a:lnTo>
                    <a:pt x="780" y="291"/>
                  </a:lnTo>
                  <a:lnTo>
                    <a:pt x="849" y="234"/>
                  </a:lnTo>
                  <a:lnTo>
                    <a:pt x="849" y="217"/>
                  </a:lnTo>
                  <a:lnTo>
                    <a:pt x="922" y="143"/>
                  </a:lnTo>
                  <a:lnTo>
                    <a:pt x="957" y="109"/>
                  </a:lnTo>
                  <a:lnTo>
                    <a:pt x="996" y="92"/>
                  </a:lnTo>
                  <a:lnTo>
                    <a:pt x="1031" y="53"/>
                  </a:lnTo>
                  <a:lnTo>
                    <a:pt x="1065" y="18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58"/>
            <p:cNvSpPr/>
            <p:nvPr/>
          </p:nvSpPr>
          <p:spPr>
            <a:xfrm>
              <a:off x="2037675" y="3205250"/>
              <a:ext cx="310450" cy="85275"/>
            </a:xfrm>
            <a:custGeom>
              <a:rect b="b" l="l" r="r" t="t"/>
              <a:pathLst>
                <a:path extrusionOk="0" h="3411" w="12418">
                  <a:moveTo>
                    <a:pt x="6110" y="1"/>
                  </a:moveTo>
                  <a:cubicBezTo>
                    <a:pt x="5063" y="1"/>
                    <a:pt x="4128" y="615"/>
                    <a:pt x="3548" y="1589"/>
                  </a:cubicBezTo>
                  <a:cubicBezTo>
                    <a:pt x="3301" y="2001"/>
                    <a:pt x="2908" y="2234"/>
                    <a:pt x="2504" y="2234"/>
                  </a:cubicBezTo>
                  <a:cubicBezTo>
                    <a:pt x="2377" y="2234"/>
                    <a:pt x="2250" y="2212"/>
                    <a:pt x="2125" y="2164"/>
                  </a:cubicBezTo>
                  <a:cubicBezTo>
                    <a:pt x="1874" y="2073"/>
                    <a:pt x="1601" y="2021"/>
                    <a:pt x="1333" y="2021"/>
                  </a:cubicBezTo>
                  <a:lnTo>
                    <a:pt x="1151" y="2021"/>
                  </a:lnTo>
                  <a:cubicBezTo>
                    <a:pt x="433" y="2091"/>
                    <a:pt x="35" y="2722"/>
                    <a:pt x="1" y="3410"/>
                  </a:cubicBezTo>
                  <a:lnTo>
                    <a:pt x="12417" y="3410"/>
                  </a:lnTo>
                  <a:cubicBezTo>
                    <a:pt x="12365" y="2722"/>
                    <a:pt x="11985" y="2091"/>
                    <a:pt x="11249" y="2021"/>
                  </a:cubicBezTo>
                  <a:lnTo>
                    <a:pt x="11068" y="2021"/>
                  </a:lnTo>
                  <a:cubicBezTo>
                    <a:pt x="10760" y="2021"/>
                    <a:pt x="10471" y="2073"/>
                    <a:pt x="10202" y="2199"/>
                  </a:cubicBezTo>
                  <a:cubicBezTo>
                    <a:pt x="10052" y="2263"/>
                    <a:pt x="9899" y="2294"/>
                    <a:pt x="9749" y="2294"/>
                  </a:cubicBezTo>
                  <a:cubicBezTo>
                    <a:pt x="9341" y="2294"/>
                    <a:pt x="8955" y="2064"/>
                    <a:pt x="8705" y="1641"/>
                  </a:cubicBezTo>
                  <a:cubicBezTo>
                    <a:pt x="8130" y="650"/>
                    <a:pt x="7191" y="1"/>
                    <a:pt x="611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58"/>
            <p:cNvSpPr/>
            <p:nvPr/>
          </p:nvSpPr>
          <p:spPr>
            <a:xfrm>
              <a:off x="1182250" y="3247650"/>
              <a:ext cx="310550" cy="85150"/>
            </a:xfrm>
            <a:custGeom>
              <a:rect b="b" l="l" r="r" t="t"/>
              <a:pathLst>
                <a:path extrusionOk="0" h="3406" w="12422">
                  <a:moveTo>
                    <a:pt x="6131" y="1"/>
                  </a:moveTo>
                  <a:cubicBezTo>
                    <a:pt x="5066" y="1"/>
                    <a:pt x="4149" y="633"/>
                    <a:pt x="3569" y="1584"/>
                  </a:cubicBezTo>
                  <a:cubicBezTo>
                    <a:pt x="3322" y="1997"/>
                    <a:pt x="2927" y="2234"/>
                    <a:pt x="2514" y="2234"/>
                  </a:cubicBezTo>
                  <a:cubicBezTo>
                    <a:pt x="2386" y="2234"/>
                    <a:pt x="2257" y="2211"/>
                    <a:pt x="2129" y="2164"/>
                  </a:cubicBezTo>
                  <a:cubicBezTo>
                    <a:pt x="1895" y="2073"/>
                    <a:pt x="1623" y="2017"/>
                    <a:pt x="1354" y="2017"/>
                  </a:cubicBezTo>
                  <a:cubicBezTo>
                    <a:pt x="1298" y="2017"/>
                    <a:pt x="1246" y="2017"/>
                    <a:pt x="1173" y="2039"/>
                  </a:cubicBezTo>
                  <a:cubicBezTo>
                    <a:pt x="433" y="2091"/>
                    <a:pt x="56" y="2722"/>
                    <a:pt x="0" y="3406"/>
                  </a:cubicBezTo>
                  <a:lnTo>
                    <a:pt x="12421" y="3406"/>
                  </a:lnTo>
                  <a:cubicBezTo>
                    <a:pt x="12387" y="2722"/>
                    <a:pt x="12006" y="2091"/>
                    <a:pt x="11266" y="2039"/>
                  </a:cubicBezTo>
                  <a:cubicBezTo>
                    <a:pt x="11197" y="2017"/>
                    <a:pt x="11141" y="2017"/>
                    <a:pt x="11089" y="2017"/>
                  </a:cubicBezTo>
                  <a:cubicBezTo>
                    <a:pt x="10782" y="2017"/>
                    <a:pt x="10492" y="2091"/>
                    <a:pt x="10223" y="2199"/>
                  </a:cubicBezTo>
                  <a:cubicBezTo>
                    <a:pt x="10075" y="2261"/>
                    <a:pt x="9922" y="2291"/>
                    <a:pt x="9771" y="2291"/>
                  </a:cubicBezTo>
                  <a:cubicBezTo>
                    <a:pt x="9358" y="2291"/>
                    <a:pt x="8964" y="2063"/>
                    <a:pt x="8726" y="1641"/>
                  </a:cubicBezTo>
                  <a:cubicBezTo>
                    <a:pt x="8151" y="650"/>
                    <a:pt x="7212" y="1"/>
                    <a:pt x="6131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58"/>
            <p:cNvSpPr/>
            <p:nvPr/>
          </p:nvSpPr>
          <p:spPr>
            <a:xfrm>
              <a:off x="1289100" y="2734775"/>
              <a:ext cx="310550" cy="84700"/>
            </a:xfrm>
            <a:custGeom>
              <a:rect b="b" l="l" r="r" t="t"/>
              <a:pathLst>
                <a:path extrusionOk="0" h="3388" w="12422">
                  <a:moveTo>
                    <a:pt x="6127" y="0"/>
                  </a:moveTo>
                  <a:cubicBezTo>
                    <a:pt x="5067" y="0"/>
                    <a:pt x="4145" y="615"/>
                    <a:pt x="3570" y="1588"/>
                  </a:cubicBezTo>
                  <a:cubicBezTo>
                    <a:pt x="3323" y="2000"/>
                    <a:pt x="2927" y="2234"/>
                    <a:pt x="2514" y="2234"/>
                  </a:cubicBezTo>
                  <a:cubicBezTo>
                    <a:pt x="2385" y="2234"/>
                    <a:pt x="2254" y="2211"/>
                    <a:pt x="2125" y="2163"/>
                  </a:cubicBezTo>
                  <a:cubicBezTo>
                    <a:pt x="1891" y="2073"/>
                    <a:pt x="1623" y="2021"/>
                    <a:pt x="1350" y="2021"/>
                  </a:cubicBezTo>
                  <a:lnTo>
                    <a:pt x="1173" y="2021"/>
                  </a:lnTo>
                  <a:cubicBezTo>
                    <a:pt x="433" y="2090"/>
                    <a:pt x="53" y="2722"/>
                    <a:pt x="1" y="3388"/>
                  </a:cubicBezTo>
                  <a:lnTo>
                    <a:pt x="12422" y="3388"/>
                  </a:lnTo>
                  <a:cubicBezTo>
                    <a:pt x="12383" y="2722"/>
                    <a:pt x="11989" y="2090"/>
                    <a:pt x="11267" y="2021"/>
                  </a:cubicBezTo>
                  <a:lnTo>
                    <a:pt x="11085" y="2021"/>
                  </a:lnTo>
                  <a:cubicBezTo>
                    <a:pt x="10778" y="2021"/>
                    <a:pt x="10492" y="2073"/>
                    <a:pt x="10202" y="2198"/>
                  </a:cubicBezTo>
                  <a:cubicBezTo>
                    <a:pt x="10057" y="2262"/>
                    <a:pt x="9906" y="2293"/>
                    <a:pt x="9757" y="2293"/>
                  </a:cubicBezTo>
                  <a:cubicBezTo>
                    <a:pt x="9352" y="2293"/>
                    <a:pt x="8960" y="2064"/>
                    <a:pt x="8723" y="1640"/>
                  </a:cubicBezTo>
                  <a:cubicBezTo>
                    <a:pt x="8147" y="649"/>
                    <a:pt x="7208" y="0"/>
                    <a:pt x="6127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58"/>
            <p:cNvSpPr/>
            <p:nvPr/>
          </p:nvSpPr>
          <p:spPr>
            <a:xfrm>
              <a:off x="2125500" y="3015125"/>
              <a:ext cx="310550" cy="85150"/>
            </a:xfrm>
            <a:custGeom>
              <a:rect b="b" l="l" r="r" t="t"/>
              <a:pathLst>
                <a:path extrusionOk="0" h="3406" w="12422">
                  <a:moveTo>
                    <a:pt x="6131" y="0"/>
                  </a:moveTo>
                  <a:cubicBezTo>
                    <a:pt x="5067" y="0"/>
                    <a:pt x="4128" y="632"/>
                    <a:pt x="3553" y="1584"/>
                  </a:cubicBezTo>
                  <a:cubicBezTo>
                    <a:pt x="3305" y="1997"/>
                    <a:pt x="2921" y="2233"/>
                    <a:pt x="2512" y="2233"/>
                  </a:cubicBezTo>
                  <a:cubicBezTo>
                    <a:pt x="2386" y="2233"/>
                    <a:pt x="2257" y="2210"/>
                    <a:pt x="2129" y="2163"/>
                  </a:cubicBezTo>
                  <a:cubicBezTo>
                    <a:pt x="1874" y="2073"/>
                    <a:pt x="1623" y="2016"/>
                    <a:pt x="1355" y="2016"/>
                  </a:cubicBezTo>
                  <a:lnTo>
                    <a:pt x="1173" y="2016"/>
                  </a:lnTo>
                  <a:cubicBezTo>
                    <a:pt x="433" y="2090"/>
                    <a:pt x="57" y="2722"/>
                    <a:pt x="1" y="3405"/>
                  </a:cubicBezTo>
                  <a:lnTo>
                    <a:pt x="12422" y="3405"/>
                  </a:lnTo>
                  <a:cubicBezTo>
                    <a:pt x="12366" y="2722"/>
                    <a:pt x="11989" y="2090"/>
                    <a:pt x="11249" y="2016"/>
                  </a:cubicBezTo>
                  <a:lnTo>
                    <a:pt x="11089" y="2016"/>
                  </a:lnTo>
                  <a:cubicBezTo>
                    <a:pt x="10782" y="2016"/>
                    <a:pt x="10475" y="2090"/>
                    <a:pt x="10202" y="2198"/>
                  </a:cubicBezTo>
                  <a:cubicBezTo>
                    <a:pt x="10058" y="2260"/>
                    <a:pt x="9909" y="2291"/>
                    <a:pt x="9761" y="2291"/>
                  </a:cubicBezTo>
                  <a:cubicBezTo>
                    <a:pt x="9356" y="2291"/>
                    <a:pt x="8965" y="2062"/>
                    <a:pt x="8727" y="1640"/>
                  </a:cubicBezTo>
                  <a:cubicBezTo>
                    <a:pt x="8147" y="649"/>
                    <a:pt x="7195" y="0"/>
                    <a:pt x="61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58"/>
            <p:cNvSpPr/>
            <p:nvPr/>
          </p:nvSpPr>
          <p:spPr>
            <a:xfrm>
              <a:off x="2387800" y="2813625"/>
              <a:ext cx="150575" cy="200550"/>
            </a:xfrm>
            <a:custGeom>
              <a:rect b="b" l="l" r="r" t="t"/>
              <a:pathLst>
                <a:path extrusionOk="0" h="8022" w="6023">
                  <a:moveTo>
                    <a:pt x="199" y="3643"/>
                  </a:moveTo>
                  <a:cubicBezTo>
                    <a:pt x="56" y="3894"/>
                    <a:pt x="35" y="4236"/>
                    <a:pt x="17" y="4543"/>
                  </a:cubicBezTo>
                  <a:cubicBezTo>
                    <a:pt x="0" y="4634"/>
                    <a:pt x="17" y="4850"/>
                    <a:pt x="165" y="4850"/>
                  </a:cubicBezTo>
                  <a:cubicBezTo>
                    <a:pt x="342" y="4867"/>
                    <a:pt x="558" y="4383"/>
                    <a:pt x="684" y="4257"/>
                  </a:cubicBezTo>
                  <a:cubicBezTo>
                    <a:pt x="723" y="4218"/>
                    <a:pt x="865" y="4041"/>
                    <a:pt x="922" y="4166"/>
                  </a:cubicBezTo>
                  <a:cubicBezTo>
                    <a:pt x="991" y="4400"/>
                    <a:pt x="922" y="4776"/>
                    <a:pt x="883" y="5014"/>
                  </a:cubicBezTo>
                  <a:cubicBezTo>
                    <a:pt x="775" y="5681"/>
                    <a:pt x="792" y="6399"/>
                    <a:pt x="757" y="7069"/>
                  </a:cubicBezTo>
                  <a:cubicBezTo>
                    <a:pt x="757" y="7230"/>
                    <a:pt x="723" y="7969"/>
                    <a:pt x="956" y="8004"/>
                  </a:cubicBezTo>
                  <a:cubicBezTo>
                    <a:pt x="1030" y="8021"/>
                    <a:pt x="1082" y="7879"/>
                    <a:pt x="1116" y="7827"/>
                  </a:cubicBezTo>
                  <a:cubicBezTo>
                    <a:pt x="1225" y="7589"/>
                    <a:pt x="1281" y="7394"/>
                    <a:pt x="1354" y="7156"/>
                  </a:cubicBezTo>
                  <a:cubicBezTo>
                    <a:pt x="1549" y="6382"/>
                    <a:pt x="1480" y="5573"/>
                    <a:pt x="1657" y="4798"/>
                  </a:cubicBezTo>
                  <a:cubicBezTo>
                    <a:pt x="1679" y="4668"/>
                    <a:pt x="1874" y="4093"/>
                    <a:pt x="2038" y="4093"/>
                  </a:cubicBezTo>
                  <a:cubicBezTo>
                    <a:pt x="2453" y="4093"/>
                    <a:pt x="2362" y="4668"/>
                    <a:pt x="2380" y="4958"/>
                  </a:cubicBezTo>
                  <a:cubicBezTo>
                    <a:pt x="2397" y="5032"/>
                    <a:pt x="2380" y="5283"/>
                    <a:pt x="2522" y="5283"/>
                  </a:cubicBezTo>
                  <a:cubicBezTo>
                    <a:pt x="2903" y="5283"/>
                    <a:pt x="2631" y="4002"/>
                    <a:pt x="3154" y="4582"/>
                  </a:cubicBezTo>
                  <a:cubicBezTo>
                    <a:pt x="3245" y="4690"/>
                    <a:pt x="3228" y="4776"/>
                    <a:pt x="3228" y="4906"/>
                  </a:cubicBezTo>
                  <a:cubicBezTo>
                    <a:pt x="3228" y="5066"/>
                    <a:pt x="3301" y="5265"/>
                    <a:pt x="3301" y="5425"/>
                  </a:cubicBezTo>
                  <a:cubicBezTo>
                    <a:pt x="3319" y="5607"/>
                    <a:pt x="3262" y="5841"/>
                    <a:pt x="3319" y="6005"/>
                  </a:cubicBezTo>
                  <a:cubicBezTo>
                    <a:pt x="3353" y="6096"/>
                    <a:pt x="3370" y="6438"/>
                    <a:pt x="3496" y="6438"/>
                  </a:cubicBezTo>
                  <a:cubicBezTo>
                    <a:pt x="3734" y="6438"/>
                    <a:pt x="3695" y="5823"/>
                    <a:pt x="3695" y="5681"/>
                  </a:cubicBezTo>
                  <a:cubicBezTo>
                    <a:pt x="3695" y="5408"/>
                    <a:pt x="3734" y="5123"/>
                    <a:pt x="3751" y="4850"/>
                  </a:cubicBezTo>
                  <a:cubicBezTo>
                    <a:pt x="3786" y="4383"/>
                    <a:pt x="3712" y="3825"/>
                    <a:pt x="4093" y="3461"/>
                  </a:cubicBezTo>
                  <a:cubicBezTo>
                    <a:pt x="4145" y="3392"/>
                    <a:pt x="4344" y="3461"/>
                    <a:pt x="4383" y="3552"/>
                  </a:cubicBezTo>
                  <a:cubicBezTo>
                    <a:pt x="4491" y="3911"/>
                    <a:pt x="4417" y="4365"/>
                    <a:pt x="4634" y="4668"/>
                  </a:cubicBezTo>
                  <a:cubicBezTo>
                    <a:pt x="4668" y="4725"/>
                    <a:pt x="4759" y="4526"/>
                    <a:pt x="4759" y="4491"/>
                  </a:cubicBezTo>
                  <a:cubicBezTo>
                    <a:pt x="4815" y="4400"/>
                    <a:pt x="4815" y="3911"/>
                    <a:pt x="4924" y="3877"/>
                  </a:cubicBezTo>
                  <a:cubicBezTo>
                    <a:pt x="4976" y="3859"/>
                    <a:pt x="5101" y="4058"/>
                    <a:pt x="5118" y="4110"/>
                  </a:cubicBezTo>
                  <a:cubicBezTo>
                    <a:pt x="5192" y="4365"/>
                    <a:pt x="5157" y="4725"/>
                    <a:pt x="5317" y="4958"/>
                  </a:cubicBezTo>
                  <a:cubicBezTo>
                    <a:pt x="5499" y="5192"/>
                    <a:pt x="5789" y="5157"/>
                    <a:pt x="5824" y="4850"/>
                  </a:cubicBezTo>
                  <a:cubicBezTo>
                    <a:pt x="6023" y="3552"/>
                    <a:pt x="5949" y="1804"/>
                    <a:pt x="4794" y="939"/>
                  </a:cubicBezTo>
                  <a:cubicBezTo>
                    <a:pt x="4417" y="632"/>
                    <a:pt x="3877" y="273"/>
                    <a:pt x="3370" y="182"/>
                  </a:cubicBezTo>
                  <a:cubicBezTo>
                    <a:pt x="2436" y="0"/>
                    <a:pt x="1424" y="740"/>
                    <a:pt x="974" y="1497"/>
                  </a:cubicBezTo>
                  <a:cubicBezTo>
                    <a:pt x="848" y="1696"/>
                    <a:pt x="705" y="1912"/>
                    <a:pt x="684" y="21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58"/>
            <p:cNvSpPr/>
            <p:nvPr/>
          </p:nvSpPr>
          <p:spPr>
            <a:xfrm>
              <a:off x="2381950" y="4336400"/>
              <a:ext cx="19825" cy="444025"/>
            </a:xfrm>
            <a:custGeom>
              <a:rect b="b" l="l" r="r" t="t"/>
              <a:pathLst>
                <a:path extrusionOk="0" h="17761" w="793">
                  <a:moveTo>
                    <a:pt x="52" y="0"/>
                  </a:moveTo>
                  <a:lnTo>
                    <a:pt x="1" y="57"/>
                  </a:lnTo>
                  <a:lnTo>
                    <a:pt x="18" y="199"/>
                  </a:lnTo>
                  <a:lnTo>
                    <a:pt x="18" y="325"/>
                  </a:lnTo>
                  <a:lnTo>
                    <a:pt x="1" y="472"/>
                  </a:lnTo>
                  <a:lnTo>
                    <a:pt x="1" y="507"/>
                  </a:lnTo>
                  <a:lnTo>
                    <a:pt x="18" y="615"/>
                  </a:lnTo>
                  <a:lnTo>
                    <a:pt x="18" y="740"/>
                  </a:lnTo>
                  <a:lnTo>
                    <a:pt x="35" y="887"/>
                  </a:lnTo>
                  <a:lnTo>
                    <a:pt x="35" y="1030"/>
                  </a:lnTo>
                  <a:lnTo>
                    <a:pt x="52" y="1155"/>
                  </a:lnTo>
                  <a:lnTo>
                    <a:pt x="52" y="1298"/>
                  </a:lnTo>
                  <a:lnTo>
                    <a:pt x="52" y="1428"/>
                  </a:lnTo>
                  <a:lnTo>
                    <a:pt x="74" y="1571"/>
                  </a:lnTo>
                  <a:lnTo>
                    <a:pt x="74" y="1714"/>
                  </a:lnTo>
                  <a:lnTo>
                    <a:pt x="74" y="1822"/>
                  </a:lnTo>
                  <a:lnTo>
                    <a:pt x="74" y="1839"/>
                  </a:lnTo>
                  <a:lnTo>
                    <a:pt x="91" y="1986"/>
                  </a:lnTo>
                  <a:lnTo>
                    <a:pt x="91" y="2129"/>
                  </a:lnTo>
                  <a:lnTo>
                    <a:pt x="109" y="2254"/>
                  </a:lnTo>
                  <a:lnTo>
                    <a:pt x="109" y="2401"/>
                  </a:lnTo>
                  <a:lnTo>
                    <a:pt x="126" y="2544"/>
                  </a:lnTo>
                  <a:lnTo>
                    <a:pt x="143" y="2812"/>
                  </a:lnTo>
                  <a:lnTo>
                    <a:pt x="143" y="3085"/>
                  </a:lnTo>
                  <a:lnTo>
                    <a:pt x="161" y="3353"/>
                  </a:lnTo>
                  <a:lnTo>
                    <a:pt x="182" y="3643"/>
                  </a:lnTo>
                  <a:lnTo>
                    <a:pt x="182" y="3916"/>
                  </a:lnTo>
                  <a:lnTo>
                    <a:pt x="200" y="4184"/>
                  </a:lnTo>
                  <a:lnTo>
                    <a:pt x="217" y="4474"/>
                  </a:lnTo>
                  <a:lnTo>
                    <a:pt x="217" y="4742"/>
                  </a:lnTo>
                  <a:lnTo>
                    <a:pt x="234" y="5015"/>
                  </a:lnTo>
                  <a:lnTo>
                    <a:pt x="234" y="5283"/>
                  </a:lnTo>
                  <a:lnTo>
                    <a:pt x="234" y="5573"/>
                  </a:lnTo>
                  <a:lnTo>
                    <a:pt x="251" y="5841"/>
                  </a:lnTo>
                  <a:lnTo>
                    <a:pt x="251" y="6040"/>
                  </a:lnTo>
                  <a:lnTo>
                    <a:pt x="251" y="6114"/>
                  </a:lnTo>
                  <a:lnTo>
                    <a:pt x="251" y="6403"/>
                  </a:lnTo>
                  <a:lnTo>
                    <a:pt x="269" y="6672"/>
                  </a:lnTo>
                  <a:lnTo>
                    <a:pt x="269" y="6944"/>
                  </a:lnTo>
                  <a:lnTo>
                    <a:pt x="269" y="7230"/>
                  </a:lnTo>
                  <a:lnTo>
                    <a:pt x="290" y="7502"/>
                  </a:lnTo>
                  <a:lnTo>
                    <a:pt x="290" y="7771"/>
                  </a:lnTo>
                  <a:lnTo>
                    <a:pt x="290" y="8060"/>
                  </a:lnTo>
                  <a:lnTo>
                    <a:pt x="290" y="8329"/>
                  </a:lnTo>
                  <a:lnTo>
                    <a:pt x="308" y="8601"/>
                  </a:lnTo>
                  <a:lnTo>
                    <a:pt x="308" y="8891"/>
                  </a:lnTo>
                  <a:lnTo>
                    <a:pt x="308" y="9432"/>
                  </a:lnTo>
                  <a:lnTo>
                    <a:pt x="325" y="9990"/>
                  </a:lnTo>
                  <a:lnTo>
                    <a:pt x="325" y="10548"/>
                  </a:lnTo>
                  <a:lnTo>
                    <a:pt x="325" y="10782"/>
                  </a:lnTo>
                  <a:lnTo>
                    <a:pt x="342" y="11089"/>
                  </a:lnTo>
                  <a:lnTo>
                    <a:pt x="342" y="11647"/>
                  </a:lnTo>
                  <a:lnTo>
                    <a:pt x="360" y="11937"/>
                  </a:lnTo>
                  <a:lnTo>
                    <a:pt x="360" y="12205"/>
                  </a:lnTo>
                  <a:lnTo>
                    <a:pt x="360" y="12279"/>
                  </a:lnTo>
                  <a:lnTo>
                    <a:pt x="377" y="12478"/>
                  </a:lnTo>
                  <a:lnTo>
                    <a:pt x="377" y="12763"/>
                  </a:lnTo>
                  <a:lnTo>
                    <a:pt x="377" y="13036"/>
                  </a:lnTo>
                  <a:lnTo>
                    <a:pt x="399" y="13304"/>
                  </a:lnTo>
                  <a:lnTo>
                    <a:pt x="416" y="13594"/>
                  </a:lnTo>
                  <a:lnTo>
                    <a:pt x="416" y="13845"/>
                  </a:lnTo>
                  <a:lnTo>
                    <a:pt x="416" y="13866"/>
                  </a:lnTo>
                  <a:lnTo>
                    <a:pt x="433" y="14135"/>
                  </a:lnTo>
                  <a:lnTo>
                    <a:pt x="451" y="14425"/>
                  </a:lnTo>
                  <a:lnTo>
                    <a:pt x="451" y="14693"/>
                  </a:lnTo>
                  <a:lnTo>
                    <a:pt x="468" y="14965"/>
                  </a:lnTo>
                  <a:lnTo>
                    <a:pt x="485" y="15251"/>
                  </a:lnTo>
                  <a:lnTo>
                    <a:pt x="485" y="15307"/>
                  </a:lnTo>
                  <a:lnTo>
                    <a:pt x="507" y="15523"/>
                  </a:lnTo>
                  <a:lnTo>
                    <a:pt x="524" y="15792"/>
                  </a:lnTo>
                  <a:lnTo>
                    <a:pt x="541" y="16082"/>
                  </a:lnTo>
                  <a:lnTo>
                    <a:pt x="559" y="16354"/>
                  </a:lnTo>
                  <a:lnTo>
                    <a:pt x="559" y="16389"/>
                  </a:lnTo>
                  <a:lnTo>
                    <a:pt x="576" y="16622"/>
                  </a:lnTo>
                  <a:lnTo>
                    <a:pt x="615" y="16895"/>
                  </a:lnTo>
                  <a:lnTo>
                    <a:pt x="632" y="17038"/>
                  </a:lnTo>
                  <a:lnTo>
                    <a:pt x="632" y="17128"/>
                  </a:lnTo>
                  <a:lnTo>
                    <a:pt x="650" y="17180"/>
                  </a:lnTo>
                  <a:lnTo>
                    <a:pt x="667" y="17306"/>
                  </a:lnTo>
                  <a:lnTo>
                    <a:pt x="684" y="17453"/>
                  </a:lnTo>
                  <a:lnTo>
                    <a:pt x="701" y="17596"/>
                  </a:lnTo>
                  <a:lnTo>
                    <a:pt x="701" y="17721"/>
                  </a:lnTo>
                  <a:lnTo>
                    <a:pt x="758" y="17760"/>
                  </a:lnTo>
                  <a:lnTo>
                    <a:pt x="792" y="17721"/>
                  </a:lnTo>
                  <a:lnTo>
                    <a:pt x="775" y="17578"/>
                  </a:lnTo>
                  <a:lnTo>
                    <a:pt x="775" y="17453"/>
                  </a:lnTo>
                  <a:lnTo>
                    <a:pt x="775" y="17306"/>
                  </a:lnTo>
                  <a:lnTo>
                    <a:pt x="775" y="17163"/>
                  </a:lnTo>
                  <a:lnTo>
                    <a:pt x="775" y="17111"/>
                  </a:lnTo>
                  <a:lnTo>
                    <a:pt x="775" y="17038"/>
                  </a:lnTo>
                  <a:lnTo>
                    <a:pt x="775" y="16895"/>
                  </a:lnTo>
                  <a:lnTo>
                    <a:pt x="775" y="16622"/>
                  </a:lnTo>
                  <a:lnTo>
                    <a:pt x="775" y="16371"/>
                  </a:lnTo>
                  <a:lnTo>
                    <a:pt x="775" y="16332"/>
                  </a:lnTo>
                  <a:lnTo>
                    <a:pt x="758" y="16064"/>
                  </a:lnTo>
                  <a:lnTo>
                    <a:pt x="758" y="15792"/>
                  </a:lnTo>
                  <a:lnTo>
                    <a:pt x="740" y="15506"/>
                  </a:lnTo>
                  <a:lnTo>
                    <a:pt x="740" y="15290"/>
                  </a:lnTo>
                  <a:lnTo>
                    <a:pt x="740" y="15234"/>
                  </a:lnTo>
                  <a:lnTo>
                    <a:pt x="740" y="14965"/>
                  </a:lnTo>
                  <a:lnTo>
                    <a:pt x="723" y="14675"/>
                  </a:lnTo>
                  <a:lnTo>
                    <a:pt x="723" y="14407"/>
                  </a:lnTo>
                  <a:lnTo>
                    <a:pt x="701" y="14135"/>
                  </a:lnTo>
                  <a:lnTo>
                    <a:pt x="701" y="13845"/>
                  </a:lnTo>
                  <a:lnTo>
                    <a:pt x="701" y="13577"/>
                  </a:lnTo>
                  <a:lnTo>
                    <a:pt x="701" y="13304"/>
                  </a:lnTo>
                  <a:lnTo>
                    <a:pt x="684" y="13036"/>
                  </a:lnTo>
                  <a:lnTo>
                    <a:pt x="684" y="12746"/>
                  </a:lnTo>
                  <a:lnTo>
                    <a:pt x="684" y="12478"/>
                  </a:lnTo>
                  <a:lnTo>
                    <a:pt x="684" y="12261"/>
                  </a:lnTo>
                  <a:lnTo>
                    <a:pt x="684" y="12205"/>
                  </a:lnTo>
                  <a:lnTo>
                    <a:pt x="667" y="11920"/>
                  </a:lnTo>
                  <a:lnTo>
                    <a:pt x="667" y="11647"/>
                  </a:lnTo>
                  <a:lnTo>
                    <a:pt x="667" y="11089"/>
                  </a:lnTo>
                  <a:lnTo>
                    <a:pt x="667" y="10782"/>
                  </a:lnTo>
                  <a:lnTo>
                    <a:pt x="650" y="10548"/>
                  </a:lnTo>
                  <a:lnTo>
                    <a:pt x="650" y="9990"/>
                  </a:lnTo>
                  <a:lnTo>
                    <a:pt x="632" y="9432"/>
                  </a:lnTo>
                  <a:lnTo>
                    <a:pt x="632" y="8869"/>
                  </a:lnTo>
                  <a:lnTo>
                    <a:pt x="615" y="8601"/>
                  </a:lnTo>
                  <a:lnTo>
                    <a:pt x="615" y="8329"/>
                  </a:lnTo>
                  <a:lnTo>
                    <a:pt x="615" y="8043"/>
                  </a:lnTo>
                  <a:lnTo>
                    <a:pt x="593" y="7771"/>
                  </a:lnTo>
                  <a:lnTo>
                    <a:pt x="593" y="7502"/>
                  </a:lnTo>
                  <a:lnTo>
                    <a:pt x="593" y="7212"/>
                  </a:lnTo>
                  <a:lnTo>
                    <a:pt x="576" y="6944"/>
                  </a:lnTo>
                  <a:lnTo>
                    <a:pt x="576" y="6672"/>
                  </a:lnTo>
                  <a:lnTo>
                    <a:pt x="559" y="6382"/>
                  </a:lnTo>
                  <a:lnTo>
                    <a:pt x="559" y="6114"/>
                  </a:lnTo>
                  <a:lnTo>
                    <a:pt x="559" y="6040"/>
                  </a:lnTo>
                  <a:lnTo>
                    <a:pt x="541" y="5841"/>
                  </a:lnTo>
                  <a:lnTo>
                    <a:pt x="541" y="5555"/>
                  </a:lnTo>
                  <a:lnTo>
                    <a:pt x="524" y="5283"/>
                  </a:lnTo>
                  <a:lnTo>
                    <a:pt x="524" y="5015"/>
                  </a:lnTo>
                  <a:lnTo>
                    <a:pt x="507" y="4725"/>
                  </a:lnTo>
                  <a:lnTo>
                    <a:pt x="485" y="4457"/>
                  </a:lnTo>
                  <a:lnTo>
                    <a:pt x="485" y="4184"/>
                  </a:lnTo>
                  <a:lnTo>
                    <a:pt x="468" y="3894"/>
                  </a:lnTo>
                  <a:lnTo>
                    <a:pt x="451" y="3626"/>
                  </a:lnTo>
                  <a:lnTo>
                    <a:pt x="433" y="3353"/>
                  </a:lnTo>
                  <a:lnTo>
                    <a:pt x="416" y="3068"/>
                  </a:lnTo>
                  <a:lnTo>
                    <a:pt x="399" y="2795"/>
                  </a:lnTo>
                  <a:lnTo>
                    <a:pt x="377" y="2527"/>
                  </a:lnTo>
                  <a:lnTo>
                    <a:pt x="377" y="2380"/>
                  </a:lnTo>
                  <a:lnTo>
                    <a:pt x="360" y="2237"/>
                  </a:lnTo>
                  <a:lnTo>
                    <a:pt x="360" y="2112"/>
                  </a:lnTo>
                  <a:lnTo>
                    <a:pt x="342" y="1969"/>
                  </a:lnTo>
                  <a:lnTo>
                    <a:pt x="342" y="1822"/>
                  </a:lnTo>
                  <a:lnTo>
                    <a:pt x="325" y="1804"/>
                  </a:lnTo>
                  <a:lnTo>
                    <a:pt x="325" y="1696"/>
                  </a:lnTo>
                  <a:lnTo>
                    <a:pt x="308" y="1554"/>
                  </a:lnTo>
                  <a:lnTo>
                    <a:pt x="290" y="1406"/>
                  </a:lnTo>
                  <a:lnTo>
                    <a:pt x="269" y="1281"/>
                  </a:lnTo>
                  <a:lnTo>
                    <a:pt x="269" y="1138"/>
                  </a:lnTo>
                  <a:lnTo>
                    <a:pt x="251" y="1013"/>
                  </a:lnTo>
                  <a:lnTo>
                    <a:pt x="234" y="866"/>
                  </a:lnTo>
                  <a:lnTo>
                    <a:pt x="217" y="723"/>
                  </a:lnTo>
                  <a:lnTo>
                    <a:pt x="200" y="597"/>
                  </a:lnTo>
                  <a:lnTo>
                    <a:pt x="182" y="489"/>
                  </a:lnTo>
                  <a:lnTo>
                    <a:pt x="182" y="455"/>
                  </a:lnTo>
                  <a:lnTo>
                    <a:pt x="161" y="325"/>
                  </a:lnTo>
                  <a:lnTo>
                    <a:pt x="126" y="182"/>
                  </a:lnTo>
                  <a:lnTo>
                    <a:pt x="109" y="3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58"/>
            <p:cNvSpPr/>
            <p:nvPr/>
          </p:nvSpPr>
          <p:spPr>
            <a:xfrm>
              <a:off x="2326025" y="3333750"/>
              <a:ext cx="931625" cy="1360575"/>
            </a:xfrm>
            <a:custGeom>
              <a:rect b="b" l="l" r="r" t="t"/>
              <a:pathLst>
                <a:path extrusionOk="0" h="54423" w="37265">
                  <a:moveTo>
                    <a:pt x="23112" y="1"/>
                  </a:moveTo>
                  <a:cubicBezTo>
                    <a:pt x="13884" y="4829"/>
                    <a:pt x="9251" y="7442"/>
                    <a:pt x="1" y="12725"/>
                  </a:cubicBezTo>
                  <a:cubicBezTo>
                    <a:pt x="6097" y="23255"/>
                    <a:pt x="9160" y="28464"/>
                    <a:pt x="15290" y="38506"/>
                  </a:cubicBezTo>
                  <a:cubicBezTo>
                    <a:pt x="18695" y="44091"/>
                    <a:pt x="21455" y="49733"/>
                    <a:pt x="19686" y="54422"/>
                  </a:cubicBezTo>
                  <a:cubicBezTo>
                    <a:pt x="25492" y="45661"/>
                    <a:pt x="28412" y="41335"/>
                    <a:pt x="34218" y="33007"/>
                  </a:cubicBezTo>
                  <a:cubicBezTo>
                    <a:pt x="37264" y="28317"/>
                    <a:pt x="37208" y="23000"/>
                    <a:pt x="34344" y="18440"/>
                  </a:cubicBezTo>
                  <a:cubicBezTo>
                    <a:pt x="29836" y="11249"/>
                    <a:pt x="27599" y="7550"/>
                    <a:pt x="23112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58"/>
            <p:cNvSpPr/>
            <p:nvPr/>
          </p:nvSpPr>
          <p:spPr>
            <a:xfrm>
              <a:off x="1509000" y="2182300"/>
              <a:ext cx="44150" cy="652975"/>
            </a:xfrm>
            <a:custGeom>
              <a:rect b="b" l="l" r="r" t="t"/>
              <a:pathLst>
                <a:path extrusionOk="0" h="26119" w="1766">
                  <a:moveTo>
                    <a:pt x="217" y="0"/>
                  </a:moveTo>
                  <a:lnTo>
                    <a:pt x="0" y="26118"/>
                  </a:lnTo>
                  <a:lnTo>
                    <a:pt x="1765" y="26118"/>
                  </a:lnTo>
                  <a:lnTo>
                    <a:pt x="1298" y="9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58"/>
            <p:cNvSpPr/>
            <p:nvPr/>
          </p:nvSpPr>
          <p:spPr>
            <a:xfrm>
              <a:off x="1521650" y="1907775"/>
              <a:ext cx="53125" cy="254200"/>
            </a:xfrm>
            <a:custGeom>
              <a:rect b="b" l="l" r="r" t="t"/>
              <a:pathLst>
                <a:path extrusionOk="0" h="10168" w="2125">
                  <a:moveTo>
                    <a:pt x="1008" y="1"/>
                  </a:moveTo>
                  <a:lnTo>
                    <a:pt x="0" y="9899"/>
                  </a:lnTo>
                  <a:lnTo>
                    <a:pt x="740" y="10168"/>
                  </a:lnTo>
                  <a:lnTo>
                    <a:pt x="2125" y="8710"/>
                  </a:lnTo>
                  <a:lnTo>
                    <a:pt x="1532" y="416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58"/>
            <p:cNvSpPr/>
            <p:nvPr/>
          </p:nvSpPr>
          <p:spPr>
            <a:xfrm>
              <a:off x="1528775" y="2172350"/>
              <a:ext cx="218200" cy="150150"/>
            </a:xfrm>
            <a:custGeom>
              <a:rect b="b" l="l" r="r" t="t"/>
              <a:pathLst>
                <a:path extrusionOk="0" h="6006" w="8728">
                  <a:moveTo>
                    <a:pt x="598" y="0"/>
                  </a:moveTo>
                  <a:lnTo>
                    <a:pt x="1" y="506"/>
                  </a:lnTo>
                  <a:lnTo>
                    <a:pt x="598" y="2453"/>
                  </a:lnTo>
                  <a:lnTo>
                    <a:pt x="8113" y="6005"/>
                  </a:lnTo>
                  <a:lnTo>
                    <a:pt x="8727" y="575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58"/>
            <p:cNvSpPr/>
            <p:nvPr/>
          </p:nvSpPr>
          <p:spPr>
            <a:xfrm>
              <a:off x="1293100" y="2152975"/>
              <a:ext cx="222725" cy="140625"/>
            </a:xfrm>
            <a:custGeom>
              <a:rect b="b" l="l" r="r" t="t"/>
              <a:pathLst>
                <a:path extrusionOk="0" h="5625" w="8909">
                  <a:moveTo>
                    <a:pt x="6746" y="1"/>
                  </a:moveTo>
                  <a:lnTo>
                    <a:pt x="74" y="4959"/>
                  </a:lnTo>
                  <a:lnTo>
                    <a:pt x="1" y="5625"/>
                  </a:lnTo>
                  <a:lnTo>
                    <a:pt x="8909" y="1173"/>
                  </a:lnTo>
                  <a:lnTo>
                    <a:pt x="8727" y="377"/>
                  </a:lnTo>
                  <a:lnTo>
                    <a:pt x="6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58"/>
            <p:cNvSpPr/>
            <p:nvPr/>
          </p:nvSpPr>
          <p:spPr>
            <a:xfrm>
              <a:off x="1496350" y="2141625"/>
              <a:ext cx="61350" cy="58400"/>
            </a:xfrm>
            <a:custGeom>
              <a:rect b="b" l="l" r="r" t="t"/>
              <a:pathLst>
                <a:path extrusionOk="0" h="2336" w="2454">
                  <a:moveTo>
                    <a:pt x="1223" y="0"/>
                  </a:moveTo>
                  <a:cubicBezTo>
                    <a:pt x="1189" y="0"/>
                    <a:pt x="1155" y="2"/>
                    <a:pt x="1121" y="5"/>
                  </a:cubicBezTo>
                  <a:cubicBezTo>
                    <a:pt x="472" y="74"/>
                    <a:pt x="0" y="654"/>
                    <a:pt x="74" y="1285"/>
                  </a:cubicBezTo>
                  <a:cubicBezTo>
                    <a:pt x="142" y="1889"/>
                    <a:pt x="630" y="2336"/>
                    <a:pt x="1220" y="2336"/>
                  </a:cubicBezTo>
                  <a:cubicBezTo>
                    <a:pt x="1264" y="2336"/>
                    <a:pt x="1309" y="2333"/>
                    <a:pt x="1354" y="2328"/>
                  </a:cubicBezTo>
                  <a:cubicBezTo>
                    <a:pt x="1986" y="2259"/>
                    <a:pt x="2453" y="1696"/>
                    <a:pt x="2401" y="1047"/>
                  </a:cubicBezTo>
                  <a:cubicBezTo>
                    <a:pt x="2332" y="454"/>
                    <a:pt x="1813" y="0"/>
                    <a:pt x="1223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58"/>
            <p:cNvSpPr/>
            <p:nvPr/>
          </p:nvSpPr>
          <p:spPr>
            <a:xfrm>
              <a:off x="1140825" y="2342700"/>
              <a:ext cx="43275" cy="631875"/>
            </a:xfrm>
            <a:custGeom>
              <a:rect b="b" l="l" r="r" t="t"/>
              <a:pathLst>
                <a:path extrusionOk="0" h="25275" w="1731">
                  <a:moveTo>
                    <a:pt x="216" y="0"/>
                  </a:moveTo>
                  <a:lnTo>
                    <a:pt x="0" y="25275"/>
                  </a:lnTo>
                  <a:lnTo>
                    <a:pt x="1731" y="25275"/>
                  </a:lnTo>
                  <a:lnTo>
                    <a:pt x="1263" y="9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58"/>
            <p:cNvSpPr/>
            <p:nvPr/>
          </p:nvSpPr>
          <p:spPr>
            <a:xfrm>
              <a:off x="1152925" y="2076825"/>
              <a:ext cx="51950" cy="246525"/>
            </a:xfrm>
            <a:custGeom>
              <a:rect b="b" l="l" r="r" t="t"/>
              <a:pathLst>
                <a:path extrusionOk="0" h="9861" w="2078">
                  <a:moveTo>
                    <a:pt x="996" y="1"/>
                  </a:moveTo>
                  <a:lnTo>
                    <a:pt x="1" y="9571"/>
                  </a:lnTo>
                  <a:lnTo>
                    <a:pt x="723" y="9861"/>
                  </a:lnTo>
                  <a:lnTo>
                    <a:pt x="2077" y="8437"/>
                  </a:lnTo>
                  <a:lnTo>
                    <a:pt x="1498" y="395"/>
                  </a:lnTo>
                  <a:lnTo>
                    <a:pt x="9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58"/>
            <p:cNvSpPr/>
            <p:nvPr/>
          </p:nvSpPr>
          <p:spPr>
            <a:xfrm>
              <a:off x="1160175" y="2332750"/>
              <a:ext cx="210950" cy="145175"/>
            </a:xfrm>
            <a:custGeom>
              <a:rect b="b" l="l" r="r" t="t"/>
              <a:pathLst>
                <a:path extrusionOk="0" h="5807" w="8438">
                  <a:moveTo>
                    <a:pt x="598" y="0"/>
                  </a:moveTo>
                  <a:lnTo>
                    <a:pt x="1" y="506"/>
                  </a:lnTo>
                  <a:lnTo>
                    <a:pt x="576" y="2380"/>
                  </a:lnTo>
                  <a:lnTo>
                    <a:pt x="7862" y="5806"/>
                  </a:lnTo>
                  <a:lnTo>
                    <a:pt x="8437" y="5572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58"/>
            <p:cNvSpPr/>
            <p:nvPr/>
          </p:nvSpPr>
          <p:spPr>
            <a:xfrm>
              <a:off x="932175" y="2314350"/>
              <a:ext cx="215375" cy="135650"/>
            </a:xfrm>
            <a:custGeom>
              <a:rect b="b" l="l" r="r" t="t"/>
              <a:pathLst>
                <a:path extrusionOk="0" h="5426" w="8615">
                  <a:moveTo>
                    <a:pt x="6525" y="1"/>
                  </a:moveTo>
                  <a:lnTo>
                    <a:pt x="70" y="4794"/>
                  </a:lnTo>
                  <a:lnTo>
                    <a:pt x="1" y="5426"/>
                  </a:lnTo>
                  <a:lnTo>
                    <a:pt x="8614" y="1117"/>
                  </a:lnTo>
                  <a:lnTo>
                    <a:pt x="8454" y="360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58"/>
            <p:cNvSpPr/>
            <p:nvPr/>
          </p:nvSpPr>
          <p:spPr>
            <a:xfrm>
              <a:off x="1129125" y="2303425"/>
              <a:ext cx="58975" cy="56500"/>
            </a:xfrm>
            <a:custGeom>
              <a:rect b="b" l="l" r="r" t="t"/>
              <a:pathLst>
                <a:path extrusionOk="0" h="2260" w="2359">
                  <a:moveTo>
                    <a:pt x="1167" y="0"/>
                  </a:moveTo>
                  <a:cubicBezTo>
                    <a:pt x="1132" y="0"/>
                    <a:pt x="1097" y="2"/>
                    <a:pt x="1061" y="5"/>
                  </a:cubicBezTo>
                  <a:cubicBezTo>
                    <a:pt x="451" y="74"/>
                    <a:pt x="1" y="615"/>
                    <a:pt x="53" y="1247"/>
                  </a:cubicBezTo>
                  <a:cubicBezTo>
                    <a:pt x="122" y="1826"/>
                    <a:pt x="623" y="2259"/>
                    <a:pt x="1195" y="2259"/>
                  </a:cubicBezTo>
                  <a:cubicBezTo>
                    <a:pt x="1229" y="2259"/>
                    <a:pt x="1264" y="2258"/>
                    <a:pt x="1299" y="2255"/>
                  </a:cubicBezTo>
                  <a:cubicBezTo>
                    <a:pt x="1909" y="2185"/>
                    <a:pt x="2359" y="1627"/>
                    <a:pt x="2307" y="1013"/>
                  </a:cubicBezTo>
                  <a:cubicBezTo>
                    <a:pt x="2237" y="433"/>
                    <a:pt x="1752" y="0"/>
                    <a:pt x="1167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58"/>
            <p:cNvSpPr/>
            <p:nvPr/>
          </p:nvSpPr>
          <p:spPr>
            <a:xfrm>
              <a:off x="1046600" y="3092100"/>
              <a:ext cx="298875" cy="165000"/>
            </a:xfrm>
            <a:custGeom>
              <a:rect b="b" l="l" r="r" t="t"/>
              <a:pathLst>
                <a:path extrusionOk="0" h="6600" w="11955">
                  <a:moveTo>
                    <a:pt x="1731" y="400"/>
                  </a:moveTo>
                  <a:lnTo>
                    <a:pt x="2848" y="452"/>
                  </a:lnTo>
                  <a:cubicBezTo>
                    <a:pt x="2778" y="759"/>
                    <a:pt x="2722" y="975"/>
                    <a:pt x="2653" y="1282"/>
                  </a:cubicBezTo>
                  <a:lnTo>
                    <a:pt x="1498" y="1248"/>
                  </a:lnTo>
                  <a:cubicBezTo>
                    <a:pt x="1589" y="923"/>
                    <a:pt x="1641" y="724"/>
                    <a:pt x="1731" y="400"/>
                  </a:cubicBezTo>
                  <a:close/>
                  <a:moveTo>
                    <a:pt x="3086" y="473"/>
                  </a:moveTo>
                  <a:lnTo>
                    <a:pt x="4202" y="508"/>
                  </a:lnTo>
                  <a:cubicBezTo>
                    <a:pt x="4146" y="832"/>
                    <a:pt x="4111" y="1031"/>
                    <a:pt x="4059" y="1338"/>
                  </a:cubicBezTo>
                  <a:lnTo>
                    <a:pt x="2904" y="1300"/>
                  </a:lnTo>
                  <a:cubicBezTo>
                    <a:pt x="2977" y="975"/>
                    <a:pt x="3012" y="776"/>
                    <a:pt x="3086" y="473"/>
                  </a:cubicBezTo>
                  <a:close/>
                  <a:moveTo>
                    <a:pt x="4435" y="525"/>
                  </a:moveTo>
                  <a:lnTo>
                    <a:pt x="5573" y="560"/>
                  </a:lnTo>
                  <a:cubicBezTo>
                    <a:pt x="5517" y="884"/>
                    <a:pt x="5500" y="1083"/>
                    <a:pt x="5465" y="1408"/>
                  </a:cubicBezTo>
                  <a:lnTo>
                    <a:pt x="4310" y="1356"/>
                  </a:lnTo>
                  <a:cubicBezTo>
                    <a:pt x="4362" y="1049"/>
                    <a:pt x="4383" y="832"/>
                    <a:pt x="4435" y="525"/>
                  </a:cubicBezTo>
                  <a:close/>
                  <a:moveTo>
                    <a:pt x="5807" y="616"/>
                  </a:moveTo>
                  <a:cubicBezTo>
                    <a:pt x="6257" y="633"/>
                    <a:pt x="6473" y="651"/>
                    <a:pt x="6923" y="668"/>
                  </a:cubicBezTo>
                  <a:cubicBezTo>
                    <a:pt x="6888" y="975"/>
                    <a:pt x="6888" y="1157"/>
                    <a:pt x="6850" y="1464"/>
                  </a:cubicBezTo>
                  <a:lnTo>
                    <a:pt x="5699" y="1408"/>
                  </a:lnTo>
                  <a:cubicBezTo>
                    <a:pt x="5733" y="1100"/>
                    <a:pt x="5768" y="923"/>
                    <a:pt x="5807" y="616"/>
                  </a:cubicBezTo>
                  <a:close/>
                  <a:moveTo>
                    <a:pt x="7157" y="633"/>
                  </a:moveTo>
                  <a:lnTo>
                    <a:pt x="8295" y="689"/>
                  </a:lnTo>
                  <a:cubicBezTo>
                    <a:pt x="8277" y="992"/>
                    <a:pt x="8277" y="1209"/>
                    <a:pt x="8256" y="1516"/>
                  </a:cubicBezTo>
                  <a:lnTo>
                    <a:pt x="7105" y="1481"/>
                  </a:lnTo>
                  <a:cubicBezTo>
                    <a:pt x="7122" y="1157"/>
                    <a:pt x="7139" y="958"/>
                    <a:pt x="7157" y="633"/>
                  </a:cubicBezTo>
                  <a:close/>
                  <a:moveTo>
                    <a:pt x="8528" y="689"/>
                  </a:moveTo>
                  <a:lnTo>
                    <a:pt x="9644" y="741"/>
                  </a:lnTo>
                  <a:cubicBezTo>
                    <a:pt x="9644" y="1049"/>
                    <a:pt x="9644" y="1265"/>
                    <a:pt x="9662" y="1589"/>
                  </a:cubicBezTo>
                  <a:lnTo>
                    <a:pt x="8511" y="1533"/>
                  </a:lnTo>
                  <a:cubicBezTo>
                    <a:pt x="8511" y="1209"/>
                    <a:pt x="8528" y="1014"/>
                    <a:pt x="8528" y="689"/>
                  </a:cubicBezTo>
                  <a:close/>
                  <a:moveTo>
                    <a:pt x="9878" y="741"/>
                  </a:moveTo>
                  <a:lnTo>
                    <a:pt x="10999" y="798"/>
                  </a:lnTo>
                  <a:cubicBezTo>
                    <a:pt x="11033" y="1122"/>
                    <a:pt x="11033" y="1317"/>
                    <a:pt x="11050" y="1641"/>
                  </a:cubicBezTo>
                  <a:lnTo>
                    <a:pt x="9900" y="1589"/>
                  </a:lnTo>
                  <a:cubicBezTo>
                    <a:pt x="9900" y="1282"/>
                    <a:pt x="9900" y="1066"/>
                    <a:pt x="9878" y="741"/>
                  </a:cubicBezTo>
                  <a:close/>
                  <a:moveTo>
                    <a:pt x="1463" y="1338"/>
                  </a:moveTo>
                  <a:lnTo>
                    <a:pt x="2614" y="1390"/>
                  </a:lnTo>
                  <a:cubicBezTo>
                    <a:pt x="2545" y="1698"/>
                    <a:pt x="2506" y="1914"/>
                    <a:pt x="2437" y="2221"/>
                  </a:cubicBezTo>
                  <a:lnTo>
                    <a:pt x="1225" y="2165"/>
                  </a:lnTo>
                  <a:cubicBezTo>
                    <a:pt x="1316" y="1858"/>
                    <a:pt x="1372" y="1663"/>
                    <a:pt x="1463" y="1338"/>
                  </a:cubicBezTo>
                  <a:close/>
                  <a:moveTo>
                    <a:pt x="2869" y="1408"/>
                  </a:moveTo>
                  <a:lnTo>
                    <a:pt x="4020" y="1447"/>
                  </a:lnTo>
                  <a:cubicBezTo>
                    <a:pt x="3968" y="1771"/>
                    <a:pt x="3929" y="1966"/>
                    <a:pt x="3877" y="2290"/>
                  </a:cubicBezTo>
                  <a:lnTo>
                    <a:pt x="2688" y="2238"/>
                  </a:lnTo>
                  <a:cubicBezTo>
                    <a:pt x="2761" y="1914"/>
                    <a:pt x="2796" y="1715"/>
                    <a:pt x="2869" y="1408"/>
                  </a:cubicBezTo>
                  <a:close/>
                  <a:moveTo>
                    <a:pt x="4275" y="1464"/>
                  </a:moveTo>
                  <a:lnTo>
                    <a:pt x="5443" y="1516"/>
                  </a:lnTo>
                  <a:cubicBezTo>
                    <a:pt x="5392" y="1823"/>
                    <a:pt x="5374" y="1987"/>
                    <a:pt x="5335" y="2312"/>
                  </a:cubicBezTo>
                  <a:cubicBezTo>
                    <a:pt x="4851" y="2273"/>
                    <a:pt x="4617" y="2273"/>
                    <a:pt x="4146" y="2238"/>
                  </a:cubicBezTo>
                  <a:cubicBezTo>
                    <a:pt x="4202" y="1931"/>
                    <a:pt x="4219" y="1771"/>
                    <a:pt x="4275" y="1464"/>
                  </a:cubicBezTo>
                  <a:close/>
                  <a:moveTo>
                    <a:pt x="5681" y="1516"/>
                  </a:moveTo>
                  <a:lnTo>
                    <a:pt x="6850" y="1572"/>
                  </a:lnTo>
                  <a:cubicBezTo>
                    <a:pt x="6832" y="1879"/>
                    <a:pt x="6815" y="2096"/>
                    <a:pt x="6780" y="2398"/>
                  </a:cubicBezTo>
                  <a:lnTo>
                    <a:pt x="5591" y="2364"/>
                  </a:lnTo>
                  <a:cubicBezTo>
                    <a:pt x="5625" y="2039"/>
                    <a:pt x="5642" y="1840"/>
                    <a:pt x="5681" y="1516"/>
                  </a:cubicBezTo>
                  <a:close/>
                  <a:moveTo>
                    <a:pt x="7105" y="1572"/>
                  </a:moveTo>
                  <a:lnTo>
                    <a:pt x="8256" y="1624"/>
                  </a:lnTo>
                  <a:cubicBezTo>
                    <a:pt x="8256" y="1948"/>
                    <a:pt x="8238" y="2147"/>
                    <a:pt x="8238" y="2472"/>
                  </a:cubicBezTo>
                  <a:lnTo>
                    <a:pt x="7031" y="2420"/>
                  </a:lnTo>
                  <a:cubicBezTo>
                    <a:pt x="7066" y="2096"/>
                    <a:pt x="7066" y="1897"/>
                    <a:pt x="7105" y="1572"/>
                  </a:cubicBezTo>
                  <a:close/>
                  <a:moveTo>
                    <a:pt x="8511" y="1641"/>
                  </a:moveTo>
                  <a:lnTo>
                    <a:pt x="9662" y="1680"/>
                  </a:lnTo>
                  <a:cubicBezTo>
                    <a:pt x="9683" y="2005"/>
                    <a:pt x="9683" y="2221"/>
                    <a:pt x="9683" y="2528"/>
                  </a:cubicBezTo>
                  <a:lnTo>
                    <a:pt x="8494" y="2472"/>
                  </a:lnTo>
                  <a:cubicBezTo>
                    <a:pt x="8494" y="2165"/>
                    <a:pt x="8511" y="1948"/>
                    <a:pt x="8511" y="1641"/>
                  </a:cubicBezTo>
                  <a:close/>
                  <a:moveTo>
                    <a:pt x="9917" y="1698"/>
                  </a:moveTo>
                  <a:lnTo>
                    <a:pt x="11089" y="1749"/>
                  </a:lnTo>
                  <a:cubicBezTo>
                    <a:pt x="11107" y="2057"/>
                    <a:pt x="11107" y="2273"/>
                    <a:pt x="11141" y="2580"/>
                  </a:cubicBezTo>
                  <a:lnTo>
                    <a:pt x="9934" y="2546"/>
                  </a:lnTo>
                  <a:cubicBezTo>
                    <a:pt x="9934" y="2221"/>
                    <a:pt x="9934" y="2022"/>
                    <a:pt x="9917" y="1698"/>
                  </a:cubicBezTo>
                  <a:close/>
                  <a:moveTo>
                    <a:pt x="1191" y="2273"/>
                  </a:moveTo>
                  <a:lnTo>
                    <a:pt x="2398" y="2329"/>
                  </a:lnTo>
                  <a:cubicBezTo>
                    <a:pt x="2328" y="2636"/>
                    <a:pt x="2272" y="2853"/>
                    <a:pt x="2199" y="3156"/>
                  </a:cubicBezTo>
                  <a:lnTo>
                    <a:pt x="974" y="3104"/>
                  </a:lnTo>
                  <a:cubicBezTo>
                    <a:pt x="1048" y="2796"/>
                    <a:pt x="1100" y="2580"/>
                    <a:pt x="1191" y="2273"/>
                  </a:cubicBezTo>
                  <a:close/>
                  <a:moveTo>
                    <a:pt x="2653" y="2329"/>
                  </a:moveTo>
                  <a:lnTo>
                    <a:pt x="3860" y="2381"/>
                  </a:lnTo>
                  <a:cubicBezTo>
                    <a:pt x="3804" y="2706"/>
                    <a:pt x="3769" y="2905"/>
                    <a:pt x="3696" y="3229"/>
                  </a:cubicBezTo>
                  <a:lnTo>
                    <a:pt x="2471" y="3177"/>
                  </a:lnTo>
                  <a:cubicBezTo>
                    <a:pt x="2545" y="2853"/>
                    <a:pt x="2579" y="2654"/>
                    <a:pt x="2653" y="2329"/>
                  </a:cubicBezTo>
                  <a:close/>
                  <a:moveTo>
                    <a:pt x="4111" y="2398"/>
                  </a:moveTo>
                  <a:lnTo>
                    <a:pt x="5318" y="2455"/>
                  </a:lnTo>
                  <a:cubicBezTo>
                    <a:pt x="5266" y="2762"/>
                    <a:pt x="5249" y="2978"/>
                    <a:pt x="5210" y="3285"/>
                  </a:cubicBezTo>
                  <a:lnTo>
                    <a:pt x="3968" y="3229"/>
                  </a:lnTo>
                  <a:cubicBezTo>
                    <a:pt x="4020" y="2922"/>
                    <a:pt x="4059" y="2706"/>
                    <a:pt x="4111" y="2398"/>
                  </a:cubicBezTo>
                  <a:close/>
                  <a:moveTo>
                    <a:pt x="5573" y="2455"/>
                  </a:moveTo>
                  <a:lnTo>
                    <a:pt x="6780" y="2507"/>
                  </a:lnTo>
                  <a:cubicBezTo>
                    <a:pt x="6741" y="2831"/>
                    <a:pt x="6724" y="3030"/>
                    <a:pt x="6707" y="3355"/>
                  </a:cubicBezTo>
                  <a:lnTo>
                    <a:pt x="5465" y="3303"/>
                  </a:lnTo>
                  <a:cubicBezTo>
                    <a:pt x="5517" y="2978"/>
                    <a:pt x="5534" y="2779"/>
                    <a:pt x="5573" y="2455"/>
                  </a:cubicBezTo>
                  <a:close/>
                  <a:moveTo>
                    <a:pt x="7031" y="2528"/>
                  </a:moveTo>
                  <a:lnTo>
                    <a:pt x="8238" y="2580"/>
                  </a:lnTo>
                  <a:cubicBezTo>
                    <a:pt x="8221" y="2887"/>
                    <a:pt x="8221" y="3104"/>
                    <a:pt x="8204" y="3411"/>
                  </a:cubicBezTo>
                  <a:lnTo>
                    <a:pt x="6979" y="3355"/>
                  </a:lnTo>
                  <a:cubicBezTo>
                    <a:pt x="6997" y="3047"/>
                    <a:pt x="7014" y="2831"/>
                    <a:pt x="7031" y="2528"/>
                  </a:cubicBezTo>
                  <a:close/>
                  <a:moveTo>
                    <a:pt x="8494" y="2580"/>
                  </a:moveTo>
                  <a:lnTo>
                    <a:pt x="9701" y="2636"/>
                  </a:lnTo>
                  <a:cubicBezTo>
                    <a:pt x="9701" y="2939"/>
                    <a:pt x="9701" y="3156"/>
                    <a:pt x="9718" y="3480"/>
                  </a:cubicBezTo>
                  <a:lnTo>
                    <a:pt x="8472" y="3428"/>
                  </a:lnTo>
                  <a:cubicBezTo>
                    <a:pt x="8472" y="3104"/>
                    <a:pt x="8494" y="2905"/>
                    <a:pt x="8494" y="2580"/>
                  </a:cubicBezTo>
                  <a:close/>
                  <a:moveTo>
                    <a:pt x="9952" y="2654"/>
                  </a:moveTo>
                  <a:lnTo>
                    <a:pt x="11159" y="2688"/>
                  </a:lnTo>
                  <a:cubicBezTo>
                    <a:pt x="11176" y="3013"/>
                    <a:pt x="11176" y="3229"/>
                    <a:pt x="11215" y="3536"/>
                  </a:cubicBezTo>
                  <a:lnTo>
                    <a:pt x="9969" y="3480"/>
                  </a:lnTo>
                  <a:cubicBezTo>
                    <a:pt x="9969" y="3177"/>
                    <a:pt x="9969" y="2961"/>
                    <a:pt x="9952" y="2654"/>
                  </a:cubicBezTo>
                  <a:close/>
                  <a:moveTo>
                    <a:pt x="922" y="3212"/>
                  </a:moveTo>
                  <a:lnTo>
                    <a:pt x="2164" y="3264"/>
                  </a:lnTo>
                  <a:cubicBezTo>
                    <a:pt x="2090" y="3571"/>
                    <a:pt x="2056" y="3787"/>
                    <a:pt x="1982" y="4094"/>
                  </a:cubicBezTo>
                  <a:lnTo>
                    <a:pt x="706" y="4042"/>
                  </a:lnTo>
                  <a:cubicBezTo>
                    <a:pt x="793" y="3735"/>
                    <a:pt x="832" y="3519"/>
                    <a:pt x="922" y="3212"/>
                  </a:cubicBezTo>
                  <a:close/>
                  <a:moveTo>
                    <a:pt x="2437" y="3264"/>
                  </a:moveTo>
                  <a:lnTo>
                    <a:pt x="3678" y="3320"/>
                  </a:lnTo>
                  <a:cubicBezTo>
                    <a:pt x="3626" y="3644"/>
                    <a:pt x="3587" y="3843"/>
                    <a:pt x="3536" y="4168"/>
                  </a:cubicBezTo>
                  <a:lnTo>
                    <a:pt x="2255" y="4112"/>
                  </a:lnTo>
                  <a:cubicBezTo>
                    <a:pt x="2328" y="3787"/>
                    <a:pt x="2363" y="3588"/>
                    <a:pt x="2437" y="3264"/>
                  </a:cubicBezTo>
                  <a:close/>
                  <a:moveTo>
                    <a:pt x="3951" y="3337"/>
                  </a:moveTo>
                  <a:lnTo>
                    <a:pt x="5193" y="3393"/>
                  </a:lnTo>
                  <a:cubicBezTo>
                    <a:pt x="5158" y="3696"/>
                    <a:pt x="5119" y="3913"/>
                    <a:pt x="5084" y="4220"/>
                  </a:cubicBezTo>
                  <a:lnTo>
                    <a:pt x="3804" y="4168"/>
                  </a:lnTo>
                  <a:cubicBezTo>
                    <a:pt x="3860" y="3861"/>
                    <a:pt x="3895" y="3644"/>
                    <a:pt x="3951" y="3337"/>
                  </a:cubicBezTo>
                  <a:close/>
                  <a:moveTo>
                    <a:pt x="5465" y="3411"/>
                  </a:moveTo>
                  <a:lnTo>
                    <a:pt x="6707" y="3445"/>
                  </a:lnTo>
                  <a:cubicBezTo>
                    <a:pt x="6672" y="3770"/>
                    <a:pt x="6655" y="3969"/>
                    <a:pt x="6633" y="4293"/>
                  </a:cubicBezTo>
                  <a:lnTo>
                    <a:pt x="5357" y="4237"/>
                  </a:lnTo>
                  <a:cubicBezTo>
                    <a:pt x="5392" y="3934"/>
                    <a:pt x="5409" y="3718"/>
                    <a:pt x="5465" y="3411"/>
                  </a:cubicBezTo>
                  <a:close/>
                  <a:moveTo>
                    <a:pt x="6958" y="3463"/>
                  </a:moveTo>
                  <a:lnTo>
                    <a:pt x="8204" y="3519"/>
                  </a:lnTo>
                  <a:cubicBezTo>
                    <a:pt x="8204" y="3826"/>
                    <a:pt x="8186" y="4042"/>
                    <a:pt x="8186" y="4367"/>
                  </a:cubicBezTo>
                  <a:lnTo>
                    <a:pt x="6906" y="4311"/>
                  </a:lnTo>
                  <a:cubicBezTo>
                    <a:pt x="6923" y="3986"/>
                    <a:pt x="6940" y="3770"/>
                    <a:pt x="6958" y="3463"/>
                  </a:cubicBezTo>
                  <a:close/>
                  <a:moveTo>
                    <a:pt x="8472" y="3536"/>
                  </a:moveTo>
                  <a:lnTo>
                    <a:pt x="9718" y="3571"/>
                  </a:lnTo>
                  <a:cubicBezTo>
                    <a:pt x="9735" y="3895"/>
                    <a:pt x="9718" y="4112"/>
                    <a:pt x="9735" y="4419"/>
                  </a:cubicBezTo>
                  <a:lnTo>
                    <a:pt x="8455" y="4367"/>
                  </a:lnTo>
                  <a:cubicBezTo>
                    <a:pt x="8455" y="4060"/>
                    <a:pt x="8472" y="3843"/>
                    <a:pt x="8472" y="3536"/>
                  </a:cubicBezTo>
                  <a:close/>
                  <a:moveTo>
                    <a:pt x="9986" y="3588"/>
                  </a:moveTo>
                  <a:lnTo>
                    <a:pt x="11232" y="3644"/>
                  </a:lnTo>
                  <a:cubicBezTo>
                    <a:pt x="11249" y="3969"/>
                    <a:pt x="11267" y="4168"/>
                    <a:pt x="11284" y="4492"/>
                  </a:cubicBezTo>
                  <a:lnTo>
                    <a:pt x="10008" y="4436"/>
                  </a:lnTo>
                  <a:cubicBezTo>
                    <a:pt x="10008" y="4112"/>
                    <a:pt x="10008" y="3913"/>
                    <a:pt x="9986" y="3588"/>
                  </a:cubicBezTo>
                  <a:close/>
                  <a:moveTo>
                    <a:pt x="1883" y="0"/>
                  </a:moveTo>
                  <a:cubicBezTo>
                    <a:pt x="1543" y="0"/>
                    <a:pt x="1243" y="176"/>
                    <a:pt x="1156" y="400"/>
                  </a:cubicBezTo>
                  <a:cubicBezTo>
                    <a:pt x="793" y="1624"/>
                    <a:pt x="416" y="2831"/>
                    <a:pt x="57" y="4060"/>
                  </a:cubicBezTo>
                  <a:cubicBezTo>
                    <a:pt x="1" y="4220"/>
                    <a:pt x="92" y="4367"/>
                    <a:pt x="273" y="4436"/>
                  </a:cubicBezTo>
                  <a:lnTo>
                    <a:pt x="109" y="6115"/>
                  </a:lnTo>
                  <a:lnTo>
                    <a:pt x="507" y="6132"/>
                  </a:lnTo>
                  <a:lnTo>
                    <a:pt x="667" y="4562"/>
                  </a:lnTo>
                  <a:lnTo>
                    <a:pt x="1065" y="4583"/>
                  </a:lnTo>
                  <a:lnTo>
                    <a:pt x="992" y="5319"/>
                  </a:lnTo>
                  <a:lnTo>
                    <a:pt x="1390" y="5340"/>
                  </a:lnTo>
                  <a:lnTo>
                    <a:pt x="1463" y="4601"/>
                  </a:lnTo>
                  <a:lnTo>
                    <a:pt x="10185" y="4960"/>
                  </a:lnTo>
                  <a:lnTo>
                    <a:pt x="10116" y="5699"/>
                  </a:lnTo>
                  <a:lnTo>
                    <a:pt x="10635" y="5717"/>
                  </a:lnTo>
                  <a:lnTo>
                    <a:pt x="10709" y="4994"/>
                  </a:lnTo>
                  <a:lnTo>
                    <a:pt x="10981" y="4994"/>
                  </a:lnTo>
                  <a:lnTo>
                    <a:pt x="10817" y="6565"/>
                  </a:lnTo>
                  <a:lnTo>
                    <a:pt x="11358" y="6599"/>
                  </a:lnTo>
                  <a:lnTo>
                    <a:pt x="11522" y="4960"/>
                  </a:lnTo>
                  <a:cubicBezTo>
                    <a:pt x="11773" y="4908"/>
                    <a:pt x="11955" y="4743"/>
                    <a:pt x="11933" y="4562"/>
                  </a:cubicBezTo>
                  <a:cubicBezTo>
                    <a:pt x="11808" y="3320"/>
                    <a:pt x="11682" y="2074"/>
                    <a:pt x="11557" y="832"/>
                  </a:cubicBezTo>
                  <a:cubicBezTo>
                    <a:pt x="11539" y="599"/>
                    <a:pt x="11232" y="382"/>
                    <a:pt x="10890" y="365"/>
                  </a:cubicBezTo>
                  <a:lnTo>
                    <a:pt x="1930" y="2"/>
                  </a:lnTo>
                  <a:cubicBezTo>
                    <a:pt x="1915" y="1"/>
                    <a:pt x="1899" y="0"/>
                    <a:pt x="1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58"/>
            <p:cNvSpPr/>
            <p:nvPr/>
          </p:nvSpPr>
          <p:spPr>
            <a:xfrm>
              <a:off x="1084025" y="3102075"/>
              <a:ext cx="33775" cy="22100"/>
            </a:xfrm>
            <a:custGeom>
              <a:rect b="b" l="l" r="r" t="t"/>
              <a:pathLst>
                <a:path extrusionOk="0" h="884" w="1351">
                  <a:moveTo>
                    <a:pt x="234" y="1"/>
                  </a:moveTo>
                  <a:cubicBezTo>
                    <a:pt x="144" y="325"/>
                    <a:pt x="92" y="524"/>
                    <a:pt x="1" y="849"/>
                  </a:cubicBezTo>
                  <a:lnTo>
                    <a:pt x="1156" y="883"/>
                  </a:lnTo>
                  <a:cubicBezTo>
                    <a:pt x="1225" y="576"/>
                    <a:pt x="1281" y="360"/>
                    <a:pt x="1351" y="5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58"/>
            <p:cNvSpPr/>
            <p:nvPr/>
          </p:nvSpPr>
          <p:spPr>
            <a:xfrm>
              <a:off x="1119175" y="3103925"/>
              <a:ext cx="32475" cy="21650"/>
            </a:xfrm>
            <a:custGeom>
              <a:rect b="b" l="l" r="r" t="t"/>
              <a:pathLst>
                <a:path extrusionOk="0" h="866" w="1299">
                  <a:moveTo>
                    <a:pt x="183" y="0"/>
                  </a:moveTo>
                  <a:cubicBezTo>
                    <a:pt x="109" y="303"/>
                    <a:pt x="74" y="502"/>
                    <a:pt x="1" y="827"/>
                  </a:cubicBezTo>
                  <a:lnTo>
                    <a:pt x="1156" y="865"/>
                  </a:lnTo>
                  <a:cubicBezTo>
                    <a:pt x="1208" y="558"/>
                    <a:pt x="1243" y="359"/>
                    <a:pt x="1299" y="35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58"/>
            <p:cNvSpPr/>
            <p:nvPr/>
          </p:nvSpPr>
          <p:spPr>
            <a:xfrm>
              <a:off x="1154325" y="3105225"/>
              <a:ext cx="31625" cy="22075"/>
            </a:xfrm>
            <a:custGeom>
              <a:rect b="b" l="l" r="r" t="t"/>
              <a:pathLst>
                <a:path extrusionOk="0" h="883" w="1265">
                  <a:moveTo>
                    <a:pt x="126" y="0"/>
                  </a:moveTo>
                  <a:cubicBezTo>
                    <a:pt x="74" y="307"/>
                    <a:pt x="53" y="524"/>
                    <a:pt x="1" y="831"/>
                  </a:cubicBezTo>
                  <a:lnTo>
                    <a:pt x="1156" y="883"/>
                  </a:lnTo>
                  <a:cubicBezTo>
                    <a:pt x="1191" y="558"/>
                    <a:pt x="1208" y="359"/>
                    <a:pt x="1264" y="35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58"/>
            <p:cNvSpPr/>
            <p:nvPr/>
          </p:nvSpPr>
          <p:spPr>
            <a:xfrm>
              <a:off x="1189050" y="3107475"/>
              <a:ext cx="30650" cy="21225"/>
            </a:xfrm>
            <a:custGeom>
              <a:rect b="b" l="l" r="r" t="t"/>
              <a:pathLst>
                <a:path extrusionOk="0" h="849" w="1226">
                  <a:moveTo>
                    <a:pt x="109" y="1"/>
                  </a:moveTo>
                  <a:cubicBezTo>
                    <a:pt x="70" y="325"/>
                    <a:pt x="35" y="485"/>
                    <a:pt x="1" y="793"/>
                  </a:cubicBezTo>
                  <a:lnTo>
                    <a:pt x="1152" y="849"/>
                  </a:lnTo>
                  <a:cubicBezTo>
                    <a:pt x="1190" y="542"/>
                    <a:pt x="1190" y="360"/>
                    <a:pt x="1225" y="36"/>
                  </a:cubicBezTo>
                  <a:cubicBezTo>
                    <a:pt x="775" y="18"/>
                    <a:pt x="559" y="18"/>
                    <a:pt x="109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58"/>
            <p:cNvSpPr/>
            <p:nvPr/>
          </p:nvSpPr>
          <p:spPr>
            <a:xfrm>
              <a:off x="1224200" y="3107925"/>
              <a:ext cx="29775" cy="22075"/>
            </a:xfrm>
            <a:custGeom>
              <a:rect b="b" l="l" r="r" t="t"/>
              <a:pathLst>
                <a:path extrusionOk="0" h="883" w="1191">
                  <a:moveTo>
                    <a:pt x="53" y="0"/>
                  </a:moveTo>
                  <a:cubicBezTo>
                    <a:pt x="35" y="325"/>
                    <a:pt x="18" y="524"/>
                    <a:pt x="1" y="848"/>
                  </a:cubicBezTo>
                  <a:lnTo>
                    <a:pt x="1152" y="883"/>
                  </a:lnTo>
                  <a:cubicBezTo>
                    <a:pt x="1173" y="576"/>
                    <a:pt x="1173" y="359"/>
                    <a:pt x="1191" y="56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58"/>
            <p:cNvSpPr/>
            <p:nvPr/>
          </p:nvSpPr>
          <p:spPr>
            <a:xfrm>
              <a:off x="1259350" y="3109325"/>
              <a:ext cx="28800" cy="22525"/>
            </a:xfrm>
            <a:custGeom>
              <a:rect b="b" l="l" r="r" t="t"/>
              <a:pathLst>
                <a:path extrusionOk="0" h="901" w="1152">
                  <a:moveTo>
                    <a:pt x="18" y="0"/>
                  </a:moveTo>
                  <a:cubicBezTo>
                    <a:pt x="18" y="325"/>
                    <a:pt x="1" y="520"/>
                    <a:pt x="1" y="844"/>
                  </a:cubicBezTo>
                  <a:lnTo>
                    <a:pt x="1152" y="900"/>
                  </a:lnTo>
                  <a:cubicBezTo>
                    <a:pt x="1134" y="576"/>
                    <a:pt x="1134" y="360"/>
                    <a:pt x="1134" y="52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58"/>
            <p:cNvSpPr/>
            <p:nvPr/>
          </p:nvSpPr>
          <p:spPr>
            <a:xfrm>
              <a:off x="1293550" y="3110625"/>
              <a:ext cx="29750" cy="22525"/>
            </a:xfrm>
            <a:custGeom>
              <a:rect b="b" l="l" r="r" t="t"/>
              <a:pathLst>
                <a:path extrusionOk="0" h="901" w="1190">
                  <a:moveTo>
                    <a:pt x="0" y="0"/>
                  </a:moveTo>
                  <a:lnTo>
                    <a:pt x="0" y="0"/>
                  </a:lnTo>
                  <a:cubicBezTo>
                    <a:pt x="22" y="325"/>
                    <a:pt x="22" y="541"/>
                    <a:pt x="39" y="848"/>
                  </a:cubicBezTo>
                  <a:lnTo>
                    <a:pt x="1190" y="900"/>
                  </a:lnTo>
                  <a:cubicBezTo>
                    <a:pt x="1155" y="576"/>
                    <a:pt x="1155" y="381"/>
                    <a:pt x="1121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58"/>
            <p:cNvSpPr/>
            <p:nvPr/>
          </p:nvSpPr>
          <p:spPr>
            <a:xfrm>
              <a:off x="1077225" y="3125550"/>
              <a:ext cx="34725" cy="22100"/>
            </a:xfrm>
            <a:custGeom>
              <a:rect b="b" l="l" r="r" t="t"/>
              <a:pathLst>
                <a:path extrusionOk="0" h="884" w="1389">
                  <a:moveTo>
                    <a:pt x="238" y="0"/>
                  </a:moveTo>
                  <a:cubicBezTo>
                    <a:pt x="147" y="325"/>
                    <a:pt x="91" y="520"/>
                    <a:pt x="0" y="827"/>
                  </a:cubicBezTo>
                  <a:lnTo>
                    <a:pt x="1212" y="883"/>
                  </a:lnTo>
                  <a:cubicBezTo>
                    <a:pt x="1281" y="576"/>
                    <a:pt x="1320" y="360"/>
                    <a:pt x="1389" y="52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58"/>
            <p:cNvSpPr/>
            <p:nvPr/>
          </p:nvSpPr>
          <p:spPr>
            <a:xfrm>
              <a:off x="1113775" y="3127275"/>
              <a:ext cx="33350" cy="22100"/>
            </a:xfrm>
            <a:custGeom>
              <a:rect b="b" l="l" r="r" t="t"/>
              <a:pathLst>
                <a:path extrusionOk="0" h="884" w="1334">
                  <a:moveTo>
                    <a:pt x="182" y="1"/>
                  </a:moveTo>
                  <a:cubicBezTo>
                    <a:pt x="109" y="308"/>
                    <a:pt x="74" y="507"/>
                    <a:pt x="1" y="831"/>
                  </a:cubicBezTo>
                  <a:lnTo>
                    <a:pt x="1190" y="883"/>
                  </a:lnTo>
                  <a:cubicBezTo>
                    <a:pt x="1242" y="559"/>
                    <a:pt x="1281" y="364"/>
                    <a:pt x="1333" y="40"/>
                  </a:cubicBezTo>
                  <a:lnTo>
                    <a:pt x="182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58"/>
            <p:cNvSpPr/>
            <p:nvPr/>
          </p:nvSpPr>
          <p:spPr>
            <a:xfrm>
              <a:off x="1150225" y="3128675"/>
              <a:ext cx="32475" cy="20700"/>
            </a:xfrm>
            <a:custGeom>
              <a:rect b="b" l="l" r="r" t="t"/>
              <a:pathLst>
                <a:path extrusionOk="0" h="828" w="1299">
                  <a:moveTo>
                    <a:pt x="130" y="1"/>
                  </a:moveTo>
                  <a:cubicBezTo>
                    <a:pt x="74" y="308"/>
                    <a:pt x="57" y="468"/>
                    <a:pt x="1" y="793"/>
                  </a:cubicBezTo>
                  <a:cubicBezTo>
                    <a:pt x="472" y="810"/>
                    <a:pt x="706" y="810"/>
                    <a:pt x="1190" y="827"/>
                  </a:cubicBezTo>
                  <a:cubicBezTo>
                    <a:pt x="1229" y="524"/>
                    <a:pt x="1247" y="360"/>
                    <a:pt x="1298" y="53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58"/>
            <p:cNvSpPr/>
            <p:nvPr/>
          </p:nvSpPr>
          <p:spPr>
            <a:xfrm>
              <a:off x="1186350" y="3129975"/>
              <a:ext cx="31500" cy="22100"/>
            </a:xfrm>
            <a:custGeom>
              <a:rect b="b" l="l" r="r" t="t"/>
              <a:pathLst>
                <a:path extrusionOk="0" h="884" w="1260">
                  <a:moveTo>
                    <a:pt x="91" y="1"/>
                  </a:moveTo>
                  <a:cubicBezTo>
                    <a:pt x="52" y="325"/>
                    <a:pt x="35" y="524"/>
                    <a:pt x="1" y="849"/>
                  </a:cubicBezTo>
                  <a:lnTo>
                    <a:pt x="1190" y="883"/>
                  </a:lnTo>
                  <a:cubicBezTo>
                    <a:pt x="1225" y="581"/>
                    <a:pt x="1242" y="364"/>
                    <a:pt x="1260" y="5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58"/>
            <p:cNvSpPr/>
            <p:nvPr/>
          </p:nvSpPr>
          <p:spPr>
            <a:xfrm>
              <a:off x="1222375" y="3131400"/>
              <a:ext cx="30625" cy="22500"/>
            </a:xfrm>
            <a:custGeom>
              <a:rect b="b" l="l" r="r" t="t"/>
              <a:pathLst>
                <a:path extrusionOk="0" h="900" w="1225">
                  <a:moveTo>
                    <a:pt x="74" y="0"/>
                  </a:moveTo>
                  <a:cubicBezTo>
                    <a:pt x="35" y="325"/>
                    <a:pt x="35" y="524"/>
                    <a:pt x="0" y="848"/>
                  </a:cubicBezTo>
                  <a:lnTo>
                    <a:pt x="1207" y="900"/>
                  </a:lnTo>
                  <a:cubicBezTo>
                    <a:pt x="1207" y="575"/>
                    <a:pt x="1225" y="376"/>
                    <a:pt x="1225" y="52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58"/>
            <p:cNvSpPr/>
            <p:nvPr/>
          </p:nvSpPr>
          <p:spPr>
            <a:xfrm>
              <a:off x="1258925" y="3133125"/>
              <a:ext cx="29775" cy="22200"/>
            </a:xfrm>
            <a:custGeom>
              <a:rect b="b" l="l" r="r" t="t"/>
              <a:pathLst>
                <a:path extrusionOk="0" h="888" w="1191">
                  <a:moveTo>
                    <a:pt x="18" y="0"/>
                  </a:moveTo>
                  <a:cubicBezTo>
                    <a:pt x="18" y="307"/>
                    <a:pt x="1" y="524"/>
                    <a:pt x="1" y="831"/>
                  </a:cubicBezTo>
                  <a:lnTo>
                    <a:pt x="1190" y="887"/>
                  </a:lnTo>
                  <a:cubicBezTo>
                    <a:pt x="1190" y="580"/>
                    <a:pt x="1190" y="364"/>
                    <a:pt x="1169" y="39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58"/>
            <p:cNvSpPr/>
            <p:nvPr/>
          </p:nvSpPr>
          <p:spPr>
            <a:xfrm>
              <a:off x="1294500" y="3134525"/>
              <a:ext cx="30650" cy="22100"/>
            </a:xfrm>
            <a:custGeom>
              <a:rect b="b" l="l" r="r" t="t"/>
              <a:pathLst>
                <a:path extrusionOk="0" h="884" w="1226">
                  <a:moveTo>
                    <a:pt x="1" y="1"/>
                  </a:moveTo>
                  <a:lnTo>
                    <a:pt x="1" y="1"/>
                  </a:lnTo>
                  <a:cubicBezTo>
                    <a:pt x="18" y="325"/>
                    <a:pt x="18" y="524"/>
                    <a:pt x="18" y="849"/>
                  </a:cubicBezTo>
                  <a:lnTo>
                    <a:pt x="1225" y="883"/>
                  </a:lnTo>
                  <a:cubicBezTo>
                    <a:pt x="1191" y="576"/>
                    <a:pt x="1191" y="360"/>
                    <a:pt x="1173" y="5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58"/>
            <p:cNvSpPr/>
            <p:nvPr/>
          </p:nvSpPr>
          <p:spPr>
            <a:xfrm>
              <a:off x="1070950" y="3148900"/>
              <a:ext cx="35600" cy="22100"/>
            </a:xfrm>
            <a:custGeom>
              <a:rect b="b" l="l" r="r" t="t"/>
              <a:pathLst>
                <a:path extrusionOk="0" h="884" w="1424">
                  <a:moveTo>
                    <a:pt x="217" y="1"/>
                  </a:moveTo>
                  <a:cubicBezTo>
                    <a:pt x="126" y="308"/>
                    <a:pt x="74" y="524"/>
                    <a:pt x="0" y="832"/>
                  </a:cubicBezTo>
                  <a:lnTo>
                    <a:pt x="1225" y="884"/>
                  </a:lnTo>
                  <a:cubicBezTo>
                    <a:pt x="1298" y="581"/>
                    <a:pt x="1354" y="364"/>
                    <a:pt x="1424" y="57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58"/>
            <p:cNvSpPr/>
            <p:nvPr/>
          </p:nvSpPr>
          <p:spPr>
            <a:xfrm>
              <a:off x="1108375" y="3150325"/>
              <a:ext cx="34725" cy="22525"/>
            </a:xfrm>
            <a:custGeom>
              <a:rect b="b" l="l" r="r" t="t"/>
              <a:pathLst>
                <a:path extrusionOk="0" h="901" w="1389">
                  <a:moveTo>
                    <a:pt x="182" y="0"/>
                  </a:moveTo>
                  <a:cubicBezTo>
                    <a:pt x="108" y="325"/>
                    <a:pt x="74" y="524"/>
                    <a:pt x="0" y="848"/>
                  </a:cubicBezTo>
                  <a:lnTo>
                    <a:pt x="1225" y="900"/>
                  </a:lnTo>
                  <a:cubicBezTo>
                    <a:pt x="1298" y="576"/>
                    <a:pt x="1333" y="377"/>
                    <a:pt x="1389" y="52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58"/>
            <p:cNvSpPr/>
            <p:nvPr/>
          </p:nvSpPr>
          <p:spPr>
            <a:xfrm>
              <a:off x="1145800" y="3152050"/>
              <a:ext cx="33750" cy="22200"/>
            </a:xfrm>
            <a:custGeom>
              <a:rect b="b" l="l" r="r" t="t"/>
              <a:pathLst>
                <a:path extrusionOk="0" h="888" w="1350">
                  <a:moveTo>
                    <a:pt x="143" y="0"/>
                  </a:moveTo>
                  <a:cubicBezTo>
                    <a:pt x="91" y="308"/>
                    <a:pt x="52" y="524"/>
                    <a:pt x="0" y="831"/>
                  </a:cubicBezTo>
                  <a:lnTo>
                    <a:pt x="1242" y="887"/>
                  </a:lnTo>
                  <a:cubicBezTo>
                    <a:pt x="1281" y="580"/>
                    <a:pt x="1298" y="364"/>
                    <a:pt x="1350" y="57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58"/>
            <p:cNvSpPr/>
            <p:nvPr/>
          </p:nvSpPr>
          <p:spPr>
            <a:xfrm>
              <a:off x="1183225" y="3153450"/>
              <a:ext cx="32900" cy="22525"/>
            </a:xfrm>
            <a:custGeom>
              <a:rect b="b" l="l" r="r" t="t"/>
              <a:pathLst>
                <a:path extrusionOk="0" h="901" w="1316">
                  <a:moveTo>
                    <a:pt x="108" y="1"/>
                  </a:moveTo>
                  <a:cubicBezTo>
                    <a:pt x="69" y="325"/>
                    <a:pt x="52" y="524"/>
                    <a:pt x="0" y="849"/>
                  </a:cubicBezTo>
                  <a:lnTo>
                    <a:pt x="1242" y="901"/>
                  </a:lnTo>
                  <a:cubicBezTo>
                    <a:pt x="1259" y="576"/>
                    <a:pt x="1276" y="377"/>
                    <a:pt x="1315" y="53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58"/>
            <p:cNvSpPr/>
            <p:nvPr/>
          </p:nvSpPr>
          <p:spPr>
            <a:xfrm>
              <a:off x="1221075" y="3155300"/>
              <a:ext cx="31500" cy="22075"/>
            </a:xfrm>
            <a:custGeom>
              <a:rect b="b" l="l" r="r" t="t"/>
              <a:pathLst>
                <a:path extrusionOk="0" h="883" w="1260">
                  <a:moveTo>
                    <a:pt x="52" y="0"/>
                  </a:moveTo>
                  <a:cubicBezTo>
                    <a:pt x="35" y="303"/>
                    <a:pt x="18" y="519"/>
                    <a:pt x="0" y="827"/>
                  </a:cubicBezTo>
                  <a:lnTo>
                    <a:pt x="1225" y="883"/>
                  </a:lnTo>
                  <a:cubicBezTo>
                    <a:pt x="1242" y="576"/>
                    <a:pt x="1242" y="359"/>
                    <a:pt x="1259" y="52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58"/>
            <p:cNvSpPr/>
            <p:nvPr/>
          </p:nvSpPr>
          <p:spPr>
            <a:xfrm>
              <a:off x="1258375" y="3156600"/>
              <a:ext cx="31175" cy="22525"/>
            </a:xfrm>
            <a:custGeom>
              <a:rect b="b" l="l" r="r" t="t"/>
              <a:pathLst>
                <a:path extrusionOk="0" h="901" w="1247">
                  <a:moveTo>
                    <a:pt x="23" y="0"/>
                  </a:moveTo>
                  <a:cubicBezTo>
                    <a:pt x="23" y="325"/>
                    <a:pt x="1" y="524"/>
                    <a:pt x="1" y="848"/>
                  </a:cubicBezTo>
                  <a:lnTo>
                    <a:pt x="1247" y="900"/>
                  </a:lnTo>
                  <a:cubicBezTo>
                    <a:pt x="1230" y="576"/>
                    <a:pt x="1230" y="359"/>
                    <a:pt x="1230" y="56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58"/>
            <p:cNvSpPr/>
            <p:nvPr/>
          </p:nvSpPr>
          <p:spPr>
            <a:xfrm>
              <a:off x="1295375" y="3158425"/>
              <a:ext cx="31600" cy="22100"/>
            </a:xfrm>
            <a:custGeom>
              <a:rect b="b" l="l" r="r" t="t"/>
              <a:pathLst>
                <a:path extrusionOk="0" h="884" w="1264">
                  <a:moveTo>
                    <a:pt x="1" y="1"/>
                  </a:moveTo>
                  <a:cubicBezTo>
                    <a:pt x="18" y="308"/>
                    <a:pt x="18" y="524"/>
                    <a:pt x="18" y="827"/>
                  </a:cubicBezTo>
                  <a:lnTo>
                    <a:pt x="1264" y="883"/>
                  </a:lnTo>
                  <a:cubicBezTo>
                    <a:pt x="1225" y="576"/>
                    <a:pt x="1225" y="360"/>
                    <a:pt x="1208" y="3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58"/>
            <p:cNvSpPr/>
            <p:nvPr/>
          </p:nvSpPr>
          <p:spPr>
            <a:xfrm>
              <a:off x="1064250" y="3172375"/>
              <a:ext cx="36475" cy="22100"/>
            </a:xfrm>
            <a:custGeom>
              <a:rect b="b" l="l" r="r" t="t"/>
              <a:pathLst>
                <a:path extrusionOk="0" h="884" w="1459">
                  <a:moveTo>
                    <a:pt x="216" y="1"/>
                  </a:moveTo>
                  <a:cubicBezTo>
                    <a:pt x="126" y="308"/>
                    <a:pt x="87" y="524"/>
                    <a:pt x="0" y="831"/>
                  </a:cubicBezTo>
                  <a:lnTo>
                    <a:pt x="1276" y="883"/>
                  </a:lnTo>
                  <a:cubicBezTo>
                    <a:pt x="1350" y="576"/>
                    <a:pt x="1384" y="360"/>
                    <a:pt x="1458" y="53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58"/>
            <p:cNvSpPr/>
            <p:nvPr/>
          </p:nvSpPr>
          <p:spPr>
            <a:xfrm>
              <a:off x="1102950" y="3173675"/>
              <a:ext cx="35625" cy="22625"/>
            </a:xfrm>
            <a:custGeom>
              <a:rect b="b" l="l" r="r" t="t"/>
              <a:pathLst>
                <a:path extrusionOk="0" h="905" w="1425">
                  <a:moveTo>
                    <a:pt x="183" y="1"/>
                  </a:moveTo>
                  <a:cubicBezTo>
                    <a:pt x="109" y="325"/>
                    <a:pt x="74" y="524"/>
                    <a:pt x="1" y="849"/>
                  </a:cubicBezTo>
                  <a:lnTo>
                    <a:pt x="1282" y="905"/>
                  </a:lnTo>
                  <a:cubicBezTo>
                    <a:pt x="1333" y="580"/>
                    <a:pt x="1372" y="381"/>
                    <a:pt x="1424" y="57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58"/>
            <p:cNvSpPr/>
            <p:nvPr/>
          </p:nvSpPr>
          <p:spPr>
            <a:xfrm>
              <a:off x="1141675" y="3175525"/>
              <a:ext cx="34750" cy="22075"/>
            </a:xfrm>
            <a:custGeom>
              <a:rect b="b" l="l" r="r" t="t"/>
              <a:pathLst>
                <a:path extrusionOk="0" h="883" w="1390">
                  <a:moveTo>
                    <a:pt x="148" y="0"/>
                  </a:moveTo>
                  <a:cubicBezTo>
                    <a:pt x="92" y="307"/>
                    <a:pt x="57" y="524"/>
                    <a:pt x="1" y="831"/>
                  </a:cubicBezTo>
                  <a:lnTo>
                    <a:pt x="1281" y="883"/>
                  </a:lnTo>
                  <a:cubicBezTo>
                    <a:pt x="1316" y="576"/>
                    <a:pt x="1355" y="359"/>
                    <a:pt x="1390" y="56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58"/>
            <p:cNvSpPr/>
            <p:nvPr/>
          </p:nvSpPr>
          <p:spPr>
            <a:xfrm>
              <a:off x="1180500" y="3177350"/>
              <a:ext cx="33775" cy="22100"/>
            </a:xfrm>
            <a:custGeom>
              <a:rect b="b" l="l" r="r" t="t"/>
              <a:pathLst>
                <a:path extrusionOk="0" h="884" w="1351">
                  <a:moveTo>
                    <a:pt x="109" y="1"/>
                  </a:moveTo>
                  <a:cubicBezTo>
                    <a:pt x="53" y="308"/>
                    <a:pt x="36" y="524"/>
                    <a:pt x="1" y="827"/>
                  </a:cubicBezTo>
                  <a:lnTo>
                    <a:pt x="1277" y="883"/>
                  </a:lnTo>
                  <a:cubicBezTo>
                    <a:pt x="1299" y="559"/>
                    <a:pt x="1316" y="360"/>
                    <a:pt x="1351" y="35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58"/>
            <p:cNvSpPr/>
            <p:nvPr/>
          </p:nvSpPr>
          <p:spPr>
            <a:xfrm>
              <a:off x="1219225" y="3178650"/>
              <a:ext cx="32475" cy="22625"/>
            </a:xfrm>
            <a:custGeom>
              <a:rect b="b" l="l" r="r" t="t"/>
              <a:pathLst>
                <a:path extrusionOk="0" h="905" w="1299">
                  <a:moveTo>
                    <a:pt x="53" y="1"/>
                  </a:moveTo>
                  <a:cubicBezTo>
                    <a:pt x="35" y="308"/>
                    <a:pt x="18" y="524"/>
                    <a:pt x="1" y="849"/>
                  </a:cubicBezTo>
                  <a:lnTo>
                    <a:pt x="1281" y="905"/>
                  </a:lnTo>
                  <a:cubicBezTo>
                    <a:pt x="1281" y="580"/>
                    <a:pt x="1299" y="364"/>
                    <a:pt x="1299" y="57"/>
                  </a:cubicBezTo>
                  <a:lnTo>
                    <a:pt x="53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58"/>
            <p:cNvSpPr/>
            <p:nvPr/>
          </p:nvSpPr>
          <p:spPr>
            <a:xfrm>
              <a:off x="1257950" y="3180500"/>
              <a:ext cx="32050" cy="22075"/>
            </a:xfrm>
            <a:custGeom>
              <a:rect b="b" l="l" r="r" t="t"/>
              <a:pathLst>
                <a:path extrusionOk="0" h="883" w="1282">
                  <a:moveTo>
                    <a:pt x="18" y="0"/>
                  </a:moveTo>
                  <a:cubicBezTo>
                    <a:pt x="18" y="307"/>
                    <a:pt x="1" y="524"/>
                    <a:pt x="1" y="831"/>
                  </a:cubicBezTo>
                  <a:lnTo>
                    <a:pt x="1281" y="883"/>
                  </a:lnTo>
                  <a:cubicBezTo>
                    <a:pt x="1264" y="576"/>
                    <a:pt x="1281" y="359"/>
                    <a:pt x="1264" y="35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58"/>
            <p:cNvSpPr/>
            <p:nvPr/>
          </p:nvSpPr>
          <p:spPr>
            <a:xfrm>
              <a:off x="1296250" y="3181800"/>
              <a:ext cx="32475" cy="22625"/>
            </a:xfrm>
            <a:custGeom>
              <a:rect b="b" l="l" r="r" t="t"/>
              <a:pathLst>
                <a:path extrusionOk="0" h="905" w="1299">
                  <a:moveTo>
                    <a:pt x="0" y="0"/>
                  </a:moveTo>
                  <a:cubicBezTo>
                    <a:pt x="22" y="325"/>
                    <a:pt x="22" y="524"/>
                    <a:pt x="22" y="848"/>
                  </a:cubicBezTo>
                  <a:lnTo>
                    <a:pt x="1298" y="904"/>
                  </a:lnTo>
                  <a:cubicBezTo>
                    <a:pt x="1281" y="580"/>
                    <a:pt x="1263" y="381"/>
                    <a:pt x="1246" y="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58"/>
            <p:cNvSpPr/>
            <p:nvPr/>
          </p:nvSpPr>
          <p:spPr>
            <a:xfrm>
              <a:off x="1240425" y="2927150"/>
              <a:ext cx="298775" cy="164575"/>
            </a:xfrm>
            <a:custGeom>
              <a:rect b="b" l="l" r="r" t="t"/>
              <a:pathLst>
                <a:path extrusionOk="0" h="6583" w="11951">
                  <a:moveTo>
                    <a:pt x="1731" y="400"/>
                  </a:moveTo>
                  <a:lnTo>
                    <a:pt x="2848" y="452"/>
                  </a:lnTo>
                  <a:cubicBezTo>
                    <a:pt x="2774" y="759"/>
                    <a:pt x="2722" y="975"/>
                    <a:pt x="2648" y="1282"/>
                  </a:cubicBezTo>
                  <a:lnTo>
                    <a:pt x="1498" y="1231"/>
                  </a:lnTo>
                  <a:cubicBezTo>
                    <a:pt x="1584" y="923"/>
                    <a:pt x="1640" y="724"/>
                    <a:pt x="1731" y="400"/>
                  </a:cubicBezTo>
                  <a:close/>
                  <a:moveTo>
                    <a:pt x="3081" y="473"/>
                  </a:moveTo>
                  <a:lnTo>
                    <a:pt x="4202" y="508"/>
                  </a:lnTo>
                  <a:cubicBezTo>
                    <a:pt x="4145" y="833"/>
                    <a:pt x="4111" y="1032"/>
                    <a:pt x="4055" y="1339"/>
                  </a:cubicBezTo>
                  <a:lnTo>
                    <a:pt x="2904" y="1300"/>
                  </a:lnTo>
                  <a:cubicBezTo>
                    <a:pt x="2973" y="975"/>
                    <a:pt x="3012" y="776"/>
                    <a:pt x="3081" y="473"/>
                  </a:cubicBezTo>
                  <a:close/>
                  <a:moveTo>
                    <a:pt x="4435" y="525"/>
                  </a:moveTo>
                  <a:lnTo>
                    <a:pt x="5569" y="560"/>
                  </a:lnTo>
                  <a:cubicBezTo>
                    <a:pt x="5517" y="884"/>
                    <a:pt x="5500" y="1083"/>
                    <a:pt x="5461" y="1408"/>
                  </a:cubicBezTo>
                  <a:lnTo>
                    <a:pt x="4310" y="1356"/>
                  </a:lnTo>
                  <a:cubicBezTo>
                    <a:pt x="4362" y="1049"/>
                    <a:pt x="4379" y="833"/>
                    <a:pt x="4435" y="525"/>
                  </a:cubicBezTo>
                  <a:close/>
                  <a:moveTo>
                    <a:pt x="5802" y="616"/>
                  </a:moveTo>
                  <a:cubicBezTo>
                    <a:pt x="6257" y="634"/>
                    <a:pt x="6473" y="651"/>
                    <a:pt x="6923" y="668"/>
                  </a:cubicBezTo>
                  <a:cubicBezTo>
                    <a:pt x="6884" y="975"/>
                    <a:pt x="6884" y="1157"/>
                    <a:pt x="6849" y="1464"/>
                  </a:cubicBezTo>
                  <a:lnTo>
                    <a:pt x="5694" y="1408"/>
                  </a:lnTo>
                  <a:cubicBezTo>
                    <a:pt x="5733" y="1101"/>
                    <a:pt x="5768" y="923"/>
                    <a:pt x="5802" y="616"/>
                  </a:cubicBezTo>
                  <a:close/>
                  <a:moveTo>
                    <a:pt x="7157" y="634"/>
                  </a:moveTo>
                  <a:lnTo>
                    <a:pt x="8273" y="690"/>
                  </a:lnTo>
                  <a:cubicBezTo>
                    <a:pt x="8273" y="993"/>
                    <a:pt x="8256" y="1209"/>
                    <a:pt x="8256" y="1516"/>
                  </a:cubicBezTo>
                  <a:lnTo>
                    <a:pt x="7100" y="1481"/>
                  </a:lnTo>
                  <a:cubicBezTo>
                    <a:pt x="7122" y="1157"/>
                    <a:pt x="7139" y="958"/>
                    <a:pt x="7157" y="634"/>
                  </a:cubicBezTo>
                  <a:close/>
                  <a:moveTo>
                    <a:pt x="8528" y="690"/>
                  </a:moveTo>
                  <a:lnTo>
                    <a:pt x="9644" y="742"/>
                  </a:lnTo>
                  <a:cubicBezTo>
                    <a:pt x="9644" y="1049"/>
                    <a:pt x="9644" y="1265"/>
                    <a:pt x="9662" y="1590"/>
                  </a:cubicBezTo>
                  <a:lnTo>
                    <a:pt x="8506" y="1533"/>
                  </a:lnTo>
                  <a:cubicBezTo>
                    <a:pt x="8506" y="1209"/>
                    <a:pt x="8506" y="1014"/>
                    <a:pt x="8528" y="690"/>
                  </a:cubicBezTo>
                  <a:close/>
                  <a:moveTo>
                    <a:pt x="9878" y="742"/>
                  </a:moveTo>
                  <a:lnTo>
                    <a:pt x="10994" y="798"/>
                  </a:lnTo>
                  <a:cubicBezTo>
                    <a:pt x="11033" y="1122"/>
                    <a:pt x="11033" y="1317"/>
                    <a:pt x="11050" y="1642"/>
                  </a:cubicBezTo>
                  <a:lnTo>
                    <a:pt x="9895" y="1590"/>
                  </a:lnTo>
                  <a:cubicBezTo>
                    <a:pt x="9895" y="1282"/>
                    <a:pt x="9895" y="1066"/>
                    <a:pt x="9878" y="742"/>
                  </a:cubicBezTo>
                  <a:close/>
                  <a:moveTo>
                    <a:pt x="1459" y="1339"/>
                  </a:moveTo>
                  <a:lnTo>
                    <a:pt x="2614" y="1391"/>
                  </a:lnTo>
                  <a:cubicBezTo>
                    <a:pt x="2540" y="1698"/>
                    <a:pt x="2506" y="1914"/>
                    <a:pt x="2432" y="2221"/>
                  </a:cubicBezTo>
                  <a:lnTo>
                    <a:pt x="1225" y="2165"/>
                  </a:lnTo>
                  <a:cubicBezTo>
                    <a:pt x="1316" y="1858"/>
                    <a:pt x="1368" y="1663"/>
                    <a:pt x="1459" y="1339"/>
                  </a:cubicBezTo>
                  <a:close/>
                  <a:moveTo>
                    <a:pt x="2865" y="1408"/>
                  </a:moveTo>
                  <a:lnTo>
                    <a:pt x="4020" y="1447"/>
                  </a:lnTo>
                  <a:cubicBezTo>
                    <a:pt x="3964" y="1771"/>
                    <a:pt x="3929" y="1966"/>
                    <a:pt x="3877" y="2291"/>
                  </a:cubicBezTo>
                  <a:lnTo>
                    <a:pt x="2687" y="2239"/>
                  </a:lnTo>
                  <a:cubicBezTo>
                    <a:pt x="2757" y="1914"/>
                    <a:pt x="2796" y="1715"/>
                    <a:pt x="2865" y="1408"/>
                  </a:cubicBezTo>
                  <a:close/>
                  <a:moveTo>
                    <a:pt x="4271" y="1464"/>
                  </a:moveTo>
                  <a:lnTo>
                    <a:pt x="5443" y="1516"/>
                  </a:lnTo>
                  <a:cubicBezTo>
                    <a:pt x="5391" y="1823"/>
                    <a:pt x="5370" y="1988"/>
                    <a:pt x="5335" y="2291"/>
                  </a:cubicBezTo>
                  <a:cubicBezTo>
                    <a:pt x="4851" y="2273"/>
                    <a:pt x="4613" y="2273"/>
                    <a:pt x="4145" y="2239"/>
                  </a:cubicBezTo>
                  <a:cubicBezTo>
                    <a:pt x="4202" y="1931"/>
                    <a:pt x="4219" y="1771"/>
                    <a:pt x="4271" y="1464"/>
                  </a:cubicBezTo>
                  <a:close/>
                  <a:moveTo>
                    <a:pt x="5677" y="1516"/>
                  </a:moveTo>
                  <a:lnTo>
                    <a:pt x="6849" y="1572"/>
                  </a:lnTo>
                  <a:cubicBezTo>
                    <a:pt x="6815" y="1880"/>
                    <a:pt x="6798" y="2096"/>
                    <a:pt x="6776" y="2399"/>
                  </a:cubicBezTo>
                  <a:lnTo>
                    <a:pt x="5586" y="2347"/>
                  </a:lnTo>
                  <a:cubicBezTo>
                    <a:pt x="5625" y="2040"/>
                    <a:pt x="5642" y="1823"/>
                    <a:pt x="5677" y="1516"/>
                  </a:cubicBezTo>
                  <a:close/>
                  <a:moveTo>
                    <a:pt x="7100" y="1572"/>
                  </a:moveTo>
                  <a:lnTo>
                    <a:pt x="8256" y="1624"/>
                  </a:lnTo>
                  <a:cubicBezTo>
                    <a:pt x="8256" y="1949"/>
                    <a:pt x="8238" y="2148"/>
                    <a:pt x="8238" y="2472"/>
                  </a:cubicBezTo>
                  <a:lnTo>
                    <a:pt x="7031" y="2420"/>
                  </a:lnTo>
                  <a:cubicBezTo>
                    <a:pt x="7066" y="2096"/>
                    <a:pt x="7066" y="1897"/>
                    <a:pt x="7100" y="1572"/>
                  </a:cubicBezTo>
                  <a:close/>
                  <a:moveTo>
                    <a:pt x="8506" y="1642"/>
                  </a:moveTo>
                  <a:lnTo>
                    <a:pt x="9662" y="1680"/>
                  </a:lnTo>
                  <a:cubicBezTo>
                    <a:pt x="9679" y="2005"/>
                    <a:pt x="9679" y="2221"/>
                    <a:pt x="9679" y="2528"/>
                  </a:cubicBezTo>
                  <a:lnTo>
                    <a:pt x="8489" y="2472"/>
                  </a:lnTo>
                  <a:cubicBezTo>
                    <a:pt x="8489" y="2165"/>
                    <a:pt x="8506" y="1949"/>
                    <a:pt x="8506" y="1642"/>
                  </a:cubicBezTo>
                  <a:close/>
                  <a:moveTo>
                    <a:pt x="9913" y="1698"/>
                  </a:moveTo>
                  <a:lnTo>
                    <a:pt x="11085" y="1750"/>
                  </a:lnTo>
                  <a:cubicBezTo>
                    <a:pt x="11102" y="2057"/>
                    <a:pt x="11102" y="2273"/>
                    <a:pt x="11141" y="2580"/>
                  </a:cubicBezTo>
                  <a:lnTo>
                    <a:pt x="9934" y="2546"/>
                  </a:lnTo>
                  <a:cubicBezTo>
                    <a:pt x="9934" y="2221"/>
                    <a:pt x="9934" y="2005"/>
                    <a:pt x="9913" y="1698"/>
                  </a:cubicBezTo>
                  <a:close/>
                  <a:moveTo>
                    <a:pt x="1191" y="2273"/>
                  </a:moveTo>
                  <a:lnTo>
                    <a:pt x="2398" y="2329"/>
                  </a:lnTo>
                  <a:cubicBezTo>
                    <a:pt x="2324" y="2637"/>
                    <a:pt x="2272" y="2853"/>
                    <a:pt x="2199" y="3156"/>
                  </a:cubicBezTo>
                  <a:lnTo>
                    <a:pt x="974" y="3104"/>
                  </a:lnTo>
                  <a:cubicBezTo>
                    <a:pt x="1043" y="2797"/>
                    <a:pt x="1100" y="2580"/>
                    <a:pt x="1191" y="2273"/>
                  </a:cubicBezTo>
                  <a:close/>
                  <a:moveTo>
                    <a:pt x="2648" y="2329"/>
                  </a:moveTo>
                  <a:lnTo>
                    <a:pt x="3856" y="2381"/>
                  </a:lnTo>
                  <a:cubicBezTo>
                    <a:pt x="3804" y="2706"/>
                    <a:pt x="3769" y="2905"/>
                    <a:pt x="3695" y="3229"/>
                  </a:cubicBezTo>
                  <a:lnTo>
                    <a:pt x="2471" y="3177"/>
                  </a:lnTo>
                  <a:cubicBezTo>
                    <a:pt x="2540" y="2853"/>
                    <a:pt x="2579" y="2654"/>
                    <a:pt x="2648" y="2329"/>
                  </a:cubicBezTo>
                  <a:close/>
                  <a:moveTo>
                    <a:pt x="4111" y="2399"/>
                  </a:moveTo>
                  <a:lnTo>
                    <a:pt x="5318" y="2455"/>
                  </a:lnTo>
                  <a:cubicBezTo>
                    <a:pt x="5262" y="2762"/>
                    <a:pt x="5244" y="2978"/>
                    <a:pt x="5210" y="3286"/>
                  </a:cubicBezTo>
                  <a:lnTo>
                    <a:pt x="3964" y="3229"/>
                  </a:lnTo>
                  <a:cubicBezTo>
                    <a:pt x="4020" y="2922"/>
                    <a:pt x="4055" y="2706"/>
                    <a:pt x="4111" y="2399"/>
                  </a:cubicBezTo>
                  <a:close/>
                  <a:moveTo>
                    <a:pt x="5569" y="2455"/>
                  </a:moveTo>
                  <a:lnTo>
                    <a:pt x="6776" y="2507"/>
                  </a:lnTo>
                  <a:cubicBezTo>
                    <a:pt x="6741" y="2831"/>
                    <a:pt x="6724" y="3030"/>
                    <a:pt x="6707" y="3355"/>
                  </a:cubicBezTo>
                  <a:lnTo>
                    <a:pt x="5461" y="3303"/>
                  </a:lnTo>
                  <a:cubicBezTo>
                    <a:pt x="5517" y="2978"/>
                    <a:pt x="5534" y="2779"/>
                    <a:pt x="5569" y="2455"/>
                  </a:cubicBezTo>
                  <a:close/>
                  <a:moveTo>
                    <a:pt x="7031" y="2528"/>
                  </a:moveTo>
                  <a:lnTo>
                    <a:pt x="8238" y="2580"/>
                  </a:lnTo>
                  <a:cubicBezTo>
                    <a:pt x="8221" y="2888"/>
                    <a:pt x="8221" y="3104"/>
                    <a:pt x="8204" y="3411"/>
                  </a:cubicBezTo>
                  <a:lnTo>
                    <a:pt x="6975" y="3355"/>
                  </a:lnTo>
                  <a:cubicBezTo>
                    <a:pt x="6992" y="3048"/>
                    <a:pt x="7014" y="2831"/>
                    <a:pt x="7031" y="2528"/>
                  </a:cubicBezTo>
                  <a:close/>
                  <a:moveTo>
                    <a:pt x="8489" y="2580"/>
                  </a:moveTo>
                  <a:lnTo>
                    <a:pt x="9696" y="2637"/>
                  </a:lnTo>
                  <a:cubicBezTo>
                    <a:pt x="9696" y="2939"/>
                    <a:pt x="9696" y="3156"/>
                    <a:pt x="9718" y="3480"/>
                  </a:cubicBezTo>
                  <a:lnTo>
                    <a:pt x="8472" y="3428"/>
                  </a:lnTo>
                  <a:cubicBezTo>
                    <a:pt x="8472" y="3104"/>
                    <a:pt x="8489" y="2905"/>
                    <a:pt x="8489" y="2580"/>
                  </a:cubicBezTo>
                  <a:close/>
                  <a:moveTo>
                    <a:pt x="9951" y="2654"/>
                  </a:moveTo>
                  <a:lnTo>
                    <a:pt x="11159" y="2689"/>
                  </a:lnTo>
                  <a:cubicBezTo>
                    <a:pt x="11176" y="3013"/>
                    <a:pt x="11176" y="3229"/>
                    <a:pt x="11210" y="3537"/>
                  </a:cubicBezTo>
                  <a:lnTo>
                    <a:pt x="9969" y="3480"/>
                  </a:lnTo>
                  <a:cubicBezTo>
                    <a:pt x="9969" y="3177"/>
                    <a:pt x="9969" y="2961"/>
                    <a:pt x="9951" y="2654"/>
                  </a:cubicBezTo>
                  <a:close/>
                  <a:moveTo>
                    <a:pt x="918" y="3212"/>
                  </a:moveTo>
                  <a:lnTo>
                    <a:pt x="2164" y="3264"/>
                  </a:lnTo>
                  <a:cubicBezTo>
                    <a:pt x="2090" y="3571"/>
                    <a:pt x="2056" y="3787"/>
                    <a:pt x="1982" y="4095"/>
                  </a:cubicBezTo>
                  <a:lnTo>
                    <a:pt x="702" y="4043"/>
                  </a:lnTo>
                  <a:cubicBezTo>
                    <a:pt x="792" y="3736"/>
                    <a:pt x="827" y="3519"/>
                    <a:pt x="918" y="3212"/>
                  </a:cubicBezTo>
                  <a:close/>
                  <a:moveTo>
                    <a:pt x="2432" y="3264"/>
                  </a:moveTo>
                  <a:lnTo>
                    <a:pt x="3678" y="3320"/>
                  </a:lnTo>
                  <a:cubicBezTo>
                    <a:pt x="3622" y="3645"/>
                    <a:pt x="3587" y="3844"/>
                    <a:pt x="3531" y="4168"/>
                  </a:cubicBezTo>
                  <a:lnTo>
                    <a:pt x="2255" y="4112"/>
                  </a:lnTo>
                  <a:cubicBezTo>
                    <a:pt x="2324" y="3787"/>
                    <a:pt x="2363" y="3588"/>
                    <a:pt x="2432" y="3264"/>
                  </a:cubicBezTo>
                  <a:close/>
                  <a:moveTo>
                    <a:pt x="3946" y="3338"/>
                  </a:moveTo>
                  <a:lnTo>
                    <a:pt x="5192" y="3394"/>
                  </a:lnTo>
                  <a:cubicBezTo>
                    <a:pt x="5153" y="3697"/>
                    <a:pt x="5119" y="3913"/>
                    <a:pt x="5084" y="4220"/>
                  </a:cubicBezTo>
                  <a:lnTo>
                    <a:pt x="3804" y="4168"/>
                  </a:lnTo>
                  <a:cubicBezTo>
                    <a:pt x="3856" y="3861"/>
                    <a:pt x="3895" y="3645"/>
                    <a:pt x="3946" y="3338"/>
                  </a:cubicBezTo>
                  <a:close/>
                  <a:moveTo>
                    <a:pt x="5461" y="3394"/>
                  </a:moveTo>
                  <a:lnTo>
                    <a:pt x="6707" y="3446"/>
                  </a:lnTo>
                  <a:cubicBezTo>
                    <a:pt x="6668" y="3770"/>
                    <a:pt x="6650" y="3969"/>
                    <a:pt x="6633" y="4294"/>
                  </a:cubicBezTo>
                  <a:lnTo>
                    <a:pt x="5352" y="4237"/>
                  </a:lnTo>
                  <a:cubicBezTo>
                    <a:pt x="5391" y="3913"/>
                    <a:pt x="5409" y="3718"/>
                    <a:pt x="5461" y="3394"/>
                  </a:cubicBezTo>
                  <a:close/>
                  <a:moveTo>
                    <a:pt x="6958" y="3463"/>
                  </a:moveTo>
                  <a:lnTo>
                    <a:pt x="8204" y="3519"/>
                  </a:lnTo>
                  <a:cubicBezTo>
                    <a:pt x="8204" y="3826"/>
                    <a:pt x="8182" y="4043"/>
                    <a:pt x="8182" y="4346"/>
                  </a:cubicBezTo>
                  <a:lnTo>
                    <a:pt x="6906" y="4311"/>
                  </a:lnTo>
                  <a:cubicBezTo>
                    <a:pt x="6923" y="3986"/>
                    <a:pt x="6940" y="3770"/>
                    <a:pt x="6958" y="3463"/>
                  </a:cubicBezTo>
                  <a:close/>
                  <a:moveTo>
                    <a:pt x="8472" y="3537"/>
                  </a:moveTo>
                  <a:lnTo>
                    <a:pt x="9718" y="3571"/>
                  </a:lnTo>
                  <a:cubicBezTo>
                    <a:pt x="9735" y="3896"/>
                    <a:pt x="9718" y="4112"/>
                    <a:pt x="9735" y="4419"/>
                  </a:cubicBezTo>
                  <a:lnTo>
                    <a:pt x="8455" y="4367"/>
                  </a:lnTo>
                  <a:cubicBezTo>
                    <a:pt x="8455" y="4060"/>
                    <a:pt x="8472" y="3844"/>
                    <a:pt x="8472" y="3537"/>
                  </a:cubicBezTo>
                  <a:close/>
                  <a:moveTo>
                    <a:pt x="9986" y="3588"/>
                  </a:moveTo>
                  <a:lnTo>
                    <a:pt x="11232" y="3645"/>
                  </a:lnTo>
                  <a:cubicBezTo>
                    <a:pt x="11249" y="3969"/>
                    <a:pt x="11267" y="4168"/>
                    <a:pt x="11284" y="4493"/>
                  </a:cubicBezTo>
                  <a:lnTo>
                    <a:pt x="10003" y="4436"/>
                  </a:lnTo>
                  <a:cubicBezTo>
                    <a:pt x="9986" y="4112"/>
                    <a:pt x="9986" y="3913"/>
                    <a:pt x="9986" y="3588"/>
                  </a:cubicBezTo>
                  <a:close/>
                  <a:moveTo>
                    <a:pt x="1882" y="1"/>
                  </a:moveTo>
                  <a:cubicBezTo>
                    <a:pt x="1537" y="1"/>
                    <a:pt x="1222" y="177"/>
                    <a:pt x="1152" y="400"/>
                  </a:cubicBezTo>
                  <a:cubicBezTo>
                    <a:pt x="792" y="1624"/>
                    <a:pt x="416" y="2831"/>
                    <a:pt x="53" y="4060"/>
                  </a:cubicBezTo>
                  <a:cubicBezTo>
                    <a:pt x="1" y="4220"/>
                    <a:pt x="92" y="4367"/>
                    <a:pt x="269" y="4436"/>
                  </a:cubicBezTo>
                  <a:lnTo>
                    <a:pt x="109" y="6115"/>
                  </a:lnTo>
                  <a:lnTo>
                    <a:pt x="503" y="6132"/>
                  </a:lnTo>
                  <a:lnTo>
                    <a:pt x="667" y="4562"/>
                  </a:lnTo>
                  <a:lnTo>
                    <a:pt x="1065" y="4584"/>
                  </a:lnTo>
                  <a:lnTo>
                    <a:pt x="991" y="5319"/>
                  </a:lnTo>
                  <a:lnTo>
                    <a:pt x="1390" y="5341"/>
                  </a:lnTo>
                  <a:lnTo>
                    <a:pt x="1459" y="4601"/>
                  </a:lnTo>
                  <a:lnTo>
                    <a:pt x="10185" y="4960"/>
                  </a:lnTo>
                  <a:lnTo>
                    <a:pt x="10112" y="5700"/>
                  </a:lnTo>
                  <a:lnTo>
                    <a:pt x="10635" y="5717"/>
                  </a:lnTo>
                  <a:lnTo>
                    <a:pt x="10709" y="4995"/>
                  </a:lnTo>
                  <a:lnTo>
                    <a:pt x="10977" y="4995"/>
                  </a:lnTo>
                  <a:lnTo>
                    <a:pt x="10817" y="6565"/>
                  </a:lnTo>
                  <a:lnTo>
                    <a:pt x="11358" y="6582"/>
                  </a:lnTo>
                  <a:lnTo>
                    <a:pt x="11518" y="4960"/>
                  </a:lnTo>
                  <a:cubicBezTo>
                    <a:pt x="11773" y="4886"/>
                    <a:pt x="11950" y="4744"/>
                    <a:pt x="11933" y="4562"/>
                  </a:cubicBezTo>
                  <a:cubicBezTo>
                    <a:pt x="11807" y="3320"/>
                    <a:pt x="11682" y="2074"/>
                    <a:pt x="11557" y="833"/>
                  </a:cubicBezTo>
                  <a:cubicBezTo>
                    <a:pt x="11535" y="599"/>
                    <a:pt x="11232" y="383"/>
                    <a:pt x="10886" y="365"/>
                  </a:cubicBezTo>
                  <a:lnTo>
                    <a:pt x="1930" y="2"/>
                  </a:lnTo>
                  <a:cubicBezTo>
                    <a:pt x="1914" y="1"/>
                    <a:pt x="1898" y="1"/>
                    <a:pt x="18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58"/>
            <p:cNvSpPr/>
            <p:nvPr/>
          </p:nvSpPr>
          <p:spPr>
            <a:xfrm>
              <a:off x="1277850" y="2937125"/>
              <a:ext cx="33775" cy="22100"/>
            </a:xfrm>
            <a:custGeom>
              <a:rect b="b" l="l" r="r" t="t"/>
              <a:pathLst>
                <a:path extrusionOk="0" h="884" w="1351">
                  <a:moveTo>
                    <a:pt x="234" y="1"/>
                  </a:moveTo>
                  <a:cubicBezTo>
                    <a:pt x="143" y="325"/>
                    <a:pt x="87" y="524"/>
                    <a:pt x="1" y="832"/>
                  </a:cubicBezTo>
                  <a:lnTo>
                    <a:pt x="1151" y="883"/>
                  </a:lnTo>
                  <a:cubicBezTo>
                    <a:pt x="1225" y="576"/>
                    <a:pt x="1277" y="360"/>
                    <a:pt x="1351" y="5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58"/>
            <p:cNvSpPr/>
            <p:nvPr/>
          </p:nvSpPr>
          <p:spPr>
            <a:xfrm>
              <a:off x="1313000" y="2938975"/>
              <a:ext cx="32475" cy="21650"/>
            </a:xfrm>
            <a:custGeom>
              <a:rect b="b" l="l" r="r" t="t"/>
              <a:pathLst>
                <a:path extrusionOk="0" h="866" w="1299">
                  <a:moveTo>
                    <a:pt x="178" y="0"/>
                  </a:moveTo>
                  <a:cubicBezTo>
                    <a:pt x="109" y="303"/>
                    <a:pt x="70" y="502"/>
                    <a:pt x="1" y="827"/>
                  </a:cubicBezTo>
                  <a:lnTo>
                    <a:pt x="1152" y="866"/>
                  </a:lnTo>
                  <a:cubicBezTo>
                    <a:pt x="1208" y="559"/>
                    <a:pt x="1242" y="360"/>
                    <a:pt x="1299" y="35"/>
                  </a:cubicBezTo>
                  <a:lnTo>
                    <a:pt x="178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58"/>
            <p:cNvSpPr/>
            <p:nvPr/>
          </p:nvSpPr>
          <p:spPr>
            <a:xfrm>
              <a:off x="1348150" y="2940275"/>
              <a:ext cx="31500" cy="22075"/>
            </a:xfrm>
            <a:custGeom>
              <a:rect b="b" l="l" r="r" t="t"/>
              <a:pathLst>
                <a:path extrusionOk="0" h="883" w="1260">
                  <a:moveTo>
                    <a:pt x="126" y="0"/>
                  </a:moveTo>
                  <a:cubicBezTo>
                    <a:pt x="70" y="308"/>
                    <a:pt x="53" y="524"/>
                    <a:pt x="1" y="831"/>
                  </a:cubicBezTo>
                  <a:lnTo>
                    <a:pt x="1152" y="883"/>
                  </a:lnTo>
                  <a:cubicBezTo>
                    <a:pt x="1191" y="558"/>
                    <a:pt x="1208" y="359"/>
                    <a:pt x="1260" y="35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58"/>
            <p:cNvSpPr/>
            <p:nvPr/>
          </p:nvSpPr>
          <p:spPr>
            <a:xfrm>
              <a:off x="1382775" y="2942550"/>
              <a:ext cx="30725" cy="21225"/>
            </a:xfrm>
            <a:custGeom>
              <a:rect b="b" l="l" r="r" t="t"/>
              <a:pathLst>
                <a:path extrusionOk="0" h="849" w="1229">
                  <a:moveTo>
                    <a:pt x="108" y="0"/>
                  </a:moveTo>
                  <a:cubicBezTo>
                    <a:pt x="74" y="325"/>
                    <a:pt x="39" y="485"/>
                    <a:pt x="0" y="792"/>
                  </a:cubicBezTo>
                  <a:lnTo>
                    <a:pt x="1155" y="848"/>
                  </a:lnTo>
                  <a:cubicBezTo>
                    <a:pt x="1190" y="541"/>
                    <a:pt x="1190" y="359"/>
                    <a:pt x="1229" y="35"/>
                  </a:cubicBezTo>
                  <a:cubicBezTo>
                    <a:pt x="779" y="18"/>
                    <a:pt x="541" y="18"/>
                    <a:pt x="108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58"/>
            <p:cNvSpPr/>
            <p:nvPr/>
          </p:nvSpPr>
          <p:spPr>
            <a:xfrm>
              <a:off x="1417925" y="2942975"/>
              <a:ext cx="29325" cy="22100"/>
            </a:xfrm>
            <a:custGeom>
              <a:rect b="b" l="l" r="r" t="t"/>
              <a:pathLst>
                <a:path extrusionOk="0" h="884" w="1173">
                  <a:moveTo>
                    <a:pt x="57" y="1"/>
                  </a:moveTo>
                  <a:cubicBezTo>
                    <a:pt x="39" y="325"/>
                    <a:pt x="22" y="524"/>
                    <a:pt x="0" y="848"/>
                  </a:cubicBezTo>
                  <a:lnTo>
                    <a:pt x="1156" y="883"/>
                  </a:lnTo>
                  <a:cubicBezTo>
                    <a:pt x="1156" y="576"/>
                    <a:pt x="1173" y="360"/>
                    <a:pt x="1173" y="57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58"/>
            <p:cNvSpPr/>
            <p:nvPr/>
          </p:nvSpPr>
          <p:spPr>
            <a:xfrm>
              <a:off x="1453075" y="2944375"/>
              <a:ext cx="28900" cy="22525"/>
            </a:xfrm>
            <a:custGeom>
              <a:rect b="b" l="l" r="r" t="t"/>
              <a:pathLst>
                <a:path extrusionOk="0" h="901" w="1156">
                  <a:moveTo>
                    <a:pt x="22" y="1"/>
                  </a:moveTo>
                  <a:cubicBezTo>
                    <a:pt x="0" y="325"/>
                    <a:pt x="0" y="520"/>
                    <a:pt x="0" y="844"/>
                  </a:cubicBezTo>
                  <a:lnTo>
                    <a:pt x="1156" y="901"/>
                  </a:lnTo>
                  <a:cubicBezTo>
                    <a:pt x="1138" y="576"/>
                    <a:pt x="1138" y="360"/>
                    <a:pt x="1138" y="53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58"/>
            <p:cNvSpPr/>
            <p:nvPr/>
          </p:nvSpPr>
          <p:spPr>
            <a:xfrm>
              <a:off x="1487350" y="2945675"/>
              <a:ext cx="29350" cy="22525"/>
            </a:xfrm>
            <a:custGeom>
              <a:rect b="b" l="l" r="r" t="t"/>
              <a:pathLst>
                <a:path extrusionOk="0" h="901" w="1174">
                  <a:moveTo>
                    <a:pt x="1" y="1"/>
                  </a:moveTo>
                  <a:lnTo>
                    <a:pt x="1" y="1"/>
                  </a:lnTo>
                  <a:cubicBezTo>
                    <a:pt x="18" y="325"/>
                    <a:pt x="18" y="541"/>
                    <a:pt x="18" y="849"/>
                  </a:cubicBezTo>
                  <a:lnTo>
                    <a:pt x="1173" y="901"/>
                  </a:lnTo>
                  <a:cubicBezTo>
                    <a:pt x="1156" y="576"/>
                    <a:pt x="1156" y="381"/>
                    <a:pt x="1117" y="5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58"/>
            <p:cNvSpPr/>
            <p:nvPr/>
          </p:nvSpPr>
          <p:spPr>
            <a:xfrm>
              <a:off x="1271050" y="2960600"/>
              <a:ext cx="34725" cy="22100"/>
            </a:xfrm>
            <a:custGeom>
              <a:rect b="b" l="l" r="r" t="t"/>
              <a:pathLst>
                <a:path extrusionOk="0" h="884" w="1389">
                  <a:moveTo>
                    <a:pt x="234" y="1"/>
                  </a:moveTo>
                  <a:cubicBezTo>
                    <a:pt x="143" y="325"/>
                    <a:pt x="91" y="520"/>
                    <a:pt x="0" y="827"/>
                  </a:cubicBezTo>
                  <a:lnTo>
                    <a:pt x="1207" y="883"/>
                  </a:lnTo>
                  <a:cubicBezTo>
                    <a:pt x="1281" y="576"/>
                    <a:pt x="1315" y="360"/>
                    <a:pt x="1389" y="5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58"/>
            <p:cNvSpPr/>
            <p:nvPr/>
          </p:nvSpPr>
          <p:spPr>
            <a:xfrm>
              <a:off x="1307600" y="2962325"/>
              <a:ext cx="33325" cy="22100"/>
            </a:xfrm>
            <a:custGeom>
              <a:rect b="b" l="l" r="r" t="t"/>
              <a:pathLst>
                <a:path extrusionOk="0" h="884" w="1333">
                  <a:moveTo>
                    <a:pt x="178" y="1"/>
                  </a:moveTo>
                  <a:cubicBezTo>
                    <a:pt x="109" y="308"/>
                    <a:pt x="70" y="507"/>
                    <a:pt x="0" y="832"/>
                  </a:cubicBezTo>
                  <a:lnTo>
                    <a:pt x="1190" y="884"/>
                  </a:lnTo>
                  <a:cubicBezTo>
                    <a:pt x="1242" y="559"/>
                    <a:pt x="1277" y="364"/>
                    <a:pt x="1333" y="40"/>
                  </a:cubicBezTo>
                  <a:lnTo>
                    <a:pt x="178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58"/>
            <p:cNvSpPr/>
            <p:nvPr/>
          </p:nvSpPr>
          <p:spPr>
            <a:xfrm>
              <a:off x="1344050" y="2963750"/>
              <a:ext cx="32475" cy="20675"/>
            </a:xfrm>
            <a:custGeom>
              <a:rect b="b" l="l" r="r" t="t"/>
              <a:pathLst>
                <a:path extrusionOk="0" h="827" w="1299">
                  <a:moveTo>
                    <a:pt x="126" y="0"/>
                  </a:moveTo>
                  <a:cubicBezTo>
                    <a:pt x="74" y="307"/>
                    <a:pt x="57" y="467"/>
                    <a:pt x="0" y="792"/>
                  </a:cubicBezTo>
                  <a:cubicBezTo>
                    <a:pt x="468" y="809"/>
                    <a:pt x="706" y="809"/>
                    <a:pt x="1190" y="827"/>
                  </a:cubicBezTo>
                  <a:cubicBezTo>
                    <a:pt x="1225" y="524"/>
                    <a:pt x="1246" y="359"/>
                    <a:pt x="1298" y="52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58"/>
            <p:cNvSpPr/>
            <p:nvPr/>
          </p:nvSpPr>
          <p:spPr>
            <a:xfrm>
              <a:off x="1380075" y="2965050"/>
              <a:ext cx="31600" cy="22075"/>
            </a:xfrm>
            <a:custGeom>
              <a:rect b="b" l="l" r="r" t="t"/>
              <a:pathLst>
                <a:path extrusionOk="0" h="883" w="1264">
                  <a:moveTo>
                    <a:pt x="91" y="0"/>
                  </a:moveTo>
                  <a:cubicBezTo>
                    <a:pt x="56" y="307"/>
                    <a:pt x="39" y="524"/>
                    <a:pt x="0" y="831"/>
                  </a:cubicBezTo>
                  <a:lnTo>
                    <a:pt x="1190" y="883"/>
                  </a:lnTo>
                  <a:cubicBezTo>
                    <a:pt x="1212" y="580"/>
                    <a:pt x="1229" y="364"/>
                    <a:pt x="1263" y="5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58"/>
            <p:cNvSpPr/>
            <p:nvPr/>
          </p:nvSpPr>
          <p:spPr>
            <a:xfrm>
              <a:off x="1416200" y="2966450"/>
              <a:ext cx="30625" cy="22525"/>
            </a:xfrm>
            <a:custGeom>
              <a:rect b="b" l="l" r="r" t="t"/>
              <a:pathLst>
                <a:path extrusionOk="0" h="901" w="1225">
                  <a:moveTo>
                    <a:pt x="69" y="0"/>
                  </a:moveTo>
                  <a:cubicBezTo>
                    <a:pt x="35" y="325"/>
                    <a:pt x="35" y="524"/>
                    <a:pt x="0" y="848"/>
                  </a:cubicBezTo>
                  <a:lnTo>
                    <a:pt x="1207" y="900"/>
                  </a:lnTo>
                  <a:cubicBezTo>
                    <a:pt x="1207" y="576"/>
                    <a:pt x="1225" y="377"/>
                    <a:pt x="1225" y="52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58"/>
            <p:cNvSpPr/>
            <p:nvPr/>
          </p:nvSpPr>
          <p:spPr>
            <a:xfrm>
              <a:off x="1452650" y="2968175"/>
              <a:ext cx="29750" cy="22200"/>
            </a:xfrm>
            <a:custGeom>
              <a:rect b="b" l="l" r="r" t="t"/>
              <a:pathLst>
                <a:path extrusionOk="0" h="888" w="1190">
                  <a:moveTo>
                    <a:pt x="17" y="1"/>
                  </a:moveTo>
                  <a:cubicBezTo>
                    <a:pt x="17" y="308"/>
                    <a:pt x="0" y="524"/>
                    <a:pt x="0" y="831"/>
                  </a:cubicBezTo>
                  <a:lnTo>
                    <a:pt x="1190" y="887"/>
                  </a:lnTo>
                  <a:cubicBezTo>
                    <a:pt x="1190" y="580"/>
                    <a:pt x="1190" y="364"/>
                    <a:pt x="1173" y="3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58"/>
            <p:cNvSpPr/>
            <p:nvPr/>
          </p:nvSpPr>
          <p:spPr>
            <a:xfrm>
              <a:off x="1488225" y="2969575"/>
              <a:ext cx="30750" cy="22100"/>
            </a:xfrm>
            <a:custGeom>
              <a:rect b="b" l="l" r="r" t="t"/>
              <a:pathLst>
                <a:path extrusionOk="0" h="884" w="1230">
                  <a:moveTo>
                    <a:pt x="1" y="1"/>
                  </a:moveTo>
                  <a:cubicBezTo>
                    <a:pt x="22" y="308"/>
                    <a:pt x="22" y="524"/>
                    <a:pt x="22" y="849"/>
                  </a:cubicBezTo>
                  <a:lnTo>
                    <a:pt x="1229" y="883"/>
                  </a:lnTo>
                  <a:cubicBezTo>
                    <a:pt x="1190" y="576"/>
                    <a:pt x="1190" y="360"/>
                    <a:pt x="1173" y="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58"/>
            <p:cNvSpPr/>
            <p:nvPr/>
          </p:nvSpPr>
          <p:spPr>
            <a:xfrm>
              <a:off x="1264775" y="2983975"/>
              <a:ext cx="35600" cy="22075"/>
            </a:xfrm>
            <a:custGeom>
              <a:rect b="b" l="l" r="r" t="t"/>
              <a:pathLst>
                <a:path extrusionOk="0" h="883" w="1424">
                  <a:moveTo>
                    <a:pt x="217" y="0"/>
                  </a:moveTo>
                  <a:cubicBezTo>
                    <a:pt x="126" y="307"/>
                    <a:pt x="69" y="524"/>
                    <a:pt x="0" y="831"/>
                  </a:cubicBezTo>
                  <a:lnTo>
                    <a:pt x="1225" y="883"/>
                  </a:lnTo>
                  <a:cubicBezTo>
                    <a:pt x="1298" y="580"/>
                    <a:pt x="1350" y="364"/>
                    <a:pt x="1424" y="56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58"/>
            <p:cNvSpPr/>
            <p:nvPr/>
          </p:nvSpPr>
          <p:spPr>
            <a:xfrm>
              <a:off x="1302200" y="2985375"/>
              <a:ext cx="34625" cy="22525"/>
            </a:xfrm>
            <a:custGeom>
              <a:rect b="b" l="l" r="r" t="t"/>
              <a:pathLst>
                <a:path extrusionOk="0" h="901" w="1385">
                  <a:moveTo>
                    <a:pt x="177" y="0"/>
                  </a:moveTo>
                  <a:cubicBezTo>
                    <a:pt x="108" y="325"/>
                    <a:pt x="69" y="524"/>
                    <a:pt x="0" y="848"/>
                  </a:cubicBezTo>
                  <a:lnTo>
                    <a:pt x="1224" y="900"/>
                  </a:lnTo>
                  <a:cubicBezTo>
                    <a:pt x="1298" y="576"/>
                    <a:pt x="1333" y="377"/>
                    <a:pt x="1385" y="52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58"/>
            <p:cNvSpPr/>
            <p:nvPr/>
          </p:nvSpPr>
          <p:spPr>
            <a:xfrm>
              <a:off x="1339500" y="2987100"/>
              <a:ext cx="33875" cy="22200"/>
            </a:xfrm>
            <a:custGeom>
              <a:rect b="b" l="l" r="r" t="t"/>
              <a:pathLst>
                <a:path extrusionOk="0" h="888" w="1355">
                  <a:moveTo>
                    <a:pt x="148" y="1"/>
                  </a:moveTo>
                  <a:cubicBezTo>
                    <a:pt x="92" y="308"/>
                    <a:pt x="57" y="524"/>
                    <a:pt x="1" y="831"/>
                  </a:cubicBezTo>
                  <a:lnTo>
                    <a:pt x="1247" y="888"/>
                  </a:lnTo>
                  <a:cubicBezTo>
                    <a:pt x="1281" y="580"/>
                    <a:pt x="1299" y="364"/>
                    <a:pt x="1355" y="57"/>
                  </a:cubicBezTo>
                  <a:lnTo>
                    <a:pt x="148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58"/>
            <p:cNvSpPr/>
            <p:nvPr/>
          </p:nvSpPr>
          <p:spPr>
            <a:xfrm>
              <a:off x="1376925" y="2988500"/>
              <a:ext cx="32900" cy="22525"/>
            </a:xfrm>
            <a:custGeom>
              <a:rect b="b" l="l" r="r" t="t"/>
              <a:pathLst>
                <a:path extrusionOk="0" h="901" w="1316">
                  <a:moveTo>
                    <a:pt x="109" y="1"/>
                  </a:moveTo>
                  <a:cubicBezTo>
                    <a:pt x="74" y="325"/>
                    <a:pt x="57" y="524"/>
                    <a:pt x="1" y="849"/>
                  </a:cubicBezTo>
                  <a:lnTo>
                    <a:pt x="1247" y="901"/>
                  </a:lnTo>
                  <a:cubicBezTo>
                    <a:pt x="1264" y="576"/>
                    <a:pt x="1281" y="377"/>
                    <a:pt x="1316" y="53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58"/>
            <p:cNvSpPr/>
            <p:nvPr/>
          </p:nvSpPr>
          <p:spPr>
            <a:xfrm>
              <a:off x="1414775" y="2990350"/>
              <a:ext cx="31625" cy="22100"/>
            </a:xfrm>
            <a:custGeom>
              <a:rect b="b" l="l" r="r" t="t"/>
              <a:pathLst>
                <a:path extrusionOk="0" h="884" w="1265">
                  <a:moveTo>
                    <a:pt x="57" y="0"/>
                  </a:moveTo>
                  <a:cubicBezTo>
                    <a:pt x="40" y="303"/>
                    <a:pt x="18" y="520"/>
                    <a:pt x="1" y="827"/>
                  </a:cubicBezTo>
                  <a:lnTo>
                    <a:pt x="1230" y="883"/>
                  </a:lnTo>
                  <a:cubicBezTo>
                    <a:pt x="1247" y="576"/>
                    <a:pt x="1247" y="360"/>
                    <a:pt x="1264" y="5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58"/>
            <p:cNvSpPr/>
            <p:nvPr/>
          </p:nvSpPr>
          <p:spPr>
            <a:xfrm>
              <a:off x="1452200" y="2991650"/>
              <a:ext cx="31175" cy="22525"/>
            </a:xfrm>
            <a:custGeom>
              <a:rect b="b" l="l" r="r" t="t"/>
              <a:pathLst>
                <a:path extrusionOk="0" h="901" w="1247">
                  <a:moveTo>
                    <a:pt x="18" y="0"/>
                  </a:moveTo>
                  <a:cubicBezTo>
                    <a:pt x="18" y="325"/>
                    <a:pt x="1" y="524"/>
                    <a:pt x="1" y="848"/>
                  </a:cubicBezTo>
                  <a:lnTo>
                    <a:pt x="1247" y="900"/>
                  </a:lnTo>
                  <a:cubicBezTo>
                    <a:pt x="1225" y="576"/>
                    <a:pt x="1225" y="359"/>
                    <a:pt x="1225" y="57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58"/>
            <p:cNvSpPr/>
            <p:nvPr/>
          </p:nvSpPr>
          <p:spPr>
            <a:xfrm>
              <a:off x="1489200" y="2993475"/>
              <a:ext cx="31500" cy="22100"/>
            </a:xfrm>
            <a:custGeom>
              <a:rect b="b" l="l" r="r" t="t"/>
              <a:pathLst>
                <a:path extrusionOk="0" h="884" w="1260">
                  <a:moveTo>
                    <a:pt x="0" y="1"/>
                  </a:moveTo>
                  <a:lnTo>
                    <a:pt x="0" y="1"/>
                  </a:lnTo>
                  <a:cubicBezTo>
                    <a:pt x="18" y="308"/>
                    <a:pt x="18" y="524"/>
                    <a:pt x="18" y="827"/>
                  </a:cubicBezTo>
                  <a:lnTo>
                    <a:pt x="1259" y="884"/>
                  </a:lnTo>
                  <a:cubicBezTo>
                    <a:pt x="1225" y="576"/>
                    <a:pt x="1225" y="360"/>
                    <a:pt x="1208" y="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58"/>
            <p:cNvSpPr/>
            <p:nvPr/>
          </p:nvSpPr>
          <p:spPr>
            <a:xfrm>
              <a:off x="1257950" y="3007450"/>
              <a:ext cx="36575" cy="22075"/>
            </a:xfrm>
            <a:custGeom>
              <a:rect b="b" l="l" r="r" t="t"/>
              <a:pathLst>
                <a:path extrusionOk="0" h="883" w="1463">
                  <a:moveTo>
                    <a:pt x="217" y="0"/>
                  </a:moveTo>
                  <a:cubicBezTo>
                    <a:pt x="126" y="307"/>
                    <a:pt x="91" y="524"/>
                    <a:pt x="1" y="831"/>
                  </a:cubicBezTo>
                  <a:lnTo>
                    <a:pt x="1281" y="883"/>
                  </a:lnTo>
                  <a:cubicBezTo>
                    <a:pt x="1355" y="575"/>
                    <a:pt x="1389" y="359"/>
                    <a:pt x="1463" y="52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58"/>
            <p:cNvSpPr/>
            <p:nvPr/>
          </p:nvSpPr>
          <p:spPr>
            <a:xfrm>
              <a:off x="1296775" y="3008725"/>
              <a:ext cx="35625" cy="22650"/>
            </a:xfrm>
            <a:custGeom>
              <a:rect b="b" l="l" r="r" t="t"/>
              <a:pathLst>
                <a:path extrusionOk="0" h="906" w="1425">
                  <a:moveTo>
                    <a:pt x="178" y="1"/>
                  </a:moveTo>
                  <a:cubicBezTo>
                    <a:pt x="109" y="325"/>
                    <a:pt x="70" y="524"/>
                    <a:pt x="1" y="849"/>
                  </a:cubicBezTo>
                  <a:lnTo>
                    <a:pt x="1277" y="905"/>
                  </a:lnTo>
                  <a:cubicBezTo>
                    <a:pt x="1333" y="581"/>
                    <a:pt x="1368" y="382"/>
                    <a:pt x="1424" y="57"/>
                  </a:cubicBezTo>
                  <a:lnTo>
                    <a:pt x="178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58"/>
            <p:cNvSpPr/>
            <p:nvPr/>
          </p:nvSpPr>
          <p:spPr>
            <a:xfrm>
              <a:off x="1335500" y="3010575"/>
              <a:ext cx="34750" cy="22100"/>
            </a:xfrm>
            <a:custGeom>
              <a:rect b="b" l="l" r="r" t="t"/>
              <a:pathLst>
                <a:path extrusionOk="0" h="884" w="1390">
                  <a:moveTo>
                    <a:pt x="143" y="1"/>
                  </a:moveTo>
                  <a:cubicBezTo>
                    <a:pt x="92" y="308"/>
                    <a:pt x="53" y="524"/>
                    <a:pt x="1" y="831"/>
                  </a:cubicBezTo>
                  <a:lnTo>
                    <a:pt x="1281" y="883"/>
                  </a:lnTo>
                  <a:cubicBezTo>
                    <a:pt x="1316" y="576"/>
                    <a:pt x="1350" y="360"/>
                    <a:pt x="1389" y="57"/>
                  </a:cubicBezTo>
                  <a:lnTo>
                    <a:pt x="143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58"/>
            <p:cNvSpPr/>
            <p:nvPr/>
          </p:nvSpPr>
          <p:spPr>
            <a:xfrm>
              <a:off x="1374225" y="3011975"/>
              <a:ext cx="33875" cy="22525"/>
            </a:xfrm>
            <a:custGeom>
              <a:rect b="b" l="l" r="r" t="t"/>
              <a:pathLst>
                <a:path extrusionOk="0" h="901" w="1355">
                  <a:moveTo>
                    <a:pt x="109" y="1"/>
                  </a:moveTo>
                  <a:cubicBezTo>
                    <a:pt x="57" y="325"/>
                    <a:pt x="39" y="520"/>
                    <a:pt x="0" y="844"/>
                  </a:cubicBezTo>
                  <a:lnTo>
                    <a:pt x="1281" y="901"/>
                  </a:lnTo>
                  <a:cubicBezTo>
                    <a:pt x="1298" y="576"/>
                    <a:pt x="1316" y="377"/>
                    <a:pt x="1355" y="53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58"/>
            <p:cNvSpPr/>
            <p:nvPr/>
          </p:nvSpPr>
          <p:spPr>
            <a:xfrm>
              <a:off x="1413050" y="3013700"/>
              <a:ext cx="32475" cy="22100"/>
            </a:xfrm>
            <a:custGeom>
              <a:rect b="b" l="l" r="r" t="t"/>
              <a:pathLst>
                <a:path extrusionOk="0" h="884" w="1299">
                  <a:moveTo>
                    <a:pt x="53" y="1"/>
                  </a:moveTo>
                  <a:cubicBezTo>
                    <a:pt x="35" y="308"/>
                    <a:pt x="18" y="524"/>
                    <a:pt x="1" y="849"/>
                  </a:cubicBezTo>
                  <a:lnTo>
                    <a:pt x="1277" y="884"/>
                  </a:lnTo>
                  <a:cubicBezTo>
                    <a:pt x="1277" y="581"/>
                    <a:pt x="1299" y="364"/>
                    <a:pt x="1299" y="57"/>
                  </a:cubicBezTo>
                  <a:lnTo>
                    <a:pt x="53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58"/>
            <p:cNvSpPr/>
            <p:nvPr/>
          </p:nvSpPr>
          <p:spPr>
            <a:xfrm>
              <a:off x="1451775" y="3015550"/>
              <a:ext cx="32050" cy="22100"/>
            </a:xfrm>
            <a:custGeom>
              <a:rect b="b" l="l" r="r" t="t"/>
              <a:pathLst>
                <a:path extrusionOk="0" h="884" w="1282">
                  <a:moveTo>
                    <a:pt x="18" y="1"/>
                  </a:moveTo>
                  <a:cubicBezTo>
                    <a:pt x="18" y="308"/>
                    <a:pt x="1" y="524"/>
                    <a:pt x="1" y="831"/>
                  </a:cubicBezTo>
                  <a:lnTo>
                    <a:pt x="1281" y="883"/>
                  </a:lnTo>
                  <a:cubicBezTo>
                    <a:pt x="1264" y="576"/>
                    <a:pt x="1281" y="360"/>
                    <a:pt x="1264" y="35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58"/>
            <p:cNvSpPr/>
            <p:nvPr/>
          </p:nvSpPr>
          <p:spPr>
            <a:xfrm>
              <a:off x="1490075" y="3016850"/>
              <a:ext cx="32450" cy="22625"/>
            </a:xfrm>
            <a:custGeom>
              <a:rect b="b" l="l" r="r" t="t"/>
              <a:pathLst>
                <a:path extrusionOk="0" h="905" w="1298">
                  <a:moveTo>
                    <a:pt x="0" y="0"/>
                  </a:moveTo>
                  <a:cubicBezTo>
                    <a:pt x="0" y="325"/>
                    <a:pt x="0" y="524"/>
                    <a:pt x="17" y="848"/>
                  </a:cubicBezTo>
                  <a:lnTo>
                    <a:pt x="1298" y="905"/>
                  </a:lnTo>
                  <a:cubicBezTo>
                    <a:pt x="1281" y="580"/>
                    <a:pt x="1263" y="381"/>
                    <a:pt x="1246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58"/>
            <p:cNvSpPr/>
            <p:nvPr/>
          </p:nvSpPr>
          <p:spPr>
            <a:xfrm>
              <a:off x="675725" y="3694675"/>
              <a:ext cx="188450" cy="323225"/>
            </a:xfrm>
            <a:custGeom>
              <a:rect b="b" l="l" r="r" t="t"/>
              <a:pathLst>
                <a:path extrusionOk="0" h="12929" w="7538">
                  <a:moveTo>
                    <a:pt x="3730" y="126"/>
                  </a:moveTo>
                  <a:cubicBezTo>
                    <a:pt x="2181" y="1"/>
                    <a:pt x="1350" y="4020"/>
                    <a:pt x="792" y="6417"/>
                  </a:cubicBezTo>
                  <a:cubicBezTo>
                    <a:pt x="1" y="9792"/>
                    <a:pt x="35" y="12928"/>
                    <a:pt x="3081" y="12837"/>
                  </a:cubicBezTo>
                  <a:cubicBezTo>
                    <a:pt x="4959" y="12781"/>
                    <a:pt x="7537" y="12837"/>
                    <a:pt x="6218" y="6616"/>
                  </a:cubicBezTo>
                  <a:cubicBezTo>
                    <a:pt x="5660" y="3985"/>
                    <a:pt x="5318" y="273"/>
                    <a:pt x="3730" y="126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58"/>
            <p:cNvSpPr/>
            <p:nvPr/>
          </p:nvSpPr>
          <p:spPr>
            <a:xfrm>
              <a:off x="829850" y="3577550"/>
              <a:ext cx="224025" cy="384850"/>
            </a:xfrm>
            <a:custGeom>
              <a:rect b="b" l="l" r="r" t="t"/>
              <a:pathLst>
                <a:path extrusionOk="0" h="15394" w="8961">
                  <a:moveTo>
                    <a:pt x="4418" y="160"/>
                  </a:moveTo>
                  <a:cubicBezTo>
                    <a:pt x="2597" y="0"/>
                    <a:pt x="1606" y="4794"/>
                    <a:pt x="940" y="7641"/>
                  </a:cubicBezTo>
                  <a:cubicBezTo>
                    <a:pt x="1" y="11664"/>
                    <a:pt x="35" y="15394"/>
                    <a:pt x="3661" y="15286"/>
                  </a:cubicBezTo>
                  <a:cubicBezTo>
                    <a:pt x="5893" y="15212"/>
                    <a:pt x="8961" y="15268"/>
                    <a:pt x="7390" y="7879"/>
                  </a:cubicBezTo>
                  <a:cubicBezTo>
                    <a:pt x="6724" y="4742"/>
                    <a:pt x="6326" y="325"/>
                    <a:pt x="4418" y="16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58"/>
            <p:cNvSpPr/>
            <p:nvPr/>
          </p:nvSpPr>
          <p:spPr>
            <a:xfrm>
              <a:off x="684700" y="3710050"/>
              <a:ext cx="179475" cy="306875"/>
            </a:xfrm>
            <a:custGeom>
              <a:rect b="b" l="l" r="r" t="t"/>
              <a:pathLst>
                <a:path extrusionOk="0" h="12275" w="7179">
                  <a:moveTo>
                    <a:pt x="4184" y="0"/>
                  </a:moveTo>
                  <a:cubicBezTo>
                    <a:pt x="5102" y="1099"/>
                    <a:pt x="5409" y="3894"/>
                    <a:pt x="5859" y="6001"/>
                  </a:cubicBezTo>
                  <a:cubicBezTo>
                    <a:pt x="7178" y="12222"/>
                    <a:pt x="4600" y="12166"/>
                    <a:pt x="2722" y="12222"/>
                  </a:cubicBezTo>
                  <a:cubicBezTo>
                    <a:pt x="797" y="12274"/>
                    <a:pt x="74" y="11050"/>
                    <a:pt x="1" y="9285"/>
                  </a:cubicBezTo>
                  <a:cubicBezTo>
                    <a:pt x="364" y="9843"/>
                    <a:pt x="940" y="10167"/>
                    <a:pt x="1805" y="10185"/>
                  </a:cubicBezTo>
                  <a:cubicBezTo>
                    <a:pt x="3462" y="10219"/>
                    <a:pt x="5716" y="10401"/>
                    <a:pt x="4833" y="4417"/>
                  </a:cubicBezTo>
                  <a:cubicBezTo>
                    <a:pt x="4634" y="3011"/>
                    <a:pt x="4509" y="1281"/>
                    <a:pt x="4184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58"/>
            <p:cNvSpPr/>
            <p:nvPr/>
          </p:nvSpPr>
          <p:spPr>
            <a:xfrm>
              <a:off x="840250" y="3596050"/>
              <a:ext cx="213625" cy="365500"/>
            </a:xfrm>
            <a:custGeom>
              <a:rect b="b" l="l" r="r" t="t"/>
              <a:pathLst>
                <a:path extrusionOk="0" h="14620" w="8545">
                  <a:moveTo>
                    <a:pt x="4993" y="0"/>
                  </a:moveTo>
                  <a:cubicBezTo>
                    <a:pt x="6074" y="1315"/>
                    <a:pt x="6433" y="4629"/>
                    <a:pt x="6974" y="7139"/>
                  </a:cubicBezTo>
                  <a:cubicBezTo>
                    <a:pt x="8545" y="14528"/>
                    <a:pt x="5477" y="14472"/>
                    <a:pt x="3245" y="14546"/>
                  </a:cubicBezTo>
                  <a:cubicBezTo>
                    <a:pt x="956" y="14619"/>
                    <a:pt x="91" y="13139"/>
                    <a:pt x="0" y="11050"/>
                  </a:cubicBezTo>
                  <a:cubicBezTo>
                    <a:pt x="433" y="11699"/>
                    <a:pt x="1116" y="12092"/>
                    <a:pt x="2163" y="12131"/>
                  </a:cubicBezTo>
                  <a:cubicBezTo>
                    <a:pt x="4127" y="12166"/>
                    <a:pt x="6814" y="12382"/>
                    <a:pt x="5767" y="5261"/>
                  </a:cubicBezTo>
                  <a:cubicBezTo>
                    <a:pt x="5516" y="3587"/>
                    <a:pt x="5352" y="1532"/>
                    <a:pt x="4993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58"/>
            <p:cNvSpPr/>
            <p:nvPr/>
          </p:nvSpPr>
          <p:spPr>
            <a:xfrm>
              <a:off x="879400" y="3588375"/>
              <a:ext cx="96500" cy="134250"/>
            </a:xfrm>
            <a:custGeom>
              <a:rect b="b" l="l" r="r" t="t"/>
              <a:pathLst>
                <a:path extrusionOk="0" h="5370" w="3860">
                  <a:moveTo>
                    <a:pt x="2505" y="0"/>
                  </a:moveTo>
                  <a:cubicBezTo>
                    <a:pt x="2488" y="0"/>
                    <a:pt x="2471" y="17"/>
                    <a:pt x="2471" y="17"/>
                  </a:cubicBezTo>
                  <a:cubicBezTo>
                    <a:pt x="2453" y="17"/>
                    <a:pt x="2436" y="35"/>
                    <a:pt x="2436" y="108"/>
                  </a:cubicBezTo>
                  <a:cubicBezTo>
                    <a:pt x="2397" y="307"/>
                    <a:pt x="2397" y="216"/>
                    <a:pt x="2419" y="415"/>
                  </a:cubicBezTo>
                  <a:lnTo>
                    <a:pt x="2453" y="632"/>
                  </a:lnTo>
                  <a:lnTo>
                    <a:pt x="2488" y="575"/>
                  </a:lnTo>
                  <a:lnTo>
                    <a:pt x="2527" y="394"/>
                  </a:lnTo>
                  <a:cubicBezTo>
                    <a:pt x="2527" y="359"/>
                    <a:pt x="2544" y="376"/>
                    <a:pt x="2561" y="126"/>
                  </a:cubicBezTo>
                  <a:lnTo>
                    <a:pt x="2527" y="0"/>
                  </a:lnTo>
                  <a:close/>
                  <a:moveTo>
                    <a:pt x="2021" y="502"/>
                  </a:moveTo>
                  <a:cubicBezTo>
                    <a:pt x="1986" y="502"/>
                    <a:pt x="1947" y="541"/>
                    <a:pt x="1947" y="541"/>
                  </a:cubicBezTo>
                  <a:cubicBezTo>
                    <a:pt x="1947" y="541"/>
                    <a:pt x="1878" y="701"/>
                    <a:pt x="1822" y="883"/>
                  </a:cubicBezTo>
                  <a:cubicBezTo>
                    <a:pt x="1822" y="935"/>
                    <a:pt x="1787" y="917"/>
                    <a:pt x="1822" y="1008"/>
                  </a:cubicBezTo>
                  <a:lnTo>
                    <a:pt x="1856" y="1099"/>
                  </a:lnTo>
                  <a:lnTo>
                    <a:pt x="1964" y="1008"/>
                  </a:lnTo>
                  <a:cubicBezTo>
                    <a:pt x="2021" y="792"/>
                    <a:pt x="2038" y="502"/>
                    <a:pt x="2038" y="502"/>
                  </a:cubicBezTo>
                  <a:close/>
                  <a:moveTo>
                    <a:pt x="1246" y="956"/>
                  </a:moveTo>
                  <a:cubicBezTo>
                    <a:pt x="1229" y="956"/>
                    <a:pt x="1190" y="991"/>
                    <a:pt x="1190" y="991"/>
                  </a:cubicBezTo>
                  <a:cubicBezTo>
                    <a:pt x="1190" y="991"/>
                    <a:pt x="1173" y="991"/>
                    <a:pt x="1155" y="1064"/>
                  </a:cubicBezTo>
                  <a:lnTo>
                    <a:pt x="1030" y="1350"/>
                  </a:lnTo>
                  <a:cubicBezTo>
                    <a:pt x="991" y="1497"/>
                    <a:pt x="1047" y="1584"/>
                    <a:pt x="1047" y="1584"/>
                  </a:cubicBezTo>
                  <a:lnTo>
                    <a:pt x="1138" y="1532"/>
                  </a:lnTo>
                  <a:cubicBezTo>
                    <a:pt x="1207" y="1350"/>
                    <a:pt x="1229" y="1281"/>
                    <a:pt x="1281" y="1116"/>
                  </a:cubicBezTo>
                  <a:lnTo>
                    <a:pt x="1281" y="973"/>
                  </a:lnTo>
                  <a:cubicBezTo>
                    <a:pt x="1264" y="973"/>
                    <a:pt x="1264" y="956"/>
                    <a:pt x="1246" y="956"/>
                  </a:cubicBezTo>
                  <a:close/>
                  <a:moveTo>
                    <a:pt x="2938" y="1025"/>
                  </a:moveTo>
                  <a:cubicBezTo>
                    <a:pt x="2886" y="1025"/>
                    <a:pt x="2830" y="1281"/>
                    <a:pt x="2830" y="1281"/>
                  </a:cubicBezTo>
                  <a:cubicBezTo>
                    <a:pt x="2830" y="1441"/>
                    <a:pt x="2795" y="1497"/>
                    <a:pt x="2830" y="1674"/>
                  </a:cubicBezTo>
                  <a:lnTo>
                    <a:pt x="2959" y="1713"/>
                  </a:lnTo>
                  <a:lnTo>
                    <a:pt x="2994" y="1657"/>
                  </a:lnTo>
                  <a:cubicBezTo>
                    <a:pt x="2994" y="1458"/>
                    <a:pt x="3011" y="1207"/>
                    <a:pt x="3011" y="1207"/>
                  </a:cubicBezTo>
                  <a:lnTo>
                    <a:pt x="3011" y="1151"/>
                  </a:lnTo>
                  <a:lnTo>
                    <a:pt x="2959" y="1025"/>
                  </a:lnTo>
                  <a:close/>
                  <a:moveTo>
                    <a:pt x="1895" y="1964"/>
                  </a:moveTo>
                  <a:cubicBezTo>
                    <a:pt x="1856" y="1964"/>
                    <a:pt x="1822" y="2038"/>
                    <a:pt x="1822" y="2038"/>
                  </a:cubicBezTo>
                  <a:cubicBezTo>
                    <a:pt x="1822" y="2038"/>
                    <a:pt x="1770" y="2055"/>
                    <a:pt x="1770" y="2414"/>
                  </a:cubicBezTo>
                  <a:lnTo>
                    <a:pt x="1839" y="2648"/>
                  </a:lnTo>
                  <a:lnTo>
                    <a:pt x="1912" y="2579"/>
                  </a:lnTo>
                  <a:cubicBezTo>
                    <a:pt x="1912" y="2579"/>
                    <a:pt x="1947" y="2488"/>
                    <a:pt x="1964" y="2431"/>
                  </a:cubicBezTo>
                  <a:cubicBezTo>
                    <a:pt x="2043" y="2061"/>
                    <a:pt x="2053" y="2035"/>
                    <a:pt x="2025" y="2035"/>
                  </a:cubicBezTo>
                  <a:cubicBezTo>
                    <a:pt x="2021" y="2035"/>
                    <a:pt x="2015" y="2036"/>
                    <a:pt x="2008" y="2036"/>
                  </a:cubicBezTo>
                  <a:cubicBezTo>
                    <a:pt x="1989" y="2036"/>
                    <a:pt x="1962" y="2030"/>
                    <a:pt x="1930" y="1982"/>
                  </a:cubicBezTo>
                  <a:cubicBezTo>
                    <a:pt x="1912" y="1964"/>
                    <a:pt x="1912" y="1964"/>
                    <a:pt x="1895" y="1964"/>
                  </a:cubicBezTo>
                  <a:close/>
                  <a:moveTo>
                    <a:pt x="814" y="2271"/>
                  </a:moveTo>
                  <a:cubicBezTo>
                    <a:pt x="757" y="2341"/>
                    <a:pt x="775" y="2271"/>
                    <a:pt x="740" y="2380"/>
                  </a:cubicBezTo>
                  <a:cubicBezTo>
                    <a:pt x="740" y="2380"/>
                    <a:pt x="666" y="2557"/>
                    <a:pt x="666" y="2704"/>
                  </a:cubicBezTo>
                  <a:cubicBezTo>
                    <a:pt x="666" y="2721"/>
                    <a:pt x="705" y="2955"/>
                    <a:pt x="705" y="2955"/>
                  </a:cubicBezTo>
                  <a:lnTo>
                    <a:pt x="757" y="2903"/>
                  </a:lnTo>
                  <a:cubicBezTo>
                    <a:pt x="757" y="2903"/>
                    <a:pt x="796" y="2812"/>
                    <a:pt x="848" y="2648"/>
                  </a:cubicBezTo>
                  <a:lnTo>
                    <a:pt x="866" y="2522"/>
                  </a:lnTo>
                  <a:cubicBezTo>
                    <a:pt x="883" y="2362"/>
                    <a:pt x="848" y="2289"/>
                    <a:pt x="848" y="2289"/>
                  </a:cubicBezTo>
                  <a:lnTo>
                    <a:pt x="831" y="2271"/>
                  </a:lnTo>
                  <a:close/>
                  <a:moveTo>
                    <a:pt x="2851" y="2449"/>
                  </a:moveTo>
                  <a:cubicBezTo>
                    <a:pt x="2812" y="2449"/>
                    <a:pt x="2778" y="2579"/>
                    <a:pt x="2778" y="2579"/>
                  </a:cubicBezTo>
                  <a:lnTo>
                    <a:pt x="2760" y="2613"/>
                  </a:lnTo>
                  <a:cubicBezTo>
                    <a:pt x="2760" y="2613"/>
                    <a:pt x="2743" y="2830"/>
                    <a:pt x="2760" y="3011"/>
                  </a:cubicBezTo>
                  <a:lnTo>
                    <a:pt x="2812" y="3171"/>
                  </a:lnTo>
                  <a:cubicBezTo>
                    <a:pt x="2869" y="3098"/>
                    <a:pt x="2903" y="3029"/>
                    <a:pt x="2903" y="3029"/>
                  </a:cubicBezTo>
                  <a:cubicBezTo>
                    <a:pt x="2959" y="2864"/>
                    <a:pt x="2938" y="2756"/>
                    <a:pt x="2921" y="2630"/>
                  </a:cubicBezTo>
                  <a:lnTo>
                    <a:pt x="2869" y="2470"/>
                  </a:lnTo>
                  <a:lnTo>
                    <a:pt x="2851" y="2449"/>
                  </a:lnTo>
                  <a:close/>
                  <a:moveTo>
                    <a:pt x="3587" y="2881"/>
                  </a:moveTo>
                  <a:lnTo>
                    <a:pt x="3500" y="2972"/>
                  </a:lnTo>
                  <a:cubicBezTo>
                    <a:pt x="3500" y="3119"/>
                    <a:pt x="3500" y="3228"/>
                    <a:pt x="3518" y="3461"/>
                  </a:cubicBezTo>
                  <a:lnTo>
                    <a:pt x="3608" y="3639"/>
                  </a:lnTo>
                  <a:cubicBezTo>
                    <a:pt x="3643" y="3587"/>
                    <a:pt x="3678" y="3552"/>
                    <a:pt x="3678" y="3496"/>
                  </a:cubicBezTo>
                  <a:lnTo>
                    <a:pt x="3643" y="2920"/>
                  </a:lnTo>
                  <a:cubicBezTo>
                    <a:pt x="3626" y="2903"/>
                    <a:pt x="3608" y="2881"/>
                    <a:pt x="3587" y="2881"/>
                  </a:cubicBezTo>
                  <a:close/>
                  <a:moveTo>
                    <a:pt x="2112" y="3314"/>
                  </a:moveTo>
                  <a:cubicBezTo>
                    <a:pt x="2055" y="3314"/>
                    <a:pt x="2038" y="3336"/>
                    <a:pt x="2038" y="3336"/>
                  </a:cubicBezTo>
                  <a:cubicBezTo>
                    <a:pt x="2038" y="3336"/>
                    <a:pt x="2021" y="3496"/>
                    <a:pt x="2021" y="3747"/>
                  </a:cubicBezTo>
                  <a:cubicBezTo>
                    <a:pt x="2021" y="3747"/>
                    <a:pt x="2021" y="3928"/>
                    <a:pt x="2055" y="3928"/>
                  </a:cubicBezTo>
                  <a:cubicBezTo>
                    <a:pt x="2094" y="3928"/>
                    <a:pt x="2129" y="3894"/>
                    <a:pt x="2181" y="3786"/>
                  </a:cubicBezTo>
                  <a:lnTo>
                    <a:pt x="2202" y="3677"/>
                  </a:lnTo>
                  <a:cubicBezTo>
                    <a:pt x="2202" y="3530"/>
                    <a:pt x="2181" y="3496"/>
                    <a:pt x="2181" y="3422"/>
                  </a:cubicBezTo>
                  <a:lnTo>
                    <a:pt x="2146" y="3314"/>
                  </a:lnTo>
                  <a:close/>
                  <a:moveTo>
                    <a:pt x="1099" y="3478"/>
                  </a:moveTo>
                  <a:lnTo>
                    <a:pt x="1030" y="3569"/>
                  </a:lnTo>
                  <a:cubicBezTo>
                    <a:pt x="1013" y="3729"/>
                    <a:pt x="1013" y="3677"/>
                    <a:pt x="1013" y="3820"/>
                  </a:cubicBezTo>
                  <a:lnTo>
                    <a:pt x="1082" y="3946"/>
                  </a:lnTo>
                  <a:lnTo>
                    <a:pt x="1138" y="3894"/>
                  </a:lnTo>
                  <a:cubicBezTo>
                    <a:pt x="1138" y="3894"/>
                    <a:pt x="1155" y="3855"/>
                    <a:pt x="1173" y="3838"/>
                  </a:cubicBezTo>
                  <a:cubicBezTo>
                    <a:pt x="1173" y="3838"/>
                    <a:pt x="1207" y="3677"/>
                    <a:pt x="1207" y="3552"/>
                  </a:cubicBezTo>
                  <a:lnTo>
                    <a:pt x="1138" y="3478"/>
                  </a:lnTo>
                  <a:close/>
                  <a:moveTo>
                    <a:pt x="147" y="3729"/>
                  </a:moveTo>
                  <a:cubicBezTo>
                    <a:pt x="108" y="3729"/>
                    <a:pt x="91" y="3786"/>
                    <a:pt x="91" y="3786"/>
                  </a:cubicBezTo>
                  <a:cubicBezTo>
                    <a:pt x="74" y="4019"/>
                    <a:pt x="18" y="4253"/>
                    <a:pt x="0" y="4469"/>
                  </a:cubicBezTo>
                  <a:lnTo>
                    <a:pt x="56" y="4543"/>
                  </a:lnTo>
                  <a:lnTo>
                    <a:pt x="126" y="4487"/>
                  </a:lnTo>
                  <a:lnTo>
                    <a:pt x="165" y="4309"/>
                  </a:lnTo>
                  <a:cubicBezTo>
                    <a:pt x="217" y="4054"/>
                    <a:pt x="217" y="3768"/>
                    <a:pt x="217" y="3768"/>
                  </a:cubicBezTo>
                  <a:cubicBezTo>
                    <a:pt x="182" y="3729"/>
                    <a:pt x="165" y="3729"/>
                    <a:pt x="147" y="3729"/>
                  </a:cubicBezTo>
                  <a:close/>
                  <a:moveTo>
                    <a:pt x="2959" y="3894"/>
                  </a:moveTo>
                  <a:cubicBezTo>
                    <a:pt x="2921" y="3894"/>
                    <a:pt x="2869" y="3928"/>
                    <a:pt x="2869" y="3928"/>
                  </a:cubicBezTo>
                  <a:lnTo>
                    <a:pt x="2869" y="3963"/>
                  </a:lnTo>
                  <a:lnTo>
                    <a:pt x="2830" y="4288"/>
                  </a:lnTo>
                  <a:cubicBezTo>
                    <a:pt x="2830" y="4560"/>
                    <a:pt x="2830" y="4344"/>
                    <a:pt x="2869" y="4595"/>
                  </a:cubicBezTo>
                  <a:lnTo>
                    <a:pt x="2921" y="4651"/>
                  </a:lnTo>
                  <a:lnTo>
                    <a:pt x="2977" y="4595"/>
                  </a:lnTo>
                  <a:cubicBezTo>
                    <a:pt x="2977" y="4595"/>
                    <a:pt x="3029" y="4487"/>
                    <a:pt x="3029" y="4288"/>
                  </a:cubicBezTo>
                  <a:cubicBezTo>
                    <a:pt x="3029" y="4270"/>
                    <a:pt x="3046" y="4110"/>
                    <a:pt x="3046" y="3985"/>
                  </a:cubicBezTo>
                  <a:cubicBezTo>
                    <a:pt x="3046" y="3985"/>
                    <a:pt x="3068" y="3946"/>
                    <a:pt x="2977" y="3894"/>
                  </a:cubicBezTo>
                  <a:close/>
                  <a:moveTo>
                    <a:pt x="1445" y="4417"/>
                  </a:moveTo>
                  <a:cubicBezTo>
                    <a:pt x="1389" y="4417"/>
                    <a:pt x="1337" y="4543"/>
                    <a:pt x="1315" y="4668"/>
                  </a:cubicBezTo>
                  <a:cubicBezTo>
                    <a:pt x="1298" y="4919"/>
                    <a:pt x="1298" y="4811"/>
                    <a:pt x="1315" y="4919"/>
                  </a:cubicBezTo>
                  <a:lnTo>
                    <a:pt x="1389" y="5084"/>
                  </a:lnTo>
                  <a:lnTo>
                    <a:pt x="1445" y="5027"/>
                  </a:lnTo>
                  <a:cubicBezTo>
                    <a:pt x="1445" y="5027"/>
                    <a:pt x="1480" y="4958"/>
                    <a:pt x="1497" y="4885"/>
                  </a:cubicBezTo>
                  <a:lnTo>
                    <a:pt x="1514" y="4742"/>
                  </a:lnTo>
                  <a:lnTo>
                    <a:pt x="1514" y="4595"/>
                  </a:lnTo>
                  <a:lnTo>
                    <a:pt x="1463" y="4435"/>
                  </a:lnTo>
                  <a:cubicBezTo>
                    <a:pt x="1463" y="4417"/>
                    <a:pt x="1445" y="4417"/>
                    <a:pt x="1445" y="4417"/>
                  </a:cubicBezTo>
                  <a:close/>
                  <a:moveTo>
                    <a:pt x="3678" y="4742"/>
                  </a:moveTo>
                  <a:cubicBezTo>
                    <a:pt x="3535" y="4742"/>
                    <a:pt x="3626" y="4794"/>
                    <a:pt x="3626" y="4794"/>
                  </a:cubicBezTo>
                  <a:cubicBezTo>
                    <a:pt x="3643" y="5027"/>
                    <a:pt x="3678" y="5334"/>
                    <a:pt x="3678" y="5334"/>
                  </a:cubicBezTo>
                  <a:lnTo>
                    <a:pt x="3825" y="5369"/>
                  </a:lnTo>
                  <a:lnTo>
                    <a:pt x="3842" y="5334"/>
                  </a:lnTo>
                  <a:cubicBezTo>
                    <a:pt x="3842" y="5334"/>
                    <a:pt x="3859" y="5317"/>
                    <a:pt x="3842" y="5135"/>
                  </a:cubicBezTo>
                  <a:cubicBezTo>
                    <a:pt x="3842" y="5045"/>
                    <a:pt x="3859" y="5027"/>
                    <a:pt x="3803" y="4759"/>
                  </a:cubicBezTo>
                  <a:cubicBezTo>
                    <a:pt x="3751" y="4742"/>
                    <a:pt x="3717" y="4742"/>
                    <a:pt x="3678" y="4742"/>
                  </a:cubicBez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58"/>
            <p:cNvSpPr/>
            <p:nvPr/>
          </p:nvSpPr>
          <p:spPr>
            <a:xfrm>
              <a:off x="747875" y="3710900"/>
              <a:ext cx="26525" cy="14950"/>
            </a:xfrm>
            <a:custGeom>
              <a:rect b="b" l="l" r="r" t="t"/>
              <a:pathLst>
                <a:path extrusionOk="0" h="598" w="1061">
                  <a:moveTo>
                    <a:pt x="974" y="1"/>
                  </a:moveTo>
                  <a:cubicBezTo>
                    <a:pt x="900" y="1"/>
                    <a:pt x="935" y="325"/>
                    <a:pt x="935" y="343"/>
                  </a:cubicBezTo>
                  <a:lnTo>
                    <a:pt x="1060" y="325"/>
                  </a:lnTo>
                  <a:cubicBezTo>
                    <a:pt x="1043" y="144"/>
                    <a:pt x="974" y="1"/>
                    <a:pt x="974" y="1"/>
                  </a:cubicBezTo>
                  <a:close/>
                  <a:moveTo>
                    <a:pt x="359" y="35"/>
                  </a:moveTo>
                  <a:cubicBezTo>
                    <a:pt x="217" y="109"/>
                    <a:pt x="108" y="252"/>
                    <a:pt x="35" y="399"/>
                  </a:cubicBezTo>
                  <a:cubicBezTo>
                    <a:pt x="35" y="433"/>
                    <a:pt x="18" y="468"/>
                    <a:pt x="0" y="507"/>
                  </a:cubicBezTo>
                  <a:lnTo>
                    <a:pt x="35" y="598"/>
                  </a:lnTo>
                  <a:lnTo>
                    <a:pt x="126" y="542"/>
                  </a:lnTo>
                  <a:cubicBezTo>
                    <a:pt x="126" y="542"/>
                    <a:pt x="178" y="416"/>
                    <a:pt x="234" y="343"/>
                  </a:cubicBezTo>
                  <a:cubicBezTo>
                    <a:pt x="342" y="165"/>
                    <a:pt x="394" y="126"/>
                    <a:pt x="411" y="126"/>
                  </a:cubicBezTo>
                  <a:cubicBezTo>
                    <a:pt x="394" y="109"/>
                    <a:pt x="394" y="109"/>
                    <a:pt x="377" y="74"/>
                  </a:cubicBezTo>
                  <a:cubicBezTo>
                    <a:pt x="359" y="74"/>
                    <a:pt x="359" y="57"/>
                    <a:pt x="359" y="35"/>
                  </a:cubicBez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58"/>
            <p:cNvSpPr/>
            <p:nvPr/>
          </p:nvSpPr>
          <p:spPr>
            <a:xfrm>
              <a:off x="886650" y="3715875"/>
              <a:ext cx="59075" cy="23500"/>
            </a:xfrm>
            <a:custGeom>
              <a:rect b="b" l="l" r="r" t="t"/>
              <a:pathLst>
                <a:path extrusionOk="0" h="940" w="2363">
                  <a:moveTo>
                    <a:pt x="2090" y="53"/>
                  </a:moveTo>
                  <a:cubicBezTo>
                    <a:pt x="2090" y="74"/>
                    <a:pt x="2072" y="74"/>
                    <a:pt x="2072" y="74"/>
                  </a:cubicBezTo>
                  <a:lnTo>
                    <a:pt x="2055" y="74"/>
                  </a:lnTo>
                  <a:cubicBezTo>
                    <a:pt x="2055" y="74"/>
                    <a:pt x="2055" y="92"/>
                    <a:pt x="2072" y="451"/>
                  </a:cubicBezTo>
                  <a:lnTo>
                    <a:pt x="2129" y="576"/>
                  </a:lnTo>
                  <a:lnTo>
                    <a:pt x="2215" y="576"/>
                  </a:lnTo>
                  <a:cubicBezTo>
                    <a:pt x="2215" y="576"/>
                    <a:pt x="2254" y="559"/>
                    <a:pt x="2271" y="507"/>
                  </a:cubicBezTo>
                  <a:lnTo>
                    <a:pt x="2271" y="377"/>
                  </a:lnTo>
                  <a:cubicBezTo>
                    <a:pt x="2271" y="1"/>
                    <a:pt x="2362" y="92"/>
                    <a:pt x="2181" y="53"/>
                  </a:cubicBezTo>
                  <a:close/>
                  <a:moveTo>
                    <a:pt x="126" y="161"/>
                  </a:moveTo>
                  <a:cubicBezTo>
                    <a:pt x="108" y="161"/>
                    <a:pt x="52" y="252"/>
                    <a:pt x="0" y="650"/>
                  </a:cubicBezTo>
                  <a:lnTo>
                    <a:pt x="52" y="940"/>
                  </a:lnTo>
                  <a:lnTo>
                    <a:pt x="143" y="793"/>
                  </a:lnTo>
                  <a:lnTo>
                    <a:pt x="199" y="576"/>
                  </a:lnTo>
                  <a:cubicBezTo>
                    <a:pt x="216" y="343"/>
                    <a:pt x="143" y="183"/>
                    <a:pt x="143" y="183"/>
                  </a:cubicBezTo>
                  <a:cubicBezTo>
                    <a:pt x="143" y="161"/>
                    <a:pt x="143" y="161"/>
                    <a:pt x="126" y="161"/>
                  </a:cubicBez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58"/>
            <p:cNvSpPr/>
            <p:nvPr/>
          </p:nvSpPr>
          <p:spPr>
            <a:xfrm>
              <a:off x="729800" y="3728550"/>
              <a:ext cx="55400" cy="19800"/>
            </a:xfrm>
            <a:custGeom>
              <a:rect b="b" l="l" r="r" t="t"/>
              <a:pathLst>
                <a:path extrusionOk="0" h="792" w="2216">
                  <a:moveTo>
                    <a:pt x="2056" y="0"/>
                  </a:moveTo>
                  <a:cubicBezTo>
                    <a:pt x="2056" y="0"/>
                    <a:pt x="2039" y="17"/>
                    <a:pt x="2039" y="108"/>
                  </a:cubicBezTo>
                  <a:cubicBezTo>
                    <a:pt x="2039" y="108"/>
                    <a:pt x="2056" y="286"/>
                    <a:pt x="2056" y="433"/>
                  </a:cubicBezTo>
                  <a:cubicBezTo>
                    <a:pt x="2073" y="450"/>
                    <a:pt x="2056" y="450"/>
                    <a:pt x="2073" y="502"/>
                  </a:cubicBezTo>
                  <a:cubicBezTo>
                    <a:pt x="2108" y="519"/>
                    <a:pt x="2129" y="519"/>
                    <a:pt x="2147" y="519"/>
                  </a:cubicBezTo>
                  <a:cubicBezTo>
                    <a:pt x="2216" y="519"/>
                    <a:pt x="2216" y="485"/>
                    <a:pt x="2216" y="485"/>
                  </a:cubicBezTo>
                  <a:cubicBezTo>
                    <a:pt x="2216" y="303"/>
                    <a:pt x="2199" y="177"/>
                    <a:pt x="2164" y="35"/>
                  </a:cubicBezTo>
                  <a:cubicBezTo>
                    <a:pt x="2164" y="17"/>
                    <a:pt x="2181" y="17"/>
                    <a:pt x="2129" y="17"/>
                  </a:cubicBezTo>
                  <a:lnTo>
                    <a:pt x="2073" y="17"/>
                  </a:lnTo>
                  <a:cubicBezTo>
                    <a:pt x="2073" y="17"/>
                    <a:pt x="2073" y="0"/>
                    <a:pt x="2056" y="0"/>
                  </a:cubicBezTo>
                  <a:close/>
                  <a:moveTo>
                    <a:pt x="269" y="108"/>
                  </a:moveTo>
                  <a:cubicBezTo>
                    <a:pt x="217" y="108"/>
                    <a:pt x="200" y="160"/>
                    <a:pt x="161" y="234"/>
                  </a:cubicBezTo>
                  <a:cubicBezTo>
                    <a:pt x="109" y="286"/>
                    <a:pt x="74" y="359"/>
                    <a:pt x="35" y="450"/>
                  </a:cubicBezTo>
                  <a:cubicBezTo>
                    <a:pt x="18" y="467"/>
                    <a:pt x="18" y="485"/>
                    <a:pt x="1" y="502"/>
                  </a:cubicBezTo>
                  <a:lnTo>
                    <a:pt x="74" y="593"/>
                  </a:lnTo>
                  <a:cubicBezTo>
                    <a:pt x="74" y="593"/>
                    <a:pt x="161" y="485"/>
                    <a:pt x="252" y="325"/>
                  </a:cubicBezTo>
                  <a:cubicBezTo>
                    <a:pt x="360" y="108"/>
                    <a:pt x="360" y="160"/>
                    <a:pt x="291" y="108"/>
                  </a:cubicBezTo>
                  <a:close/>
                  <a:moveTo>
                    <a:pt x="1208" y="126"/>
                  </a:moveTo>
                  <a:cubicBezTo>
                    <a:pt x="1191" y="126"/>
                    <a:pt x="1208" y="143"/>
                    <a:pt x="1208" y="143"/>
                  </a:cubicBezTo>
                  <a:cubicBezTo>
                    <a:pt x="1134" y="325"/>
                    <a:pt x="1082" y="519"/>
                    <a:pt x="1048" y="701"/>
                  </a:cubicBezTo>
                  <a:lnTo>
                    <a:pt x="1100" y="792"/>
                  </a:lnTo>
                  <a:lnTo>
                    <a:pt x="1191" y="718"/>
                  </a:lnTo>
                  <a:cubicBezTo>
                    <a:pt x="1208" y="558"/>
                    <a:pt x="1242" y="376"/>
                    <a:pt x="1281" y="216"/>
                  </a:cubicBezTo>
                  <a:cubicBezTo>
                    <a:pt x="1299" y="177"/>
                    <a:pt x="1333" y="160"/>
                    <a:pt x="1225" y="126"/>
                  </a:cubicBez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58"/>
            <p:cNvSpPr/>
            <p:nvPr/>
          </p:nvSpPr>
          <p:spPr>
            <a:xfrm>
              <a:off x="869000" y="3735675"/>
              <a:ext cx="97925" cy="19925"/>
            </a:xfrm>
            <a:custGeom>
              <a:rect b="b" l="l" r="r" t="t"/>
              <a:pathLst>
                <a:path extrusionOk="0" h="797" w="3917">
                  <a:moveTo>
                    <a:pt x="3808" y="1"/>
                  </a:moveTo>
                  <a:cubicBezTo>
                    <a:pt x="3786" y="1"/>
                    <a:pt x="3786" y="18"/>
                    <a:pt x="3752" y="57"/>
                  </a:cubicBezTo>
                  <a:lnTo>
                    <a:pt x="3717" y="148"/>
                  </a:lnTo>
                  <a:cubicBezTo>
                    <a:pt x="3700" y="325"/>
                    <a:pt x="3717" y="364"/>
                    <a:pt x="3717" y="451"/>
                  </a:cubicBezTo>
                  <a:lnTo>
                    <a:pt x="3825" y="632"/>
                  </a:lnTo>
                  <a:lnTo>
                    <a:pt x="3877" y="541"/>
                  </a:lnTo>
                  <a:cubicBezTo>
                    <a:pt x="3877" y="541"/>
                    <a:pt x="3895" y="507"/>
                    <a:pt x="3916" y="451"/>
                  </a:cubicBezTo>
                  <a:cubicBezTo>
                    <a:pt x="3916" y="451"/>
                    <a:pt x="3895" y="109"/>
                    <a:pt x="3895" y="91"/>
                  </a:cubicBezTo>
                  <a:cubicBezTo>
                    <a:pt x="3895" y="91"/>
                    <a:pt x="3877" y="91"/>
                    <a:pt x="3825" y="18"/>
                  </a:cubicBezTo>
                  <a:lnTo>
                    <a:pt x="3808" y="1"/>
                  </a:lnTo>
                  <a:close/>
                  <a:moveTo>
                    <a:pt x="92" y="74"/>
                  </a:moveTo>
                  <a:cubicBezTo>
                    <a:pt x="57" y="74"/>
                    <a:pt x="40" y="165"/>
                    <a:pt x="40" y="165"/>
                  </a:cubicBezTo>
                  <a:cubicBezTo>
                    <a:pt x="23" y="165"/>
                    <a:pt x="1" y="165"/>
                    <a:pt x="23" y="290"/>
                  </a:cubicBezTo>
                  <a:cubicBezTo>
                    <a:pt x="40" y="632"/>
                    <a:pt x="92" y="667"/>
                    <a:pt x="92" y="667"/>
                  </a:cubicBezTo>
                  <a:lnTo>
                    <a:pt x="148" y="615"/>
                  </a:lnTo>
                  <a:cubicBezTo>
                    <a:pt x="148" y="615"/>
                    <a:pt x="165" y="507"/>
                    <a:pt x="183" y="433"/>
                  </a:cubicBezTo>
                  <a:cubicBezTo>
                    <a:pt x="183" y="433"/>
                    <a:pt x="200" y="381"/>
                    <a:pt x="183" y="217"/>
                  </a:cubicBezTo>
                  <a:lnTo>
                    <a:pt x="109" y="91"/>
                  </a:lnTo>
                  <a:cubicBezTo>
                    <a:pt x="92" y="91"/>
                    <a:pt x="92" y="74"/>
                    <a:pt x="92" y="74"/>
                  </a:cubicBezTo>
                  <a:close/>
                  <a:moveTo>
                    <a:pt x="2129" y="308"/>
                  </a:moveTo>
                  <a:lnTo>
                    <a:pt x="2129" y="325"/>
                  </a:lnTo>
                  <a:lnTo>
                    <a:pt x="2078" y="381"/>
                  </a:lnTo>
                  <a:lnTo>
                    <a:pt x="2004" y="472"/>
                  </a:lnTo>
                  <a:cubicBezTo>
                    <a:pt x="1948" y="775"/>
                    <a:pt x="1879" y="598"/>
                    <a:pt x="2112" y="797"/>
                  </a:cubicBezTo>
                  <a:lnTo>
                    <a:pt x="2164" y="723"/>
                  </a:lnTo>
                  <a:cubicBezTo>
                    <a:pt x="2164" y="723"/>
                    <a:pt x="2186" y="723"/>
                    <a:pt x="2203" y="688"/>
                  </a:cubicBezTo>
                  <a:lnTo>
                    <a:pt x="2220" y="433"/>
                  </a:lnTo>
                  <a:cubicBezTo>
                    <a:pt x="2186" y="342"/>
                    <a:pt x="2203" y="399"/>
                    <a:pt x="2147" y="325"/>
                  </a:cubicBezTo>
                  <a:cubicBezTo>
                    <a:pt x="2147" y="308"/>
                    <a:pt x="2129" y="308"/>
                    <a:pt x="2129" y="308"/>
                  </a:cubicBez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58"/>
            <p:cNvSpPr/>
            <p:nvPr/>
          </p:nvSpPr>
          <p:spPr>
            <a:xfrm>
              <a:off x="738775" y="3743350"/>
              <a:ext cx="36150" cy="19400"/>
            </a:xfrm>
            <a:custGeom>
              <a:rect b="b" l="l" r="r" t="t"/>
              <a:pathLst>
                <a:path extrusionOk="0" h="776" w="1446">
                  <a:moveTo>
                    <a:pt x="183" y="1"/>
                  </a:moveTo>
                  <a:cubicBezTo>
                    <a:pt x="165" y="1"/>
                    <a:pt x="165" y="18"/>
                    <a:pt x="165" y="18"/>
                  </a:cubicBezTo>
                  <a:lnTo>
                    <a:pt x="148" y="18"/>
                  </a:lnTo>
                  <a:cubicBezTo>
                    <a:pt x="148" y="18"/>
                    <a:pt x="74" y="217"/>
                    <a:pt x="18" y="360"/>
                  </a:cubicBezTo>
                  <a:cubicBezTo>
                    <a:pt x="18" y="399"/>
                    <a:pt x="1" y="433"/>
                    <a:pt x="1" y="468"/>
                  </a:cubicBezTo>
                  <a:lnTo>
                    <a:pt x="40" y="615"/>
                  </a:lnTo>
                  <a:lnTo>
                    <a:pt x="109" y="559"/>
                  </a:lnTo>
                  <a:cubicBezTo>
                    <a:pt x="126" y="542"/>
                    <a:pt x="126" y="542"/>
                    <a:pt x="148" y="507"/>
                  </a:cubicBezTo>
                  <a:cubicBezTo>
                    <a:pt x="148" y="507"/>
                    <a:pt x="165" y="360"/>
                    <a:pt x="183" y="273"/>
                  </a:cubicBezTo>
                  <a:cubicBezTo>
                    <a:pt x="235" y="35"/>
                    <a:pt x="217" y="1"/>
                    <a:pt x="183" y="1"/>
                  </a:cubicBezTo>
                  <a:close/>
                  <a:moveTo>
                    <a:pt x="1338" y="144"/>
                  </a:moveTo>
                  <a:cubicBezTo>
                    <a:pt x="1282" y="144"/>
                    <a:pt x="1282" y="182"/>
                    <a:pt x="1282" y="182"/>
                  </a:cubicBezTo>
                  <a:cubicBezTo>
                    <a:pt x="1282" y="360"/>
                    <a:pt x="1299" y="542"/>
                    <a:pt x="1299" y="706"/>
                  </a:cubicBezTo>
                  <a:lnTo>
                    <a:pt x="1372" y="775"/>
                  </a:lnTo>
                  <a:lnTo>
                    <a:pt x="1446" y="706"/>
                  </a:lnTo>
                  <a:cubicBezTo>
                    <a:pt x="1424" y="507"/>
                    <a:pt x="1390" y="165"/>
                    <a:pt x="1390" y="165"/>
                  </a:cubicBezTo>
                  <a:cubicBezTo>
                    <a:pt x="1355" y="144"/>
                    <a:pt x="1355" y="144"/>
                    <a:pt x="1338" y="144"/>
                  </a:cubicBez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58"/>
            <p:cNvSpPr/>
            <p:nvPr/>
          </p:nvSpPr>
          <p:spPr>
            <a:xfrm>
              <a:off x="891625" y="3755050"/>
              <a:ext cx="93675" cy="18950"/>
            </a:xfrm>
            <a:custGeom>
              <a:rect b="b" l="l" r="r" t="t"/>
              <a:pathLst>
                <a:path extrusionOk="0" h="758" w="3747">
                  <a:moveTo>
                    <a:pt x="177" y="0"/>
                  </a:moveTo>
                  <a:cubicBezTo>
                    <a:pt x="143" y="0"/>
                    <a:pt x="91" y="56"/>
                    <a:pt x="91" y="56"/>
                  </a:cubicBezTo>
                  <a:cubicBezTo>
                    <a:pt x="52" y="199"/>
                    <a:pt x="0" y="290"/>
                    <a:pt x="17" y="472"/>
                  </a:cubicBezTo>
                  <a:lnTo>
                    <a:pt x="126" y="541"/>
                  </a:lnTo>
                  <a:lnTo>
                    <a:pt x="199" y="415"/>
                  </a:lnTo>
                  <a:cubicBezTo>
                    <a:pt x="234" y="182"/>
                    <a:pt x="199" y="0"/>
                    <a:pt x="199" y="0"/>
                  </a:cubicBezTo>
                  <a:close/>
                  <a:moveTo>
                    <a:pt x="3604" y="22"/>
                  </a:moveTo>
                  <a:cubicBezTo>
                    <a:pt x="3513" y="22"/>
                    <a:pt x="3496" y="74"/>
                    <a:pt x="3496" y="164"/>
                  </a:cubicBezTo>
                  <a:cubicBezTo>
                    <a:pt x="3496" y="164"/>
                    <a:pt x="3513" y="398"/>
                    <a:pt x="3530" y="562"/>
                  </a:cubicBezTo>
                  <a:cubicBezTo>
                    <a:pt x="3530" y="562"/>
                    <a:pt x="3552" y="597"/>
                    <a:pt x="3587" y="671"/>
                  </a:cubicBezTo>
                  <a:lnTo>
                    <a:pt x="3660" y="757"/>
                  </a:lnTo>
                  <a:lnTo>
                    <a:pt x="3712" y="671"/>
                  </a:lnTo>
                  <a:cubicBezTo>
                    <a:pt x="3712" y="671"/>
                    <a:pt x="3729" y="614"/>
                    <a:pt x="3747" y="562"/>
                  </a:cubicBezTo>
                  <a:cubicBezTo>
                    <a:pt x="3747" y="562"/>
                    <a:pt x="3729" y="290"/>
                    <a:pt x="3712" y="56"/>
                  </a:cubicBezTo>
                  <a:lnTo>
                    <a:pt x="3660" y="22"/>
                  </a:ln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58"/>
            <p:cNvSpPr/>
            <p:nvPr/>
          </p:nvSpPr>
          <p:spPr>
            <a:xfrm>
              <a:off x="787025" y="3758725"/>
              <a:ext cx="6850" cy="10825"/>
            </a:xfrm>
            <a:custGeom>
              <a:rect b="b" l="l" r="r" t="t"/>
              <a:pathLst>
                <a:path extrusionOk="0" h="433" w="274">
                  <a:moveTo>
                    <a:pt x="74" y="0"/>
                  </a:moveTo>
                  <a:cubicBezTo>
                    <a:pt x="18" y="0"/>
                    <a:pt x="0" y="108"/>
                    <a:pt x="0" y="307"/>
                  </a:cubicBezTo>
                  <a:lnTo>
                    <a:pt x="18" y="342"/>
                  </a:lnTo>
                  <a:lnTo>
                    <a:pt x="91" y="433"/>
                  </a:lnTo>
                  <a:cubicBezTo>
                    <a:pt x="91" y="433"/>
                    <a:pt x="182" y="377"/>
                    <a:pt x="182" y="286"/>
                  </a:cubicBezTo>
                  <a:cubicBezTo>
                    <a:pt x="182" y="126"/>
                    <a:pt x="273" y="17"/>
                    <a:pt x="74" y="0"/>
                  </a:cubicBez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58"/>
            <p:cNvSpPr/>
            <p:nvPr/>
          </p:nvSpPr>
          <p:spPr>
            <a:xfrm>
              <a:off x="866850" y="3760025"/>
              <a:ext cx="83850" cy="21200"/>
            </a:xfrm>
            <a:custGeom>
              <a:rect b="b" l="l" r="r" t="t"/>
              <a:pathLst>
                <a:path extrusionOk="0" h="848" w="3354">
                  <a:moveTo>
                    <a:pt x="3245" y="0"/>
                  </a:moveTo>
                  <a:cubicBezTo>
                    <a:pt x="3206" y="0"/>
                    <a:pt x="3189" y="56"/>
                    <a:pt x="3189" y="56"/>
                  </a:cubicBezTo>
                  <a:cubicBezTo>
                    <a:pt x="3154" y="108"/>
                    <a:pt x="3137" y="398"/>
                    <a:pt x="3172" y="558"/>
                  </a:cubicBezTo>
                  <a:lnTo>
                    <a:pt x="3245" y="688"/>
                  </a:lnTo>
                  <a:lnTo>
                    <a:pt x="3297" y="614"/>
                  </a:lnTo>
                  <a:cubicBezTo>
                    <a:pt x="3314" y="524"/>
                    <a:pt x="3332" y="342"/>
                    <a:pt x="3332" y="307"/>
                  </a:cubicBezTo>
                  <a:cubicBezTo>
                    <a:pt x="3353" y="147"/>
                    <a:pt x="3262" y="0"/>
                    <a:pt x="3262" y="0"/>
                  </a:cubicBezTo>
                  <a:close/>
                  <a:moveTo>
                    <a:pt x="160" y="234"/>
                  </a:moveTo>
                  <a:cubicBezTo>
                    <a:pt x="126" y="234"/>
                    <a:pt x="87" y="290"/>
                    <a:pt x="87" y="290"/>
                  </a:cubicBezTo>
                  <a:cubicBezTo>
                    <a:pt x="87" y="290"/>
                    <a:pt x="35" y="415"/>
                    <a:pt x="18" y="558"/>
                  </a:cubicBezTo>
                  <a:cubicBezTo>
                    <a:pt x="0" y="597"/>
                    <a:pt x="0" y="614"/>
                    <a:pt x="0" y="649"/>
                  </a:cubicBezTo>
                  <a:cubicBezTo>
                    <a:pt x="0" y="688"/>
                    <a:pt x="52" y="848"/>
                    <a:pt x="52" y="848"/>
                  </a:cubicBezTo>
                  <a:lnTo>
                    <a:pt x="109" y="796"/>
                  </a:lnTo>
                  <a:cubicBezTo>
                    <a:pt x="109" y="796"/>
                    <a:pt x="178" y="541"/>
                    <a:pt x="195" y="363"/>
                  </a:cubicBezTo>
                  <a:lnTo>
                    <a:pt x="178" y="234"/>
                  </a:ln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58"/>
            <p:cNvSpPr/>
            <p:nvPr/>
          </p:nvSpPr>
          <p:spPr>
            <a:xfrm>
              <a:off x="725275" y="3765850"/>
              <a:ext cx="33425" cy="14525"/>
            </a:xfrm>
            <a:custGeom>
              <a:rect b="b" l="l" r="r" t="t"/>
              <a:pathLst>
                <a:path extrusionOk="0" h="581" w="1337">
                  <a:moveTo>
                    <a:pt x="91" y="74"/>
                  </a:moveTo>
                  <a:cubicBezTo>
                    <a:pt x="91" y="74"/>
                    <a:pt x="39" y="239"/>
                    <a:pt x="0" y="399"/>
                  </a:cubicBezTo>
                  <a:lnTo>
                    <a:pt x="0" y="507"/>
                  </a:lnTo>
                  <a:cubicBezTo>
                    <a:pt x="0" y="507"/>
                    <a:pt x="17" y="580"/>
                    <a:pt x="56" y="580"/>
                  </a:cubicBezTo>
                  <a:cubicBezTo>
                    <a:pt x="74" y="580"/>
                    <a:pt x="108" y="541"/>
                    <a:pt x="147" y="455"/>
                  </a:cubicBezTo>
                  <a:cubicBezTo>
                    <a:pt x="147" y="455"/>
                    <a:pt x="182" y="291"/>
                    <a:pt x="199" y="148"/>
                  </a:cubicBezTo>
                  <a:cubicBezTo>
                    <a:pt x="199" y="148"/>
                    <a:pt x="255" y="109"/>
                    <a:pt x="126" y="74"/>
                  </a:cubicBezTo>
                  <a:close/>
                  <a:moveTo>
                    <a:pt x="1281" y="1"/>
                  </a:moveTo>
                  <a:cubicBezTo>
                    <a:pt x="1246" y="1"/>
                    <a:pt x="1190" y="40"/>
                    <a:pt x="1190" y="40"/>
                  </a:cubicBezTo>
                  <a:cubicBezTo>
                    <a:pt x="1173" y="182"/>
                    <a:pt x="1173" y="182"/>
                    <a:pt x="1138" y="325"/>
                  </a:cubicBezTo>
                  <a:lnTo>
                    <a:pt x="1121" y="399"/>
                  </a:lnTo>
                  <a:cubicBezTo>
                    <a:pt x="1138" y="455"/>
                    <a:pt x="1190" y="580"/>
                    <a:pt x="1190" y="580"/>
                  </a:cubicBezTo>
                  <a:cubicBezTo>
                    <a:pt x="1263" y="524"/>
                    <a:pt x="1298" y="455"/>
                    <a:pt x="1298" y="455"/>
                  </a:cubicBezTo>
                  <a:cubicBezTo>
                    <a:pt x="1298" y="455"/>
                    <a:pt x="1315" y="455"/>
                    <a:pt x="1337" y="256"/>
                  </a:cubicBezTo>
                  <a:lnTo>
                    <a:pt x="1337" y="74"/>
                  </a:lnTo>
                  <a:cubicBezTo>
                    <a:pt x="1315" y="40"/>
                    <a:pt x="1315" y="40"/>
                    <a:pt x="1298" y="1"/>
                  </a:cubicBez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58"/>
            <p:cNvSpPr/>
            <p:nvPr/>
          </p:nvSpPr>
          <p:spPr>
            <a:xfrm>
              <a:off x="918650" y="3779375"/>
              <a:ext cx="6300" cy="17225"/>
            </a:xfrm>
            <a:custGeom>
              <a:rect b="b" l="l" r="r" t="t"/>
              <a:pathLst>
                <a:path extrusionOk="0" h="689" w="252">
                  <a:moveTo>
                    <a:pt x="161" y="0"/>
                  </a:moveTo>
                  <a:cubicBezTo>
                    <a:pt x="126" y="0"/>
                    <a:pt x="53" y="109"/>
                    <a:pt x="53" y="109"/>
                  </a:cubicBezTo>
                  <a:cubicBezTo>
                    <a:pt x="1" y="308"/>
                    <a:pt x="18" y="381"/>
                    <a:pt x="1" y="524"/>
                  </a:cubicBezTo>
                  <a:cubicBezTo>
                    <a:pt x="1" y="524"/>
                    <a:pt x="18" y="541"/>
                    <a:pt x="35" y="615"/>
                  </a:cubicBezTo>
                  <a:lnTo>
                    <a:pt x="92" y="688"/>
                  </a:lnTo>
                  <a:lnTo>
                    <a:pt x="161" y="597"/>
                  </a:lnTo>
                  <a:cubicBezTo>
                    <a:pt x="217" y="524"/>
                    <a:pt x="200" y="632"/>
                    <a:pt x="252" y="217"/>
                  </a:cubicBezTo>
                  <a:lnTo>
                    <a:pt x="178" y="0"/>
                  </a:ln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58"/>
            <p:cNvSpPr/>
            <p:nvPr/>
          </p:nvSpPr>
          <p:spPr>
            <a:xfrm>
              <a:off x="773925" y="3783050"/>
              <a:ext cx="6425" cy="8575"/>
            </a:xfrm>
            <a:custGeom>
              <a:rect b="b" l="l" r="r" t="t"/>
              <a:pathLst>
                <a:path extrusionOk="0" h="343" w="257">
                  <a:moveTo>
                    <a:pt x="126" y="1"/>
                  </a:moveTo>
                  <a:cubicBezTo>
                    <a:pt x="92" y="1"/>
                    <a:pt x="57" y="35"/>
                    <a:pt x="57" y="35"/>
                  </a:cubicBezTo>
                  <a:lnTo>
                    <a:pt x="18" y="178"/>
                  </a:lnTo>
                  <a:cubicBezTo>
                    <a:pt x="40" y="342"/>
                    <a:pt x="1" y="251"/>
                    <a:pt x="92" y="342"/>
                  </a:cubicBezTo>
                  <a:lnTo>
                    <a:pt x="200" y="325"/>
                  </a:lnTo>
                  <a:cubicBezTo>
                    <a:pt x="200" y="325"/>
                    <a:pt x="256" y="308"/>
                    <a:pt x="235" y="217"/>
                  </a:cubicBezTo>
                  <a:cubicBezTo>
                    <a:pt x="235" y="1"/>
                    <a:pt x="256" y="109"/>
                    <a:pt x="217" y="52"/>
                  </a:cubicBezTo>
                  <a:lnTo>
                    <a:pt x="148" y="18"/>
                  </a:lnTo>
                  <a:cubicBezTo>
                    <a:pt x="148" y="1"/>
                    <a:pt x="126" y="1"/>
                    <a:pt x="126" y="1"/>
                  </a:cubicBez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58"/>
            <p:cNvSpPr/>
            <p:nvPr/>
          </p:nvSpPr>
          <p:spPr>
            <a:xfrm>
              <a:off x="964625" y="3783925"/>
              <a:ext cx="5875" cy="18075"/>
            </a:xfrm>
            <a:custGeom>
              <a:rect b="b" l="l" r="r" t="t"/>
              <a:pathLst>
                <a:path extrusionOk="0" h="723" w="235">
                  <a:moveTo>
                    <a:pt x="109" y="0"/>
                  </a:moveTo>
                  <a:cubicBezTo>
                    <a:pt x="91" y="0"/>
                    <a:pt x="52" y="17"/>
                    <a:pt x="18" y="35"/>
                  </a:cubicBezTo>
                  <a:cubicBezTo>
                    <a:pt x="18" y="35"/>
                    <a:pt x="0" y="290"/>
                    <a:pt x="18" y="467"/>
                  </a:cubicBezTo>
                  <a:lnTo>
                    <a:pt x="35" y="597"/>
                  </a:lnTo>
                  <a:cubicBezTo>
                    <a:pt x="35" y="597"/>
                    <a:pt x="35" y="615"/>
                    <a:pt x="126" y="723"/>
                  </a:cubicBezTo>
                  <a:lnTo>
                    <a:pt x="234" y="558"/>
                  </a:lnTo>
                  <a:lnTo>
                    <a:pt x="217" y="35"/>
                  </a:lnTo>
                  <a:lnTo>
                    <a:pt x="143" y="17"/>
                  </a:lnTo>
                  <a:cubicBezTo>
                    <a:pt x="126" y="17"/>
                    <a:pt x="126" y="0"/>
                    <a:pt x="109" y="0"/>
                  </a:cubicBez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58"/>
            <p:cNvSpPr/>
            <p:nvPr/>
          </p:nvSpPr>
          <p:spPr>
            <a:xfrm>
              <a:off x="734350" y="3786625"/>
              <a:ext cx="5425" cy="12675"/>
            </a:xfrm>
            <a:custGeom>
              <a:rect b="b" l="l" r="r" t="t"/>
              <a:pathLst>
                <a:path extrusionOk="0" h="507" w="217">
                  <a:moveTo>
                    <a:pt x="126" y="0"/>
                  </a:moveTo>
                  <a:cubicBezTo>
                    <a:pt x="109" y="0"/>
                    <a:pt x="109" y="18"/>
                    <a:pt x="87" y="74"/>
                  </a:cubicBezTo>
                  <a:cubicBezTo>
                    <a:pt x="87" y="74"/>
                    <a:pt x="52" y="234"/>
                    <a:pt x="52" y="251"/>
                  </a:cubicBezTo>
                  <a:cubicBezTo>
                    <a:pt x="1" y="489"/>
                    <a:pt x="70" y="507"/>
                    <a:pt x="87" y="507"/>
                  </a:cubicBezTo>
                  <a:lnTo>
                    <a:pt x="178" y="433"/>
                  </a:lnTo>
                  <a:cubicBezTo>
                    <a:pt x="178" y="433"/>
                    <a:pt x="195" y="342"/>
                    <a:pt x="195" y="273"/>
                  </a:cubicBezTo>
                  <a:cubicBezTo>
                    <a:pt x="195" y="273"/>
                    <a:pt x="217" y="217"/>
                    <a:pt x="217" y="143"/>
                  </a:cubicBezTo>
                  <a:lnTo>
                    <a:pt x="178" y="18"/>
                  </a:lnTo>
                  <a:cubicBezTo>
                    <a:pt x="161" y="0"/>
                    <a:pt x="143" y="0"/>
                    <a:pt x="126" y="0"/>
                  </a:cubicBez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58"/>
            <p:cNvSpPr/>
            <p:nvPr/>
          </p:nvSpPr>
          <p:spPr>
            <a:xfrm>
              <a:off x="896050" y="3791175"/>
              <a:ext cx="4575" cy="17100"/>
            </a:xfrm>
            <a:custGeom>
              <a:rect b="b" l="l" r="r" t="t"/>
              <a:pathLst>
                <a:path extrusionOk="0" h="684" w="183">
                  <a:moveTo>
                    <a:pt x="109" y="0"/>
                  </a:moveTo>
                  <a:cubicBezTo>
                    <a:pt x="91" y="0"/>
                    <a:pt x="57" y="52"/>
                    <a:pt x="57" y="52"/>
                  </a:cubicBezTo>
                  <a:cubicBezTo>
                    <a:pt x="57" y="52"/>
                    <a:pt x="39" y="325"/>
                    <a:pt x="0" y="524"/>
                  </a:cubicBezTo>
                  <a:lnTo>
                    <a:pt x="22" y="666"/>
                  </a:lnTo>
                  <a:lnTo>
                    <a:pt x="109" y="684"/>
                  </a:lnTo>
                  <a:lnTo>
                    <a:pt x="148" y="649"/>
                  </a:lnTo>
                  <a:cubicBezTo>
                    <a:pt x="148" y="649"/>
                    <a:pt x="148" y="632"/>
                    <a:pt x="165" y="541"/>
                  </a:cubicBezTo>
                  <a:cubicBezTo>
                    <a:pt x="165" y="541"/>
                    <a:pt x="182" y="325"/>
                    <a:pt x="182" y="160"/>
                  </a:cubicBezTo>
                  <a:cubicBezTo>
                    <a:pt x="182" y="143"/>
                    <a:pt x="130" y="17"/>
                    <a:pt x="130" y="17"/>
                  </a:cubicBezTo>
                  <a:cubicBezTo>
                    <a:pt x="130" y="0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58"/>
            <p:cNvSpPr/>
            <p:nvPr/>
          </p:nvSpPr>
          <p:spPr>
            <a:xfrm>
              <a:off x="714025" y="3795175"/>
              <a:ext cx="84275" cy="21225"/>
            </a:xfrm>
            <a:custGeom>
              <a:rect b="b" l="l" r="r" t="t"/>
              <a:pathLst>
                <a:path extrusionOk="0" h="849" w="3371">
                  <a:moveTo>
                    <a:pt x="3245" y="0"/>
                  </a:moveTo>
                  <a:cubicBezTo>
                    <a:pt x="3193" y="0"/>
                    <a:pt x="3171" y="17"/>
                    <a:pt x="3171" y="17"/>
                  </a:cubicBezTo>
                  <a:lnTo>
                    <a:pt x="3193" y="489"/>
                  </a:lnTo>
                  <a:cubicBezTo>
                    <a:pt x="3193" y="524"/>
                    <a:pt x="3245" y="541"/>
                    <a:pt x="3280" y="541"/>
                  </a:cubicBezTo>
                  <a:lnTo>
                    <a:pt x="3336" y="541"/>
                  </a:lnTo>
                  <a:lnTo>
                    <a:pt x="3370" y="450"/>
                  </a:lnTo>
                  <a:cubicBezTo>
                    <a:pt x="3336" y="255"/>
                    <a:pt x="3280" y="0"/>
                    <a:pt x="3280" y="0"/>
                  </a:cubicBezTo>
                  <a:close/>
                  <a:moveTo>
                    <a:pt x="143" y="182"/>
                  </a:moveTo>
                  <a:lnTo>
                    <a:pt x="126" y="199"/>
                  </a:lnTo>
                  <a:lnTo>
                    <a:pt x="56" y="199"/>
                  </a:lnTo>
                  <a:cubicBezTo>
                    <a:pt x="56" y="199"/>
                    <a:pt x="35" y="216"/>
                    <a:pt x="35" y="255"/>
                  </a:cubicBezTo>
                  <a:cubicBezTo>
                    <a:pt x="35" y="290"/>
                    <a:pt x="0" y="450"/>
                    <a:pt x="17" y="614"/>
                  </a:cubicBezTo>
                  <a:cubicBezTo>
                    <a:pt x="17" y="614"/>
                    <a:pt x="35" y="649"/>
                    <a:pt x="74" y="649"/>
                  </a:cubicBezTo>
                  <a:cubicBezTo>
                    <a:pt x="108" y="649"/>
                    <a:pt x="143" y="614"/>
                    <a:pt x="165" y="398"/>
                  </a:cubicBezTo>
                  <a:cubicBezTo>
                    <a:pt x="182" y="216"/>
                    <a:pt x="165" y="182"/>
                    <a:pt x="143" y="182"/>
                  </a:cubicBezTo>
                  <a:close/>
                  <a:moveTo>
                    <a:pt x="1856" y="216"/>
                  </a:moveTo>
                  <a:cubicBezTo>
                    <a:pt x="1822" y="216"/>
                    <a:pt x="1787" y="290"/>
                    <a:pt x="1787" y="290"/>
                  </a:cubicBezTo>
                  <a:lnTo>
                    <a:pt x="1804" y="614"/>
                  </a:lnTo>
                  <a:cubicBezTo>
                    <a:pt x="1822" y="705"/>
                    <a:pt x="1804" y="632"/>
                    <a:pt x="1839" y="775"/>
                  </a:cubicBezTo>
                  <a:lnTo>
                    <a:pt x="1895" y="848"/>
                  </a:lnTo>
                  <a:lnTo>
                    <a:pt x="1964" y="775"/>
                  </a:lnTo>
                  <a:cubicBezTo>
                    <a:pt x="1964" y="775"/>
                    <a:pt x="2003" y="649"/>
                    <a:pt x="1982" y="524"/>
                  </a:cubicBezTo>
                  <a:cubicBezTo>
                    <a:pt x="1947" y="381"/>
                    <a:pt x="1947" y="381"/>
                    <a:pt x="1930" y="307"/>
                  </a:cubicBezTo>
                  <a:lnTo>
                    <a:pt x="1873" y="216"/>
                  </a:ln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58"/>
            <p:cNvSpPr/>
            <p:nvPr/>
          </p:nvSpPr>
          <p:spPr>
            <a:xfrm>
              <a:off x="850075" y="3801550"/>
              <a:ext cx="136200" cy="33325"/>
            </a:xfrm>
            <a:custGeom>
              <a:rect b="b" l="l" r="r" t="t"/>
              <a:pathLst>
                <a:path extrusionOk="0" h="1333" w="5448">
                  <a:moveTo>
                    <a:pt x="922" y="0"/>
                  </a:moveTo>
                  <a:lnTo>
                    <a:pt x="922" y="18"/>
                  </a:lnTo>
                  <a:lnTo>
                    <a:pt x="888" y="18"/>
                  </a:lnTo>
                  <a:cubicBezTo>
                    <a:pt x="888" y="18"/>
                    <a:pt x="849" y="52"/>
                    <a:pt x="814" y="325"/>
                  </a:cubicBezTo>
                  <a:cubicBezTo>
                    <a:pt x="814" y="377"/>
                    <a:pt x="797" y="433"/>
                    <a:pt x="797" y="485"/>
                  </a:cubicBezTo>
                  <a:cubicBezTo>
                    <a:pt x="797" y="485"/>
                    <a:pt x="780" y="610"/>
                    <a:pt x="831" y="610"/>
                  </a:cubicBezTo>
                  <a:cubicBezTo>
                    <a:pt x="849" y="610"/>
                    <a:pt x="888" y="576"/>
                    <a:pt x="957" y="502"/>
                  </a:cubicBezTo>
                  <a:cubicBezTo>
                    <a:pt x="957" y="502"/>
                    <a:pt x="974" y="394"/>
                    <a:pt x="974" y="303"/>
                  </a:cubicBezTo>
                  <a:lnTo>
                    <a:pt x="957" y="18"/>
                  </a:lnTo>
                  <a:cubicBezTo>
                    <a:pt x="940" y="0"/>
                    <a:pt x="940" y="0"/>
                    <a:pt x="922" y="0"/>
                  </a:cubicBezTo>
                  <a:close/>
                  <a:moveTo>
                    <a:pt x="4132" y="251"/>
                  </a:moveTo>
                  <a:cubicBezTo>
                    <a:pt x="4094" y="251"/>
                    <a:pt x="4076" y="286"/>
                    <a:pt x="4059" y="485"/>
                  </a:cubicBezTo>
                  <a:cubicBezTo>
                    <a:pt x="4059" y="485"/>
                    <a:pt x="4042" y="719"/>
                    <a:pt x="4042" y="757"/>
                  </a:cubicBezTo>
                  <a:cubicBezTo>
                    <a:pt x="4042" y="883"/>
                    <a:pt x="4042" y="809"/>
                    <a:pt x="4076" y="866"/>
                  </a:cubicBezTo>
                  <a:cubicBezTo>
                    <a:pt x="4076" y="866"/>
                    <a:pt x="4076" y="918"/>
                    <a:pt x="4111" y="918"/>
                  </a:cubicBezTo>
                  <a:cubicBezTo>
                    <a:pt x="4132" y="918"/>
                    <a:pt x="4150" y="900"/>
                    <a:pt x="4184" y="844"/>
                  </a:cubicBezTo>
                  <a:cubicBezTo>
                    <a:pt x="4184" y="844"/>
                    <a:pt x="4258" y="433"/>
                    <a:pt x="4258" y="342"/>
                  </a:cubicBezTo>
                  <a:cubicBezTo>
                    <a:pt x="4258" y="342"/>
                    <a:pt x="4258" y="286"/>
                    <a:pt x="4184" y="269"/>
                  </a:cubicBezTo>
                  <a:cubicBezTo>
                    <a:pt x="4167" y="269"/>
                    <a:pt x="4150" y="251"/>
                    <a:pt x="4132" y="251"/>
                  </a:cubicBezTo>
                  <a:close/>
                  <a:moveTo>
                    <a:pt x="5322" y="342"/>
                  </a:moveTo>
                  <a:cubicBezTo>
                    <a:pt x="5266" y="342"/>
                    <a:pt x="5214" y="485"/>
                    <a:pt x="5214" y="485"/>
                  </a:cubicBezTo>
                  <a:cubicBezTo>
                    <a:pt x="5192" y="541"/>
                    <a:pt x="5192" y="485"/>
                    <a:pt x="5231" y="775"/>
                  </a:cubicBezTo>
                  <a:cubicBezTo>
                    <a:pt x="5231" y="775"/>
                    <a:pt x="5231" y="792"/>
                    <a:pt x="5249" y="866"/>
                  </a:cubicBezTo>
                  <a:lnTo>
                    <a:pt x="5322" y="935"/>
                  </a:lnTo>
                  <a:lnTo>
                    <a:pt x="5391" y="866"/>
                  </a:lnTo>
                  <a:lnTo>
                    <a:pt x="5430" y="610"/>
                  </a:lnTo>
                  <a:cubicBezTo>
                    <a:pt x="5448" y="303"/>
                    <a:pt x="5448" y="502"/>
                    <a:pt x="5340" y="359"/>
                  </a:cubicBezTo>
                  <a:lnTo>
                    <a:pt x="5322" y="342"/>
                  </a:lnTo>
                  <a:close/>
                  <a:moveTo>
                    <a:pt x="131" y="411"/>
                  </a:moveTo>
                  <a:cubicBezTo>
                    <a:pt x="109" y="411"/>
                    <a:pt x="92" y="450"/>
                    <a:pt x="92" y="450"/>
                  </a:cubicBezTo>
                  <a:lnTo>
                    <a:pt x="57" y="520"/>
                  </a:lnTo>
                  <a:cubicBezTo>
                    <a:pt x="57" y="520"/>
                    <a:pt x="22" y="757"/>
                    <a:pt x="1" y="918"/>
                  </a:cubicBezTo>
                  <a:lnTo>
                    <a:pt x="57" y="1060"/>
                  </a:lnTo>
                  <a:lnTo>
                    <a:pt x="109" y="1026"/>
                  </a:lnTo>
                  <a:cubicBezTo>
                    <a:pt x="109" y="1026"/>
                    <a:pt x="109" y="991"/>
                    <a:pt x="131" y="952"/>
                  </a:cubicBezTo>
                  <a:lnTo>
                    <a:pt x="148" y="411"/>
                  </a:lnTo>
                  <a:close/>
                  <a:moveTo>
                    <a:pt x="3085" y="649"/>
                  </a:moveTo>
                  <a:cubicBezTo>
                    <a:pt x="3051" y="649"/>
                    <a:pt x="3012" y="719"/>
                    <a:pt x="3012" y="719"/>
                  </a:cubicBezTo>
                  <a:cubicBezTo>
                    <a:pt x="2995" y="900"/>
                    <a:pt x="2960" y="1060"/>
                    <a:pt x="2960" y="1225"/>
                  </a:cubicBezTo>
                  <a:lnTo>
                    <a:pt x="3029" y="1333"/>
                  </a:lnTo>
                  <a:lnTo>
                    <a:pt x="3085" y="1277"/>
                  </a:lnTo>
                  <a:cubicBezTo>
                    <a:pt x="3085" y="1277"/>
                    <a:pt x="3103" y="1259"/>
                    <a:pt x="3137" y="1168"/>
                  </a:cubicBezTo>
                  <a:lnTo>
                    <a:pt x="3137" y="719"/>
                  </a:lnTo>
                  <a:lnTo>
                    <a:pt x="3103" y="649"/>
                  </a:ln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58"/>
            <p:cNvSpPr/>
            <p:nvPr/>
          </p:nvSpPr>
          <p:spPr>
            <a:xfrm>
              <a:off x="736075" y="3822200"/>
              <a:ext cx="46000" cy="17650"/>
            </a:xfrm>
            <a:custGeom>
              <a:rect b="b" l="l" r="r" t="t"/>
              <a:pathLst>
                <a:path extrusionOk="0" h="706" w="1840">
                  <a:moveTo>
                    <a:pt x="126" y="1"/>
                  </a:moveTo>
                  <a:lnTo>
                    <a:pt x="40" y="40"/>
                  </a:lnTo>
                  <a:cubicBezTo>
                    <a:pt x="40" y="40"/>
                    <a:pt x="40" y="57"/>
                    <a:pt x="18" y="148"/>
                  </a:cubicBezTo>
                  <a:lnTo>
                    <a:pt x="18" y="308"/>
                  </a:lnTo>
                  <a:cubicBezTo>
                    <a:pt x="1" y="490"/>
                    <a:pt x="1" y="451"/>
                    <a:pt x="40" y="598"/>
                  </a:cubicBezTo>
                  <a:lnTo>
                    <a:pt x="109" y="667"/>
                  </a:lnTo>
                  <a:lnTo>
                    <a:pt x="182" y="598"/>
                  </a:lnTo>
                  <a:cubicBezTo>
                    <a:pt x="200" y="507"/>
                    <a:pt x="200" y="399"/>
                    <a:pt x="200" y="399"/>
                  </a:cubicBezTo>
                  <a:lnTo>
                    <a:pt x="182" y="57"/>
                  </a:lnTo>
                  <a:lnTo>
                    <a:pt x="126" y="1"/>
                  </a:lnTo>
                  <a:close/>
                  <a:moveTo>
                    <a:pt x="1714" y="57"/>
                  </a:moveTo>
                  <a:cubicBezTo>
                    <a:pt x="1714" y="57"/>
                    <a:pt x="1679" y="74"/>
                    <a:pt x="1662" y="256"/>
                  </a:cubicBezTo>
                  <a:cubicBezTo>
                    <a:pt x="1662" y="256"/>
                    <a:pt x="1640" y="399"/>
                    <a:pt x="1662" y="490"/>
                  </a:cubicBezTo>
                  <a:cubicBezTo>
                    <a:pt x="1662" y="524"/>
                    <a:pt x="1749" y="706"/>
                    <a:pt x="1749" y="706"/>
                  </a:cubicBezTo>
                  <a:lnTo>
                    <a:pt x="1822" y="580"/>
                  </a:lnTo>
                  <a:cubicBezTo>
                    <a:pt x="1839" y="472"/>
                    <a:pt x="1839" y="559"/>
                    <a:pt x="1839" y="416"/>
                  </a:cubicBezTo>
                  <a:lnTo>
                    <a:pt x="1839" y="165"/>
                  </a:lnTo>
                  <a:lnTo>
                    <a:pt x="1770" y="57"/>
                  </a:ln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58"/>
            <p:cNvSpPr/>
            <p:nvPr/>
          </p:nvSpPr>
          <p:spPr>
            <a:xfrm>
              <a:off x="885225" y="3824050"/>
              <a:ext cx="85275" cy="27925"/>
            </a:xfrm>
            <a:custGeom>
              <a:rect b="b" l="l" r="r" t="t"/>
              <a:pathLst>
                <a:path extrusionOk="0" h="1117" w="3411">
                  <a:moveTo>
                    <a:pt x="148" y="0"/>
                  </a:moveTo>
                  <a:cubicBezTo>
                    <a:pt x="131" y="0"/>
                    <a:pt x="131" y="0"/>
                    <a:pt x="109" y="74"/>
                  </a:cubicBezTo>
                  <a:cubicBezTo>
                    <a:pt x="109" y="74"/>
                    <a:pt x="74" y="234"/>
                    <a:pt x="57" y="342"/>
                  </a:cubicBezTo>
                  <a:cubicBezTo>
                    <a:pt x="57" y="342"/>
                    <a:pt x="1" y="558"/>
                    <a:pt x="1" y="684"/>
                  </a:cubicBezTo>
                  <a:cubicBezTo>
                    <a:pt x="1" y="684"/>
                    <a:pt x="40" y="757"/>
                    <a:pt x="74" y="757"/>
                  </a:cubicBezTo>
                  <a:cubicBezTo>
                    <a:pt x="92" y="757"/>
                    <a:pt x="131" y="740"/>
                    <a:pt x="165" y="632"/>
                  </a:cubicBezTo>
                  <a:cubicBezTo>
                    <a:pt x="165" y="632"/>
                    <a:pt x="200" y="359"/>
                    <a:pt x="217" y="199"/>
                  </a:cubicBezTo>
                  <a:cubicBezTo>
                    <a:pt x="217" y="160"/>
                    <a:pt x="217" y="126"/>
                    <a:pt x="239" y="91"/>
                  </a:cubicBezTo>
                  <a:cubicBezTo>
                    <a:pt x="239" y="91"/>
                    <a:pt x="256" y="35"/>
                    <a:pt x="200" y="18"/>
                  </a:cubicBezTo>
                  <a:cubicBezTo>
                    <a:pt x="165" y="0"/>
                    <a:pt x="148" y="0"/>
                    <a:pt x="148" y="0"/>
                  </a:cubicBezTo>
                  <a:close/>
                  <a:moveTo>
                    <a:pt x="3319" y="325"/>
                  </a:moveTo>
                  <a:cubicBezTo>
                    <a:pt x="3285" y="325"/>
                    <a:pt x="3246" y="398"/>
                    <a:pt x="3246" y="398"/>
                  </a:cubicBezTo>
                  <a:cubicBezTo>
                    <a:pt x="3211" y="576"/>
                    <a:pt x="3211" y="809"/>
                    <a:pt x="3211" y="809"/>
                  </a:cubicBezTo>
                  <a:cubicBezTo>
                    <a:pt x="3194" y="1026"/>
                    <a:pt x="3194" y="883"/>
                    <a:pt x="3228" y="1026"/>
                  </a:cubicBezTo>
                  <a:lnTo>
                    <a:pt x="3285" y="1116"/>
                  </a:lnTo>
                  <a:cubicBezTo>
                    <a:pt x="3354" y="1008"/>
                    <a:pt x="3393" y="900"/>
                    <a:pt x="3393" y="809"/>
                  </a:cubicBezTo>
                  <a:lnTo>
                    <a:pt x="3410" y="649"/>
                  </a:lnTo>
                  <a:cubicBezTo>
                    <a:pt x="3410" y="467"/>
                    <a:pt x="3337" y="325"/>
                    <a:pt x="3337" y="325"/>
                  </a:cubicBez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58"/>
            <p:cNvSpPr/>
            <p:nvPr/>
          </p:nvSpPr>
          <p:spPr>
            <a:xfrm>
              <a:off x="714875" y="3842100"/>
              <a:ext cx="83850" cy="20250"/>
            </a:xfrm>
            <a:custGeom>
              <a:rect b="b" l="l" r="r" t="t"/>
              <a:pathLst>
                <a:path extrusionOk="0" h="810" w="3354">
                  <a:moveTo>
                    <a:pt x="148" y="1"/>
                  </a:moveTo>
                  <a:cubicBezTo>
                    <a:pt x="109" y="1"/>
                    <a:pt x="74" y="18"/>
                    <a:pt x="74" y="18"/>
                  </a:cubicBezTo>
                  <a:cubicBezTo>
                    <a:pt x="74" y="18"/>
                    <a:pt x="1" y="18"/>
                    <a:pt x="22" y="360"/>
                  </a:cubicBezTo>
                  <a:lnTo>
                    <a:pt x="92" y="468"/>
                  </a:lnTo>
                  <a:cubicBezTo>
                    <a:pt x="92" y="468"/>
                    <a:pt x="182" y="377"/>
                    <a:pt x="182" y="304"/>
                  </a:cubicBezTo>
                  <a:cubicBezTo>
                    <a:pt x="217" y="35"/>
                    <a:pt x="148" y="1"/>
                    <a:pt x="148" y="1"/>
                  </a:cubicBezTo>
                  <a:close/>
                  <a:moveTo>
                    <a:pt x="3211" y="1"/>
                  </a:moveTo>
                  <a:cubicBezTo>
                    <a:pt x="3194" y="1"/>
                    <a:pt x="3159" y="18"/>
                    <a:pt x="3159" y="126"/>
                  </a:cubicBezTo>
                  <a:lnTo>
                    <a:pt x="3159" y="485"/>
                  </a:lnTo>
                  <a:cubicBezTo>
                    <a:pt x="3159" y="520"/>
                    <a:pt x="3159" y="503"/>
                    <a:pt x="3211" y="736"/>
                  </a:cubicBezTo>
                  <a:lnTo>
                    <a:pt x="3267" y="810"/>
                  </a:lnTo>
                  <a:lnTo>
                    <a:pt x="3319" y="758"/>
                  </a:lnTo>
                  <a:cubicBezTo>
                    <a:pt x="3319" y="758"/>
                    <a:pt x="3354" y="593"/>
                    <a:pt x="3354" y="451"/>
                  </a:cubicBezTo>
                  <a:cubicBezTo>
                    <a:pt x="3354" y="451"/>
                    <a:pt x="3336" y="252"/>
                    <a:pt x="3319" y="109"/>
                  </a:cubicBezTo>
                  <a:lnTo>
                    <a:pt x="3246" y="1"/>
                  </a:ln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58"/>
            <p:cNvSpPr/>
            <p:nvPr/>
          </p:nvSpPr>
          <p:spPr>
            <a:xfrm>
              <a:off x="861875" y="3842550"/>
              <a:ext cx="86975" cy="21650"/>
            </a:xfrm>
            <a:custGeom>
              <a:rect b="b" l="l" r="r" t="t"/>
              <a:pathLst>
                <a:path extrusionOk="0" h="866" w="3479">
                  <a:moveTo>
                    <a:pt x="126" y="0"/>
                  </a:moveTo>
                  <a:cubicBezTo>
                    <a:pt x="91" y="0"/>
                    <a:pt x="52" y="17"/>
                    <a:pt x="52" y="17"/>
                  </a:cubicBezTo>
                  <a:cubicBezTo>
                    <a:pt x="52" y="17"/>
                    <a:pt x="35" y="17"/>
                    <a:pt x="35" y="143"/>
                  </a:cubicBezTo>
                  <a:cubicBezTo>
                    <a:pt x="35" y="177"/>
                    <a:pt x="18" y="216"/>
                    <a:pt x="18" y="251"/>
                  </a:cubicBezTo>
                  <a:cubicBezTo>
                    <a:pt x="18" y="251"/>
                    <a:pt x="0" y="394"/>
                    <a:pt x="0" y="485"/>
                  </a:cubicBezTo>
                  <a:lnTo>
                    <a:pt x="52" y="701"/>
                  </a:lnTo>
                  <a:lnTo>
                    <a:pt x="109" y="649"/>
                  </a:lnTo>
                  <a:cubicBezTo>
                    <a:pt x="126" y="558"/>
                    <a:pt x="143" y="485"/>
                    <a:pt x="160" y="359"/>
                  </a:cubicBezTo>
                  <a:cubicBezTo>
                    <a:pt x="160" y="307"/>
                    <a:pt x="178" y="251"/>
                    <a:pt x="178" y="199"/>
                  </a:cubicBezTo>
                  <a:lnTo>
                    <a:pt x="178" y="91"/>
                  </a:lnTo>
                  <a:lnTo>
                    <a:pt x="126" y="0"/>
                  </a:lnTo>
                  <a:close/>
                  <a:moveTo>
                    <a:pt x="3405" y="52"/>
                  </a:moveTo>
                  <a:cubicBezTo>
                    <a:pt x="3371" y="52"/>
                    <a:pt x="3336" y="91"/>
                    <a:pt x="3336" y="91"/>
                  </a:cubicBezTo>
                  <a:cubicBezTo>
                    <a:pt x="3336" y="91"/>
                    <a:pt x="3297" y="342"/>
                    <a:pt x="3280" y="575"/>
                  </a:cubicBezTo>
                  <a:lnTo>
                    <a:pt x="3297" y="610"/>
                  </a:lnTo>
                  <a:lnTo>
                    <a:pt x="3353" y="701"/>
                  </a:lnTo>
                  <a:lnTo>
                    <a:pt x="3423" y="632"/>
                  </a:lnTo>
                  <a:cubicBezTo>
                    <a:pt x="3423" y="632"/>
                    <a:pt x="3479" y="359"/>
                    <a:pt x="3479" y="126"/>
                  </a:cubicBezTo>
                  <a:lnTo>
                    <a:pt x="3405" y="52"/>
                  </a:lnTo>
                  <a:close/>
                  <a:moveTo>
                    <a:pt x="1982" y="216"/>
                  </a:moveTo>
                  <a:cubicBezTo>
                    <a:pt x="1947" y="216"/>
                    <a:pt x="1947" y="251"/>
                    <a:pt x="1947" y="251"/>
                  </a:cubicBezTo>
                  <a:cubicBezTo>
                    <a:pt x="1947" y="251"/>
                    <a:pt x="1908" y="450"/>
                    <a:pt x="1908" y="593"/>
                  </a:cubicBezTo>
                  <a:lnTo>
                    <a:pt x="1965" y="865"/>
                  </a:lnTo>
                  <a:lnTo>
                    <a:pt x="2055" y="740"/>
                  </a:lnTo>
                  <a:cubicBezTo>
                    <a:pt x="2055" y="740"/>
                    <a:pt x="2073" y="684"/>
                    <a:pt x="2090" y="433"/>
                  </a:cubicBezTo>
                  <a:lnTo>
                    <a:pt x="2073" y="234"/>
                  </a:lnTo>
                  <a:lnTo>
                    <a:pt x="1982" y="216"/>
                  </a:ln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58"/>
            <p:cNvSpPr/>
            <p:nvPr/>
          </p:nvSpPr>
          <p:spPr>
            <a:xfrm>
              <a:off x="741050" y="3848375"/>
              <a:ext cx="25775" cy="29775"/>
            </a:xfrm>
            <a:custGeom>
              <a:rect b="b" l="l" r="r" t="t"/>
              <a:pathLst>
                <a:path extrusionOk="0" h="1191" w="1031">
                  <a:moveTo>
                    <a:pt x="957" y="1"/>
                  </a:moveTo>
                  <a:cubicBezTo>
                    <a:pt x="922" y="1"/>
                    <a:pt x="883" y="18"/>
                    <a:pt x="883" y="18"/>
                  </a:cubicBezTo>
                  <a:lnTo>
                    <a:pt x="849" y="143"/>
                  </a:lnTo>
                  <a:lnTo>
                    <a:pt x="849" y="269"/>
                  </a:lnTo>
                  <a:cubicBezTo>
                    <a:pt x="849" y="342"/>
                    <a:pt x="831" y="291"/>
                    <a:pt x="883" y="451"/>
                  </a:cubicBezTo>
                  <a:lnTo>
                    <a:pt x="957" y="576"/>
                  </a:lnTo>
                  <a:lnTo>
                    <a:pt x="1009" y="507"/>
                  </a:lnTo>
                  <a:cubicBezTo>
                    <a:pt x="1009" y="507"/>
                    <a:pt x="1030" y="325"/>
                    <a:pt x="1009" y="161"/>
                  </a:cubicBezTo>
                  <a:lnTo>
                    <a:pt x="974" y="18"/>
                  </a:lnTo>
                  <a:lnTo>
                    <a:pt x="957" y="1"/>
                  </a:lnTo>
                  <a:close/>
                  <a:moveTo>
                    <a:pt x="126" y="667"/>
                  </a:moveTo>
                  <a:cubicBezTo>
                    <a:pt x="92" y="667"/>
                    <a:pt x="74" y="684"/>
                    <a:pt x="74" y="684"/>
                  </a:cubicBezTo>
                  <a:cubicBezTo>
                    <a:pt x="74" y="684"/>
                    <a:pt x="1" y="849"/>
                    <a:pt x="1" y="1009"/>
                  </a:cubicBezTo>
                  <a:lnTo>
                    <a:pt x="74" y="1190"/>
                  </a:lnTo>
                  <a:lnTo>
                    <a:pt x="126" y="1134"/>
                  </a:lnTo>
                  <a:cubicBezTo>
                    <a:pt x="126" y="1134"/>
                    <a:pt x="144" y="1100"/>
                    <a:pt x="165" y="1048"/>
                  </a:cubicBezTo>
                  <a:cubicBezTo>
                    <a:pt x="165" y="1048"/>
                    <a:pt x="200" y="883"/>
                    <a:pt x="200" y="723"/>
                  </a:cubicBezTo>
                  <a:lnTo>
                    <a:pt x="144" y="667"/>
                  </a:ln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58"/>
            <p:cNvSpPr/>
            <p:nvPr/>
          </p:nvSpPr>
          <p:spPr>
            <a:xfrm>
              <a:off x="849225" y="3865475"/>
              <a:ext cx="119850" cy="19925"/>
            </a:xfrm>
            <a:custGeom>
              <a:rect b="b" l="l" r="r" t="t"/>
              <a:pathLst>
                <a:path extrusionOk="0" h="797" w="4794">
                  <a:moveTo>
                    <a:pt x="4707" y="234"/>
                  </a:moveTo>
                  <a:lnTo>
                    <a:pt x="4616" y="325"/>
                  </a:lnTo>
                  <a:cubicBezTo>
                    <a:pt x="4599" y="489"/>
                    <a:pt x="4577" y="632"/>
                    <a:pt x="4560" y="757"/>
                  </a:cubicBezTo>
                  <a:cubicBezTo>
                    <a:pt x="4634" y="688"/>
                    <a:pt x="4725" y="615"/>
                    <a:pt x="4794" y="541"/>
                  </a:cubicBezTo>
                  <a:lnTo>
                    <a:pt x="4794" y="325"/>
                  </a:lnTo>
                  <a:lnTo>
                    <a:pt x="4725" y="234"/>
                  </a:lnTo>
                  <a:close/>
                  <a:moveTo>
                    <a:pt x="74" y="0"/>
                  </a:moveTo>
                  <a:cubicBezTo>
                    <a:pt x="56" y="0"/>
                    <a:pt x="35" y="56"/>
                    <a:pt x="35" y="56"/>
                  </a:cubicBezTo>
                  <a:cubicBezTo>
                    <a:pt x="0" y="126"/>
                    <a:pt x="17" y="91"/>
                    <a:pt x="0" y="126"/>
                  </a:cubicBezTo>
                  <a:cubicBezTo>
                    <a:pt x="0" y="165"/>
                    <a:pt x="0" y="433"/>
                    <a:pt x="74" y="723"/>
                  </a:cubicBezTo>
                  <a:cubicBezTo>
                    <a:pt x="108" y="740"/>
                    <a:pt x="165" y="775"/>
                    <a:pt x="165" y="775"/>
                  </a:cubicBezTo>
                  <a:lnTo>
                    <a:pt x="199" y="705"/>
                  </a:lnTo>
                  <a:cubicBezTo>
                    <a:pt x="165" y="506"/>
                    <a:pt x="165" y="325"/>
                    <a:pt x="143" y="126"/>
                  </a:cubicBezTo>
                  <a:lnTo>
                    <a:pt x="91" y="18"/>
                  </a:lnTo>
                  <a:cubicBezTo>
                    <a:pt x="91" y="0"/>
                    <a:pt x="91" y="0"/>
                    <a:pt x="74" y="0"/>
                  </a:cubicBezTo>
                  <a:close/>
                  <a:moveTo>
                    <a:pt x="1532" y="182"/>
                  </a:moveTo>
                  <a:cubicBezTo>
                    <a:pt x="1514" y="182"/>
                    <a:pt x="1514" y="217"/>
                    <a:pt x="1514" y="217"/>
                  </a:cubicBezTo>
                  <a:cubicBezTo>
                    <a:pt x="1462" y="364"/>
                    <a:pt x="1480" y="217"/>
                    <a:pt x="1462" y="740"/>
                  </a:cubicBezTo>
                  <a:lnTo>
                    <a:pt x="1514" y="796"/>
                  </a:lnTo>
                  <a:lnTo>
                    <a:pt x="1571" y="740"/>
                  </a:lnTo>
                  <a:cubicBezTo>
                    <a:pt x="1571" y="740"/>
                    <a:pt x="1588" y="649"/>
                    <a:pt x="1588" y="580"/>
                  </a:cubicBezTo>
                  <a:lnTo>
                    <a:pt x="1588" y="342"/>
                  </a:lnTo>
                  <a:lnTo>
                    <a:pt x="1549" y="182"/>
                  </a:ln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58"/>
            <p:cNvSpPr/>
            <p:nvPr/>
          </p:nvSpPr>
          <p:spPr>
            <a:xfrm>
              <a:off x="701900" y="3871850"/>
              <a:ext cx="4900" cy="12575"/>
            </a:xfrm>
            <a:custGeom>
              <a:rect b="b" l="l" r="r" t="t"/>
              <a:pathLst>
                <a:path extrusionOk="0" h="503" w="196">
                  <a:moveTo>
                    <a:pt x="126" y="1"/>
                  </a:moveTo>
                  <a:cubicBezTo>
                    <a:pt x="87" y="1"/>
                    <a:pt x="35" y="143"/>
                    <a:pt x="35" y="143"/>
                  </a:cubicBezTo>
                  <a:lnTo>
                    <a:pt x="1" y="377"/>
                  </a:lnTo>
                  <a:lnTo>
                    <a:pt x="70" y="502"/>
                  </a:lnTo>
                  <a:lnTo>
                    <a:pt x="143" y="433"/>
                  </a:lnTo>
                  <a:cubicBezTo>
                    <a:pt x="143" y="433"/>
                    <a:pt x="161" y="394"/>
                    <a:pt x="161" y="325"/>
                  </a:cubicBezTo>
                  <a:cubicBezTo>
                    <a:pt x="195" y="126"/>
                    <a:pt x="195" y="87"/>
                    <a:pt x="178" y="87"/>
                  </a:cubicBezTo>
                  <a:lnTo>
                    <a:pt x="178" y="109"/>
                  </a:lnTo>
                  <a:cubicBezTo>
                    <a:pt x="178" y="109"/>
                    <a:pt x="161" y="109"/>
                    <a:pt x="161" y="87"/>
                  </a:cubicBezTo>
                  <a:lnTo>
                    <a:pt x="126" y="18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58"/>
            <p:cNvSpPr/>
            <p:nvPr/>
          </p:nvSpPr>
          <p:spPr>
            <a:xfrm>
              <a:off x="929900" y="3876725"/>
              <a:ext cx="5425" cy="18950"/>
            </a:xfrm>
            <a:custGeom>
              <a:rect b="b" l="l" r="r" t="t"/>
              <a:pathLst>
                <a:path extrusionOk="0" h="758" w="217">
                  <a:moveTo>
                    <a:pt x="92" y="0"/>
                  </a:moveTo>
                  <a:cubicBezTo>
                    <a:pt x="53" y="0"/>
                    <a:pt x="18" y="91"/>
                    <a:pt x="1" y="524"/>
                  </a:cubicBezTo>
                  <a:lnTo>
                    <a:pt x="92" y="757"/>
                  </a:lnTo>
                  <a:lnTo>
                    <a:pt x="182" y="649"/>
                  </a:lnTo>
                  <a:cubicBezTo>
                    <a:pt x="217" y="489"/>
                    <a:pt x="200" y="649"/>
                    <a:pt x="200" y="130"/>
                  </a:cubicBezTo>
                  <a:lnTo>
                    <a:pt x="126" y="39"/>
                  </a:lnTo>
                  <a:cubicBezTo>
                    <a:pt x="126" y="22"/>
                    <a:pt x="109" y="0"/>
                    <a:pt x="92" y="0"/>
                  </a:cubicBez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58"/>
            <p:cNvSpPr/>
            <p:nvPr/>
          </p:nvSpPr>
          <p:spPr>
            <a:xfrm>
              <a:off x="702325" y="3880400"/>
              <a:ext cx="98675" cy="66650"/>
            </a:xfrm>
            <a:custGeom>
              <a:rect b="b" l="l" r="r" t="t"/>
              <a:pathLst>
                <a:path extrusionOk="0" h="2666" w="3947">
                  <a:moveTo>
                    <a:pt x="2865" y="0"/>
                  </a:moveTo>
                  <a:cubicBezTo>
                    <a:pt x="2830" y="0"/>
                    <a:pt x="2796" y="52"/>
                    <a:pt x="2774" y="251"/>
                  </a:cubicBezTo>
                  <a:cubicBezTo>
                    <a:pt x="2774" y="251"/>
                    <a:pt x="2740" y="325"/>
                    <a:pt x="2774" y="485"/>
                  </a:cubicBezTo>
                  <a:lnTo>
                    <a:pt x="2865" y="632"/>
                  </a:lnTo>
                  <a:lnTo>
                    <a:pt x="2956" y="541"/>
                  </a:lnTo>
                  <a:cubicBezTo>
                    <a:pt x="3047" y="269"/>
                    <a:pt x="2990" y="359"/>
                    <a:pt x="2990" y="286"/>
                  </a:cubicBezTo>
                  <a:cubicBezTo>
                    <a:pt x="2990" y="286"/>
                    <a:pt x="3047" y="199"/>
                    <a:pt x="2973" y="91"/>
                  </a:cubicBezTo>
                  <a:lnTo>
                    <a:pt x="2904" y="18"/>
                  </a:lnTo>
                  <a:cubicBezTo>
                    <a:pt x="2904" y="0"/>
                    <a:pt x="2882" y="0"/>
                    <a:pt x="2865" y="0"/>
                  </a:cubicBezTo>
                  <a:close/>
                  <a:moveTo>
                    <a:pt x="974" y="541"/>
                  </a:moveTo>
                  <a:cubicBezTo>
                    <a:pt x="935" y="541"/>
                    <a:pt x="918" y="558"/>
                    <a:pt x="918" y="558"/>
                  </a:cubicBezTo>
                  <a:lnTo>
                    <a:pt x="883" y="1026"/>
                  </a:lnTo>
                  <a:lnTo>
                    <a:pt x="1044" y="1008"/>
                  </a:lnTo>
                  <a:lnTo>
                    <a:pt x="1065" y="974"/>
                  </a:lnTo>
                  <a:cubicBezTo>
                    <a:pt x="1044" y="718"/>
                    <a:pt x="1009" y="541"/>
                    <a:pt x="1009" y="541"/>
                  </a:cubicBezTo>
                  <a:close/>
                  <a:moveTo>
                    <a:pt x="3787" y="558"/>
                  </a:moveTo>
                  <a:cubicBezTo>
                    <a:pt x="3769" y="558"/>
                    <a:pt x="3748" y="576"/>
                    <a:pt x="3696" y="610"/>
                  </a:cubicBezTo>
                  <a:lnTo>
                    <a:pt x="3730" y="1259"/>
                  </a:lnTo>
                  <a:lnTo>
                    <a:pt x="3856" y="1242"/>
                  </a:lnTo>
                  <a:cubicBezTo>
                    <a:pt x="3856" y="1242"/>
                    <a:pt x="3856" y="1225"/>
                    <a:pt x="3877" y="1151"/>
                  </a:cubicBezTo>
                  <a:lnTo>
                    <a:pt x="3877" y="883"/>
                  </a:lnTo>
                  <a:cubicBezTo>
                    <a:pt x="3877" y="757"/>
                    <a:pt x="3947" y="701"/>
                    <a:pt x="3856" y="576"/>
                  </a:cubicBezTo>
                  <a:cubicBezTo>
                    <a:pt x="3821" y="576"/>
                    <a:pt x="3804" y="558"/>
                    <a:pt x="3787" y="558"/>
                  </a:cubicBezTo>
                  <a:close/>
                  <a:moveTo>
                    <a:pt x="109" y="1173"/>
                  </a:moveTo>
                  <a:cubicBezTo>
                    <a:pt x="92" y="1173"/>
                    <a:pt x="92" y="1190"/>
                    <a:pt x="92" y="1190"/>
                  </a:cubicBezTo>
                  <a:cubicBezTo>
                    <a:pt x="70" y="1207"/>
                    <a:pt x="53" y="1207"/>
                    <a:pt x="53" y="1207"/>
                  </a:cubicBezTo>
                  <a:cubicBezTo>
                    <a:pt x="36" y="1207"/>
                    <a:pt x="53" y="1225"/>
                    <a:pt x="36" y="1298"/>
                  </a:cubicBezTo>
                  <a:cubicBezTo>
                    <a:pt x="1" y="1623"/>
                    <a:pt x="92" y="1748"/>
                    <a:pt x="92" y="1748"/>
                  </a:cubicBezTo>
                  <a:lnTo>
                    <a:pt x="161" y="1675"/>
                  </a:lnTo>
                  <a:cubicBezTo>
                    <a:pt x="161" y="1675"/>
                    <a:pt x="178" y="1623"/>
                    <a:pt x="178" y="1566"/>
                  </a:cubicBezTo>
                  <a:lnTo>
                    <a:pt x="178" y="1367"/>
                  </a:lnTo>
                  <a:cubicBezTo>
                    <a:pt x="178" y="1134"/>
                    <a:pt x="200" y="1259"/>
                    <a:pt x="144" y="1190"/>
                  </a:cubicBezTo>
                  <a:cubicBezTo>
                    <a:pt x="126" y="1173"/>
                    <a:pt x="109" y="1173"/>
                    <a:pt x="109" y="1173"/>
                  </a:cubicBezTo>
                  <a:close/>
                  <a:moveTo>
                    <a:pt x="1783" y="1117"/>
                  </a:moveTo>
                  <a:cubicBezTo>
                    <a:pt x="1783" y="1134"/>
                    <a:pt x="1783" y="1134"/>
                    <a:pt x="1766" y="1134"/>
                  </a:cubicBezTo>
                  <a:cubicBezTo>
                    <a:pt x="1731" y="1134"/>
                    <a:pt x="1714" y="1134"/>
                    <a:pt x="1675" y="1316"/>
                  </a:cubicBezTo>
                  <a:cubicBezTo>
                    <a:pt x="1658" y="1497"/>
                    <a:pt x="1641" y="1515"/>
                    <a:pt x="1675" y="1748"/>
                  </a:cubicBezTo>
                  <a:lnTo>
                    <a:pt x="1749" y="1822"/>
                  </a:lnTo>
                  <a:lnTo>
                    <a:pt x="1822" y="1714"/>
                  </a:lnTo>
                  <a:cubicBezTo>
                    <a:pt x="1857" y="1605"/>
                    <a:pt x="1840" y="1640"/>
                    <a:pt x="1840" y="1515"/>
                  </a:cubicBezTo>
                  <a:cubicBezTo>
                    <a:pt x="1857" y="1173"/>
                    <a:pt x="1840" y="1117"/>
                    <a:pt x="1801" y="1117"/>
                  </a:cubicBezTo>
                  <a:close/>
                  <a:moveTo>
                    <a:pt x="2796" y="1714"/>
                  </a:moveTo>
                  <a:cubicBezTo>
                    <a:pt x="2757" y="1714"/>
                    <a:pt x="2740" y="1783"/>
                    <a:pt x="2740" y="1783"/>
                  </a:cubicBezTo>
                  <a:cubicBezTo>
                    <a:pt x="2740" y="1783"/>
                    <a:pt x="2722" y="1783"/>
                    <a:pt x="2722" y="2090"/>
                  </a:cubicBezTo>
                  <a:lnTo>
                    <a:pt x="2722" y="2146"/>
                  </a:lnTo>
                  <a:lnTo>
                    <a:pt x="2813" y="2306"/>
                  </a:lnTo>
                  <a:lnTo>
                    <a:pt x="2865" y="2254"/>
                  </a:lnTo>
                  <a:lnTo>
                    <a:pt x="2904" y="2146"/>
                  </a:lnTo>
                  <a:cubicBezTo>
                    <a:pt x="2904" y="1982"/>
                    <a:pt x="2865" y="1783"/>
                    <a:pt x="2865" y="1783"/>
                  </a:cubicBezTo>
                  <a:lnTo>
                    <a:pt x="2813" y="1731"/>
                  </a:lnTo>
                  <a:lnTo>
                    <a:pt x="2796" y="1714"/>
                  </a:lnTo>
                  <a:close/>
                  <a:moveTo>
                    <a:pt x="957" y="1964"/>
                  </a:moveTo>
                  <a:cubicBezTo>
                    <a:pt x="935" y="1964"/>
                    <a:pt x="935" y="1999"/>
                    <a:pt x="918" y="2107"/>
                  </a:cubicBezTo>
                  <a:lnTo>
                    <a:pt x="918" y="2488"/>
                  </a:lnTo>
                  <a:cubicBezTo>
                    <a:pt x="918" y="2488"/>
                    <a:pt x="918" y="2505"/>
                    <a:pt x="957" y="2557"/>
                  </a:cubicBezTo>
                  <a:lnTo>
                    <a:pt x="1065" y="2579"/>
                  </a:lnTo>
                  <a:lnTo>
                    <a:pt x="1100" y="2432"/>
                  </a:lnTo>
                  <a:cubicBezTo>
                    <a:pt x="1083" y="2163"/>
                    <a:pt x="1026" y="1999"/>
                    <a:pt x="1026" y="1999"/>
                  </a:cubicBezTo>
                  <a:cubicBezTo>
                    <a:pt x="992" y="1982"/>
                    <a:pt x="974" y="1964"/>
                    <a:pt x="957" y="1964"/>
                  </a:cubicBezTo>
                  <a:close/>
                  <a:moveTo>
                    <a:pt x="3769" y="2272"/>
                  </a:moveTo>
                  <a:cubicBezTo>
                    <a:pt x="3713" y="2272"/>
                    <a:pt x="3696" y="2341"/>
                    <a:pt x="3696" y="2341"/>
                  </a:cubicBezTo>
                  <a:cubicBezTo>
                    <a:pt x="3678" y="2449"/>
                    <a:pt x="3661" y="2557"/>
                    <a:pt x="3639" y="2665"/>
                  </a:cubicBezTo>
                  <a:cubicBezTo>
                    <a:pt x="3696" y="2596"/>
                    <a:pt x="3748" y="2523"/>
                    <a:pt x="3804" y="2449"/>
                  </a:cubicBezTo>
                  <a:lnTo>
                    <a:pt x="3804" y="2341"/>
                  </a:lnTo>
                  <a:cubicBezTo>
                    <a:pt x="3804" y="2272"/>
                    <a:pt x="3787" y="2272"/>
                    <a:pt x="3769" y="2272"/>
                  </a:cubicBez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58"/>
            <p:cNvSpPr/>
            <p:nvPr/>
          </p:nvSpPr>
          <p:spPr>
            <a:xfrm>
              <a:off x="792875" y="3941625"/>
              <a:ext cx="4550" cy="12225"/>
            </a:xfrm>
            <a:custGeom>
              <a:rect b="b" l="l" r="r" t="t"/>
              <a:pathLst>
                <a:path extrusionOk="0" h="489" w="182">
                  <a:moveTo>
                    <a:pt x="182" y="0"/>
                  </a:moveTo>
                  <a:cubicBezTo>
                    <a:pt x="126" y="74"/>
                    <a:pt x="74" y="147"/>
                    <a:pt x="17" y="216"/>
                  </a:cubicBezTo>
                  <a:cubicBezTo>
                    <a:pt x="17" y="273"/>
                    <a:pt x="0" y="325"/>
                    <a:pt x="17" y="381"/>
                  </a:cubicBezTo>
                  <a:lnTo>
                    <a:pt x="74" y="489"/>
                  </a:lnTo>
                  <a:lnTo>
                    <a:pt x="147" y="415"/>
                  </a:lnTo>
                  <a:lnTo>
                    <a:pt x="182" y="346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58"/>
            <p:cNvSpPr/>
            <p:nvPr/>
          </p:nvSpPr>
          <p:spPr>
            <a:xfrm>
              <a:off x="699200" y="3941175"/>
              <a:ext cx="59950" cy="23500"/>
            </a:xfrm>
            <a:custGeom>
              <a:rect b="b" l="l" r="r" t="t"/>
              <a:pathLst>
                <a:path extrusionOk="0" h="940" w="2398">
                  <a:moveTo>
                    <a:pt x="52" y="1"/>
                  </a:moveTo>
                  <a:cubicBezTo>
                    <a:pt x="18" y="109"/>
                    <a:pt x="35" y="126"/>
                    <a:pt x="35" y="165"/>
                  </a:cubicBezTo>
                  <a:cubicBezTo>
                    <a:pt x="52" y="364"/>
                    <a:pt x="0" y="325"/>
                    <a:pt x="161" y="615"/>
                  </a:cubicBezTo>
                  <a:lnTo>
                    <a:pt x="161" y="632"/>
                  </a:lnTo>
                  <a:cubicBezTo>
                    <a:pt x="195" y="650"/>
                    <a:pt x="217" y="667"/>
                    <a:pt x="234" y="667"/>
                  </a:cubicBezTo>
                  <a:cubicBezTo>
                    <a:pt x="286" y="667"/>
                    <a:pt x="269" y="598"/>
                    <a:pt x="269" y="598"/>
                  </a:cubicBezTo>
                  <a:lnTo>
                    <a:pt x="234" y="416"/>
                  </a:lnTo>
                  <a:cubicBezTo>
                    <a:pt x="161" y="126"/>
                    <a:pt x="52" y="1"/>
                    <a:pt x="52" y="1"/>
                  </a:cubicBezTo>
                  <a:close/>
                  <a:moveTo>
                    <a:pt x="2306" y="256"/>
                  </a:moveTo>
                  <a:lnTo>
                    <a:pt x="2306" y="273"/>
                  </a:lnTo>
                  <a:cubicBezTo>
                    <a:pt x="2216" y="381"/>
                    <a:pt x="2233" y="325"/>
                    <a:pt x="2233" y="381"/>
                  </a:cubicBezTo>
                  <a:cubicBezTo>
                    <a:pt x="2233" y="381"/>
                    <a:pt x="2198" y="542"/>
                    <a:pt x="2198" y="723"/>
                  </a:cubicBezTo>
                  <a:lnTo>
                    <a:pt x="2272" y="940"/>
                  </a:lnTo>
                  <a:lnTo>
                    <a:pt x="2289" y="940"/>
                  </a:lnTo>
                  <a:lnTo>
                    <a:pt x="2341" y="866"/>
                  </a:lnTo>
                  <a:cubicBezTo>
                    <a:pt x="2397" y="632"/>
                    <a:pt x="2380" y="364"/>
                    <a:pt x="2380" y="364"/>
                  </a:cubicBezTo>
                  <a:cubicBezTo>
                    <a:pt x="2380" y="364"/>
                    <a:pt x="2358" y="364"/>
                    <a:pt x="2324" y="273"/>
                  </a:cubicBezTo>
                  <a:cubicBezTo>
                    <a:pt x="2324" y="256"/>
                    <a:pt x="2306" y="256"/>
                    <a:pt x="2306" y="256"/>
                  </a:cubicBez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58"/>
            <p:cNvSpPr/>
            <p:nvPr/>
          </p:nvSpPr>
          <p:spPr>
            <a:xfrm>
              <a:off x="755975" y="3964650"/>
              <a:ext cx="475" cy="25"/>
            </a:xfrm>
            <a:custGeom>
              <a:rect b="b" l="l" r="r" t="t"/>
              <a:pathLst>
                <a:path extrusionOk="0" h="1" w="19">
                  <a:moveTo>
                    <a:pt x="18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58"/>
            <p:cNvSpPr/>
            <p:nvPr/>
          </p:nvSpPr>
          <p:spPr>
            <a:xfrm>
              <a:off x="963225" y="3879000"/>
              <a:ext cx="5850" cy="15375"/>
            </a:xfrm>
            <a:custGeom>
              <a:rect b="b" l="l" r="r" t="t"/>
              <a:pathLst>
                <a:path extrusionOk="0" h="615" w="234">
                  <a:moveTo>
                    <a:pt x="234" y="0"/>
                  </a:moveTo>
                  <a:cubicBezTo>
                    <a:pt x="165" y="74"/>
                    <a:pt x="74" y="147"/>
                    <a:pt x="0" y="216"/>
                  </a:cubicBezTo>
                  <a:lnTo>
                    <a:pt x="0" y="506"/>
                  </a:lnTo>
                  <a:lnTo>
                    <a:pt x="56" y="614"/>
                  </a:lnTo>
                  <a:lnTo>
                    <a:pt x="126" y="541"/>
                  </a:lnTo>
                  <a:cubicBezTo>
                    <a:pt x="126" y="541"/>
                    <a:pt x="165" y="472"/>
                    <a:pt x="182" y="415"/>
                  </a:cubicBezTo>
                  <a:cubicBezTo>
                    <a:pt x="182" y="415"/>
                    <a:pt x="217" y="234"/>
                    <a:pt x="217" y="74"/>
                  </a:cubicBezTo>
                  <a:cubicBezTo>
                    <a:pt x="217" y="74"/>
                    <a:pt x="217" y="39"/>
                    <a:pt x="234" y="0"/>
                  </a:cubicBezTo>
                  <a:close/>
                </a:path>
              </a:pathLst>
            </a:custGeom>
            <a:solidFill>
              <a:srgbClr val="C5E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58"/>
            <p:cNvSpPr/>
            <p:nvPr/>
          </p:nvSpPr>
          <p:spPr>
            <a:xfrm>
              <a:off x="925800" y="3941175"/>
              <a:ext cx="30725" cy="74000"/>
            </a:xfrm>
            <a:custGeom>
              <a:rect b="b" l="l" r="r" t="t"/>
              <a:pathLst>
                <a:path extrusionOk="0" h="2960" w="1229">
                  <a:moveTo>
                    <a:pt x="0" y="2960"/>
                  </a:moveTo>
                  <a:lnTo>
                    <a:pt x="0" y="615"/>
                  </a:lnTo>
                  <a:cubicBezTo>
                    <a:pt x="0" y="273"/>
                    <a:pt x="273" y="1"/>
                    <a:pt x="615" y="1"/>
                  </a:cubicBezTo>
                  <a:cubicBezTo>
                    <a:pt x="956" y="1"/>
                    <a:pt x="1229" y="273"/>
                    <a:pt x="1229" y="615"/>
                  </a:cubicBezTo>
                  <a:lnTo>
                    <a:pt x="1229" y="2869"/>
                  </a:lnTo>
                  <a:lnTo>
                    <a:pt x="1121" y="2869"/>
                  </a:lnTo>
                  <a:cubicBezTo>
                    <a:pt x="796" y="2869"/>
                    <a:pt x="472" y="2886"/>
                    <a:pt x="165" y="2938"/>
                  </a:cubicBezTo>
                  <a:cubicBezTo>
                    <a:pt x="108" y="2938"/>
                    <a:pt x="56" y="2938"/>
                    <a:pt x="0" y="296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58"/>
            <p:cNvSpPr/>
            <p:nvPr/>
          </p:nvSpPr>
          <p:spPr>
            <a:xfrm>
              <a:off x="749175" y="3998400"/>
              <a:ext cx="30625" cy="64050"/>
            </a:xfrm>
            <a:custGeom>
              <a:rect b="b" l="l" r="r" t="t"/>
              <a:pathLst>
                <a:path extrusionOk="0" h="2562" w="1225">
                  <a:moveTo>
                    <a:pt x="0" y="2527"/>
                  </a:moveTo>
                  <a:lnTo>
                    <a:pt x="0" y="615"/>
                  </a:lnTo>
                  <a:cubicBezTo>
                    <a:pt x="0" y="273"/>
                    <a:pt x="290" y="0"/>
                    <a:pt x="615" y="0"/>
                  </a:cubicBezTo>
                  <a:cubicBezTo>
                    <a:pt x="956" y="0"/>
                    <a:pt x="1225" y="273"/>
                    <a:pt x="1225" y="615"/>
                  </a:cubicBezTo>
                  <a:lnTo>
                    <a:pt x="1225" y="2562"/>
                  </a:lnTo>
                  <a:cubicBezTo>
                    <a:pt x="922" y="2527"/>
                    <a:pt x="597" y="2510"/>
                    <a:pt x="290" y="2527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58"/>
            <p:cNvSpPr/>
            <p:nvPr/>
          </p:nvSpPr>
          <p:spPr>
            <a:xfrm>
              <a:off x="743325" y="3992550"/>
              <a:ext cx="42850" cy="22625"/>
            </a:xfrm>
            <a:custGeom>
              <a:rect b="b" l="l" r="r" t="t"/>
              <a:pathLst>
                <a:path extrusionOk="0" h="905" w="1714">
                  <a:moveTo>
                    <a:pt x="200" y="472"/>
                  </a:moveTo>
                  <a:cubicBezTo>
                    <a:pt x="143" y="542"/>
                    <a:pt x="91" y="615"/>
                    <a:pt x="35" y="706"/>
                  </a:cubicBezTo>
                  <a:cubicBezTo>
                    <a:pt x="35" y="706"/>
                    <a:pt x="1" y="775"/>
                    <a:pt x="18" y="775"/>
                  </a:cubicBezTo>
                  <a:cubicBezTo>
                    <a:pt x="126" y="814"/>
                    <a:pt x="325" y="689"/>
                    <a:pt x="399" y="632"/>
                  </a:cubicBezTo>
                  <a:cubicBezTo>
                    <a:pt x="433" y="615"/>
                    <a:pt x="451" y="580"/>
                    <a:pt x="485" y="559"/>
                  </a:cubicBezTo>
                  <a:cubicBezTo>
                    <a:pt x="485" y="542"/>
                    <a:pt x="524" y="507"/>
                    <a:pt x="524" y="524"/>
                  </a:cubicBezTo>
                  <a:cubicBezTo>
                    <a:pt x="485" y="559"/>
                    <a:pt x="468" y="598"/>
                    <a:pt x="451" y="650"/>
                  </a:cubicBezTo>
                  <a:cubicBezTo>
                    <a:pt x="416" y="706"/>
                    <a:pt x="325" y="866"/>
                    <a:pt x="433" y="849"/>
                  </a:cubicBezTo>
                  <a:cubicBezTo>
                    <a:pt x="541" y="849"/>
                    <a:pt x="632" y="775"/>
                    <a:pt x="684" y="723"/>
                  </a:cubicBezTo>
                  <a:cubicBezTo>
                    <a:pt x="723" y="689"/>
                    <a:pt x="740" y="667"/>
                    <a:pt x="758" y="650"/>
                  </a:cubicBezTo>
                  <a:cubicBezTo>
                    <a:pt x="775" y="632"/>
                    <a:pt x="775" y="598"/>
                    <a:pt x="792" y="615"/>
                  </a:cubicBezTo>
                  <a:cubicBezTo>
                    <a:pt x="866" y="650"/>
                    <a:pt x="1009" y="905"/>
                    <a:pt x="1100" y="758"/>
                  </a:cubicBezTo>
                  <a:cubicBezTo>
                    <a:pt x="1100" y="723"/>
                    <a:pt x="1117" y="706"/>
                    <a:pt x="1117" y="689"/>
                  </a:cubicBezTo>
                  <a:lnTo>
                    <a:pt x="1117" y="598"/>
                  </a:lnTo>
                  <a:cubicBezTo>
                    <a:pt x="1117" y="580"/>
                    <a:pt x="1134" y="598"/>
                    <a:pt x="1134" y="615"/>
                  </a:cubicBezTo>
                  <a:lnTo>
                    <a:pt x="1173" y="650"/>
                  </a:lnTo>
                  <a:cubicBezTo>
                    <a:pt x="1208" y="689"/>
                    <a:pt x="1242" y="723"/>
                    <a:pt x="1299" y="741"/>
                  </a:cubicBezTo>
                  <a:cubicBezTo>
                    <a:pt x="1424" y="814"/>
                    <a:pt x="1567" y="814"/>
                    <a:pt x="1658" y="706"/>
                  </a:cubicBezTo>
                  <a:cubicBezTo>
                    <a:pt x="1714" y="632"/>
                    <a:pt x="1675" y="542"/>
                    <a:pt x="1640" y="472"/>
                  </a:cubicBezTo>
                  <a:cubicBezTo>
                    <a:pt x="1567" y="308"/>
                    <a:pt x="1350" y="182"/>
                    <a:pt x="1134" y="126"/>
                  </a:cubicBezTo>
                  <a:cubicBezTo>
                    <a:pt x="740" y="1"/>
                    <a:pt x="360" y="200"/>
                    <a:pt x="126" y="49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58"/>
            <p:cNvSpPr/>
            <p:nvPr/>
          </p:nvSpPr>
          <p:spPr>
            <a:xfrm>
              <a:off x="914550" y="3937600"/>
              <a:ext cx="42850" cy="22525"/>
            </a:xfrm>
            <a:custGeom>
              <a:rect b="b" l="l" r="r" t="t"/>
              <a:pathLst>
                <a:path extrusionOk="0" h="901" w="1714">
                  <a:moveTo>
                    <a:pt x="199" y="468"/>
                  </a:moveTo>
                  <a:cubicBezTo>
                    <a:pt x="147" y="542"/>
                    <a:pt x="74" y="615"/>
                    <a:pt x="39" y="685"/>
                  </a:cubicBezTo>
                  <a:cubicBezTo>
                    <a:pt x="39" y="702"/>
                    <a:pt x="0" y="758"/>
                    <a:pt x="18" y="758"/>
                  </a:cubicBezTo>
                  <a:cubicBezTo>
                    <a:pt x="126" y="810"/>
                    <a:pt x="325" y="685"/>
                    <a:pt x="398" y="633"/>
                  </a:cubicBezTo>
                  <a:cubicBezTo>
                    <a:pt x="416" y="594"/>
                    <a:pt x="450" y="576"/>
                    <a:pt x="472" y="542"/>
                  </a:cubicBezTo>
                  <a:cubicBezTo>
                    <a:pt x="489" y="542"/>
                    <a:pt x="524" y="486"/>
                    <a:pt x="524" y="507"/>
                  </a:cubicBezTo>
                  <a:cubicBezTo>
                    <a:pt x="489" y="559"/>
                    <a:pt x="472" y="594"/>
                    <a:pt x="433" y="633"/>
                  </a:cubicBezTo>
                  <a:cubicBezTo>
                    <a:pt x="416" y="685"/>
                    <a:pt x="325" y="849"/>
                    <a:pt x="433" y="849"/>
                  </a:cubicBezTo>
                  <a:cubicBezTo>
                    <a:pt x="541" y="849"/>
                    <a:pt x="632" y="775"/>
                    <a:pt x="688" y="702"/>
                  </a:cubicBezTo>
                  <a:cubicBezTo>
                    <a:pt x="706" y="685"/>
                    <a:pt x="740" y="667"/>
                    <a:pt x="757" y="633"/>
                  </a:cubicBezTo>
                  <a:lnTo>
                    <a:pt x="775" y="594"/>
                  </a:lnTo>
                  <a:cubicBezTo>
                    <a:pt x="866" y="633"/>
                    <a:pt x="1013" y="901"/>
                    <a:pt x="1099" y="741"/>
                  </a:cubicBezTo>
                  <a:cubicBezTo>
                    <a:pt x="1099" y="723"/>
                    <a:pt x="1121" y="702"/>
                    <a:pt x="1121" y="667"/>
                  </a:cubicBezTo>
                  <a:lnTo>
                    <a:pt x="1121" y="576"/>
                  </a:lnTo>
                  <a:lnTo>
                    <a:pt x="1138" y="594"/>
                  </a:lnTo>
                  <a:cubicBezTo>
                    <a:pt x="1155" y="615"/>
                    <a:pt x="1155" y="633"/>
                    <a:pt x="1173" y="633"/>
                  </a:cubicBezTo>
                  <a:cubicBezTo>
                    <a:pt x="1207" y="667"/>
                    <a:pt x="1246" y="702"/>
                    <a:pt x="1281" y="741"/>
                  </a:cubicBezTo>
                  <a:cubicBezTo>
                    <a:pt x="1406" y="810"/>
                    <a:pt x="1553" y="810"/>
                    <a:pt x="1662" y="685"/>
                  </a:cubicBezTo>
                  <a:cubicBezTo>
                    <a:pt x="1714" y="633"/>
                    <a:pt x="1679" y="542"/>
                    <a:pt x="1640" y="468"/>
                  </a:cubicBezTo>
                  <a:cubicBezTo>
                    <a:pt x="1571" y="291"/>
                    <a:pt x="1354" y="183"/>
                    <a:pt x="1138" y="109"/>
                  </a:cubicBezTo>
                  <a:cubicBezTo>
                    <a:pt x="723" y="1"/>
                    <a:pt x="364" y="200"/>
                    <a:pt x="126" y="468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58"/>
            <p:cNvSpPr/>
            <p:nvPr/>
          </p:nvSpPr>
          <p:spPr>
            <a:xfrm>
              <a:off x="690125" y="3637025"/>
              <a:ext cx="301575" cy="367775"/>
            </a:xfrm>
            <a:custGeom>
              <a:rect b="b" l="l" r="r" t="t"/>
              <a:pathLst>
                <a:path extrusionOk="0" h="14711" w="12063">
                  <a:moveTo>
                    <a:pt x="1878" y="14261"/>
                  </a:moveTo>
                  <a:lnTo>
                    <a:pt x="1986" y="14278"/>
                  </a:lnTo>
                  <a:cubicBezTo>
                    <a:pt x="1986" y="14278"/>
                    <a:pt x="2003" y="14295"/>
                    <a:pt x="2003" y="14313"/>
                  </a:cubicBezTo>
                  <a:cubicBezTo>
                    <a:pt x="2094" y="14421"/>
                    <a:pt x="2219" y="14546"/>
                    <a:pt x="2219" y="14546"/>
                  </a:cubicBezTo>
                  <a:cubicBezTo>
                    <a:pt x="2271" y="14620"/>
                    <a:pt x="2254" y="14620"/>
                    <a:pt x="2289" y="14654"/>
                  </a:cubicBezTo>
                  <a:lnTo>
                    <a:pt x="2289" y="14711"/>
                  </a:lnTo>
                  <a:lnTo>
                    <a:pt x="2146" y="14693"/>
                  </a:lnTo>
                  <a:cubicBezTo>
                    <a:pt x="2020" y="14620"/>
                    <a:pt x="2003" y="14585"/>
                    <a:pt x="1964" y="14529"/>
                  </a:cubicBezTo>
                  <a:cubicBezTo>
                    <a:pt x="1878" y="14438"/>
                    <a:pt x="1839" y="14313"/>
                    <a:pt x="1839" y="14313"/>
                  </a:cubicBezTo>
                  <a:cubicBezTo>
                    <a:pt x="1856" y="14239"/>
                    <a:pt x="1821" y="14239"/>
                    <a:pt x="1878" y="14261"/>
                  </a:cubicBezTo>
                  <a:close/>
                  <a:moveTo>
                    <a:pt x="541" y="14114"/>
                  </a:moveTo>
                  <a:lnTo>
                    <a:pt x="666" y="14187"/>
                  </a:lnTo>
                  <a:cubicBezTo>
                    <a:pt x="865" y="14347"/>
                    <a:pt x="1099" y="14620"/>
                    <a:pt x="1099" y="14620"/>
                  </a:cubicBezTo>
                  <a:lnTo>
                    <a:pt x="1121" y="14711"/>
                  </a:lnTo>
                  <a:lnTo>
                    <a:pt x="1030" y="14711"/>
                  </a:lnTo>
                  <a:cubicBezTo>
                    <a:pt x="939" y="14637"/>
                    <a:pt x="813" y="14529"/>
                    <a:pt x="813" y="14529"/>
                  </a:cubicBezTo>
                  <a:cubicBezTo>
                    <a:pt x="450" y="14170"/>
                    <a:pt x="614" y="14347"/>
                    <a:pt x="541" y="14187"/>
                  </a:cubicBezTo>
                  <a:cubicBezTo>
                    <a:pt x="541" y="14187"/>
                    <a:pt x="506" y="14114"/>
                    <a:pt x="541" y="14114"/>
                  </a:cubicBezTo>
                  <a:close/>
                  <a:moveTo>
                    <a:pt x="3535" y="14044"/>
                  </a:moveTo>
                  <a:lnTo>
                    <a:pt x="3569" y="14170"/>
                  </a:lnTo>
                  <a:cubicBezTo>
                    <a:pt x="3587" y="14313"/>
                    <a:pt x="3569" y="14512"/>
                    <a:pt x="3569" y="14512"/>
                  </a:cubicBezTo>
                  <a:lnTo>
                    <a:pt x="3500" y="14564"/>
                  </a:lnTo>
                  <a:cubicBezTo>
                    <a:pt x="3500" y="14564"/>
                    <a:pt x="3444" y="14421"/>
                    <a:pt x="3444" y="14170"/>
                  </a:cubicBezTo>
                  <a:cubicBezTo>
                    <a:pt x="3461" y="14114"/>
                    <a:pt x="3478" y="14044"/>
                    <a:pt x="3478" y="14044"/>
                  </a:cubicBezTo>
                  <a:close/>
                  <a:moveTo>
                    <a:pt x="956" y="13555"/>
                  </a:moveTo>
                  <a:cubicBezTo>
                    <a:pt x="956" y="13555"/>
                    <a:pt x="1082" y="13789"/>
                    <a:pt x="1172" y="13936"/>
                  </a:cubicBezTo>
                  <a:cubicBezTo>
                    <a:pt x="1207" y="13988"/>
                    <a:pt x="1138" y="13880"/>
                    <a:pt x="1281" y="14153"/>
                  </a:cubicBezTo>
                  <a:lnTo>
                    <a:pt x="1281" y="14204"/>
                  </a:lnTo>
                  <a:lnTo>
                    <a:pt x="1099" y="14114"/>
                  </a:lnTo>
                  <a:cubicBezTo>
                    <a:pt x="973" y="14005"/>
                    <a:pt x="904" y="13845"/>
                    <a:pt x="813" y="13681"/>
                  </a:cubicBezTo>
                  <a:lnTo>
                    <a:pt x="813" y="13612"/>
                  </a:lnTo>
                  <a:lnTo>
                    <a:pt x="939" y="13555"/>
                  </a:lnTo>
                  <a:close/>
                  <a:moveTo>
                    <a:pt x="4383" y="13482"/>
                  </a:moveTo>
                  <a:lnTo>
                    <a:pt x="4435" y="13555"/>
                  </a:lnTo>
                  <a:cubicBezTo>
                    <a:pt x="4435" y="13720"/>
                    <a:pt x="4383" y="13988"/>
                    <a:pt x="4383" y="13988"/>
                  </a:cubicBezTo>
                  <a:cubicBezTo>
                    <a:pt x="4236" y="14295"/>
                    <a:pt x="4236" y="14062"/>
                    <a:pt x="4236" y="14062"/>
                  </a:cubicBezTo>
                  <a:cubicBezTo>
                    <a:pt x="4201" y="13772"/>
                    <a:pt x="4275" y="13698"/>
                    <a:pt x="4292" y="13538"/>
                  </a:cubicBezTo>
                  <a:cubicBezTo>
                    <a:pt x="4292" y="13538"/>
                    <a:pt x="4365" y="13447"/>
                    <a:pt x="4383" y="13482"/>
                  </a:cubicBezTo>
                  <a:close/>
                  <a:moveTo>
                    <a:pt x="2453" y="13305"/>
                  </a:moveTo>
                  <a:cubicBezTo>
                    <a:pt x="2453" y="13305"/>
                    <a:pt x="2652" y="13573"/>
                    <a:pt x="2760" y="13772"/>
                  </a:cubicBezTo>
                  <a:lnTo>
                    <a:pt x="2778" y="13863"/>
                  </a:lnTo>
                  <a:lnTo>
                    <a:pt x="2760" y="13971"/>
                  </a:lnTo>
                  <a:cubicBezTo>
                    <a:pt x="2760" y="13971"/>
                    <a:pt x="2596" y="13880"/>
                    <a:pt x="2470" y="13664"/>
                  </a:cubicBezTo>
                  <a:cubicBezTo>
                    <a:pt x="2436" y="13573"/>
                    <a:pt x="2397" y="13447"/>
                    <a:pt x="2397" y="13447"/>
                  </a:cubicBezTo>
                  <a:cubicBezTo>
                    <a:pt x="2397" y="13395"/>
                    <a:pt x="2380" y="13430"/>
                    <a:pt x="2397" y="13374"/>
                  </a:cubicBezTo>
                  <a:cubicBezTo>
                    <a:pt x="2397" y="13374"/>
                    <a:pt x="2397" y="13287"/>
                    <a:pt x="2453" y="13305"/>
                  </a:cubicBezTo>
                  <a:close/>
                  <a:moveTo>
                    <a:pt x="1406" y="12816"/>
                  </a:moveTo>
                  <a:cubicBezTo>
                    <a:pt x="1406" y="12816"/>
                    <a:pt x="1571" y="13196"/>
                    <a:pt x="1696" y="13413"/>
                  </a:cubicBezTo>
                  <a:lnTo>
                    <a:pt x="1770" y="13629"/>
                  </a:lnTo>
                  <a:lnTo>
                    <a:pt x="1748" y="13698"/>
                  </a:lnTo>
                  <a:lnTo>
                    <a:pt x="1571" y="13555"/>
                  </a:lnTo>
                  <a:cubicBezTo>
                    <a:pt x="1389" y="13305"/>
                    <a:pt x="1371" y="13248"/>
                    <a:pt x="1298" y="12872"/>
                  </a:cubicBezTo>
                  <a:cubicBezTo>
                    <a:pt x="1298" y="12872"/>
                    <a:pt x="1315" y="12798"/>
                    <a:pt x="1406" y="12816"/>
                  </a:cubicBezTo>
                  <a:close/>
                  <a:moveTo>
                    <a:pt x="3716" y="12599"/>
                  </a:moveTo>
                  <a:lnTo>
                    <a:pt x="3768" y="12725"/>
                  </a:lnTo>
                  <a:lnTo>
                    <a:pt x="3803" y="12997"/>
                  </a:lnTo>
                  <a:cubicBezTo>
                    <a:pt x="3842" y="13465"/>
                    <a:pt x="3825" y="13305"/>
                    <a:pt x="3803" y="13521"/>
                  </a:cubicBezTo>
                  <a:lnTo>
                    <a:pt x="3751" y="13590"/>
                  </a:lnTo>
                  <a:lnTo>
                    <a:pt x="3660" y="13356"/>
                  </a:lnTo>
                  <a:cubicBezTo>
                    <a:pt x="3660" y="13266"/>
                    <a:pt x="3643" y="13179"/>
                    <a:pt x="3643" y="13088"/>
                  </a:cubicBezTo>
                  <a:lnTo>
                    <a:pt x="3626" y="12855"/>
                  </a:lnTo>
                  <a:lnTo>
                    <a:pt x="3660" y="12673"/>
                  </a:lnTo>
                  <a:cubicBezTo>
                    <a:pt x="3677" y="12617"/>
                    <a:pt x="3677" y="12582"/>
                    <a:pt x="3716" y="12599"/>
                  </a:cubicBezTo>
                  <a:close/>
                  <a:moveTo>
                    <a:pt x="5642" y="12275"/>
                  </a:moveTo>
                  <a:cubicBezTo>
                    <a:pt x="5642" y="12275"/>
                    <a:pt x="5698" y="12491"/>
                    <a:pt x="5663" y="12798"/>
                  </a:cubicBezTo>
                  <a:cubicBezTo>
                    <a:pt x="5624" y="13088"/>
                    <a:pt x="5590" y="13140"/>
                    <a:pt x="5590" y="13140"/>
                  </a:cubicBezTo>
                  <a:cubicBezTo>
                    <a:pt x="5590" y="13140"/>
                    <a:pt x="5607" y="13179"/>
                    <a:pt x="5482" y="13322"/>
                  </a:cubicBezTo>
                  <a:cubicBezTo>
                    <a:pt x="5482" y="13322"/>
                    <a:pt x="5408" y="13157"/>
                    <a:pt x="5464" y="12924"/>
                  </a:cubicBezTo>
                  <a:cubicBezTo>
                    <a:pt x="5499" y="12746"/>
                    <a:pt x="5533" y="12547"/>
                    <a:pt x="5555" y="12348"/>
                  </a:cubicBezTo>
                  <a:cubicBezTo>
                    <a:pt x="5555" y="12348"/>
                    <a:pt x="5590" y="12275"/>
                    <a:pt x="5642" y="12275"/>
                  </a:cubicBezTo>
                  <a:close/>
                  <a:moveTo>
                    <a:pt x="39" y="12348"/>
                  </a:moveTo>
                  <a:lnTo>
                    <a:pt x="147" y="12491"/>
                  </a:lnTo>
                  <a:cubicBezTo>
                    <a:pt x="216" y="12656"/>
                    <a:pt x="255" y="12746"/>
                    <a:pt x="325" y="12889"/>
                  </a:cubicBezTo>
                  <a:lnTo>
                    <a:pt x="381" y="13071"/>
                  </a:lnTo>
                  <a:lnTo>
                    <a:pt x="363" y="13140"/>
                  </a:lnTo>
                  <a:cubicBezTo>
                    <a:pt x="363" y="13140"/>
                    <a:pt x="199" y="13015"/>
                    <a:pt x="91" y="12764"/>
                  </a:cubicBezTo>
                  <a:lnTo>
                    <a:pt x="17" y="12422"/>
                  </a:lnTo>
                  <a:cubicBezTo>
                    <a:pt x="17" y="12422"/>
                    <a:pt x="0" y="12331"/>
                    <a:pt x="39" y="12348"/>
                  </a:cubicBezTo>
                  <a:close/>
                  <a:moveTo>
                    <a:pt x="5066" y="11500"/>
                  </a:moveTo>
                  <a:lnTo>
                    <a:pt x="5101" y="11518"/>
                  </a:lnTo>
                  <a:lnTo>
                    <a:pt x="5101" y="11643"/>
                  </a:lnTo>
                  <a:cubicBezTo>
                    <a:pt x="5101" y="11881"/>
                    <a:pt x="5084" y="12115"/>
                    <a:pt x="5084" y="12115"/>
                  </a:cubicBezTo>
                  <a:lnTo>
                    <a:pt x="5084" y="12275"/>
                  </a:lnTo>
                  <a:cubicBezTo>
                    <a:pt x="5066" y="12383"/>
                    <a:pt x="5049" y="12474"/>
                    <a:pt x="5049" y="12474"/>
                  </a:cubicBezTo>
                  <a:lnTo>
                    <a:pt x="4993" y="12530"/>
                  </a:lnTo>
                  <a:lnTo>
                    <a:pt x="4923" y="12348"/>
                  </a:lnTo>
                  <a:lnTo>
                    <a:pt x="4923" y="12206"/>
                  </a:lnTo>
                  <a:lnTo>
                    <a:pt x="4923" y="12041"/>
                  </a:lnTo>
                  <a:cubicBezTo>
                    <a:pt x="4941" y="11860"/>
                    <a:pt x="4958" y="11609"/>
                    <a:pt x="4958" y="11609"/>
                  </a:cubicBezTo>
                  <a:lnTo>
                    <a:pt x="4975" y="11500"/>
                  </a:lnTo>
                  <a:close/>
                  <a:moveTo>
                    <a:pt x="9683" y="11574"/>
                  </a:moveTo>
                  <a:lnTo>
                    <a:pt x="9752" y="11665"/>
                  </a:lnTo>
                  <a:cubicBezTo>
                    <a:pt x="9791" y="11717"/>
                    <a:pt x="9773" y="11665"/>
                    <a:pt x="9773" y="11808"/>
                  </a:cubicBezTo>
                  <a:cubicBezTo>
                    <a:pt x="9773" y="11808"/>
                    <a:pt x="9734" y="12007"/>
                    <a:pt x="9734" y="12041"/>
                  </a:cubicBezTo>
                  <a:lnTo>
                    <a:pt x="9683" y="12115"/>
                  </a:lnTo>
                  <a:lnTo>
                    <a:pt x="9609" y="11989"/>
                  </a:lnTo>
                  <a:cubicBezTo>
                    <a:pt x="9557" y="11773"/>
                    <a:pt x="9535" y="11842"/>
                    <a:pt x="9574" y="11699"/>
                  </a:cubicBezTo>
                  <a:cubicBezTo>
                    <a:pt x="9574" y="11699"/>
                    <a:pt x="9626" y="11535"/>
                    <a:pt x="9683" y="11574"/>
                  </a:cubicBezTo>
                  <a:close/>
                  <a:moveTo>
                    <a:pt x="11214" y="11643"/>
                  </a:moveTo>
                  <a:lnTo>
                    <a:pt x="11249" y="11734"/>
                  </a:lnTo>
                  <a:cubicBezTo>
                    <a:pt x="11231" y="11860"/>
                    <a:pt x="11158" y="12041"/>
                    <a:pt x="11158" y="12041"/>
                  </a:cubicBezTo>
                  <a:lnTo>
                    <a:pt x="11089" y="12098"/>
                  </a:lnTo>
                  <a:cubicBezTo>
                    <a:pt x="11089" y="12098"/>
                    <a:pt x="11050" y="12041"/>
                    <a:pt x="11032" y="12007"/>
                  </a:cubicBezTo>
                  <a:cubicBezTo>
                    <a:pt x="11141" y="11574"/>
                    <a:pt x="11197" y="11626"/>
                    <a:pt x="11214" y="11643"/>
                  </a:cubicBezTo>
                  <a:close/>
                  <a:moveTo>
                    <a:pt x="8259" y="11250"/>
                  </a:moveTo>
                  <a:cubicBezTo>
                    <a:pt x="8259" y="11250"/>
                    <a:pt x="8276" y="11319"/>
                    <a:pt x="8385" y="11591"/>
                  </a:cubicBezTo>
                  <a:lnTo>
                    <a:pt x="8454" y="11808"/>
                  </a:lnTo>
                  <a:cubicBezTo>
                    <a:pt x="8454" y="11825"/>
                    <a:pt x="8475" y="11860"/>
                    <a:pt x="8475" y="11881"/>
                  </a:cubicBezTo>
                  <a:lnTo>
                    <a:pt x="8454" y="11968"/>
                  </a:lnTo>
                  <a:cubicBezTo>
                    <a:pt x="8454" y="11968"/>
                    <a:pt x="8367" y="11968"/>
                    <a:pt x="8237" y="11773"/>
                  </a:cubicBezTo>
                  <a:lnTo>
                    <a:pt x="8186" y="11682"/>
                  </a:lnTo>
                  <a:cubicBezTo>
                    <a:pt x="8129" y="11535"/>
                    <a:pt x="8095" y="11449"/>
                    <a:pt x="8077" y="11301"/>
                  </a:cubicBezTo>
                  <a:lnTo>
                    <a:pt x="8129" y="11250"/>
                  </a:lnTo>
                  <a:cubicBezTo>
                    <a:pt x="8129" y="11250"/>
                    <a:pt x="8220" y="11211"/>
                    <a:pt x="8259" y="11250"/>
                  </a:cubicBezTo>
                  <a:close/>
                  <a:moveTo>
                    <a:pt x="11971" y="11016"/>
                  </a:moveTo>
                  <a:cubicBezTo>
                    <a:pt x="12006" y="11102"/>
                    <a:pt x="12023" y="11051"/>
                    <a:pt x="12006" y="11124"/>
                  </a:cubicBezTo>
                  <a:lnTo>
                    <a:pt x="11954" y="11375"/>
                  </a:lnTo>
                  <a:cubicBezTo>
                    <a:pt x="11915" y="11518"/>
                    <a:pt x="11863" y="11665"/>
                    <a:pt x="11863" y="11665"/>
                  </a:cubicBezTo>
                  <a:cubicBezTo>
                    <a:pt x="11846" y="11717"/>
                    <a:pt x="11807" y="11790"/>
                    <a:pt x="11807" y="11790"/>
                  </a:cubicBezTo>
                  <a:lnTo>
                    <a:pt x="11699" y="11916"/>
                  </a:lnTo>
                  <a:cubicBezTo>
                    <a:pt x="11699" y="11916"/>
                    <a:pt x="11664" y="11773"/>
                    <a:pt x="11699" y="11609"/>
                  </a:cubicBezTo>
                  <a:lnTo>
                    <a:pt x="11898" y="11033"/>
                  </a:lnTo>
                  <a:cubicBezTo>
                    <a:pt x="11898" y="11033"/>
                    <a:pt x="11954" y="10977"/>
                    <a:pt x="11971" y="11016"/>
                  </a:cubicBezTo>
                  <a:close/>
                  <a:moveTo>
                    <a:pt x="7286" y="11808"/>
                  </a:moveTo>
                  <a:cubicBezTo>
                    <a:pt x="7178" y="11717"/>
                    <a:pt x="7030" y="11535"/>
                    <a:pt x="7030" y="11518"/>
                  </a:cubicBezTo>
                  <a:cubicBezTo>
                    <a:pt x="7013" y="11483"/>
                    <a:pt x="6996" y="11466"/>
                    <a:pt x="6979" y="11427"/>
                  </a:cubicBezTo>
                  <a:cubicBezTo>
                    <a:pt x="6961" y="11392"/>
                    <a:pt x="6961" y="11375"/>
                    <a:pt x="6940" y="11340"/>
                  </a:cubicBezTo>
                  <a:cubicBezTo>
                    <a:pt x="6888" y="11211"/>
                    <a:pt x="6831" y="11033"/>
                    <a:pt x="6831" y="11033"/>
                  </a:cubicBezTo>
                  <a:lnTo>
                    <a:pt x="6888" y="10977"/>
                  </a:lnTo>
                  <a:cubicBezTo>
                    <a:pt x="6888" y="10977"/>
                    <a:pt x="6961" y="10977"/>
                    <a:pt x="7156" y="11358"/>
                  </a:cubicBezTo>
                  <a:cubicBezTo>
                    <a:pt x="7338" y="11682"/>
                    <a:pt x="7178" y="11392"/>
                    <a:pt x="7355" y="11773"/>
                  </a:cubicBezTo>
                  <a:lnTo>
                    <a:pt x="7355" y="11825"/>
                  </a:lnTo>
                  <a:cubicBezTo>
                    <a:pt x="7355" y="11825"/>
                    <a:pt x="7303" y="11825"/>
                    <a:pt x="7286" y="11808"/>
                  </a:cubicBezTo>
                  <a:close/>
                  <a:moveTo>
                    <a:pt x="10656" y="10527"/>
                  </a:moveTo>
                  <a:lnTo>
                    <a:pt x="10725" y="10691"/>
                  </a:lnTo>
                  <a:lnTo>
                    <a:pt x="10708" y="10834"/>
                  </a:lnTo>
                  <a:cubicBezTo>
                    <a:pt x="10691" y="11193"/>
                    <a:pt x="10691" y="11124"/>
                    <a:pt x="10673" y="11159"/>
                  </a:cubicBezTo>
                  <a:lnTo>
                    <a:pt x="10582" y="11267"/>
                  </a:lnTo>
                  <a:lnTo>
                    <a:pt x="10530" y="11176"/>
                  </a:lnTo>
                  <a:cubicBezTo>
                    <a:pt x="10492" y="10942"/>
                    <a:pt x="10509" y="11068"/>
                    <a:pt x="10509" y="10852"/>
                  </a:cubicBezTo>
                  <a:lnTo>
                    <a:pt x="10530" y="10709"/>
                  </a:lnTo>
                  <a:cubicBezTo>
                    <a:pt x="10548" y="10601"/>
                    <a:pt x="10582" y="10562"/>
                    <a:pt x="10582" y="10562"/>
                  </a:cubicBezTo>
                  <a:cubicBezTo>
                    <a:pt x="10582" y="10562"/>
                    <a:pt x="10617" y="10492"/>
                    <a:pt x="10656" y="10527"/>
                  </a:cubicBezTo>
                  <a:close/>
                  <a:moveTo>
                    <a:pt x="8835" y="10185"/>
                  </a:moveTo>
                  <a:lnTo>
                    <a:pt x="8908" y="10293"/>
                  </a:lnTo>
                  <a:cubicBezTo>
                    <a:pt x="8943" y="10453"/>
                    <a:pt x="8852" y="10185"/>
                    <a:pt x="8995" y="10800"/>
                  </a:cubicBezTo>
                  <a:cubicBezTo>
                    <a:pt x="9034" y="10942"/>
                    <a:pt x="9051" y="11124"/>
                    <a:pt x="9051" y="11124"/>
                  </a:cubicBezTo>
                  <a:cubicBezTo>
                    <a:pt x="8995" y="11319"/>
                    <a:pt x="8960" y="11193"/>
                    <a:pt x="8960" y="11193"/>
                  </a:cubicBezTo>
                  <a:cubicBezTo>
                    <a:pt x="8726" y="10977"/>
                    <a:pt x="8817" y="11141"/>
                    <a:pt x="8744" y="10453"/>
                  </a:cubicBezTo>
                  <a:cubicBezTo>
                    <a:pt x="8726" y="10237"/>
                    <a:pt x="8778" y="10237"/>
                    <a:pt x="8778" y="10237"/>
                  </a:cubicBezTo>
                  <a:cubicBezTo>
                    <a:pt x="8778" y="10237"/>
                    <a:pt x="8800" y="10151"/>
                    <a:pt x="8835" y="10185"/>
                  </a:cubicBezTo>
                  <a:close/>
                  <a:moveTo>
                    <a:pt x="5317" y="10094"/>
                  </a:moveTo>
                  <a:cubicBezTo>
                    <a:pt x="5339" y="10168"/>
                    <a:pt x="5339" y="10203"/>
                    <a:pt x="5339" y="10203"/>
                  </a:cubicBezTo>
                  <a:cubicBezTo>
                    <a:pt x="5356" y="10367"/>
                    <a:pt x="5391" y="10562"/>
                    <a:pt x="5391" y="10562"/>
                  </a:cubicBezTo>
                  <a:lnTo>
                    <a:pt x="5391" y="10709"/>
                  </a:lnTo>
                  <a:lnTo>
                    <a:pt x="5391" y="10869"/>
                  </a:lnTo>
                  <a:lnTo>
                    <a:pt x="5339" y="10942"/>
                  </a:lnTo>
                  <a:lnTo>
                    <a:pt x="5265" y="10886"/>
                  </a:lnTo>
                  <a:lnTo>
                    <a:pt x="5231" y="10726"/>
                  </a:lnTo>
                  <a:cubicBezTo>
                    <a:pt x="5209" y="10635"/>
                    <a:pt x="5209" y="10562"/>
                    <a:pt x="5209" y="10562"/>
                  </a:cubicBezTo>
                  <a:lnTo>
                    <a:pt x="5192" y="10436"/>
                  </a:lnTo>
                  <a:cubicBezTo>
                    <a:pt x="5192" y="10367"/>
                    <a:pt x="5174" y="10367"/>
                    <a:pt x="5174" y="10129"/>
                  </a:cubicBezTo>
                  <a:cubicBezTo>
                    <a:pt x="5192" y="10060"/>
                    <a:pt x="5265" y="10077"/>
                    <a:pt x="5317" y="10094"/>
                  </a:cubicBezTo>
                  <a:close/>
                  <a:moveTo>
                    <a:pt x="7264" y="10094"/>
                  </a:moveTo>
                  <a:cubicBezTo>
                    <a:pt x="7264" y="10094"/>
                    <a:pt x="7372" y="10419"/>
                    <a:pt x="7394" y="10670"/>
                  </a:cubicBezTo>
                  <a:lnTo>
                    <a:pt x="7355" y="10834"/>
                  </a:lnTo>
                  <a:lnTo>
                    <a:pt x="7264" y="10761"/>
                  </a:lnTo>
                  <a:cubicBezTo>
                    <a:pt x="7156" y="10652"/>
                    <a:pt x="7212" y="10709"/>
                    <a:pt x="7178" y="10601"/>
                  </a:cubicBezTo>
                  <a:cubicBezTo>
                    <a:pt x="7121" y="10345"/>
                    <a:pt x="7156" y="10094"/>
                    <a:pt x="7156" y="10094"/>
                  </a:cubicBezTo>
                  <a:cubicBezTo>
                    <a:pt x="7156" y="10094"/>
                    <a:pt x="7212" y="10060"/>
                    <a:pt x="7264" y="10094"/>
                  </a:cubicBezTo>
                  <a:close/>
                  <a:moveTo>
                    <a:pt x="11612" y="9753"/>
                  </a:moveTo>
                  <a:cubicBezTo>
                    <a:pt x="11699" y="9787"/>
                    <a:pt x="11647" y="9826"/>
                    <a:pt x="11647" y="9878"/>
                  </a:cubicBezTo>
                  <a:cubicBezTo>
                    <a:pt x="11647" y="10077"/>
                    <a:pt x="11647" y="10293"/>
                    <a:pt x="11629" y="10492"/>
                  </a:cubicBezTo>
                  <a:lnTo>
                    <a:pt x="11590" y="10691"/>
                  </a:lnTo>
                  <a:lnTo>
                    <a:pt x="11521" y="10761"/>
                  </a:lnTo>
                  <a:lnTo>
                    <a:pt x="11465" y="10670"/>
                  </a:lnTo>
                  <a:cubicBezTo>
                    <a:pt x="11430" y="10384"/>
                    <a:pt x="11482" y="10151"/>
                    <a:pt x="11521" y="9805"/>
                  </a:cubicBezTo>
                  <a:cubicBezTo>
                    <a:pt x="11521" y="9805"/>
                    <a:pt x="11556" y="9753"/>
                    <a:pt x="11612" y="9753"/>
                  </a:cubicBezTo>
                  <a:close/>
                  <a:moveTo>
                    <a:pt x="5248" y="8563"/>
                  </a:moveTo>
                  <a:cubicBezTo>
                    <a:pt x="5248" y="8563"/>
                    <a:pt x="5356" y="8814"/>
                    <a:pt x="5408" y="9086"/>
                  </a:cubicBezTo>
                  <a:lnTo>
                    <a:pt x="5356" y="9156"/>
                  </a:lnTo>
                  <a:cubicBezTo>
                    <a:pt x="5356" y="9156"/>
                    <a:pt x="5373" y="9264"/>
                    <a:pt x="5140" y="8636"/>
                  </a:cubicBezTo>
                  <a:cubicBezTo>
                    <a:pt x="5140" y="8636"/>
                    <a:pt x="5140" y="8597"/>
                    <a:pt x="5157" y="8580"/>
                  </a:cubicBezTo>
                  <a:cubicBezTo>
                    <a:pt x="5174" y="8580"/>
                    <a:pt x="5231" y="8546"/>
                    <a:pt x="5248" y="8563"/>
                  </a:cubicBezTo>
                  <a:close/>
                  <a:moveTo>
                    <a:pt x="4560" y="7248"/>
                  </a:moveTo>
                  <a:lnTo>
                    <a:pt x="4668" y="7317"/>
                  </a:lnTo>
                  <a:cubicBezTo>
                    <a:pt x="4668" y="7317"/>
                    <a:pt x="4798" y="7516"/>
                    <a:pt x="4815" y="7698"/>
                  </a:cubicBezTo>
                  <a:cubicBezTo>
                    <a:pt x="4815" y="7698"/>
                    <a:pt x="4833" y="7771"/>
                    <a:pt x="4833" y="7840"/>
                  </a:cubicBezTo>
                  <a:lnTo>
                    <a:pt x="4815" y="7897"/>
                  </a:lnTo>
                  <a:cubicBezTo>
                    <a:pt x="4815" y="7897"/>
                    <a:pt x="4634" y="7663"/>
                    <a:pt x="4543" y="7447"/>
                  </a:cubicBezTo>
                  <a:lnTo>
                    <a:pt x="4525" y="7356"/>
                  </a:lnTo>
                  <a:cubicBezTo>
                    <a:pt x="4543" y="7230"/>
                    <a:pt x="4525" y="7265"/>
                    <a:pt x="4525" y="7265"/>
                  </a:cubicBezTo>
                  <a:cubicBezTo>
                    <a:pt x="4525" y="7265"/>
                    <a:pt x="4525" y="7248"/>
                    <a:pt x="4560" y="7248"/>
                  </a:cubicBezTo>
                  <a:close/>
                  <a:moveTo>
                    <a:pt x="4815" y="6127"/>
                  </a:moveTo>
                  <a:lnTo>
                    <a:pt x="4923" y="6343"/>
                  </a:lnTo>
                  <a:cubicBezTo>
                    <a:pt x="4975" y="6560"/>
                    <a:pt x="4975" y="6581"/>
                    <a:pt x="4975" y="6616"/>
                  </a:cubicBezTo>
                  <a:cubicBezTo>
                    <a:pt x="4975" y="6616"/>
                    <a:pt x="4993" y="6815"/>
                    <a:pt x="4833" y="6633"/>
                  </a:cubicBezTo>
                  <a:lnTo>
                    <a:pt x="4742" y="6400"/>
                  </a:lnTo>
                  <a:cubicBezTo>
                    <a:pt x="4690" y="6235"/>
                    <a:pt x="4707" y="6166"/>
                    <a:pt x="4707" y="6166"/>
                  </a:cubicBezTo>
                  <a:cubicBezTo>
                    <a:pt x="4707" y="6166"/>
                    <a:pt x="4742" y="6110"/>
                    <a:pt x="4815" y="6127"/>
                  </a:cubicBezTo>
                  <a:close/>
                  <a:moveTo>
                    <a:pt x="4599" y="4994"/>
                  </a:moveTo>
                  <a:lnTo>
                    <a:pt x="4690" y="5028"/>
                  </a:lnTo>
                  <a:cubicBezTo>
                    <a:pt x="4724" y="5084"/>
                    <a:pt x="4690" y="4976"/>
                    <a:pt x="4742" y="5227"/>
                  </a:cubicBezTo>
                  <a:cubicBezTo>
                    <a:pt x="4815" y="5517"/>
                    <a:pt x="4668" y="5392"/>
                    <a:pt x="4668" y="5392"/>
                  </a:cubicBezTo>
                  <a:cubicBezTo>
                    <a:pt x="4651" y="5353"/>
                    <a:pt x="4668" y="5353"/>
                    <a:pt x="4560" y="5175"/>
                  </a:cubicBezTo>
                  <a:cubicBezTo>
                    <a:pt x="4525" y="5067"/>
                    <a:pt x="4525" y="5136"/>
                    <a:pt x="4560" y="5045"/>
                  </a:cubicBezTo>
                  <a:cubicBezTo>
                    <a:pt x="4560" y="5045"/>
                    <a:pt x="4560" y="4994"/>
                    <a:pt x="4599" y="4994"/>
                  </a:cubicBezTo>
                  <a:close/>
                  <a:moveTo>
                    <a:pt x="12006" y="1714"/>
                  </a:moveTo>
                  <a:cubicBezTo>
                    <a:pt x="12006" y="1714"/>
                    <a:pt x="12045" y="1965"/>
                    <a:pt x="12062" y="2199"/>
                  </a:cubicBezTo>
                  <a:lnTo>
                    <a:pt x="12006" y="2272"/>
                  </a:lnTo>
                  <a:cubicBezTo>
                    <a:pt x="12006" y="2272"/>
                    <a:pt x="11898" y="1965"/>
                    <a:pt x="11898" y="1766"/>
                  </a:cubicBezTo>
                  <a:cubicBezTo>
                    <a:pt x="11898" y="1675"/>
                    <a:pt x="11937" y="1641"/>
                    <a:pt x="12006" y="1714"/>
                  </a:cubicBezTo>
                  <a:close/>
                  <a:moveTo>
                    <a:pt x="11556" y="36"/>
                  </a:moveTo>
                  <a:lnTo>
                    <a:pt x="11681" y="161"/>
                  </a:lnTo>
                  <a:cubicBezTo>
                    <a:pt x="11738" y="286"/>
                    <a:pt x="11789" y="503"/>
                    <a:pt x="11789" y="503"/>
                  </a:cubicBezTo>
                  <a:lnTo>
                    <a:pt x="11789" y="576"/>
                  </a:lnTo>
                  <a:cubicBezTo>
                    <a:pt x="11789" y="576"/>
                    <a:pt x="11789" y="741"/>
                    <a:pt x="11664" y="559"/>
                  </a:cubicBezTo>
                  <a:lnTo>
                    <a:pt x="11504" y="126"/>
                  </a:lnTo>
                  <a:cubicBezTo>
                    <a:pt x="11521" y="1"/>
                    <a:pt x="11539" y="18"/>
                    <a:pt x="11556" y="36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58"/>
            <p:cNvSpPr/>
            <p:nvPr/>
          </p:nvSpPr>
          <p:spPr>
            <a:xfrm>
              <a:off x="2819575" y="3752325"/>
              <a:ext cx="188325" cy="323225"/>
            </a:xfrm>
            <a:custGeom>
              <a:rect b="b" l="l" r="r" t="t"/>
              <a:pathLst>
                <a:path extrusionOk="0" h="12929" w="7533">
                  <a:moveTo>
                    <a:pt x="3712" y="131"/>
                  </a:moveTo>
                  <a:cubicBezTo>
                    <a:pt x="2181" y="1"/>
                    <a:pt x="1350" y="4024"/>
                    <a:pt x="792" y="6421"/>
                  </a:cubicBezTo>
                  <a:cubicBezTo>
                    <a:pt x="0" y="9791"/>
                    <a:pt x="17" y="12928"/>
                    <a:pt x="3081" y="12837"/>
                  </a:cubicBezTo>
                  <a:cubicBezTo>
                    <a:pt x="4958" y="12785"/>
                    <a:pt x="7532" y="12837"/>
                    <a:pt x="6200" y="6620"/>
                  </a:cubicBezTo>
                  <a:cubicBezTo>
                    <a:pt x="5642" y="3985"/>
                    <a:pt x="5317" y="273"/>
                    <a:pt x="3712" y="13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58"/>
            <p:cNvSpPr/>
            <p:nvPr/>
          </p:nvSpPr>
          <p:spPr>
            <a:xfrm>
              <a:off x="2973250" y="3635200"/>
              <a:ext cx="224475" cy="384850"/>
            </a:xfrm>
            <a:custGeom>
              <a:rect b="b" l="l" r="r" t="t"/>
              <a:pathLst>
                <a:path extrusionOk="0" h="15394" w="8979">
                  <a:moveTo>
                    <a:pt x="4436" y="165"/>
                  </a:moveTo>
                  <a:cubicBezTo>
                    <a:pt x="2597" y="0"/>
                    <a:pt x="1623" y="4794"/>
                    <a:pt x="935" y="7645"/>
                  </a:cubicBezTo>
                  <a:cubicBezTo>
                    <a:pt x="1" y="11664"/>
                    <a:pt x="36" y="15394"/>
                    <a:pt x="3678" y="15285"/>
                  </a:cubicBezTo>
                  <a:cubicBezTo>
                    <a:pt x="5911" y="15216"/>
                    <a:pt x="8978" y="15268"/>
                    <a:pt x="7390" y="7896"/>
                  </a:cubicBezTo>
                  <a:cubicBezTo>
                    <a:pt x="6724" y="4759"/>
                    <a:pt x="6326" y="325"/>
                    <a:pt x="4436" y="165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58"/>
            <p:cNvSpPr/>
            <p:nvPr/>
          </p:nvSpPr>
          <p:spPr>
            <a:xfrm>
              <a:off x="2842925" y="3768550"/>
              <a:ext cx="101475" cy="254200"/>
            </a:xfrm>
            <a:custGeom>
              <a:rect b="b" l="l" r="r" t="t"/>
              <a:pathLst>
                <a:path extrusionOk="0" h="10168" w="4059">
                  <a:moveTo>
                    <a:pt x="2904" y="1"/>
                  </a:moveTo>
                  <a:cubicBezTo>
                    <a:pt x="2834" y="1"/>
                    <a:pt x="2869" y="325"/>
                    <a:pt x="2869" y="347"/>
                  </a:cubicBezTo>
                  <a:lnTo>
                    <a:pt x="3012" y="325"/>
                  </a:lnTo>
                  <a:cubicBezTo>
                    <a:pt x="2977" y="148"/>
                    <a:pt x="2921" y="1"/>
                    <a:pt x="2921" y="1"/>
                  </a:cubicBezTo>
                  <a:close/>
                  <a:moveTo>
                    <a:pt x="2294" y="57"/>
                  </a:moveTo>
                  <a:cubicBezTo>
                    <a:pt x="2147" y="109"/>
                    <a:pt x="2056" y="256"/>
                    <a:pt x="1986" y="416"/>
                  </a:cubicBezTo>
                  <a:cubicBezTo>
                    <a:pt x="1969" y="433"/>
                    <a:pt x="1948" y="472"/>
                    <a:pt x="1948" y="507"/>
                  </a:cubicBezTo>
                  <a:lnTo>
                    <a:pt x="1986" y="598"/>
                  </a:lnTo>
                  <a:lnTo>
                    <a:pt x="2077" y="542"/>
                  </a:lnTo>
                  <a:cubicBezTo>
                    <a:pt x="2077" y="542"/>
                    <a:pt x="2112" y="433"/>
                    <a:pt x="2164" y="347"/>
                  </a:cubicBezTo>
                  <a:cubicBezTo>
                    <a:pt x="2272" y="165"/>
                    <a:pt x="2328" y="131"/>
                    <a:pt x="2346" y="131"/>
                  </a:cubicBezTo>
                  <a:cubicBezTo>
                    <a:pt x="2346" y="109"/>
                    <a:pt x="2328" y="109"/>
                    <a:pt x="2311" y="74"/>
                  </a:cubicBezTo>
                  <a:lnTo>
                    <a:pt x="2294" y="57"/>
                  </a:lnTo>
                  <a:close/>
                  <a:moveTo>
                    <a:pt x="3284" y="706"/>
                  </a:moveTo>
                  <a:cubicBezTo>
                    <a:pt x="3267" y="706"/>
                    <a:pt x="3267" y="723"/>
                    <a:pt x="3267" y="814"/>
                  </a:cubicBezTo>
                  <a:cubicBezTo>
                    <a:pt x="3267" y="814"/>
                    <a:pt x="3267" y="1013"/>
                    <a:pt x="3284" y="1139"/>
                  </a:cubicBezTo>
                  <a:cubicBezTo>
                    <a:pt x="3284" y="1156"/>
                    <a:pt x="3284" y="1156"/>
                    <a:pt x="3302" y="1212"/>
                  </a:cubicBezTo>
                  <a:cubicBezTo>
                    <a:pt x="3319" y="1230"/>
                    <a:pt x="3336" y="1230"/>
                    <a:pt x="3354" y="1230"/>
                  </a:cubicBezTo>
                  <a:cubicBezTo>
                    <a:pt x="3427" y="1230"/>
                    <a:pt x="3444" y="1191"/>
                    <a:pt x="3444" y="1191"/>
                  </a:cubicBezTo>
                  <a:cubicBezTo>
                    <a:pt x="3444" y="1013"/>
                    <a:pt x="3410" y="888"/>
                    <a:pt x="3375" y="741"/>
                  </a:cubicBezTo>
                  <a:cubicBezTo>
                    <a:pt x="3375" y="741"/>
                    <a:pt x="3393" y="723"/>
                    <a:pt x="3336" y="723"/>
                  </a:cubicBezTo>
                  <a:lnTo>
                    <a:pt x="3302" y="723"/>
                  </a:lnTo>
                  <a:lnTo>
                    <a:pt x="3284" y="706"/>
                  </a:lnTo>
                  <a:close/>
                  <a:moveTo>
                    <a:pt x="1480" y="814"/>
                  </a:moveTo>
                  <a:cubicBezTo>
                    <a:pt x="1446" y="814"/>
                    <a:pt x="1407" y="866"/>
                    <a:pt x="1372" y="940"/>
                  </a:cubicBezTo>
                  <a:cubicBezTo>
                    <a:pt x="1338" y="1013"/>
                    <a:pt x="1281" y="1082"/>
                    <a:pt x="1247" y="1156"/>
                  </a:cubicBezTo>
                  <a:cubicBezTo>
                    <a:pt x="1247" y="1173"/>
                    <a:pt x="1229" y="1191"/>
                    <a:pt x="1212" y="1212"/>
                  </a:cubicBezTo>
                  <a:lnTo>
                    <a:pt x="1299" y="1299"/>
                  </a:lnTo>
                  <a:cubicBezTo>
                    <a:pt x="1299" y="1299"/>
                    <a:pt x="1372" y="1191"/>
                    <a:pt x="1463" y="1030"/>
                  </a:cubicBezTo>
                  <a:cubicBezTo>
                    <a:pt x="1588" y="814"/>
                    <a:pt x="1588" y="866"/>
                    <a:pt x="1498" y="814"/>
                  </a:cubicBezTo>
                  <a:close/>
                  <a:moveTo>
                    <a:pt x="2436" y="831"/>
                  </a:moveTo>
                  <a:cubicBezTo>
                    <a:pt x="2419" y="831"/>
                    <a:pt x="2419" y="849"/>
                    <a:pt x="2419" y="849"/>
                  </a:cubicBezTo>
                  <a:cubicBezTo>
                    <a:pt x="2346" y="1030"/>
                    <a:pt x="2311" y="1230"/>
                    <a:pt x="2255" y="1407"/>
                  </a:cubicBezTo>
                  <a:lnTo>
                    <a:pt x="2311" y="1498"/>
                  </a:lnTo>
                  <a:lnTo>
                    <a:pt x="2402" y="1446"/>
                  </a:lnTo>
                  <a:cubicBezTo>
                    <a:pt x="2436" y="1264"/>
                    <a:pt x="2454" y="1082"/>
                    <a:pt x="2510" y="922"/>
                  </a:cubicBezTo>
                  <a:cubicBezTo>
                    <a:pt x="2510" y="888"/>
                    <a:pt x="2562" y="888"/>
                    <a:pt x="2454" y="831"/>
                  </a:cubicBezTo>
                  <a:close/>
                  <a:moveTo>
                    <a:pt x="1770" y="1299"/>
                  </a:moveTo>
                  <a:cubicBezTo>
                    <a:pt x="1753" y="1299"/>
                    <a:pt x="1731" y="1320"/>
                    <a:pt x="1731" y="1320"/>
                  </a:cubicBezTo>
                  <a:lnTo>
                    <a:pt x="1714" y="1320"/>
                  </a:lnTo>
                  <a:cubicBezTo>
                    <a:pt x="1714" y="1320"/>
                    <a:pt x="1645" y="1515"/>
                    <a:pt x="1606" y="1679"/>
                  </a:cubicBezTo>
                  <a:cubicBezTo>
                    <a:pt x="1588" y="1714"/>
                    <a:pt x="1588" y="1753"/>
                    <a:pt x="1571" y="1770"/>
                  </a:cubicBezTo>
                  <a:lnTo>
                    <a:pt x="1623" y="1913"/>
                  </a:lnTo>
                  <a:lnTo>
                    <a:pt x="1697" y="1861"/>
                  </a:lnTo>
                  <a:cubicBezTo>
                    <a:pt x="1714" y="1840"/>
                    <a:pt x="1714" y="1840"/>
                    <a:pt x="1714" y="1805"/>
                  </a:cubicBezTo>
                  <a:cubicBezTo>
                    <a:pt x="1714" y="1805"/>
                    <a:pt x="1753" y="1662"/>
                    <a:pt x="1770" y="1571"/>
                  </a:cubicBezTo>
                  <a:cubicBezTo>
                    <a:pt x="1805" y="1338"/>
                    <a:pt x="1787" y="1299"/>
                    <a:pt x="1770" y="1299"/>
                  </a:cubicBezTo>
                  <a:close/>
                  <a:moveTo>
                    <a:pt x="2904" y="1446"/>
                  </a:moveTo>
                  <a:cubicBezTo>
                    <a:pt x="2869" y="1446"/>
                    <a:pt x="2852" y="1480"/>
                    <a:pt x="2852" y="1480"/>
                  </a:cubicBezTo>
                  <a:cubicBezTo>
                    <a:pt x="2869" y="1662"/>
                    <a:pt x="2869" y="1840"/>
                    <a:pt x="2869" y="2004"/>
                  </a:cubicBezTo>
                  <a:lnTo>
                    <a:pt x="2943" y="2095"/>
                  </a:lnTo>
                  <a:lnTo>
                    <a:pt x="3012" y="2004"/>
                  </a:lnTo>
                  <a:cubicBezTo>
                    <a:pt x="3012" y="1805"/>
                    <a:pt x="2960" y="1463"/>
                    <a:pt x="2960" y="1463"/>
                  </a:cubicBezTo>
                  <a:cubicBezTo>
                    <a:pt x="2943" y="1446"/>
                    <a:pt x="2921" y="1446"/>
                    <a:pt x="2904" y="1446"/>
                  </a:cubicBezTo>
                  <a:close/>
                  <a:moveTo>
                    <a:pt x="3592" y="1913"/>
                  </a:moveTo>
                  <a:cubicBezTo>
                    <a:pt x="3535" y="1913"/>
                    <a:pt x="3501" y="2021"/>
                    <a:pt x="3518" y="2220"/>
                  </a:cubicBezTo>
                  <a:lnTo>
                    <a:pt x="3535" y="2272"/>
                  </a:lnTo>
                  <a:lnTo>
                    <a:pt x="3609" y="2346"/>
                  </a:lnTo>
                  <a:cubicBezTo>
                    <a:pt x="3609" y="2346"/>
                    <a:pt x="3700" y="2294"/>
                    <a:pt x="3700" y="2203"/>
                  </a:cubicBezTo>
                  <a:cubicBezTo>
                    <a:pt x="3678" y="2039"/>
                    <a:pt x="3769" y="1930"/>
                    <a:pt x="3592" y="1913"/>
                  </a:cubicBezTo>
                  <a:close/>
                  <a:moveTo>
                    <a:pt x="1121" y="2272"/>
                  </a:moveTo>
                  <a:cubicBezTo>
                    <a:pt x="1121" y="2272"/>
                    <a:pt x="1082" y="2437"/>
                    <a:pt x="1048" y="2597"/>
                  </a:cubicBezTo>
                  <a:cubicBezTo>
                    <a:pt x="1030" y="2618"/>
                    <a:pt x="1030" y="2597"/>
                    <a:pt x="1030" y="2705"/>
                  </a:cubicBezTo>
                  <a:cubicBezTo>
                    <a:pt x="1030" y="2705"/>
                    <a:pt x="1065" y="2778"/>
                    <a:pt x="1104" y="2778"/>
                  </a:cubicBezTo>
                  <a:cubicBezTo>
                    <a:pt x="1121" y="2778"/>
                    <a:pt x="1156" y="2761"/>
                    <a:pt x="1173" y="2653"/>
                  </a:cubicBezTo>
                  <a:cubicBezTo>
                    <a:pt x="1173" y="2653"/>
                    <a:pt x="1212" y="2488"/>
                    <a:pt x="1229" y="2346"/>
                  </a:cubicBezTo>
                  <a:cubicBezTo>
                    <a:pt x="1229" y="2346"/>
                    <a:pt x="1299" y="2311"/>
                    <a:pt x="1156" y="2272"/>
                  </a:cubicBezTo>
                  <a:close/>
                  <a:moveTo>
                    <a:pt x="2311" y="2203"/>
                  </a:moveTo>
                  <a:cubicBezTo>
                    <a:pt x="2272" y="2203"/>
                    <a:pt x="2237" y="2255"/>
                    <a:pt x="2237" y="2255"/>
                  </a:cubicBezTo>
                  <a:cubicBezTo>
                    <a:pt x="2203" y="2380"/>
                    <a:pt x="2203" y="2380"/>
                    <a:pt x="2164" y="2527"/>
                  </a:cubicBezTo>
                  <a:lnTo>
                    <a:pt x="2164" y="2597"/>
                  </a:lnTo>
                  <a:cubicBezTo>
                    <a:pt x="2164" y="2653"/>
                    <a:pt x="2237" y="2778"/>
                    <a:pt x="2237" y="2778"/>
                  </a:cubicBezTo>
                  <a:cubicBezTo>
                    <a:pt x="2294" y="2726"/>
                    <a:pt x="2328" y="2670"/>
                    <a:pt x="2346" y="2653"/>
                  </a:cubicBezTo>
                  <a:lnTo>
                    <a:pt x="2363" y="2454"/>
                  </a:lnTo>
                  <a:lnTo>
                    <a:pt x="2380" y="2272"/>
                  </a:lnTo>
                  <a:cubicBezTo>
                    <a:pt x="2363" y="2238"/>
                    <a:pt x="2363" y="2238"/>
                    <a:pt x="2328" y="2203"/>
                  </a:cubicBezTo>
                  <a:close/>
                  <a:moveTo>
                    <a:pt x="3103" y="2887"/>
                  </a:moveTo>
                  <a:cubicBezTo>
                    <a:pt x="3068" y="2887"/>
                    <a:pt x="3029" y="2921"/>
                    <a:pt x="3029" y="2921"/>
                  </a:cubicBezTo>
                  <a:lnTo>
                    <a:pt x="3012" y="3068"/>
                  </a:lnTo>
                  <a:cubicBezTo>
                    <a:pt x="3029" y="3246"/>
                    <a:pt x="2995" y="3159"/>
                    <a:pt x="3068" y="3228"/>
                  </a:cubicBezTo>
                  <a:lnTo>
                    <a:pt x="3194" y="3211"/>
                  </a:lnTo>
                  <a:cubicBezTo>
                    <a:pt x="3194" y="3211"/>
                    <a:pt x="3228" y="3211"/>
                    <a:pt x="3228" y="3120"/>
                  </a:cubicBezTo>
                  <a:cubicBezTo>
                    <a:pt x="3228" y="2887"/>
                    <a:pt x="3228" y="2995"/>
                    <a:pt x="3211" y="2943"/>
                  </a:cubicBezTo>
                  <a:lnTo>
                    <a:pt x="3120" y="2904"/>
                  </a:lnTo>
                  <a:cubicBezTo>
                    <a:pt x="3120" y="2887"/>
                    <a:pt x="3120" y="2887"/>
                    <a:pt x="3103" y="2887"/>
                  </a:cubicBezTo>
                  <a:close/>
                  <a:moveTo>
                    <a:pt x="1537" y="3029"/>
                  </a:moveTo>
                  <a:cubicBezTo>
                    <a:pt x="1515" y="3029"/>
                    <a:pt x="1498" y="3051"/>
                    <a:pt x="1480" y="3103"/>
                  </a:cubicBezTo>
                  <a:cubicBezTo>
                    <a:pt x="1480" y="3103"/>
                    <a:pt x="1446" y="3267"/>
                    <a:pt x="1446" y="3285"/>
                  </a:cubicBezTo>
                  <a:cubicBezTo>
                    <a:pt x="1389" y="3535"/>
                    <a:pt x="1480" y="3535"/>
                    <a:pt x="1480" y="3535"/>
                  </a:cubicBezTo>
                  <a:lnTo>
                    <a:pt x="1571" y="3462"/>
                  </a:lnTo>
                  <a:cubicBezTo>
                    <a:pt x="1571" y="3462"/>
                    <a:pt x="1588" y="3375"/>
                    <a:pt x="1606" y="3302"/>
                  </a:cubicBezTo>
                  <a:cubicBezTo>
                    <a:pt x="1606" y="3302"/>
                    <a:pt x="1606" y="3246"/>
                    <a:pt x="1623" y="3176"/>
                  </a:cubicBezTo>
                  <a:lnTo>
                    <a:pt x="1588" y="3051"/>
                  </a:lnTo>
                  <a:cubicBezTo>
                    <a:pt x="1571" y="3051"/>
                    <a:pt x="1554" y="3029"/>
                    <a:pt x="1537" y="3029"/>
                  </a:cubicBezTo>
                  <a:close/>
                  <a:moveTo>
                    <a:pt x="3825" y="3375"/>
                  </a:moveTo>
                  <a:cubicBezTo>
                    <a:pt x="3786" y="3375"/>
                    <a:pt x="3752" y="3393"/>
                    <a:pt x="3752" y="3393"/>
                  </a:cubicBezTo>
                  <a:lnTo>
                    <a:pt x="3769" y="3860"/>
                  </a:lnTo>
                  <a:cubicBezTo>
                    <a:pt x="3786" y="3916"/>
                    <a:pt x="3825" y="3916"/>
                    <a:pt x="3877" y="3916"/>
                  </a:cubicBezTo>
                  <a:lnTo>
                    <a:pt x="3916" y="3916"/>
                  </a:lnTo>
                  <a:lnTo>
                    <a:pt x="3951" y="3825"/>
                  </a:lnTo>
                  <a:cubicBezTo>
                    <a:pt x="3933" y="3626"/>
                    <a:pt x="3860" y="3375"/>
                    <a:pt x="3860" y="3375"/>
                  </a:cubicBezTo>
                  <a:close/>
                  <a:moveTo>
                    <a:pt x="740" y="3553"/>
                  </a:moveTo>
                  <a:cubicBezTo>
                    <a:pt x="723" y="3553"/>
                    <a:pt x="723" y="3570"/>
                    <a:pt x="723" y="3570"/>
                  </a:cubicBezTo>
                  <a:lnTo>
                    <a:pt x="632" y="3570"/>
                  </a:lnTo>
                  <a:cubicBezTo>
                    <a:pt x="632" y="3570"/>
                    <a:pt x="632" y="3592"/>
                    <a:pt x="615" y="3626"/>
                  </a:cubicBezTo>
                  <a:cubicBezTo>
                    <a:pt x="615" y="3661"/>
                    <a:pt x="598" y="3825"/>
                    <a:pt x="598" y="3985"/>
                  </a:cubicBezTo>
                  <a:cubicBezTo>
                    <a:pt x="598" y="3985"/>
                    <a:pt x="632" y="4042"/>
                    <a:pt x="650" y="4042"/>
                  </a:cubicBezTo>
                  <a:cubicBezTo>
                    <a:pt x="689" y="4042"/>
                    <a:pt x="723" y="3985"/>
                    <a:pt x="740" y="3786"/>
                  </a:cubicBezTo>
                  <a:cubicBezTo>
                    <a:pt x="758" y="3592"/>
                    <a:pt x="758" y="3553"/>
                    <a:pt x="740" y="3553"/>
                  </a:cubicBezTo>
                  <a:close/>
                  <a:moveTo>
                    <a:pt x="2436" y="3592"/>
                  </a:moveTo>
                  <a:cubicBezTo>
                    <a:pt x="2402" y="3592"/>
                    <a:pt x="2380" y="3661"/>
                    <a:pt x="2380" y="3661"/>
                  </a:cubicBezTo>
                  <a:lnTo>
                    <a:pt x="2380" y="3985"/>
                  </a:lnTo>
                  <a:cubicBezTo>
                    <a:pt x="2402" y="4076"/>
                    <a:pt x="2402" y="4003"/>
                    <a:pt x="2419" y="4150"/>
                  </a:cubicBezTo>
                  <a:lnTo>
                    <a:pt x="2488" y="4219"/>
                  </a:lnTo>
                  <a:lnTo>
                    <a:pt x="2545" y="4150"/>
                  </a:lnTo>
                  <a:cubicBezTo>
                    <a:pt x="2545" y="4150"/>
                    <a:pt x="2579" y="4024"/>
                    <a:pt x="2562" y="3895"/>
                  </a:cubicBezTo>
                  <a:cubicBezTo>
                    <a:pt x="2545" y="3752"/>
                    <a:pt x="2545" y="3752"/>
                    <a:pt x="2527" y="3678"/>
                  </a:cubicBezTo>
                  <a:lnTo>
                    <a:pt x="2454" y="3592"/>
                  </a:lnTo>
                  <a:close/>
                  <a:moveTo>
                    <a:pt x="1588" y="4474"/>
                  </a:moveTo>
                  <a:lnTo>
                    <a:pt x="1515" y="4492"/>
                  </a:lnTo>
                  <a:cubicBezTo>
                    <a:pt x="1515" y="4492"/>
                    <a:pt x="1498" y="4509"/>
                    <a:pt x="1498" y="4600"/>
                  </a:cubicBezTo>
                  <a:lnTo>
                    <a:pt x="1480" y="4760"/>
                  </a:lnTo>
                  <a:cubicBezTo>
                    <a:pt x="1480" y="4942"/>
                    <a:pt x="1463" y="4907"/>
                    <a:pt x="1498" y="5050"/>
                  </a:cubicBezTo>
                  <a:lnTo>
                    <a:pt x="1571" y="5141"/>
                  </a:lnTo>
                  <a:lnTo>
                    <a:pt x="1645" y="5050"/>
                  </a:lnTo>
                  <a:cubicBezTo>
                    <a:pt x="1662" y="4959"/>
                    <a:pt x="1662" y="4868"/>
                    <a:pt x="1662" y="4868"/>
                  </a:cubicBezTo>
                  <a:lnTo>
                    <a:pt x="1645" y="4509"/>
                  </a:lnTo>
                  <a:lnTo>
                    <a:pt x="1588" y="4474"/>
                  </a:lnTo>
                  <a:close/>
                  <a:moveTo>
                    <a:pt x="3245" y="4509"/>
                  </a:moveTo>
                  <a:cubicBezTo>
                    <a:pt x="3211" y="4509"/>
                    <a:pt x="3176" y="4526"/>
                    <a:pt x="3176" y="4526"/>
                  </a:cubicBezTo>
                  <a:cubicBezTo>
                    <a:pt x="3176" y="4526"/>
                    <a:pt x="3137" y="4526"/>
                    <a:pt x="3120" y="4708"/>
                  </a:cubicBezTo>
                  <a:cubicBezTo>
                    <a:pt x="3120" y="4708"/>
                    <a:pt x="3103" y="4851"/>
                    <a:pt x="3120" y="4942"/>
                  </a:cubicBezTo>
                  <a:cubicBezTo>
                    <a:pt x="3120" y="4976"/>
                    <a:pt x="3228" y="5158"/>
                    <a:pt x="3228" y="5158"/>
                  </a:cubicBezTo>
                  <a:lnTo>
                    <a:pt x="3302" y="5032"/>
                  </a:lnTo>
                  <a:cubicBezTo>
                    <a:pt x="3319" y="4924"/>
                    <a:pt x="3302" y="5015"/>
                    <a:pt x="3319" y="4890"/>
                  </a:cubicBezTo>
                  <a:cubicBezTo>
                    <a:pt x="3319" y="4890"/>
                    <a:pt x="3319" y="4725"/>
                    <a:pt x="3302" y="4617"/>
                  </a:cubicBezTo>
                  <a:lnTo>
                    <a:pt x="3245" y="4509"/>
                  </a:lnTo>
                  <a:close/>
                  <a:moveTo>
                    <a:pt x="758" y="5249"/>
                  </a:moveTo>
                  <a:cubicBezTo>
                    <a:pt x="723" y="5249"/>
                    <a:pt x="706" y="5266"/>
                    <a:pt x="706" y="5266"/>
                  </a:cubicBezTo>
                  <a:cubicBezTo>
                    <a:pt x="689" y="5266"/>
                    <a:pt x="632" y="5266"/>
                    <a:pt x="650" y="5608"/>
                  </a:cubicBezTo>
                  <a:lnTo>
                    <a:pt x="706" y="5716"/>
                  </a:lnTo>
                  <a:cubicBezTo>
                    <a:pt x="706" y="5716"/>
                    <a:pt x="814" y="5625"/>
                    <a:pt x="814" y="5556"/>
                  </a:cubicBezTo>
                  <a:cubicBezTo>
                    <a:pt x="831" y="5283"/>
                    <a:pt x="758" y="5249"/>
                    <a:pt x="758" y="5249"/>
                  </a:cubicBezTo>
                  <a:close/>
                  <a:moveTo>
                    <a:pt x="3825" y="5249"/>
                  </a:moveTo>
                  <a:cubicBezTo>
                    <a:pt x="3808" y="5249"/>
                    <a:pt x="3786" y="5266"/>
                    <a:pt x="3769" y="5374"/>
                  </a:cubicBezTo>
                  <a:lnTo>
                    <a:pt x="3786" y="5733"/>
                  </a:lnTo>
                  <a:cubicBezTo>
                    <a:pt x="3786" y="5772"/>
                    <a:pt x="3769" y="5755"/>
                    <a:pt x="3825" y="5989"/>
                  </a:cubicBezTo>
                  <a:lnTo>
                    <a:pt x="3877" y="6058"/>
                  </a:lnTo>
                  <a:lnTo>
                    <a:pt x="3933" y="6006"/>
                  </a:lnTo>
                  <a:cubicBezTo>
                    <a:pt x="3933" y="6006"/>
                    <a:pt x="3985" y="5841"/>
                    <a:pt x="3968" y="5699"/>
                  </a:cubicBezTo>
                  <a:cubicBezTo>
                    <a:pt x="3968" y="5699"/>
                    <a:pt x="3951" y="5500"/>
                    <a:pt x="3951" y="5357"/>
                  </a:cubicBezTo>
                  <a:lnTo>
                    <a:pt x="3860" y="5266"/>
                  </a:lnTo>
                  <a:cubicBezTo>
                    <a:pt x="3860" y="5249"/>
                    <a:pt x="3843" y="5249"/>
                    <a:pt x="3825" y="5249"/>
                  </a:cubicBezTo>
                  <a:close/>
                  <a:moveTo>
                    <a:pt x="2545" y="5517"/>
                  </a:moveTo>
                  <a:lnTo>
                    <a:pt x="2510" y="5647"/>
                  </a:lnTo>
                  <a:lnTo>
                    <a:pt x="2510" y="5772"/>
                  </a:lnTo>
                  <a:cubicBezTo>
                    <a:pt x="2527" y="5841"/>
                    <a:pt x="2510" y="5807"/>
                    <a:pt x="2545" y="5950"/>
                  </a:cubicBezTo>
                  <a:lnTo>
                    <a:pt x="2618" y="6079"/>
                  </a:lnTo>
                  <a:lnTo>
                    <a:pt x="2670" y="6006"/>
                  </a:lnTo>
                  <a:cubicBezTo>
                    <a:pt x="2670" y="6006"/>
                    <a:pt x="2687" y="5824"/>
                    <a:pt x="2670" y="5664"/>
                  </a:cubicBezTo>
                  <a:lnTo>
                    <a:pt x="2635" y="5517"/>
                  </a:lnTo>
                  <a:close/>
                  <a:moveTo>
                    <a:pt x="1805" y="6166"/>
                  </a:moveTo>
                  <a:cubicBezTo>
                    <a:pt x="1770" y="6166"/>
                    <a:pt x="1731" y="6188"/>
                    <a:pt x="1731" y="6188"/>
                  </a:cubicBezTo>
                  <a:cubicBezTo>
                    <a:pt x="1731" y="6188"/>
                    <a:pt x="1679" y="6348"/>
                    <a:pt x="1662" y="6512"/>
                  </a:cubicBezTo>
                  <a:lnTo>
                    <a:pt x="1731" y="6689"/>
                  </a:lnTo>
                  <a:lnTo>
                    <a:pt x="1787" y="6637"/>
                  </a:lnTo>
                  <a:cubicBezTo>
                    <a:pt x="1787" y="6637"/>
                    <a:pt x="1805" y="6599"/>
                    <a:pt x="1822" y="6564"/>
                  </a:cubicBezTo>
                  <a:cubicBezTo>
                    <a:pt x="1822" y="6564"/>
                    <a:pt x="1861" y="6382"/>
                    <a:pt x="1878" y="6222"/>
                  </a:cubicBezTo>
                  <a:lnTo>
                    <a:pt x="1805" y="6166"/>
                  </a:lnTo>
                  <a:close/>
                  <a:moveTo>
                    <a:pt x="217" y="6438"/>
                  </a:moveTo>
                  <a:cubicBezTo>
                    <a:pt x="182" y="6438"/>
                    <a:pt x="148" y="6581"/>
                    <a:pt x="148" y="6581"/>
                  </a:cubicBezTo>
                  <a:cubicBezTo>
                    <a:pt x="148" y="6581"/>
                    <a:pt x="130" y="6581"/>
                    <a:pt x="109" y="6815"/>
                  </a:cubicBezTo>
                  <a:lnTo>
                    <a:pt x="165" y="6945"/>
                  </a:lnTo>
                  <a:lnTo>
                    <a:pt x="239" y="6871"/>
                  </a:lnTo>
                  <a:cubicBezTo>
                    <a:pt x="239" y="6871"/>
                    <a:pt x="256" y="6837"/>
                    <a:pt x="273" y="6763"/>
                  </a:cubicBezTo>
                  <a:cubicBezTo>
                    <a:pt x="291" y="6564"/>
                    <a:pt x="291" y="6547"/>
                    <a:pt x="291" y="6547"/>
                  </a:cubicBezTo>
                  <a:lnTo>
                    <a:pt x="273" y="6547"/>
                  </a:lnTo>
                  <a:lnTo>
                    <a:pt x="273" y="6529"/>
                  </a:lnTo>
                  <a:lnTo>
                    <a:pt x="239" y="6456"/>
                  </a:lnTo>
                  <a:cubicBezTo>
                    <a:pt x="239" y="6438"/>
                    <a:pt x="217" y="6438"/>
                    <a:pt x="217" y="6438"/>
                  </a:cubicBezTo>
                  <a:close/>
                  <a:moveTo>
                    <a:pt x="2977" y="6780"/>
                  </a:moveTo>
                  <a:cubicBezTo>
                    <a:pt x="2943" y="6780"/>
                    <a:pt x="2904" y="6837"/>
                    <a:pt x="2886" y="7053"/>
                  </a:cubicBezTo>
                  <a:cubicBezTo>
                    <a:pt x="2886" y="7053"/>
                    <a:pt x="2852" y="7105"/>
                    <a:pt x="2904" y="7286"/>
                  </a:cubicBezTo>
                  <a:lnTo>
                    <a:pt x="2995" y="7412"/>
                  </a:lnTo>
                  <a:lnTo>
                    <a:pt x="3068" y="7321"/>
                  </a:lnTo>
                  <a:cubicBezTo>
                    <a:pt x="3159" y="7070"/>
                    <a:pt x="3103" y="7139"/>
                    <a:pt x="3103" y="7070"/>
                  </a:cubicBezTo>
                  <a:cubicBezTo>
                    <a:pt x="3103" y="7070"/>
                    <a:pt x="3159" y="6979"/>
                    <a:pt x="3085" y="6871"/>
                  </a:cubicBezTo>
                  <a:lnTo>
                    <a:pt x="3029" y="6798"/>
                  </a:lnTo>
                  <a:cubicBezTo>
                    <a:pt x="3012" y="6798"/>
                    <a:pt x="2995" y="6780"/>
                    <a:pt x="2977" y="6780"/>
                  </a:cubicBezTo>
                  <a:close/>
                  <a:moveTo>
                    <a:pt x="1104" y="7321"/>
                  </a:moveTo>
                  <a:cubicBezTo>
                    <a:pt x="1065" y="7321"/>
                    <a:pt x="1030" y="7338"/>
                    <a:pt x="1030" y="7338"/>
                  </a:cubicBezTo>
                  <a:lnTo>
                    <a:pt x="1013" y="7810"/>
                  </a:lnTo>
                  <a:lnTo>
                    <a:pt x="1173" y="7788"/>
                  </a:lnTo>
                  <a:lnTo>
                    <a:pt x="1173" y="7754"/>
                  </a:lnTo>
                  <a:cubicBezTo>
                    <a:pt x="1156" y="7503"/>
                    <a:pt x="1121" y="7321"/>
                    <a:pt x="1121" y="7321"/>
                  </a:cubicBezTo>
                  <a:close/>
                  <a:moveTo>
                    <a:pt x="3894" y="7338"/>
                  </a:moveTo>
                  <a:cubicBezTo>
                    <a:pt x="3877" y="7338"/>
                    <a:pt x="3860" y="7356"/>
                    <a:pt x="3825" y="7395"/>
                  </a:cubicBezTo>
                  <a:lnTo>
                    <a:pt x="3843" y="8044"/>
                  </a:lnTo>
                  <a:lnTo>
                    <a:pt x="3968" y="8026"/>
                  </a:lnTo>
                  <a:cubicBezTo>
                    <a:pt x="3968" y="8026"/>
                    <a:pt x="3985" y="8005"/>
                    <a:pt x="4003" y="7935"/>
                  </a:cubicBezTo>
                  <a:lnTo>
                    <a:pt x="4003" y="7663"/>
                  </a:lnTo>
                  <a:cubicBezTo>
                    <a:pt x="4003" y="7537"/>
                    <a:pt x="4059" y="7485"/>
                    <a:pt x="3968" y="7377"/>
                  </a:cubicBezTo>
                  <a:cubicBezTo>
                    <a:pt x="3933" y="7356"/>
                    <a:pt x="3916" y="7338"/>
                    <a:pt x="3894" y="7338"/>
                  </a:cubicBezTo>
                  <a:close/>
                  <a:moveTo>
                    <a:pt x="217" y="7953"/>
                  </a:moveTo>
                  <a:lnTo>
                    <a:pt x="217" y="7970"/>
                  </a:lnTo>
                  <a:cubicBezTo>
                    <a:pt x="182" y="7987"/>
                    <a:pt x="182" y="7987"/>
                    <a:pt x="165" y="7987"/>
                  </a:cubicBezTo>
                  <a:cubicBezTo>
                    <a:pt x="165" y="7987"/>
                    <a:pt x="165" y="8005"/>
                    <a:pt x="148" y="8078"/>
                  </a:cubicBezTo>
                  <a:cubicBezTo>
                    <a:pt x="109" y="8403"/>
                    <a:pt x="217" y="8528"/>
                    <a:pt x="217" y="8528"/>
                  </a:cubicBezTo>
                  <a:lnTo>
                    <a:pt x="291" y="8459"/>
                  </a:lnTo>
                  <a:cubicBezTo>
                    <a:pt x="291" y="8459"/>
                    <a:pt x="291" y="8403"/>
                    <a:pt x="308" y="8368"/>
                  </a:cubicBezTo>
                  <a:lnTo>
                    <a:pt x="308" y="8152"/>
                  </a:lnTo>
                  <a:cubicBezTo>
                    <a:pt x="308" y="7918"/>
                    <a:pt x="308" y="8044"/>
                    <a:pt x="256" y="7970"/>
                  </a:cubicBezTo>
                  <a:cubicBezTo>
                    <a:pt x="239" y="7953"/>
                    <a:pt x="239" y="7953"/>
                    <a:pt x="217" y="7953"/>
                  </a:cubicBezTo>
                  <a:close/>
                  <a:moveTo>
                    <a:pt x="1930" y="7896"/>
                  </a:moveTo>
                  <a:cubicBezTo>
                    <a:pt x="1930" y="7896"/>
                    <a:pt x="1913" y="7896"/>
                    <a:pt x="1913" y="7918"/>
                  </a:cubicBezTo>
                  <a:lnTo>
                    <a:pt x="1878" y="7918"/>
                  </a:lnTo>
                  <a:cubicBezTo>
                    <a:pt x="1861" y="7918"/>
                    <a:pt x="1822" y="7918"/>
                    <a:pt x="1805" y="8095"/>
                  </a:cubicBezTo>
                  <a:cubicBezTo>
                    <a:pt x="1770" y="8277"/>
                    <a:pt x="1753" y="8294"/>
                    <a:pt x="1805" y="8528"/>
                  </a:cubicBezTo>
                  <a:lnTo>
                    <a:pt x="1861" y="8619"/>
                  </a:lnTo>
                  <a:lnTo>
                    <a:pt x="1930" y="8494"/>
                  </a:lnTo>
                  <a:cubicBezTo>
                    <a:pt x="1969" y="8385"/>
                    <a:pt x="1969" y="8420"/>
                    <a:pt x="1969" y="8312"/>
                  </a:cubicBezTo>
                  <a:cubicBezTo>
                    <a:pt x="1969" y="7953"/>
                    <a:pt x="1948" y="7896"/>
                    <a:pt x="1930" y="7896"/>
                  </a:cubicBezTo>
                  <a:close/>
                  <a:moveTo>
                    <a:pt x="2904" y="8494"/>
                  </a:moveTo>
                  <a:cubicBezTo>
                    <a:pt x="2886" y="8494"/>
                    <a:pt x="2852" y="8567"/>
                    <a:pt x="2852" y="8567"/>
                  </a:cubicBezTo>
                  <a:cubicBezTo>
                    <a:pt x="2852" y="8567"/>
                    <a:pt x="2834" y="8584"/>
                    <a:pt x="2852" y="8870"/>
                  </a:cubicBezTo>
                  <a:lnTo>
                    <a:pt x="2852" y="8926"/>
                  </a:lnTo>
                  <a:lnTo>
                    <a:pt x="2921" y="9086"/>
                  </a:lnTo>
                  <a:lnTo>
                    <a:pt x="2995" y="9034"/>
                  </a:lnTo>
                  <a:lnTo>
                    <a:pt x="3012" y="8926"/>
                  </a:lnTo>
                  <a:cubicBezTo>
                    <a:pt x="3012" y="8762"/>
                    <a:pt x="2995" y="8567"/>
                    <a:pt x="2995" y="8567"/>
                  </a:cubicBezTo>
                  <a:cubicBezTo>
                    <a:pt x="2995" y="8567"/>
                    <a:pt x="2977" y="8567"/>
                    <a:pt x="2921" y="8511"/>
                  </a:cubicBezTo>
                  <a:cubicBezTo>
                    <a:pt x="2921" y="8511"/>
                    <a:pt x="2921" y="8494"/>
                    <a:pt x="2904" y="8494"/>
                  </a:cubicBezTo>
                  <a:close/>
                  <a:moveTo>
                    <a:pt x="1065" y="8744"/>
                  </a:moveTo>
                  <a:cubicBezTo>
                    <a:pt x="1048" y="8744"/>
                    <a:pt x="1048" y="8783"/>
                    <a:pt x="1048" y="8892"/>
                  </a:cubicBezTo>
                  <a:cubicBezTo>
                    <a:pt x="1048" y="8892"/>
                    <a:pt x="1030" y="9108"/>
                    <a:pt x="1048" y="9268"/>
                  </a:cubicBezTo>
                  <a:cubicBezTo>
                    <a:pt x="1048" y="9268"/>
                    <a:pt x="1048" y="9285"/>
                    <a:pt x="1065" y="9341"/>
                  </a:cubicBezTo>
                  <a:lnTo>
                    <a:pt x="1173" y="9359"/>
                  </a:lnTo>
                  <a:lnTo>
                    <a:pt x="1212" y="9216"/>
                  </a:lnTo>
                  <a:cubicBezTo>
                    <a:pt x="1212" y="8943"/>
                    <a:pt x="1139" y="8783"/>
                    <a:pt x="1139" y="8783"/>
                  </a:cubicBezTo>
                  <a:cubicBezTo>
                    <a:pt x="1104" y="8762"/>
                    <a:pt x="1082" y="8744"/>
                    <a:pt x="1065" y="8744"/>
                  </a:cubicBezTo>
                  <a:close/>
                  <a:moveTo>
                    <a:pt x="3894" y="9052"/>
                  </a:moveTo>
                  <a:cubicBezTo>
                    <a:pt x="3843" y="9052"/>
                    <a:pt x="3825" y="9125"/>
                    <a:pt x="3825" y="9125"/>
                  </a:cubicBezTo>
                  <a:cubicBezTo>
                    <a:pt x="3786" y="9303"/>
                    <a:pt x="3734" y="9450"/>
                    <a:pt x="3752" y="9610"/>
                  </a:cubicBezTo>
                  <a:lnTo>
                    <a:pt x="3825" y="9718"/>
                  </a:lnTo>
                  <a:lnTo>
                    <a:pt x="3894" y="9649"/>
                  </a:lnTo>
                  <a:lnTo>
                    <a:pt x="3916" y="9575"/>
                  </a:lnTo>
                  <a:cubicBezTo>
                    <a:pt x="3916" y="9432"/>
                    <a:pt x="3933" y="9268"/>
                    <a:pt x="3933" y="9125"/>
                  </a:cubicBezTo>
                  <a:cubicBezTo>
                    <a:pt x="3916" y="9052"/>
                    <a:pt x="3894" y="9052"/>
                    <a:pt x="3894" y="9052"/>
                  </a:cubicBezTo>
                  <a:close/>
                  <a:moveTo>
                    <a:pt x="57" y="9216"/>
                  </a:moveTo>
                  <a:cubicBezTo>
                    <a:pt x="1" y="9341"/>
                    <a:pt x="22" y="9341"/>
                    <a:pt x="40" y="9376"/>
                  </a:cubicBezTo>
                  <a:cubicBezTo>
                    <a:pt x="40" y="9575"/>
                    <a:pt x="1" y="9540"/>
                    <a:pt x="148" y="9826"/>
                  </a:cubicBezTo>
                  <a:lnTo>
                    <a:pt x="165" y="9843"/>
                  </a:lnTo>
                  <a:cubicBezTo>
                    <a:pt x="182" y="9865"/>
                    <a:pt x="217" y="9882"/>
                    <a:pt x="239" y="9882"/>
                  </a:cubicBezTo>
                  <a:cubicBezTo>
                    <a:pt x="273" y="9882"/>
                    <a:pt x="256" y="9809"/>
                    <a:pt x="256" y="9809"/>
                  </a:cubicBezTo>
                  <a:lnTo>
                    <a:pt x="217" y="9627"/>
                  </a:lnTo>
                  <a:cubicBezTo>
                    <a:pt x="148" y="9341"/>
                    <a:pt x="57" y="9216"/>
                    <a:pt x="57" y="9216"/>
                  </a:cubicBezTo>
                  <a:close/>
                  <a:moveTo>
                    <a:pt x="2311" y="9467"/>
                  </a:moveTo>
                  <a:cubicBezTo>
                    <a:pt x="2294" y="9467"/>
                    <a:pt x="2294" y="9484"/>
                    <a:pt x="2294" y="9484"/>
                  </a:cubicBezTo>
                  <a:cubicBezTo>
                    <a:pt x="2203" y="9592"/>
                    <a:pt x="2237" y="9540"/>
                    <a:pt x="2220" y="9592"/>
                  </a:cubicBezTo>
                  <a:cubicBezTo>
                    <a:pt x="2220" y="9592"/>
                    <a:pt x="2186" y="9774"/>
                    <a:pt x="2186" y="9934"/>
                  </a:cubicBezTo>
                  <a:lnTo>
                    <a:pt x="2272" y="10168"/>
                  </a:lnTo>
                  <a:lnTo>
                    <a:pt x="2328" y="10081"/>
                  </a:lnTo>
                  <a:cubicBezTo>
                    <a:pt x="2380" y="9843"/>
                    <a:pt x="2380" y="9575"/>
                    <a:pt x="2380" y="9575"/>
                  </a:cubicBezTo>
                  <a:lnTo>
                    <a:pt x="2363" y="9575"/>
                  </a:lnTo>
                  <a:lnTo>
                    <a:pt x="2328" y="9484"/>
                  </a:lnTo>
                  <a:cubicBezTo>
                    <a:pt x="2311" y="9484"/>
                    <a:pt x="2311" y="9467"/>
                    <a:pt x="2311" y="9467"/>
                  </a:cubicBezTo>
                  <a:close/>
                </a:path>
              </a:pathLst>
            </a:custGeom>
            <a:solidFill>
              <a:srgbClr val="80DA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58"/>
            <p:cNvSpPr/>
            <p:nvPr/>
          </p:nvSpPr>
          <p:spPr>
            <a:xfrm>
              <a:off x="2992625" y="3646025"/>
              <a:ext cx="137500" cy="307825"/>
            </a:xfrm>
            <a:custGeom>
              <a:rect b="b" l="l" r="r" t="t"/>
              <a:pathLst>
                <a:path extrusionOk="0" h="12313" w="5500">
                  <a:moveTo>
                    <a:pt x="3712" y="0"/>
                  </a:moveTo>
                  <a:cubicBezTo>
                    <a:pt x="3695" y="0"/>
                    <a:pt x="3678" y="17"/>
                    <a:pt x="3678" y="17"/>
                  </a:cubicBezTo>
                  <a:cubicBezTo>
                    <a:pt x="3678" y="17"/>
                    <a:pt x="3661" y="35"/>
                    <a:pt x="3639" y="108"/>
                  </a:cubicBezTo>
                  <a:cubicBezTo>
                    <a:pt x="3604" y="307"/>
                    <a:pt x="3622" y="216"/>
                    <a:pt x="3622" y="415"/>
                  </a:cubicBezTo>
                  <a:lnTo>
                    <a:pt x="3661" y="632"/>
                  </a:lnTo>
                  <a:lnTo>
                    <a:pt x="3695" y="597"/>
                  </a:lnTo>
                  <a:lnTo>
                    <a:pt x="3730" y="415"/>
                  </a:lnTo>
                  <a:cubicBezTo>
                    <a:pt x="3747" y="359"/>
                    <a:pt x="3747" y="381"/>
                    <a:pt x="3786" y="125"/>
                  </a:cubicBezTo>
                  <a:lnTo>
                    <a:pt x="3730" y="0"/>
                  </a:lnTo>
                  <a:close/>
                  <a:moveTo>
                    <a:pt x="3245" y="506"/>
                  </a:moveTo>
                  <a:cubicBezTo>
                    <a:pt x="3206" y="506"/>
                    <a:pt x="3154" y="541"/>
                    <a:pt x="3154" y="541"/>
                  </a:cubicBezTo>
                  <a:cubicBezTo>
                    <a:pt x="3154" y="541"/>
                    <a:pt x="3098" y="723"/>
                    <a:pt x="3046" y="883"/>
                  </a:cubicBezTo>
                  <a:cubicBezTo>
                    <a:pt x="3029" y="939"/>
                    <a:pt x="3012" y="922"/>
                    <a:pt x="3029" y="1008"/>
                  </a:cubicBezTo>
                  <a:lnTo>
                    <a:pt x="3081" y="1099"/>
                  </a:lnTo>
                  <a:lnTo>
                    <a:pt x="3172" y="1008"/>
                  </a:lnTo>
                  <a:cubicBezTo>
                    <a:pt x="3245" y="813"/>
                    <a:pt x="3263" y="524"/>
                    <a:pt x="3263" y="524"/>
                  </a:cubicBezTo>
                  <a:lnTo>
                    <a:pt x="3245" y="506"/>
                  </a:lnTo>
                  <a:close/>
                  <a:moveTo>
                    <a:pt x="2471" y="956"/>
                  </a:moveTo>
                  <a:cubicBezTo>
                    <a:pt x="2432" y="956"/>
                    <a:pt x="2415" y="991"/>
                    <a:pt x="2415" y="991"/>
                  </a:cubicBezTo>
                  <a:cubicBezTo>
                    <a:pt x="2397" y="991"/>
                    <a:pt x="2397" y="991"/>
                    <a:pt x="2363" y="1064"/>
                  </a:cubicBezTo>
                  <a:lnTo>
                    <a:pt x="2254" y="1354"/>
                  </a:lnTo>
                  <a:cubicBezTo>
                    <a:pt x="2216" y="1497"/>
                    <a:pt x="2254" y="1588"/>
                    <a:pt x="2254" y="1588"/>
                  </a:cubicBezTo>
                  <a:lnTo>
                    <a:pt x="2341" y="1532"/>
                  </a:lnTo>
                  <a:cubicBezTo>
                    <a:pt x="2432" y="1354"/>
                    <a:pt x="2449" y="1281"/>
                    <a:pt x="2505" y="1116"/>
                  </a:cubicBezTo>
                  <a:lnTo>
                    <a:pt x="2488" y="973"/>
                  </a:lnTo>
                  <a:lnTo>
                    <a:pt x="2471" y="956"/>
                  </a:lnTo>
                  <a:close/>
                  <a:moveTo>
                    <a:pt x="4162" y="1030"/>
                  </a:moveTo>
                  <a:cubicBezTo>
                    <a:pt x="4110" y="1030"/>
                    <a:pt x="4054" y="1281"/>
                    <a:pt x="4054" y="1281"/>
                  </a:cubicBezTo>
                  <a:cubicBezTo>
                    <a:pt x="4037" y="1441"/>
                    <a:pt x="4002" y="1497"/>
                    <a:pt x="4037" y="1679"/>
                  </a:cubicBezTo>
                  <a:lnTo>
                    <a:pt x="4180" y="1713"/>
                  </a:lnTo>
                  <a:lnTo>
                    <a:pt x="4219" y="1657"/>
                  </a:lnTo>
                  <a:cubicBezTo>
                    <a:pt x="4201" y="1462"/>
                    <a:pt x="4219" y="1207"/>
                    <a:pt x="4219" y="1207"/>
                  </a:cubicBezTo>
                  <a:cubicBezTo>
                    <a:pt x="4219" y="1207"/>
                    <a:pt x="4236" y="1207"/>
                    <a:pt x="4219" y="1155"/>
                  </a:cubicBezTo>
                  <a:lnTo>
                    <a:pt x="4162" y="1047"/>
                  </a:lnTo>
                  <a:lnTo>
                    <a:pt x="4162" y="1030"/>
                  </a:lnTo>
                  <a:close/>
                  <a:moveTo>
                    <a:pt x="3120" y="1964"/>
                  </a:moveTo>
                  <a:cubicBezTo>
                    <a:pt x="3081" y="1964"/>
                    <a:pt x="3029" y="2038"/>
                    <a:pt x="3029" y="2038"/>
                  </a:cubicBezTo>
                  <a:cubicBezTo>
                    <a:pt x="3029" y="2038"/>
                    <a:pt x="2973" y="2055"/>
                    <a:pt x="2973" y="2414"/>
                  </a:cubicBezTo>
                  <a:lnTo>
                    <a:pt x="3046" y="2652"/>
                  </a:lnTo>
                  <a:lnTo>
                    <a:pt x="3120" y="2579"/>
                  </a:lnTo>
                  <a:cubicBezTo>
                    <a:pt x="3120" y="2579"/>
                    <a:pt x="3154" y="2488"/>
                    <a:pt x="3172" y="2436"/>
                  </a:cubicBezTo>
                  <a:cubicBezTo>
                    <a:pt x="3263" y="2038"/>
                    <a:pt x="3263" y="2038"/>
                    <a:pt x="3228" y="2038"/>
                  </a:cubicBezTo>
                  <a:cubicBezTo>
                    <a:pt x="3206" y="2038"/>
                    <a:pt x="3172" y="2038"/>
                    <a:pt x="3137" y="1982"/>
                  </a:cubicBezTo>
                  <a:cubicBezTo>
                    <a:pt x="3137" y="1964"/>
                    <a:pt x="3120" y="1964"/>
                    <a:pt x="3120" y="1964"/>
                  </a:cubicBezTo>
                  <a:close/>
                  <a:moveTo>
                    <a:pt x="2038" y="2271"/>
                  </a:moveTo>
                  <a:lnTo>
                    <a:pt x="2017" y="2289"/>
                  </a:lnTo>
                  <a:cubicBezTo>
                    <a:pt x="1965" y="2345"/>
                    <a:pt x="1982" y="2271"/>
                    <a:pt x="1947" y="2380"/>
                  </a:cubicBezTo>
                  <a:cubicBezTo>
                    <a:pt x="1947" y="2380"/>
                    <a:pt x="1891" y="2579"/>
                    <a:pt x="1874" y="2704"/>
                  </a:cubicBezTo>
                  <a:cubicBezTo>
                    <a:pt x="1874" y="2721"/>
                    <a:pt x="1908" y="2955"/>
                    <a:pt x="1908" y="2955"/>
                  </a:cubicBezTo>
                  <a:lnTo>
                    <a:pt x="1982" y="2903"/>
                  </a:lnTo>
                  <a:cubicBezTo>
                    <a:pt x="1982" y="2903"/>
                    <a:pt x="1999" y="2812"/>
                    <a:pt x="2055" y="2669"/>
                  </a:cubicBezTo>
                  <a:lnTo>
                    <a:pt x="2073" y="2522"/>
                  </a:lnTo>
                  <a:cubicBezTo>
                    <a:pt x="2107" y="2362"/>
                    <a:pt x="2055" y="2289"/>
                    <a:pt x="2055" y="2289"/>
                  </a:cubicBezTo>
                  <a:cubicBezTo>
                    <a:pt x="2055" y="2271"/>
                    <a:pt x="2038" y="2271"/>
                    <a:pt x="2038" y="2271"/>
                  </a:cubicBezTo>
                  <a:close/>
                  <a:moveTo>
                    <a:pt x="4054" y="2470"/>
                  </a:moveTo>
                  <a:cubicBezTo>
                    <a:pt x="4020" y="2470"/>
                    <a:pt x="4002" y="2579"/>
                    <a:pt x="4002" y="2579"/>
                  </a:cubicBezTo>
                  <a:cubicBezTo>
                    <a:pt x="4002" y="2579"/>
                    <a:pt x="3985" y="2579"/>
                    <a:pt x="3985" y="2630"/>
                  </a:cubicBezTo>
                  <a:cubicBezTo>
                    <a:pt x="3985" y="2630"/>
                    <a:pt x="3963" y="2829"/>
                    <a:pt x="3963" y="3011"/>
                  </a:cubicBezTo>
                  <a:lnTo>
                    <a:pt x="4037" y="3171"/>
                  </a:lnTo>
                  <a:cubicBezTo>
                    <a:pt x="4093" y="3102"/>
                    <a:pt x="4110" y="3046"/>
                    <a:pt x="4110" y="3046"/>
                  </a:cubicBezTo>
                  <a:cubicBezTo>
                    <a:pt x="4180" y="2868"/>
                    <a:pt x="4162" y="2778"/>
                    <a:pt x="4145" y="2630"/>
                  </a:cubicBezTo>
                  <a:lnTo>
                    <a:pt x="4072" y="2470"/>
                  </a:lnTo>
                  <a:close/>
                  <a:moveTo>
                    <a:pt x="4794" y="2886"/>
                  </a:moveTo>
                  <a:lnTo>
                    <a:pt x="4703" y="2977"/>
                  </a:lnTo>
                  <a:cubicBezTo>
                    <a:pt x="4721" y="3119"/>
                    <a:pt x="4721" y="3228"/>
                    <a:pt x="4742" y="3478"/>
                  </a:cubicBezTo>
                  <a:lnTo>
                    <a:pt x="4829" y="3643"/>
                  </a:lnTo>
                  <a:cubicBezTo>
                    <a:pt x="4868" y="3604"/>
                    <a:pt x="4885" y="3552"/>
                    <a:pt x="4902" y="3496"/>
                  </a:cubicBezTo>
                  <a:lnTo>
                    <a:pt x="4850" y="2920"/>
                  </a:lnTo>
                  <a:cubicBezTo>
                    <a:pt x="4829" y="2903"/>
                    <a:pt x="4811" y="2903"/>
                    <a:pt x="4794" y="2886"/>
                  </a:cubicBezTo>
                  <a:close/>
                  <a:moveTo>
                    <a:pt x="3314" y="3318"/>
                  </a:moveTo>
                  <a:cubicBezTo>
                    <a:pt x="3280" y="3318"/>
                    <a:pt x="3263" y="3336"/>
                    <a:pt x="3263" y="3336"/>
                  </a:cubicBezTo>
                  <a:cubicBezTo>
                    <a:pt x="3263" y="3336"/>
                    <a:pt x="3245" y="3496"/>
                    <a:pt x="3228" y="3751"/>
                  </a:cubicBezTo>
                  <a:cubicBezTo>
                    <a:pt x="3228" y="3751"/>
                    <a:pt x="3228" y="3928"/>
                    <a:pt x="3280" y="3928"/>
                  </a:cubicBezTo>
                  <a:cubicBezTo>
                    <a:pt x="3297" y="3928"/>
                    <a:pt x="3336" y="3894"/>
                    <a:pt x="3388" y="3786"/>
                  </a:cubicBezTo>
                  <a:lnTo>
                    <a:pt x="3405" y="3677"/>
                  </a:lnTo>
                  <a:lnTo>
                    <a:pt x="3405" y="3427"/>
                  </a:lnTo>
                  <a:lnTo>
                    <a:pt x="3353" y="3318"/>
                  </a:lnTo>
                  <a:close/>
                  <a:moveTo>
                    <a:pt x="2324" y="3478"/>
                  </a:moveTo>
                  <a:lnTo>
                    <a:pt x="2233" y="3587"/>
                  </a:lnTo>
                  <a:cubicBezTo>
                    <a:pt x="2216" y="3734"/>
                    <a:pt x="2216" y="3677"/>
                    <a:pt x="2216" y="3820"/>
                  </a:cubicBezTo>
                  <a:lnTo>
                    <a:pt x="2289" y="3950"/>
                  </a:lnTo>
                  <a:lnTo>
                    <a:pt x="2341" y="3894"/>
                  </a:lnTo>
                  <a:cubicBezTo>
                    <a:pt x="2341" y="3894"/>
                    <a:pt x="2363" y="3876"/>
                    <a:pt x="2380" y="3842"/>
                  </a:cubicBezTo>
                  <a:cubicBezTo>
                    <a:pt x="2380" y="3842"/>
                    <a:pt x="2415" y="3677"/>
                    <a:pt x="2415" y="3552"/>
                  </a:cubicBezTo>
                  <a:lnTo>
                    <a:pt x="2341" y="3478"/>
                  </a:lnTo>
                  <a:close/>
                  <a:moveTo>
                    <a:pt x="1368" y="3734"/>
                  </a:moveTo>
                  <a:cubicBezTo>
                    <a:pt x="1333" y="3734"/>
                    <a:pt x="1316" y="3786"/>
                    <a:pt x="1316" y="3786"/>
                  </a:cubicBezTo>
                  <a:cubicBezTo>
                    <a:pt x="1281" y="4019"/>
                    <a:pt x="1225" y="4253"/>
                    <a:pt x="1225" y="4491"/>
                  </a:cubicBezTo>
                  <a:lnTo>
                    <a:pt x="1281" y="4543"/>
                  </a:lnTo>
                  <a:lnTo>
                    <a:pt x="1333" y="4491"/>
                  </a:lnTo>
                  <a:lnTo>
                    <a:pt x="1368" y="4326"/>
                  </a:lnTo>
                  <a:cubicBezTo>
                    <a:pt x="1424" y="4058"/>
                    <a:pt x="1424" y="3768"/>
                    <a:pt x="1424" y="3768"/>
                  </a:cubicBezTo>
                  <a:cubicBezTo>
                    <a:pt x="1406" y="3734"/>
                    <a:pt x="1389" y="3734"/>
                    <a:pt x="1368" y="3734"/>
                  </a:cubicBezTo>
                  <a:close/>
                  <a:moveTo>
                    <a:pt x="4180" y="3911"/>
                  </a:moveTo>
                  <a:cubicBezTo>
                    <a:pt x="4128" y="3911"/>
                    <a:pt x="4093" y="3928"/>
                    <a:pt x="4093" y="3928"/>
                  </a:cubicBezTo>
                  <a:lnTo>
                    <a:pt x="4072" y="3967"/>
                  </a:lnTo>
                  <a:lnTo>
                    <a:pt x="4054" y="4292"/>
                  </a:lnTo>
                  <a:cubicBezTo>
                    <a:pt x="4037" y="4560"/>
                    <a:pt x="4037" y="4344"/>
                    <a:pt x="4072" y="4599"/>
                  </a:cubicBezTo>
                  <a:lnTo>
                    <a:pt x="4128" y="4651"/>
                  </a:lnTo>
                  <a:lnTo>
                    <a:pt x="4180" y="4599"/>
                  </a:lnTo>
                  <a:cubicBezTo>
                    <a:pt x="4180" y="4599"/>
                    <a:pt x="4236" y="4491"/>
                    <a:pt x="4253" y="4292"/>
                  </a:cubicBezTo>
                  <a:lnTo>
                    <a:pt x="4253" y="3985"/>
                  </a:lnTo>
                  <a:cubicBezTo>
                    <a:pt x="4253" y="3985"/>
                    <a:pt x="4271" y="3950"/>
                    <a:pt x="4180" y="3911"/>
                  </a:cubicBezTo>
                  <a:close/>
                  <a:moveTo>
                    <a:pt x="2648" y="4417"/>
                  </a:moveTo>
                  <a:cubicBezTo>
                    <a:pt x="2614" y="4417"/>
                    <a:pt x="2540" y="4543"/>
                    <a:pt x="2540" y="4685"/>
                  </a:cubicBezTo>
                  <a:cubicBezTo>
                    <a:pt x="2505" y="4923"/>
                    <a:pt x="2505" y="4815"/>
                    <a:pt x="2523" y="4923"/>
                  </a:cubicBezTo>
                  <a:lnTo>
                    <a:pt x="2596" y="5084"/>
                  </a:lnTo>
                  <a:lnTo>
                    <a:pt x="2665" y="5032"/>
                  </a:lnTo>
                  <a:cubicBezTo>
                    <a:pt x="2665" y="5032"/>
                    <a:pt x="2687" y="4958"/>
                    <a:pt x="2704" y="4902"/>
                  </a:cubicBezTo>
                  <a:lnTo>
                    <a:pt x="2722" y="4742"/>
                  </a:lnTo>
                  <a:cubicBezTo>
                    <a:pt x="2739" y="4616"/>
                    <a:pt x="2739" y="4685"/>
                    <a:pt x="2722" y="4599"/>
                  </a:cubicBezTo>
                  <a:lnTo>
                    <a:pt x="2687" y="4435"/>
                  </a:lnTo>
                  <a:cubicBezTo>
                    <a:pt x="2665" y="4417"/>
                    <a:pt x="2665" y="4417"/>
                    <a:pt x="2648" y="4417"/>
                  </a:cubicBezTo>
                  <a:close/>
                  <a:moveTo>
                    <a:pt x="4902" y="4742"/>
                  </a:moveTo>
                  <a:cubicBezTo>
                    <a:pt x="4742" y="4742"/>
                    <a:pt x="4829" y="4794"/>
                    <a:pt x="4829" y="4794"/>
                  </a:cubicBezTo>
                  <a:cubicBezTo>
                    <a:pt x="4850" y="5032"/>
                    <a:pt x="4885" y="5334"/>
                    <a:pt x="4885" y="5334"/>
                  </a:cubicBezTo>
                  <a:lnTo>
                    <a:pt x="5028" y="5373"/>
                  </a:lnTo>
                  <a:lnTo>
                    <a:pt x="5067" y="5334"/>
                  </a:lnTo>
                  <a:lnTo>
                    <a:pt x="5067" y="5140"/>
                  </a:lnTo>
                  <a:cubicBezTo>
                    <a:pt x="5045" y="5049"/>
                    <a:pt x="5067" y="5032"/>
                    <a:pt x="5028" y="4759"/>
                  </a:cubicBezTo>
                  <a:cubicBezTo>
                    <a:pt x="4976" y="4742"/>
                    <a:pt x="4920" y="4742"/>
                    <a:pt x="4902" y="4742"/>
                  </a:cubicBezTo>
                  <a:close/>
                  <a:moveTo>
                    <a:pt x="3678" y="5157"/>
                  </a:moveTo>
                  <a:cubicBezTo>
                    <a:pt x="3639" y="5157"/>
                    <a:pt x="3604" y="5174"/>
                    <a:pt x="3604" y="5174"/>
                  </a:cubicBezTo>
                  <a:lnTo>
                    <a:pt x="3570" y="5174"/>
                  </a:lnTo>
                  <a:cubicBezTo>
                    <a:pt x="3552" y="5174"/>
                    <a:pt x="3570" y="5192"/>
                    <a:pt x="3570" y="5551"/>
                  </a:cubicBezTo>
                  <a:lnTo>
                    <a:pt x="3622" y="5698"/>
                  </a:lnTo>
                  <a:lnTo>
                    <a:pt x="3730" y="5698"/>
                  </a:lnTo>
                  <a:cubicBezTo>
                    <a:pt x="3730" y="5698"/>
                    <a:pt x="3747" y="5659"/>
                    <a:pt x="3769" y="5607"/>
                  </a:cubicBezTo>
                  <a:lnTo>
                    <a:pt x="3786" y="5482"/>
                  </a:lnTo>
                  <a:cubicBezTo>
                    <a:pt x="3769" y="5101"/>
                    <a:pt x="3855" y="5192"/>
                    <a:pt x="3695" y="5157"/>
                  </a:cubicBezTo>
                  <a:close/>
                  <a:moveTo>
                    <a:pt x="1640" y="5265"/>
                  </a:moveTo>
                  <a:cubicBezTo>
                    <a:pt x="1606" y="5265"/>
                    <a:pt x="1549" y="5356"/>
                    <a:pt x="1515" y="5750"/>
                  </a:cubicBezTo>
                  <a:lnTo>
                    <a:pt x="1549" y="6040"/>
                  </a:lnTo>
                  <a:lnTo>
                    <a:pt x="1640" y="5897"/>
                  </a:lnTo>
                  <a:lnTo>
                    <a:pt x="1692" y="5681"/>
                  </a:lnTo>
                  <a:cubicBezTo>
                    <a:pt x="1714" y="5443"/>
                    <a:pt x="1657" y="5283"/>
                    <a:pt x="1657" y="5283"/>
                  </a:cubicBezTo>
                  <a:cubicBezTo>
                    <a:pt x="1657" y="5265"/>
                    <a:pt x="1640" y="5265"/>
                    <a:pt x="1640" y="5265"/>
                  </a:cubicBezTo>
                  <a:close/>
                  <a:moveTo>
                    <a:pt x="4595" y="5897"/>
                  </a:moveTo>
                  <a:cubicBezTo>
                    <a:pt x="4578" y="5897"/>
                    <a:pt x="4578" y="5914"/>
                    <a:pt x="4560" y="5949"/>
                  </a:cubicBezTo>
                  <a:lnTo>
                    <a:pt x="4504" y="6040"/>
                  </a:lnTo>
                  <a:cubicBezTo>
                    <a:pt x="4487" y="6221"/>
                    <a:pt x="4504" y="6256"/>
                    <a:pt x="4526" y="6347"/>
                  </a:cubicBezTo>
                  <a:lnTo>
                    <a:pt x="4612" y="6524"/>
                  </a:lnTo>
                  <a:lnTo>
                    <a:pt x="4686" y="6438"/>
                  </a:lnTo>
                  <a:cubicBezTo>
                    <a:pt x="4686" y="6438"/>
                    <a:pt x="4686" y="6399"/>
                    <a:pt x="4703" y="6347"/>
                  </a:cubicBezTo>
                  <a:lnTo>
                    <a:pt x="4703" y="5983"/>
                  </a:lnTo>
                  <a:cubicBezTo>
                    <a:pt x="4686" y="5983"/>
                    <a:pt x="4686" y="5983"/>
                    <a:pt x="4612" y="5914"/>
                  </a:cubicBezTo>
                  <a:cubicBezTo>
                    <a:pt x="4612" y="5897"/>
                    <a:pt x="4595" y="5897"/>
                    <a:pt x="4595" y="5897"/>
                  </a:cubicBezTo>
                  <a:close/>
                  <a:moveTo>
                    <a:pt x="883" y="5983"/>
                  </a:moveTo>
                  <a:cubicBezTo>
                    <a:pt x="848" y="5983"/>
                    <a:pt x="827" y="6057"/>
                    <a:pt x="827" y="6057"/>
                  </a:cubicBezTo>
                  <a:cubicBezTo>
                    <a:pt x="827" y="6057"/>
                    <a:pt x="809" y="6057"/>
                    <a:pt x="809" y="6200"/>
                  </a:cubicBezTo>
                  <a:cubicBezTo>
                    <a:pt x="848" y="6524"/>
                    <a:pt x="883" y="6563"/>
                    <a:pt x="883" y="6563"/>
                  </a:cubicBezTo>
                  <a:lnTo>
                    <a:pt x="957" y="6507"/>
                  </a:lnTo>
                  <a:cubicBezTo>
                    <a:pt x="957" y="6507"/>
                    <a:pt x="974" y="6399"/>
                    <a:pt x="974" y="6330"/>
                  </a:cubicBezTo>
                  <a:cubicBezTo>
                    <a:pt x="974" y="6330"/>
                    <a:pt x="991" y="6273"/>
                    <a:pt x="974" y="6113"/>
                  </a:cubicBezTo>
                  <a:lnTo>
                    <a:pt x="900" y="5983"/>
                  </a:lnTo>
                  <a:close/>
                  <a:moveTo>
                    <a:pt x="2938" y="6200"/>
                  </a:moveTo>
                  <a:cubicBezTo>
                    <a:pt x="2921" y="6200"/>
                    <a:pt x="2921" y="6221"/>
                    <a:pt x="2921" y="6221"/>
                  </a:cubicBezTo>
                  <a:lnTo>
                    <a:pt x="2864" y="6273"/>
                  </a:lnTo>
                  <a:lnTo>
                    <a:pt x="2813" y="6364"/>
                  </a:lnTo>
                  <a:cubicBezTo>
                    <a:pt x="2739" y="6671"/>
                    <a:pt x="2665" y="6490"/>
                    <a:pt x="2921" y="6689"/>
                  </a:cubicBezTo>
                  <a:lnTo>
                    <a:pt x="2973" y="6615"/>
                  </a:lnTo>
                  <a:cubicBezTo>
                    <a:pt x="2973" y="6615"/>
                    <a:pt x="2990" y="6615"/>
                    <a:pt x="2990" y="6598"/>
                  </a:cubicBezTo>
                  <a:lnTo>
                    <a:pt x="3029" y="6330"/>
                  </a:lnTo>
                  <a:cubicBezTo>
                    <a:pt x="2973" y="6256"/>
                    <a:pt x="2990" y="6291"/>
                    <a:pt x="2955" y="6221"/>
                  </a:cubicBezTo>
                  <a:lnTo>
                    <a:pt x="2938" y="6200"/>
                  </a:lnTo>
                  <a:close/>
                  <a:moveTo>
                    <a:pt x="1891" y="6689"/>
                  </a:moveTo>
                  <a:cubicBezTo>
                    <a:pt x="1839" y="6689"/>
                    <a:pt x="1783" y="6723"/>
                    <a:pt x="1783" y="6723"/>
                  </a:cubicBezTo>
                  <a:cubicBezTo>
                    <a:pt x="1748" y="6870"/>
                    <a:pt x="1692" y="6957"/>
                    <a:pt x="1714" y="7156"/>
                  </a:cubicBezTo>
                  <a:lnTo>
                    <a:pt x="1822" y="7212"/>
                  </a:lnTo>
                  <a:lnTo>
                    <a:pt x="1891" y="7087"/>
                  </a:lnTo>
                  <a:cubicBezTo>
                    <a:pt x="1947" y="6849"/>
                    <a:pt x="1908" y="6689"/>
                    <a:pt x="1908" y="6689"/>
                  </a:cubicBezTo>
                  <a:close/>
                  <a:moveTo>
                    <a:pt x="5318" y="6689"/>
                  </a:moveTo>
                  <a:cubicBezTo>
                    <a:pt x="5227" y="6689"/>
                    <a:pt x="5209" y="6741"/>
                    <a:pt x="5209" y="6831"/>
                  </a:cubicBezTo>
                  <a:cubicBezTo>
                    <a:pt x="5209" y="6831"/>
                    <a:pt x="5209" y="7065"/>
                    <a:pt x="5227" y="7229"/>
                  </a:cubicBezTo>
                  <a:cubicBezTo>
                    <a:pt x="5227" y="7229"/>
                    <a:pt x="5244" y="7264"/>
                    <a:pt x="5283" y="7355"/>
                  </a:cubicBezTo>
                  <a:lnTo>
                    <a:pt x="5352" y="7428"/>
                  </a:lnTo>
                  <a:lnTo>
                    <a:pt x="5426" y="7338"/>
                  </a:lnTo>
                  <a:cubicBezTo>
                    <a:pt x="5426" y="7338"/>
                    <a:pt x="5426" y="7281"/>
                    <a:pt x="5443" y="7229"/>
                  </a:cubicBezTo>
                  <a:cubicBezTo>
                    <a:pt x="5443" y="7229"/>
                    <a:pt x="5443" y="6957"/>
                    <a:pt x="5426" y="6741"/>
                  </a:cubicBezTo>
                  <a:lnTo>
                    <a:pt x="5352" y="6706"/>
                  </a:lnTo>
                  <a:cubicBezTo>
                    <a:pt x="5335" y="6689"/>
                    <a:pt x="5318" y="6689"/>
                    <a:pt x="5318" y="6689"/>
                  </a:cubicBezTo>
                  <a:close/>
                  <a:moveTo>
                    <a:pt x="3946" y="6870"/>
                  </a:moveTo>
                  <a:cubicBezTo>
                    <a:pt x="3929" y="6870"/>
                    <a:pt x="3911" y="6922"/>
                    <a:pt x="3911" y="6922"/>
                  </a:cubicBezTo>
                  <a:cubicBezTo>
                    <a:pt x="3855" y="6978"/>
                    <a:pt x="3838" y="7264"/>
                    <a:pt x="3877" y="7428"/>
                  </a:cubicBezTo>
                  <a:lnTo>
                    <a:pt x="3946" y="7571"/>
                  </a:lnTo>
                  <a:lnTo>
                    <a:pt x="4002" y="7498"/>
                  </a:lnTo>
                  <a:cubicBezTo>
                    <a:pt x="4037" y="7389"/>
                    <a:pt x="4054" y="7229"/>
                    <a:pt x="4054" y="7173"/>
                  </a:cubicBezTo>
                  <a:cubicBezTo>
                    <a:pt x="4054" y="7013"/>
                    <a:pt x="3963" y="6888"/>
                    <a:pt x="3963" y="6888"/>
                  </a:cubicBezTo>
                  <a:cubicBezTo>
                    <a:pt x="3963" y="6870"/>
                    <a:pt x="3963" y="6870"/>
                    <a:pt x="3946" y="6870"/>
                  </a:cubicBezTo>
                  <a:close/>
                  <a:moveTo>
                    <a:pt x="866" y="7104"/>
                  </a:moveTo>
                  <a:cubicBezTo>
                    <a:pt x="848" y="7104"/>
                    <a:pt x="792" y="7156"/>
                    <a:pt x="792" y="7156"/>
                  </a:cubicBezTo>
                  <a:cubicBezTo>
                    <a:pt x="792" y="7156"/>
                    <a:pt x="758" y="7281"/>
                    <a:pt x="719" y="7428"/>
                  </a:cubicBezTo>
                  <a:lnTo>
                    <a:pt x="719" y="7519"/>
                  </a:lnTo>
                  <a:cubicBezTo>
                    <a:pt x="701" y="7554"/>
                    <a:pt x="758" y="7714"/>
                    <a:pt x="758" y="7714"/>
                  </a:cubicBezTo>
                  <a:lnTo>
                    <a:pt x="827" y="7662"/>
                  </a:lnTo>
                  <a:cubicBezTo>
                    <a:pt x="827" y="7662"/>
                    <a:pt x="883" y="7428"/>
                    <a:pt x="918" y="7229"/>
                  </a:cubicBezTo>
                  <a:lnTo>
                    <a:pt x="883" y="7121"/>
                  </a:lnTo>
                  <a:cubicBezTo>
                    <a:pt x="883" y="7104"/>
                    <a:pt x="866" y="7104"/>
                    <a:pt x="866" y="7104"/>
                  </a:cubicBezTo>
                  <a:close/>
                  <a:moveTo>
                    <a:pt x="2955" y="7645"/>
                  </a:moveTo>
                  <a:cubicBezTo>
                    <a:pt x="2903" y="7645"/>
                    <a:pt x="2847" y="7753"/>
                    <a:pt x="2847" y="7753"/>
                  </a:cubicBezTo>
                  <a:cubicBezTo>
                    <a:pt x="2795" y="7952"/>
                    <a:pt x="2795" y="8038"/>
                    <a:pt x="2795" y="8168"/>
                  </a:cubicBezTo>
                  <a:cubicBezTo>
                    <a:pt x="2795" y="8168"/>
                    <a:pt x="2795" y="8186"/>
                    <a:pt x="2830" y="8255"/>
                  </a:cubicBezTo>
                  <a:lnTo>
                    <a:pt x="2864" y="8328"/>
                  </a:lnTo>
                  <a:lnTo>
                    <a:pt x="2955" y="8237"/>
                  </a:lnTo>
                  <a:cubicBezTo>
                    <a:pt x="2990" y="8168"/>
                    <a:pt x="2973" y="8276"/>
                    <a:pt x="3029" y="7861"/>
                  </a:cubicBezTo>
                  <a:lnTo>
                    <a:pt x="2973" y="7645"/>
                  </a:lnTo>
                  <a:close/>
                  <a:moveTo>
                    <a:pt x="4742" y="7844"/>
                  </a:moveTo>
                  <a:cubicBezTo>
                    <a:pt x="4703" y="7844"/>
                    <a:pt x="4686" y="7844"/>
                    <a:pt x="4651" y="7878"/>
                  </a:cubicBezTo>
                  <a:cubicBezTo>
                    <a:pt x="4651" y="7878"/>
                    <a:pt x="4634" y="8112"/>
                    <a:pt x="4634" y="8294"/>
                  </a:cubicBezTo>
                  <a:lnTo>
                    <a:pt x="4651" y="8419"/>
                  </a:lnTo>
                  <a:cubicBezTo>
                    <a:pt x="4651" y="8419"/>
                    <a:pt x="4669" y="8436"/>
                    <a:pt x="4759" y="8562"/>
                  </a:cubicBezTo>
                  <a:lnTo>
                    <a:pt x="4850" y="8385"/>
                  </a:lnTo>
                  <a:lnTo>
                    <a:pt x="4829" y="7861"/>
                  </a:lnTo>
                  <a:lnTo>
                    <a:pt x="4777" y="7844"/>
                  </a:lnTo>
                  <a:close/>
                  <a:moveTo>
                    <a:pt x="1999" y="8112"/>
                  </a:moveTo>
                  <a:cubicBezTo>
                    <a:pt x="1965" y="8112"/>
                    <a:pt x="1930" y="8168"/>
                    <a:pt x="1930" y="8168"/>
                  </a:cubicBezTo>
                  <a:cubicBezTo>
                    <a:pt x="1930" y="8168"/>
                    <a:pt x="1908" y="8436"/>
                    <a:pt x="1874" y="8635"/>
                  </a:cubicBezTo>
                  <a:lnTo>
                    <a:pt x="1891" y="8778"/>
                  </a:lnTo>
                  <a:lnTo>
                    <a:pt x="1982" y="8796"/>
                  </a:lnTo>
                  <a:lnTo>
                    <a:pt x="2017" y="8761"/>
                  </a:lnTo>
                  <a:cubicBezTo>
                    <a:pt x="2017" y="8761"/>
                    <a:pt x="2038" y="8744"/>
                    <a:pt x="2038" y="8653"/>
                  </a:cubicBezTo>
                  <a:cubicBezTo>
                    <a:pt x="2038" y="8653"/>
                    <a:pt x="2073" y="8436"/>
                    <a:pt x="2073" y="8276"/>
                  </a:cubicBezTo>
                  <a:cubicBezTo>
                    <a:pt x="2073" y="8255"/>
                    <a:pt x="2017" y="8129"/>
                    <a:pt x="2017" y="8129"/>
                  </a:cubicBezTo>
                  <a:cubicBezTo>
                    <a:pt x="1999" y="8129"/>
                    <a:pt x="1999" y="8112"/>
                    <a:pt x="1999" y="8112"/>
                  </a:cubicBezTo>
                  <a:close/>
                  <a:moveTo>
                    <a:pt x="974" y="8527"/>
                  </a:moveTo>
                  <a:cubicBezTo>
                    <a:pt x="957" y="8527"/>
                    <a:pt x="957" y="8545"/>
                    <a:pt x="957" y="8545"/>
                  </a:cubicBezTo>
                  <a:lnTo>
                    <a:pt x="935" y="8545"/>
                  </a:lnTo>
                  <a:cubicBezTo>
                    <a:pt x="918" y="8545"/>
                    <a:pt x="900" y="8579"/>
                    <a:pt x="866" y="8852"/>
                  </a:cubicBezTo>
                  <a:cubicBezTo>
                    <a:pt x="848" y="8904"/>
                    <a:pt x="848" y="8960"/>
                    <a:pt x="848" y="9012"/>
                  </a:cubicBezTo>
                  <a:cubicBezTo>
                    <a:pt x="848" y="9012"/>
                    <a:pt x="827" y="9142"/>
                    <a:pt x="883" y="9142"/>
                  </a:cubicBezTo>
                  <a:cubicBezTo>
                    <a:pt x="900" y="9142"/>
                    <a:pt x="935" y="9120"/>
                    <a:pt x="991" y="9034"/>
                  </a:cubicBezTo>
                  <a:cubicBezTo>
                    <a:pt x="991" y="9034"/>
                    <a:pt x="1008" y="8925"/>
                    <a:pt x="1026" y="8834"/>
                  </a:cubicBezTo>
                  <a:lnTo>
                    <a:pt x="991" y="8545"/>
                  </a:lnTo>
                  <a:cubicBezTo>
                    <a:pt x="991" y="8527"/>
                    <a:pt x="974" y="8527"/>
                    <a:pt x="974" y="8527"/>
                  </a:cubicBezTo>
                  <a:close/>
                  <a:moveTo>
                    <a:pt x="4162" y="8778"/>
                  </a:moveTo>
                  <a:cubicBezTo>
                    <a:pt x="4145" y="8778"/>
                    <a:pt x="4128" y="8834"/>
                    <a:pt x="4093" y="9034"/>
                  </a:cubicBezTo>
                  <a:lnTo>
                    <a:pt x="4093" y="9284"/>
                  </a:lnTo>
                  <a:cubicBezTo>
                    <a:pt x="4093" y="9410"/>
                    <a:pt x="4093" y="9336"/>
                    <a:pt x="4128" y="9410"/>
                  </a:cubicBezTo>
                  <a:cubicBezTo>
                    <a:pt x="4128" y="9410"/>
                    <a:pt x="4128" y="9445"/>
                    <a:pt x="4162" y="9445"/>
                  </a:cubicBezTo>
                  <a:cubicBezTo>
                    <a:pt x="4180" y="9445"/>
                    <a:pt x="4201" y="9445"/>
                    <a:pt x="4236" y="9393"/>
                  </a:cubicBezTo>
                  <a:cubicBezTo>
                    <a:pt x="4236" y="9393"/>
                    <a:pt x="4288" y="8960"/>
                    <a:pt x="4310" y="8869"/>
                  </a:cubicBezTo>
                  <a:cubicBezTo>
                    <a:pt x="4310" y="8869"/>
                    <a:pt x="4288" y="8834"/>
                    <a:pt x="4236" y="8817"/>
                  </a:cubicBezTo>
                  <a:cubicBezTo>
                    <a:pt x="4201" y="8796"/>
                    <a:pt x="4180" y="8778"/>
                    <a:pt x="4162" y="8778"/>
                  </a:cubicBezTo>
                  <a:close/>
                  <a:moveTo>
                    <a:pt x="5352" y="8869"/>
                  </a:moveTo>
                  <a:cubicBezTo>
                    <a:pt x="5300" y="8869"/>
                    <a:pt x="5244" y="9012"/>
                    <a:pt x="5244" y="9012"/>
                  </a:cubicBezTo>
                  <a:cubicBezTo>
                    <a:pt x="5244" y="9085"/>
                    <a:pt x="5244" y="9012"/>
                    <a:pt x="5261" y="9319"/>
                  </a:cubicBezTo>
                  <a:lnTo>
                    <a:pt x="5300" y="9393"/>
                  </a:lnTo>
                  <a:lnTo>
                    <a:pt x="5369" y="9466"/>
                  </a:lnTo>
                  <a:lnTo>
                    <a:pt x="5443" y="9393"/>
                  </a:lnTo>
                  <a:lnTo>
                    <a:pt x="5478" y="9142"/>
                  </a:lnTo>
                  <a:cubicBezTo>
                    <a:pt x="5478" y="8852"/>
                    <a:pt x="5499" y="9034"/>
                    <a:pt x="5369" y="8886"/>
                  </a:cubicBezTo>
                  <a:cubicBezTo>
                    <a:pt x="5369" y="8869"/>
                    <a:pt x="5352" y="8869"/>
                    <a:pt x="5352" y="8869"/>
                  </a:cubicBezTo>
                  <a:close/>
                  <a:moveTo>
                    <a:pt x="178" y="8943"/>
                  </a:moveTo>
                  <a:cubicBezTo>
                    <a:pt x="160" y="8943"/>
                    <a:pt x="143" y="8977"/>
                    <a:pt x="143" y="8977"/>
                  </a:cubicBezTo>
                  <a:cubicBezTo>
                    <a:pt x="143" y="8977"/>
                    <a:pt x="126" y="8977"/>
                    <a:pt x="109" y="9051"/>
                  </a:cubicBezTo>
                  <a:cubicBezTo>
                    <a:pt x="109" y="9051"/>
                    <a:pt x="52" y="9284"/>
                    <a:pt x="52" y="9445"/>
                  </a:cubicBezTo>
                  <a:lnTo>
                    <a:pt x="91" y="9592"/>
                  </a:lnTo>
                  <a:lnTo>
                    <a:pt x="143" y="9553"/>
                  </a:lnTo>
                  <a:cubicBezTo>
                    <a:pt x="143" y="9553"/>
                    <a:pt x="160" y="9518"/>
                    <a:pt x="178" y="9483"/>
                  </a:cubicBezTo>
                  <a:lnTo>
                    <a:pt x="199" y="8943"/>
                  </a:lnTo>
                  <a:close/>
                  <a:moveTo>
                    <a:pt x="3137" y="9176"/>
                  </a:moveTo>
                  <a:cubicBezTo>
                    <a:pt x="3081" y="9176"/>
                    <a:pt x="3046" y="9250"/>
                    <a:pt x="3046" y="9250"/>
                  </a:cubicBezTo>
                  <a:cubicBezTo>
                    <a:pt x="3029" y="9427"/>
                    <a:pt x="2990" y="9592"/>
                    <a:pt x="3012" y="9752"/>
                  </a:cubicBezTo>
                  <a:lnTo>
                    <a:pt x="3063" y="9860"/>
                  </a:lnTo>
                  <a:lnTo>
                    <a:pt x="3120" y="9808"/>
                  </a:lnTo>
                  <a:cubicBezTo>
                    <a:pt x="3120" y="9808"/>
                    <a:pt x="3154" y="9791"/>
                    <a:pt x="3172" y="9717"/>
                  </a:cubicBezTo>
                  <a:cubicBezTo>
                    <a:pt x="3172" y="9717"/>
                    <a:pt x="3189" y="9518"/>
                    <a:pt x="3189" y="9250"/>
                  </a:cubicBezTo>
                  <a:lnTo>
                    <a:pt x="3137" y="9176"/>
                  </a:lnTo>
                  <a:close/>
                  <a:moveTo>
                    <a:pt x="1584" y="9427"/>
                  </a:moveTo>
                  <a:cubicBezTo>
                    <a:pt x="1584" y="9427"/>
                    <a:pt x="1584" y="9445"/>
                    <a:pt x="1549" y="9501"/>
                  </a:cubicBezTo>
                  <a:cubicBezTo>
                    <a:pt x="1549" y="9501"/>
                    <a:pt x="1515" y="9661"/>
                    <a:pt x="1497" y="9769"/>
                  </a:cubicBezTo>
                  <a:cubicBezTo>
                    <a:pt x="1497" y="9769"/>
                    <a:pt x="1458" y="9985"/>
                    <a:pt x="1458" y="10132"/>
                  </a:cubicBezTo>
                  <a:cubicBezTo>
                    <a:pt x="1458" y="10132"/>
                    <a:pt x="1476" y="10184"/>
                    <a:pt x="1515" y="10184"/>
                  </a:cubicBezTo>
                  <a:cubicBezTo>
                    <a:pt x="1549" y="10184"/>
                    <a:pt x="1584" y="10167"/>
                    <a:pt x="1623" y="10059"/>
                  </a:cubicBezTo>
                  <a:cubicBezTo>
                    <a:pt x="1623" y="10059"/>
                    <a:pt x="1640" y="9808"/>
                    <a:pt x="1657" y="9626"/>
                  </a:cubicBezTo>
                  <a:cubicBezTo>
                    <a:pt x="1675" y="9592"/>
                    <a:pt x="1675" y="9553"/>
                    <a:pt x="1675" y="9518"/>
                  </a:cubicBezTo>
                  <a:cubicBezTo>
                    <a:pt x="1675" y="9518"/>
                    <a:pt x="1714" y="9483"/>
                    <a:pt x="1640" y="9445"/>
                  </a:cubicBezTo>
                  <a:cubicBezTo>
                    <a:pt x="1606" y="9427"/>
                    <a:pt x="1606" y="9427"/>
                    <a:pt x="1584" y="9427"/>
                  </a:cubicBezTo>
                  <a:close/>
                  <a:moveTo>
                    <a:pt x="4777" y="9752"/>
                  </a:moveTo>
                  <a:cubicBezTo>
                    <a:pt x="4742" y="9752"/>
                    <a:pt x="4686" y="9825"/>
                    <a:pt x="4686" y="9825"/>
                  </a:cubicBezTo>
                  <a:cubicBezTo>
                    <a:pt x="4669" y="10007"/>
                    <a:pt x="4651" y="10241"/>
                    <a:pt x="4651" y="10241"/>
                  </a:cubicBezTo>
                  <a:cubicBezTo>
                    <a:pt x="4634" y="10457"/>
                    <a:pt x="4651" y="10310"/>
                    <a:pt x="4686" y="10474"/>
                  </a:cubicBezTo>
                  <a:lnTo>
                    <a:pt x="4721" y="10548"/>
                  </a:lnTo>
                  <a:cubicBezTo>
                    <a:pt x="4811" y="10440"/>
                    <a:pt x="4829" y="10331"/>
                    <a:pt x="4850" y="10241"/>
                  </a:cubicBezTo>
                  <a:lnTo>
                    <a:pt x="4850" y="10076"/>
                  </a:lnTo>
                  <a:cubicBezTo>
                    <a:pt x="4850" y="9899"/>
                    <a:pt x="4777" y="9769"/>
                    <a:pt x="4777" y="9769"/>
                  </a:cubicBezTo>
                  <a:lnTo>
                    <a:pt x="4777" y="9752"/>
                  </a:lnTo>
                  <a:close/>
                  <a:moveTo>
                    <a:pt x="632" y="10167"/>
                  </a:moveTo>
                  <a:cubicBezTo>
                    <a:pt x="593" y="10167"/>
                    <a:pt x="576" y="10184"/>
                    <a:pt x="576" y="10184"/>
                  </a:cubicBezTo>
                  <a:cubicBezTo>
                    <a:pt x="576" y="10184"/>
                    <a:pt x="559" y="10202"/>
                    <a:pt x="541" y="10331"/>
                  </a:cubicBezTo>
                  <a:lnTo>
                    <a:pt x="541" y="10418"/>
                  </a:lnTo>
                  <a:cubicBezTo>
                    <a:pt x="541" y="10418"/>
                    <a:pt x="524" y="10565"/>
                    <a:pt x="524" y="10656"/>
                  </a:cubicBezTo>
                  <a:lnTo>
                    <a:pt x="559" y="10872"/>
                  </a:lnTo>
                  <a:lnTo>
                    <a:pt x="632" y="10816"/>
                  </a:lnTo>
                  <a:cubicBezTo>
                    <a:pt x="649" y="10725"/>
                    <a:pt x="667" y="10656"/>
                    <a:pt x="667" y="10526"/>
                  </a:cubicBezTo>
                  <a:cubicBezTo>
                    <a:pt x="684" y="10474"/>
                    <a:pt x="684" y="10418"/>
                    <a:pt x="684" y="10366"/>
                  </a:cubicBezTo>
                  <a:lnTo>
                    <a:pt x="684" y="10258"/>
                  </a:lnTo>
                  <a:lnTo>
                    <a:pt x="632" y="10167"/>
                  </a:lnTo>
                  <a:close/>
                  <a:moveTo>
                    <a:pt x="3929" y="10223"/>
                  </a:moveTo>
                  <a:cubicBezTo>
                    <a:pt x="3877" y="10223"/>
                    <a:pt x="3855" y="10258"/>
                    <a:pt x="3855" y="10258"/>
                  </a:cubicBezTo>
                  <a:cubicBezTo>
                    <a:pt x="3855" y="10258"/>
                    <a:pt x="3803" y="10509"/>
                    <a:pt x="3786" y="10742"/>
                  </a:cubicBezTo>
                  <a:lnTo>
                    <a:pt x="3821" y="10781"/>
                  </a:lnTo>
                  <a:lnTo>
                    <a:pt x="3877" y="10872"/>
                  </a:lnTo>
                  <a:lnTo>
                    <a:pt x="3946" y="10799"/>
                  </a:lnTo>
                  <a:cubicBezTo>
                    <a:pt x="3946" y="10799"/>
                    <a:pt x="3985" y="10526"/>
                    <a:pt x="3985" y="10292"/>
                  </a:cubicBezTo>
                  <a:lnTo>
                    <a:pt x="3929" y="10223"/>
                  </a:lnTo>
                  <a:close/>
                  <a:moveTo>
                    <a:pt x="2488" y="10401"/>
                  </a:moveTo>
                  <a:cubicBezTo>
                    <a:pt x="2471" y="10401"/>
                    <a:pt x="2449" y="10418"/>
                    <a:pt x="2449" y="10418"/>
                  </a:cubicBezTo>
                  <a:cubicBezTo>
                    <a:pt x="2449" y="10418"/>
                    <a:pt x="2432" y="10634"/>
                    <a:pt x="2415" y="10764"/>
                  </a:cubicBezTo>
                  <a:lnTo>
                    <a:pt x="2488" y="11032"/>
                  </a:lnTo>
                  <a:lnTo>
                    <a:pt x="2557" y="10907"/>
                  </a:lnTo>
                  <a:cubicBezTo>
                    <a:pt x="2557" y="10907"/>
                    <a:pt x="2596" y="10872"/>
                    <a:pt x="2614" y="10600"/>
                  </a:cubicBezTo>
                  <a:lnTo>
                    <a:pt x="2596" y="10401"/>
                  </a:lnTo>
                  <a:close/>
                  <a:moveTo>
                    <a:pt x="91" y="11089"/>
                  </a:moveTo>
                  <a:cubicBezTo>
                    <a:pt x="52" y="11089"/>
                    <a:pt x="35" y="11140"/>
                    <a:pt x="35" y="11140"/>
                  </a:cubicBezTo>
                  <a:cubicBezTo>
                    <a:pt x="18" y="11214"/>
                    <a:pt x="18" y="11175"/>
                    <a:pt x="18" y="11214"/>
                  </a:cubicBezTo>
                  <a:cubicBezTo>
                    <a:pt x="0" y="11249"/>
                    <a:pt x="0" y="11521"/>
                    <a:pt x="91" y="11807"/>
                  </a:cubicBezTo>
                  <a:cubicBezTo>
                    <a:pt x="109" y="11824"/>
                    <a:pt x="160" y="11863"/>
                    <a:pt x="160" y="11863"/>
                  </a:cubicBezTo>
                  <a:lnTo>
                    <a:pt x="217" y="11789"/>
                  </a:lnTo>
                  <a:cubicBezTo>
                    <a:pt x="178" y="11590"/>
                    <a:pt x="160" y="11413"/>
                    <a:pt x="160" y="11214"/>
                  </a:cubicBezTo>
                  <a:lnTo>
                    <a:pt x="109" y="11106"/>
                  </a:lnTo>
                  <a:cubicBezTo>
                    <a:pt x="91" y="11106"/>
                    <a:pt x="91" y="11089"/>
                    <a:pt x="91" y="11089"/>
                  </a:cubicBezTo>
                  <a:close/>
                  <a:moveTo>
                    <a:pt x="1549" y="11266"/>
                  </a:moveTo>
                  <a:cubicBezTo>
                    <a:pt x="1532" y="11266"/>
                    <a:pt x="1515" y="11305"/>
                    <a:pt x="1515" y="11305"/>
                  </a:cubicBezTo>
                  <a:cubicBezTo>
                    <a:pt x="1476" y="11448"/>
                    <a:pt x="1476" y="11305"/>
                    <a:pt x="1458" y="11824"/>
                  </a:cubicBezTo>
                  <a:lnTo>
                    <a:pt x="1515" y="11880"/>
                  </a:lnTo>
                  <a:lnTo>
                    <a:pt x="1584" y="11824"/>
                  </a:lnTo>
                  <a:lnTo>
                    <a:pt x="1584" y="11664"/>
                  </a:lnTo>
                  <a:cubicBezTo>
                    <a:pt x="1606" y="11590"/>
                    <a:pt x="1606" y="11500"/>
                    <a:pt x="1606" y="11430"/>
                  </a:cubicBezTo>
                  <a:lnTo>
                    <a:pt x="1567" y="11266"/>
                  </a:lnTo>
                  <a:close/>
                  <a:moveTo>
                    <a:pt x="4703" y="11322"/>
                  </a:moveTo>
                  <a:lnTo>
                    <a:pt x="4634" y="11413"/>
                  </a:lnTo>
                  <a:cubicBezTo>
                    <a:pt x="4595" y="11699"/>
                    <a:pt x="4543" y="11898"/>
                    <a:pt x="4578" y="12131"/>
                  </a:cubicBezTo>
                  <a:lnTo>
                    <a:pt x="4634" y="12239"/>
                  </a:lnTo>
                  <a:lnTo>
                    <a:pt x="4703" y="12187"/>
                  </a:lnTo>
                  <a:cubicBezTo>
                    <a:pt x="4703" y="12187"/>
                    <a:pt x="4742" y="12097"/>
                    <a:pt x="4759" y="12040"/>
                  </a:cubicBezTo>
                  <a:cubicBezTo>
                    <a:pt x="4759" y="12040"/>
                    <a:pt x="4777" y="11863"/>
                    <a:pt x="4794" y="11699"/>
                  </a:cubicBezTo>
                  <a:cubicBezTo>
                    <a:pt x="4794" y="11699"/>
                    <a:pt x="4794" y="11538"/>
                    <a:pt x="4811" y="11413"/>
                  </a:cubicBezTo>
                  <a:lnTo>
                    <a:pt x="4742" y="11322"/>
                  </a:lnTo>
                  <a:close/>
                  <a:moveTo>
                    <a:pt x="3336" y="11538"/>
                  </a:moveTo>
                  <a:cubicBezTo>
                    <a:pt x="3297" y="11538"/>
                    <a:pt x="3245" y="11629"/>
                    <a:pt x="3228" y="12062"/>
                  </a:cubicBezTo>
                  <a:lnTo>
                    <a:pt x="3336" y="12313"/>
                  </a:lnTo>
                  <a:lnTo>
                    <a:pt x="3405" y="12187"/>
                  </a:lnTo>
                  <a:cubicBezTo>
                    <a:pt x="3444" y="12023"/>
                    <a:pt x="3444" y="12205"/>
                    <a:pt x="3423" y="11664"/>
                  </a:cubicBezTo>
                  <a:lnTo>
                    <a:pt x="3371" y="11573"/>
                  </a:lnTo>
                  <a:cubicBezTo>
                    <a:pt x="3353" y="11556"/>
                    <a:pt x="3353" y="11538"/>
                    <a:pt x="3336" y="11538"/>
                  </a:cubicBezTo>
                  <a:close/>
                </a:path>
              </a:pathLst>
            </a:custGeom>
            <a:solidFill>
              <a:srgbClr val="80DA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58"/>
            <p:cNvSpPr/>
            <p:nvPr/>
          </p:nvSpPr>
          <p:spPr>
            <a:xfrm>
              <a:off x="3069625" y="3998950"/>
              <a:ext cx="30200" cy="73875"/>
            </a:xfrm>
            <a:custGeom>
              <a:rect b="b" l="l" r="r" t="t"/>
              <a:pathLst>
                <a:path extrusionOk="0" h="2955" w="1208">
                  <a:moveTo>
                    <a:pt x="1" y="2955"/>
                  </a:moveTo>
                  <a:lnTo>
                    <a:pt x="1" y="610"/>
                  </a:lnTo>
                  <a:cubicBezTo>
                    <a:pt x="1" y="268"/>
                    <a:pt x="273" y="0"/>
                    <a:pt x="615" y="0"/>
                  </a:cubicBezTo>
                  <a:cubicBezTo>
                    <a:pt x="940" y="0"/>
                    <a:pt x="1208" y="268"/>
                    <a:pt x="1208" y="610"/>
                  </a:cubicBezTo>
                  <a:lnTo>
                    <a:pt x="1208" y="2864"/>
                  </a:lnTo>
                  <a:lnTo>
                    <a:pt x="1100" y="2864"/>
                  </a:lnTo>
                  <a:cubicBezTo>
                    <a:pt x="797" y="2864"/>
                    <a:pt x="451" y="2881"/>
                    <a:pt x="148" y="2938"/>
                  </a:cubicBezTo>
                  <a:cubicBezTo>
                    <a:pt x="92" y="2938"/>
                    <a:pt x="57" y="2938"/>
                    <a:pt x="1" y="2955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58"/>
            <p:cNvSpPr/>
            <p:nvPr/>
          </p:nvSpPr>
          <p:spPr>
            <a:xfrm>
              <a:off x="2893000" y="4056150"/>
              <a:ext cx="30200" cy="63950"/>
            </a:xfrm>
            <a:custGeom>
              <a:rect b="b" l="l" r="r" t="t"/>
              <a:pathLst>
                <a:path extrusionOk="0" h="2558" w="1208">
                  <a:moveTo>
                    <a:pt x="1" y="2523"/>
                  </a:moveTo>
                  <a:lnTo>
                    <a:pt x="1" y="611"/>
                  </a:lnTo>
                  <a:cubicBezTo>
                    <a:pt x="1" y="269"/>
                    <a:pt x="269" y="1"/>
                    <a:pt x="615" y="1"/>
                  </a:cubicBezTo>
                  <a:cubicBezTo>
                    <a:pt x="940" y="1"/>
                    <a:pt x="1208" y="269"/>
                    <a:pt x="1208" y="611"/>
                  </a:cubicBezTo>
                  <a:lnTo>
                    <a:pt x="1208" y="2558"/>
                  </a:lnTo>
                  <a:cubicBezTo>
                    <a:pt x="901" y="2523"/>
                    <a:pt x="594" y="2523"/>
                    <a:pt x="291" y="2523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58"/>
            <p:cNvSpPr/>
            <p:nvPr/>
          </p:nvSpPr>
          <p:spPr>
            <a:xfrm>
              <a:off x="2887175" y="4050750"/>
              <a:ext cx="42300" cy="22525"/>
            </a:xfrm>
            <a:custGeom>
              <a:rect b="b" l="l" r="r" t="t"/>
              <a:pathLst>
                <a:path extrusionOk="0" h="901" w="1692">
                  <a:moveTo>
                    <a:pt x="199" y="450"/>
                  </a:moveTo>
                  <a:cubicBezTo>
                    <a:pt x="126" y="524"/>
                    <a:pt x="69" y="593"/>
                    <a:pt x="35" y="684"/>
                  </a:cubicBezTo>
                  <a:lnTo>
                    <a:pt x="0" y="757"/>
                  </a:lnTo>
                  <a:cubicBezTo>
                    <a:pt x="126" y="792"/>
                    <a:pt x="307" y="684"/>
                    <a:pt x="377" y="610"/>
                  </a:cubicBezTo>
                  <a:cubicBezTo>
                    <a:pt x="416" y="593"/>
                    <a:pt x="450" y="576"/>
                    <a:pt x="467" y="541"/>
                  </a:cubicBezTo>
                  <a:cubicBezTo>
                    <a:pt x="485" y="524"/>
                    <a:pt x="524" y="485"/>
                    <a:pt x="502" y="502"/>
                  </a:cubicBezTo>
                  <a:cubicBezTo>
                    <a:pt x="485" y="541"/>
                    <a:pt x="450" y="593"/>
                    <a:pt x="433" y="632"/>
                  </a:cubicBezTo>
                  <a:cubicBezTo>
                    <a:pt x="416" y="684"/>
                    <a:pt x="325" y="848"/>
                    <a:pt x="433" y="848"/>
                  </a:cubicBezTo>
                  <a:cubicBezTo>
                    <a:pt x="524" y="827"/>
                    <a:pt x="610" y="757"/>
                    <a:pt x="684" y="701"/>
                  </a:cubicBezTo>
                  <a:cubicBezTo>
                    <a:pt x="701" y="684"/>
                    <a:pt x="718" y="649"/>
                    <a:pt x="740" y="632"/>
                  </a:cubicBezTo>
                  <a:cubicBezTo>
                    <a:pt x="757" y="610"/>
                    <a:pt x="757" y="576"/>
                    <a:pt x="775" y="593"/>
                  </a:cubicBezTo>
                  <a:cubicBezTo>
                    <a:pt x="848" y="632"/>
                    <a:pt x="991" y="900"/>
                    <a:pt x="1082" y="740"/>
                  </a:cubicBezTo>
                  <a:cubicBezTo>
                    <a:pt x="1099" y="719"/>
                    <a:pt x="1099" y="684"/>
                    <a:pt x="1099" y="667"/>
                  </a:cubicBezTo>
                  <a:cubicBezTo>
                    <a:pt x="1116" y="632"/>
                    <a:pt x="1116" y="610"/>
                    <a:pt x="1099" y="576"/>
                  </a:cubicBezTo>
                  <a:cubicBezTo>
                    <a:pt x="1099" y="558"/>
                    <a:pt x="1116" y="593"/>
                    <a:pt x="1134" y="593"/>
                  </a:cubicBezTo>
                  <a:cubicBezTo>
                    <a:pt x="1134" y="610"/>
                    <a:pt x="1151" y="610"/>
                    <a:pt x="1173" y="632"/>
                  </a:cubicBezTo>
                  <a:cubicBezTo>
                    <a:pt x="1190" y="667"/>
                    <a:pt x="1242" y="701"/>
                    <a:pt x="1281" y="719"/>
                  </a:cubicBezTo>
                  <a:cubicBezTo>
                    <a:pt x="1406" y="809"/>
                    <a:pt x="1549" y="792"/>
                    <a:pt x="1640" y="684"/>
                  </a:cubicBezTo>
                  <a:cubicBezTo>
                    <a:pt x="1692" y="610"/>
                    <a:pt x="1674" y="524"/>
                    <a:pt x="1640" y="468"/>
                  </a:cubicBezTo>
                  <a:cubicBezTo>
                    <a:pt x="1549" y="286"/>
                    <a:pt x="1333" y="160"/>
                    <a:pt x="1134" y="109"/>
                  </a:cubicBezTo>
                  <a:cubicBezTo>
                    <a:pt x="718" y="0"/>
                    <a:pt x="342" y="178"/>
                    <a:pt x="126" y="468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58"/>
            <p:cNvSpPr/>
            <p:nvPr/>
          </p:nvSpPr>
          <p:spPr>
            <a:xfrm>
              <a:off x="3058375" y="3995250"/>
              <a:ext cx="42425" cy="22650"/>
            </a:xfrm>
            <a:custGeom>
              <a:rect b="b" l="l" r="r" t="t"/>
              <a:pathLst>
                <a:path extrusionOk="0" h="906" w="1697">
                  <a:moveTo>
                    <a:pt x="200" y="472"/>
                  </a:moveTo>
                  <a:cubicBezTo>
                    <a:pt x="126" y="542"/>
                    <a:pt x="74" y="615"/>
                    <a:pt x="35" y="689"/>
                  </a:cubicBezTo>
                  <a:cubicBezTo>
                    <a:pt x="35" y="706"/>
                    <a:pt x="1" y="758"/>
                    <a:pt x="1" y="758"/>
                  </a:cubicBezTo>
                  <a:cubicBezTo>
                    <a:pt x="126" y="814"/>
                    <a:pt x="308" y="689"/>
                    <a:pt x="382" y="633"/>
                  </a:cubicBezTo>
                  <a:cubicBezTo>
                    <a:pt x="416" y="598"/>
                    <a:pt x="433" y="581"/>
                    <a:pt x="468" y="559"/>
                  </a:cubicBezTo>
                  <a:cubicBezTo>
                    <a:pt x="490" y="542"/>
                    <a:pt x="524" y="490"/>
                    <a:pt x="507" y="507"/>
                  </a:cubicBezTo>
                  <a:cubicBezTo>
                    <a:pt x="490" y="559"/>
                    <a:pt x="451" y="598"/>
                    <a:pt x="433" y="650"/>
                  </a:cubicBezTo>
                  <a:cubicBezTo>
                    <a:pt x="399" y="689"/>
                    <a:pt x="325" y="849"/>
                    <a:pt x="433" y="849"/>
                  </a:cubicBezTo>
                  <a:cubicBezTo>
                    <a:pt x="524" y="849"/>
                    <a:pt x="615" y="775"/>
                    <a:pt x="667" y="706"/>
                  </a:cubicBezTo>
                  <a:cubicBezTo>
                    <a:pt x="706" y="689"/>
                    <a:pt x="723" y="667"/>
                    <a:pt x="741" y="633"/>
                  </a:cubicBezTo>
                  <a:cubicBezTo>
                    <a:pt x="758" y="633"/>
                    <a:pt x="758" y="598"/>
                    <a:pt x="775" y="598"/>
                  </a:cubicBezTo>
                  <a:cubicBezTo>
                    <a:pt x="849" y="650"/>
                    <a:pt x="992" y="905"/>
                    <a:pt x="1082" y="741"/>
                  </a:cubicBezTo>
                  <a:cubicBezTo>
                    <a:pt x="1100" y="723"/>
                    <a:pt x="1100" y="706"/>
                    <a:pt x="1100" y="689"/>
                  </a:cubicBezTo>
                  <a:lnTo>
                    <a:pt x="1100" y="581"/>
                  </a:lnTo>
                  <a:lnTo>
                    <a:pt x="1117" y="598"/>
                  </a:lnTo>
                  <a:cubicBezTo>
                    <a:pt x="1139" y="615"/>
                    <a:pt x="1156" y="633"/>
                    <a:pt x="1156" y="650"/>
                  </a:cubicBezTo>
                  <a:cubicBezTo>
                    <a:pt x="1191" y="689"/>
                    <a:pt x="1225" y="706"/>
                    <a:pt x="1281" y="741"/>
                  </a:cubicBezTo>
                  <a:cubicBezTo>
                    <a:pt x="1407" y="814"/>
                    <a:pt x="1550" y="814"/>
                    <a:pt x="1641" y="706"/>
                  </a:cubicBezTo>
                  <a:cubicBezTo>
                    <a:pt x="1697" y="633"/>
                    <a:pt x="1658" y="542"/>
                    <a:pt x="1641" y="472"/>
                  </a:cubicBezTo>
                  <a:cubicBezTo>
                    <a:pt x="1550" y="291"/>
                    <a:pt x="1333" y="183"/>
                    <a:pt x="1139" y="126"/>
                  </a:cubicBezTo>
                  <a:cubicBezTo>
                    <a:pt x="723" y="1"/>
                    <a:pt x="343" y="200"/>
                    <a:pt x="126" y="472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58"/>
            <p:cNvSpPr/>
            <p:nvPr/>
          </p:nvSpPr>
          <p:spPr>
            <a:xfrm>
              <a:off x="2833525" y="3694675"/>
              <a:ext cx="302000" cy="368200"/>
            </a:xfrm>
            <a:custGeom>
              <a:rect b="b" l="l" r="r" t="t"/>
              <a:pathLst>
                <a:path extrusionOk="0" h="14728" w="12080">
                  <a:moveTo>
                    <a:pt x="1874" y="14261"/>
                  </a:moveTo>
                  <a:lnTo>
                    <a:pt x="1982" y="14278"/>
                  </a:lnTo>
                  <a:cubicBezTo>
                    <a:pt x="1999" y="14278"/>
                    <a:pt x="1999" y="14295"/>
                    <a:pt x="2021" y="14313"/>
                  </a:cubicBezTo>
                  <a:cubicBezTo>
                    <a:pt x="2107" y="14421"/>
                    <a:pt x="2237" y="14551"/>
                    <a:pt x="2237" y="14551"/>
                  </a:cubicBezTo>
                  <a:cubicBezTo>
                    <a:pt x="2272" y="14620"/>
                    <a:pt x="2272" y="14620"/>
                    <a:pt x="2289" y="14659"/>
                  </a:cubicBezTo>
                  <a:lnTo>
                    <a:pt x="2306" y="14728"/>
                  </a:lnTo>
                  <a:lnTo>
                    <a:pt x="2146" y="14693"/>
                  </a:lnTo>
                  <a:cubicBezTo>
                    <a:pt x="2021" y="14620"/>
                    <a:pt x="1999" y="14585"/>
                    <a:pt x="1964" y="14529"/>
                  </a:cubicBezTo>
                  <a:cubicBezTo>
                    <a:pt x="1891" y="14442"/>
                    <a:pt x="1839" y="14334"/>
                    <a:pt x="1839" y="14334"/>
                  </a:cubicBezTo>
                  <a:cubicBezTo>
                    <a:pt x="1874" y="14243"/>
                    <a:pt x="1839" y="14243"/>
                    <a:pt x="1874" y="14261"/>
                  </a:cubicBezTo>
                  <a:close/>
                  <a:moveTo>
                    <a:pt x="558" y="14118"/>
                  </a:moveTo>
                  <a:lnTo>
                    <a:pt x="667" y="14187"/>
                  </a:lnTo>
                  <a:cubicBezTo>
                    <a:pt x="866" y="14369"/>
                    <a:pt x="1116" y="14620"/>
                    <a:pt x="1116" y="14620"/>
                  </a:cubicBezTo>
                  <a:lnTo>
                    <a:pt x="1116" y="14711"/>
                  </a:lnTo>
                  <a:lnTo>
                    <a:pt x="1026" y="14711"/>
                  </a:lnTo>
                  <a:cubicBezTo>
                    <a:pt x="939" y="14637"/>
                    <a:pt x="809" y="14529"/>
                    <a:pt x="809" y="14529"/>
                  </a:cubicBezTo>
                  <a:cubicBezTo>
                    <a:pt x="450" y="14170"/>
                    <a:pt x="615" y="14352"/>
                    <a:pt x="558" y="14187"/>
                  </a:cubicBezTo>
                  <a:cubicBezTo>
                    <a:pt x="558" y="14187"/>
                    <a:pt x="506" y="14118"/>
                    <a:pt x="558" y="14118"/>
                  </a:cubicBezTo>
                  <a:close/>
                  <a:moveTo>
                    <a:pt x="3552" y="14044"/>
                  </a:moveTo>
                  <a:lnTo>
                    <a:pt x="3587" y="14170"/>
                  </a:lnTo>
                  <a:cubicBezTo>
                    <a:pt x="3587" y="14313"/>
                    <a:pt x="3570" y="14512"/>
                    <a:pt x="3570" y="14512"/>
                  </a:cubicBezTo>
                  <a:lnTo>
                    <a:pt x="3496" y="14568"/>
                  </a:lnTo>
                  <a:cubicBezTo>
                    <a:pt x="3496" y="14568"/>
                    <a:pt x="3444" y="14421"/>
                    <a:pt x="3461" y="14170"/>
                  </a:cubicBezTo>
                  <a:cubicBezTo>
                    <a:pt x="3461" y="14118"/>
                    <a:pt x="3496" y="14044"/>
                    <a:pt x="3496" y="14044"/>
                  </a:cubicBezTo>
                  <a:close/>
                  <a:moveTo>
                    <a:pt x="956" y="13555"/>
                  </a:moveTo>
                  <a:cubicBezTo>
                    <a:pt x="956" y="13555"/>
                    <a:pt x="1082" y="13793"/>
                    <a:pt x="1173" y="13936"/>
                  </a:cubicBezTo>
                  <a:cubicBezTo>
                    <a:pt x="1225" y="13988"/>
                    <a:pt x="1134" y="13880"/>
                    <a:pt x="1298" y="14152"/>
                  </a:cubicBezTo>
                  <a:lnTo>
                    <a:pt x="1298" y="14204"/>
                  </a:lnTo>
                  <a:lnTo>
                    <a:pt x="1116" y="14118"/>
                  </a:lnTo>
                  <a:cubicBezTo>
                    <a:pt x="991" y="14010"/>
                    <a:pt x="900" y="13845"/>
                    <a:pt x="831" y="13685"/>
                  </a:cubicBezTo>
                  <a:lnTo>
                    <a:pt x="831" y="13612"/>
                  </a:lnTo>
                  <a:lnTo>
                    <a:pt x="939" y="13555"/>
                  </a:lnTo>
                  <a:close/>
                  <a:moveTo>
                    <a:pt x="4400" y="13486"/>
                  </a:moveTo>
                  <a:lnTo>
                    <a:pt x="4452" y="13555"/>
                  </a:lnTo>
                  <a:cubicBezTo>
                    <a:pt x="4452" y="13737"/>
                    <a:pt x="4400" y="13988"/>
                    <a:pt x="4400" y="13988"/>
                  </a:cubicBezTo>
                  <a:cubicBezTo>
                    <a:pt x="4236" y="14295"/>
                    <a:pt x="4253" y="14062"/>
                    <a:pt x="4253" y="14062"/>
                  </a:cubicBezTo>
                  <a:cubicBezTo>
                    <a:pt x="4201" y="13772"/>
                    <a:pt x="4270" y="13703"/>
                    <a:pt x="4309" y="13538"/>
                  </a:cubicBezTo>
                  <a:cubicBezTo>
                    <a:pt x="4309" y="13538"/>
                    <a:pt x="4361" y="13447"/>
                    <a:pt x="4400" y="13486"/>
                  </a:cubicBezTo>
                  <a:close/>
                  <a:moveTo>
                    <a:pt x="2453" y="13322"/>
                  </a:moveTo>
                  <a:cubicBezTo>
                    <a:pt x="2453" y="13322"/>
                    <a:pt x="2670" y="13594"/>
                    <a:pt x="2756" y="13772"/>
                  </a:cubicBezTo>
                  <a:lnTo>
                    <a:pt x="2795" y="13863"/>
                  </a:lnTo>
                  <a:lnTo>
                    <a:pt x="2778" y="13971"/>
                  </a:lnTo>
                  <a:cubicBezTo>
                    <a:pt x="2778" y="13971"/>
                    <a:pt x="2596" y="13902"/>
                    <a:pt x="2488" y="13664"/>
                  </a:cubicBezTo>
                  <a:cubicBezTo>
                    <a:pt x="2432" y="13577"/>
                    <a:pt x="2397" y="13447"/>
                    <a:pt x="2397" y="13447"/>
                  </a:cubicBezTo>
                  <a:cubicBezTo>
                    <a:pt x="2397" y="13395"/>
                    <a:pt x="2397" y="13430"/>
                    <a:pt x="2414" y="13378"/>
                  </a:cubicBezTo>
                  <a:cubicBezTo>
                    <a:pt x="2414" y="13378"/>
                    <a:pt x="2414" y="13287"/>
                    <a:pt x="2453" y="13322"/>
                  </a:cubicBezTo>
                  <a:close/>
                  <a:moveTo>
                    <a:pt x="1406" y="12837"/>
                  </a:moveTo>
                  <a:cubicBezTo>
                    <a:pt x="1406" y="12837"/>
                    <a:pt x="1588" y="13196"/>
                    <a:pt x="1696" y="13413"/>
                  </a:cubicBezTo>
                  <a:lnTo>
                    <a:pt x="1765" y="13629"/>
                  </a:lnTo>
                  <a:lnTo>
                    <a:pt x="1748" y="13703"/>
                  </a:lnTo>
                  <a:lnTo>
                    <a:pt x="1566" y="13555"/>
                  </a:lnTo>
                  <a:cubicBezTo>
                    <a:pt x="1389" y="13305"/>
                    <a:pt x="1389" y="13253"/>
                    <a:pt x="1298" y="12872"/>
                  </a:cubicBezTo>
                  <a:cubicBezTo>
                    <a:pt x="1298" y="12872"/>
                    <a:pt x="1315" y="12798"/>
                    <a:pt x="1406" y="12837"/>
                  </a:cubicBezTo>
                  <a:close/>
                  <a:moveTo>
                    <a:pt x="3712" y="12621"/>
                  </a:moveTo>
                  <a:cubicBezTo>
                    <a:pt x="3769" y="12729"/>
                    <a:pt x="3786" y="12729"/>
                    <a:pt x="3786" y="12729"/>
                  </a:cubicBezTo>
                  <a:lnTo>
                    <a:pt x="3820" y="12997"/>
                  </a:lnTo>
                  <a:cubicBezTo>
                    <a:pt x="3859" y="13469"/>
                    <a:pt x="3838" y="13322"/>
                    <a:pt x="3803" y="13521"/>
                  </a:cubicBezTo>
                  <a:lnTo>
                    <a:pt x="3751" y="13594"/>
                  </a:lnTo>
                  <a:lnTo>
                    <a:pt x="3678" y="13361"/>
                  </a:lnTo>
                  <a:cubicBezTo>
                    <a:pt x="3660" y="13270"/>
                    <a:pt x="3660" y="13179"/>
                    <a:pt x="3643" y="13088"/>
                  </a:cubicBezTo>
                  <a:lnTo>
                    <a:pt x="3643" y="12855"/>
                  </a:lnTo>
                  <a:lnTo>
                    <a:pt x="3660" y="12673"/>
                  </a:lnTo>
                  <a:cubicBezTo>
                    <a:pt x="3678" y="12621"/>
                    <a:pt x="3695" y="12582"/>
                    <a:pt x="3712" y="12621"/>
                  </a:cubicBezTo>
                  <a:close/>
                  <a:moveTo>
                    <a:pt x="5642" y="12279"/>
                  </a:moveTo>
                  <a:cubicBezTo>
                    <a:pt x="5642" y="12279"/>
                    <a:pt x="5698" y="12495"/>
                    <a:pt x="5659" y="12798"/>
                  </a:cubicBezTo>
                  <a:cubicBezTo>
                    <a:pt x="5625" y="13088"/>
                    <a:pt x="5607" y="13144"/>
                    <a:pt x="5607" y="13144"/>
                  </a:cubicBezTo>
                  <a:cubicBezTo>
                    <a:pt x="5607" y="13144"/>
                    <a:pt x="5625" y="13179"/>
                    <a:pt x="5482" y="13322"/>
                  </a:cubicBezTo>
                  <a:cubicBezTo>
                    <a:pt x="5482" y="13322"/>
                    <a:pt x="5426" y="13162"/>
                    <a:pt x="5460" y="12945"/>
                  </a:cubicBezTo>
                  <a:cubicBezTo>
                    <a:pt x="5499" y="12746"/>
                    <a:pt x="5551" y="12547"/>
                    <a:pt x="5568" y="12348"/>
                  </a:cubicBezTo>
                  <a:cubicBezTo>
                    <a:pt x="5568" y="12348"/>
                    <a:pt x="5590" y="12279"/>
                    <a:pt x="5642" y="12279"/>
                  </a:cubicBezTo>
                  <a:close/>
                  <a:moveTo>
                    <a:pt x="52" y="12366"/>
                  </a:moveTo>
                  <a:lnTo>
                    <a:pt x="160" y="12495"/>
                  </a:lnTo>
                  <a:cubicBezTo>
                    <a:pt x="234" y="12656"/>
                    <a:pt x="269" y="12746"/>
                    <a:pt x="325" y="12889"/>
                  </a:cubicBezTo>
                  <a:lnTo>
                    <a:pt x="377" y="13088"/>
                  </a:lnTo>
                  <a:lnTo>
                    <a:pt x="359" y="13162"/>
                  </a:lnTo>
                  <a:cubicBezTo>
                    <a:pt x="359" y="13162"/>
                    <a:pt x="199" y="13015"/>
                    <a:pt x="108" y="12764"/>
                  </a:cubicBezTo>
                  <a:lnTo>
                    <a:pt x="18" y="12422"/>
                  </a:lnTo>
                  <a:cubicBezTo>
                    <a:pt x="18" y="12422"/>
                    <a:pt x="0" y="12348"/>
                    <a:pt x="52" y="12366"/>
                  </a:cubicBezTo>
                  <a:close/>
                  <a:moveTo>
                    <a:pt x="5084" y="11500"/>
                  </a:moveTo>
                  <a:lnTo>
                    <a:pt x="5101" y="11522"/>
                  </a:lnTo>
                  <a:lnTo>
                    <a:pt x="5101" y="11648"/>
                  </a:lnTo>
                  <a:lnTo>
                    <a:pt x="5101" y="12115"/>
                  </a:lnTo>
                  <a:lnTo>
                    <a:pt x="5084" y="12279"/>
                  </a:lnTo>
                  <a:cubicBezTo>
                    <a:pt x="5066" y="12387"/>
                    <a:pt x="5049" y="12474"/>
                    <a:pt x="5049" y="12474"/>
                  </a:cubicBezTo>
                  <a:lnTo>
                    <a:pt x="4993" y="12530"/>
                  </a:lnTo>
                  <a:lnTo>
                    <a:pt x="4941" y="12348"/>
                  </a:lnTo>
                  <a:lnTo>
                    <a:pt x="4919" y="12206"/>
                  </a:lnTo>
                  <a:lnTo>
                    <a:pt x="4941" y="12041"/>
                  </a:lnTo>
                  <a:cubicBezTo>
                    <a:pt x="4941" y="11864"/>
                    <a:pt x="4976" y="11630"/>
                    <a:pt x="4976" y="11630"/>
                  </a:cubicBezTo>
                  <a:lnTo>
                    <a:pt x="4976" y="11500"/>
                  </a:lnTo>
                  <a:close/>
                  <a:moveTo>
                    <a:pt x="9678" y="11574"/>
                  </a:moveTo>
                  <a:lnTo>
                    <a:pt x="9752" y="11665"/>
                  </a:lnTo>
                  <a:cubicBezTo>
                    <a:pt x="9787" y="11717"/>
                    <a:pt x="9787" y="11665"/>
                    <a:pt x="9769" y="11808"/>
                  </a:cubicBezTo>
                  <a:cubicBezTo>
                    <a:pt x="9769" y="11808"/>
                    <a:pt x="9752" y="12007"/>
                    <a:pt x="9735" y="12041"/>
                  </a:cubicBezTo>
                  <a:lnTo>
                    <a:pt x="9700" y="12115"/>
                  </a:lnTo>
                  <a:lnTo>
                    <a:pt x="9627" y="12007"/>
                  </a:lnTo>
                  <a:cubicBezTo>
                    <a:pt x="9553" y="11790"/>
                    <a:pt x="9553" y="11847"/>
                    <a:pt x="9570" y="11699"/>
                  </a:cubicBezTo>
                  <a:cubicBezTo>
                    <a:pt x="9570" y="11699"/>
                    <a:pt x="9644" y="11539"/>
                    <a:pt x="9678" y="11574"/>
                  </a:cubicBezTo>
                  <a:close/>
                  <a:moveTo>
                    <a:pt x="11232" y="11648"/>
                  </a:moveTo>
                  <a:lnTo>
                    <a:pt x="11266" y="11738"/>
                  </a:lnTo>
                  <a:cubicBezTo>
                    <a:pt x="11232" y="11864"/>
                    <a:pt x="11175" y="12041"/>
                    <a:pt x="11175" y="12041"/>
                  </a:cubicBezTo>
                  <a:lnTo>
                    <a:pt x="11085" y="12097"/>
                  </a:lnTo>
                  <a:cubicBezTo>
                    <a:pt x="11085" y="12097"/>
                    <a:pt x="11067" y="12041"/>
                    <a:pt x="11050" y="12024"/>
                  </a:cubicBezTo>
                  <a:cubicBezTo>
                    <a:pt x="11158" y="11574"/>
                    <a:pt x="11193" y="11630"/>
                    <a:pt x="11232" y="11648"/>
                  </a:cubicBezTo>
                  <a:close/>
                  <a:moveTo>
                    <a:pt x="8255" y="11249"/>
                  </a:moveTo>
                  <a:cubicBezTo>
                    <a:pt x="8255" y="11249"/>
                    <a:pt x="8294" y="11323"/>
                    <a:pt x="8402" y="11591"/>
                  </a:cubicBezTo>
                  <a:lnTo>
                    <a:pt x="8454" y="11808"/>
                  </a:lnTo>
                  <a:cubicBezTo>
                    <a:pt x="8471" y="11847"/>
                    <a:pt x="8471" y="11864"/>
                    <a:pt x="8489" y="11881"/>
                  </a:cubicBezTo>
                  <a:lnTo>
                    <a:pt x="8454" y="11972"/>
                  </a:lnTo>
                  <a:cubicBezTo>
                    <a:pt x="8454" y="11972"/>
                    <a:pt x="8363" y="11972"/>
                    <a:pt x="8238" y="11773"/>
                  </a:cubicBezTo>
                  <a:lnTo>
                    <a:pt x="8186" y="11682"/>
                  </a:lnTo>
                  <a:cubicBezTo>
                    <a:pt x="8130" y="11557"/>
                    <a:pt x="8112" y="11449"/>
                    <a:pt x="8095" y="11306"/>
                  </a:cubicBezTo>
                  <a:lnTo>
                    <a:pt x="8130" y="11249"/>
                  </a:lnTo>
                  <a:cubicBezTo>
                    <a:pt x="8130" y="11249"/>
                    <a:pt x="8220" y="11215"/>
                    <a:pt x="8255" y="11249"/>
                  </a:cubicBezTo>
                  <a:close/>
                  <a:moveTo>
                    <a:pt x="11989" y="11016"/>
                  </a:moveTo>
                  <a:cubicBezTo>
                    <a:pt x="12023" y="11107"/>
                    <a:pt x="12023" y="11050"/>
                    <a:pt x="12006" y="11141"/>
                  </a:cubicBezTo>
                  <a:lnTo>
                    <a:pt x="11971" y="11375"/>
                  </a:lnTo>
                  <a:cubicBezTo>
                    <a:pt x="11915" y="11522"/>
                    <a:pt x="11881" y="11665"/>
                    <a:pt x="11881" y="11665"/>
                  </a:cubicBezTo>
                  <a:cubicBezTo>
                    <a:pt x="11842" y="11717"/>
                    <a:pt x="11807" y="11790"/>
                    <a:pt x="11807" y="11790"/>
                  </a:cubicBezTo>
                  <a:lnTo>
                    <a:pt x="11699" y="11916"/>
                  </a:lnTo>
                  <a:cubicBezTo>
                    <a:pt x="11699" y="11916"/>
                    <a:pt x="11682" y="11773"/>
                    <a:pt x="11716" y="11609"/>
                  </a:cubicBezTo>
                  <a:lnTo>
                    <a:pt x="11898" y="11050"/>
                  </a:lnTo>
                  <a:cubicBezTo>
                    <a:pt x="11898" y="11050"/>
                    <a:pt x="11950" y="10981"/>
                    <a:pt x="11989" y="11016"/>
                  </a:cubicBezTo>
                  <a:close/>
                  <a:moveTo>
                    <a:pt x="7282" y="11808"/>
                  </a:moveTo>
                  <a:cubicBezTo>
                    <a:pt x="7173" y="11717"/>
                    <a:pt x="7048" y="11539"/>
                    <a:pt x="7031" y="11522"/>
                  </a:cubicBezTo>
                  <a:cubicBezTo>
                    <a:pt x="7013" y="11483"/>
                    <a:pt x="6996" y="11466"/>
                    <a:pt x="6996" y="11431"/>
                  </a:cubicBezTo>
                  <a:cubicBezTo>
                    <a:pt x="6974" y="11414"/>
                    <a:pt x="6957" y="11375"/>
                    <a:pt x="6940" y="11340"/>
                  </a:cubicBezTo>
                  <a:cubicBezTo>
                    <a:pt x="6888" y="11232"/>
                    <a:pt x="6849" y="11050"/>
                    <a:pt x="6849" y="11050"/>
                  </a:cubicBezTo>
                  <a:lnTo>
                    <a:pt x="6888" y="10981"/>
                  </a:lnTo>
                  <a:cubicBezTo>
                    <a:pt x="6888" y="10981"/>
                    <a:pt x="6974" y="10981"/>
                    <a:pt x="7173" y="11358"/>
                  </a:cubicBezTo>
                  <a:cubicBezTo>
                    <a:pt x="7338" y="11682"/>
                    <a:pt x="7173" y="11392"/>
                    <a:pt x="7355" y="11773"/>
                  </a:cubicBezTo>
                  <a:lnTo>
                    <a:pt x="7355" y="11825"/>
                  </a:lnTo>
                  <a:cubicBezTo>
                    <a:pt x="7355" y="11825"/>
                    <a:pt x="7299" y="11825"/>
                    <a:pt x="7282" y="11808"/>
                  </a:cubicBezTo>
                  <a:close/>
                  <a:moveTo>
                    <a:pt x="10652" y="10527"/>
                  </a:moveTo>
                  <a:lnTo>
                    <a:pt x="10725" y="10709"/>
                  </a:lnTo>
                  <a:lnTo>
                    <a:pt x="10725" y="10834"/>
                  </a:lnTo>
                  <a:cubicBezTo>
                    <a:pt x="10708" y="11198"/>
                    <a:pt x="10691" y="11124"/>
                    <a:pt x="10691" y="11159"/>
                  </a:cubicBezTo>
                  <a:lnTo>
                    <a:pt x="10600" y="11267"/>
                  </a:lnTo>
                  <a:lnTo>
                    <a:pt x="10526" y="11176"/>
                  </a:lnTo>
                  <a:cubicBezTo>
                    <a:pt x="10509" y="10942"/>
                    <a:pt x="10509" y="11068"/>
                    <a:pt x="10526" y="10851"/>
                  </a:cubicBezTo>
                  <a:lnTo>
                    <a:pt x="10526" y="10726"/>
                  </a:lnTo>
                  <a:cubicBezTo>
                    <a:pt x="10544" y="10601"/>
                    <a:pt x="10600" y="10566"/>
                    <a:pt x="10600" y="10566"/>
                  </a:cubicBezTo>
                  <a:cubicBezTo>
                    <a:pt x="10600" y="10566"/>
                    <a:pt x="10635" y="10492"/>
                    <a:pt x="10652" y="10527"/>
                  </a:cubicBezTo>
                  <a:close/>
                  <a:moveTo>
                    <a:pt x="8835" y="10185"/>
                  </a:moveTo>
                  <a:lnTo>
                    <a:pt x="8904" y="10311"/>
                  </a:lnTo>
                  <a:cubicBezTo>
                    <a:pt x="8943" y="10458"/>
                    <a:pt x="8869" y="10185"/>
                    <a:pt x="8995" y="10800"/>
                  </a:cubicBezTo>
                  <a:cubicBezTo>
                    <a:pt x="9029" y="10942"/>
                    <a:pt x="9051" y="11124"/>
                    <a:pt x="9051" y="11124"/>
                  </a:cubicBezTo>
                  <a:cubicBezTo>
                    <a:pt x="9012" y="11323"/>
                    <a:pt x="8960" y="11198"/>
                    <a:pt x="8960" y="11198"/>
                  </a:cubicBezTo>
                  <a:cubicBezTo>
                    <a:pt x="8744" y="10981"/>
                    <a:pt x="8813" y="11141"/>
                    <a:pt x="8761" y="10458"/>
                  </a:cubicBezTo>
                  <a:cubicBezTo>
                    <a:pt x="8744" y="10241"/>
                    <a:pt x="8779" y="10241"/>
                    <a:pt x="8779" y="10241"/>
                  </a:cubicBezTo>
                  <a:cubicBezTo>
                    <a:pt x="8779" y="10241"/>
                    <a:pt x="8796" y="10151"/>
                    <a:pt x="8835" y="10185"/>
                  </a:cubicBezTo>
                  <a:close/>
                  <a:moveTo>
                    <a:pt x="5335" y="10116"/>
                  </a:moveTo>
                  <a:cubicBezTo>
                    <a:pt x="5352" y="10168"/>
                    <a:pt x="5352" y="10203"/>
                    <a:pt x="5352" y="10203"/>
                  </a:cubicBezTo>
                  <a:cubicBezTo>
                    <a:pt x="5374" y="10367"/>
                    <a:pt x="5391" y="10583"/>
                    <a:pt x="5391" y="10583"/>
                  </a:cubicBezTo>
                  <a:lnTo>
                    <a:pt x="5391" y="10726"/>
                  </a:lnTo>
                  <a:lnTo>
                    <a:pt x="5391" y="10873"/>
                  </a:lnTo>
                  <a:lnTo>
                    <a:pt x="5335" y="10942"/>
                  </a:lnTo>
                  <a:lnTo>
                    <a:pt x="5283" y="10890"/>
                  </a:lnTo>
                  <a:lnTo>
                    <a:pt x="5244" y="10726"/>
                  </a:lnTo>
                  <a:cubicBezTo>
                    <a:pt x="5227" y="10635"/>
                    <a:pt x="5209" y="10566"/>
                    <a:pt x="5209" y="10566"/>
                  </a:cubicBezTo>
                  <a:lnTo>
                    <a:pt x="5209" y="10440"/>
                  </a:lnTo>
                  <a:cubicBezTo>
                    <a:pt x="5209" y="10367"/>
                    <a:pt x="5175" y="10367"/>
                    <a:pt x="5192" y="10133"/>
                  </a:cubicBezTo>
                  <a:cubicBezTo>
                    <a:pt x="5192" y="10060"/>
                    <a:pt x="5266" y="10077"/>
                    <a:pt x="5335" y="10116"/>
                  </a:cubicBezTo>
                  <a:close/>
                  <a:moveTo>
                    <a:pt x="7282" y="10094"/>
                  </a:moveTo>
                  <a:cubicBezTo>
                    <a:pt x="7282" y="10094"/>
                    <a:pt x="7372" y="10440"/>
                    <a:pt x="7407" y="10691"/>
                  </a:cubicBezTo>
                  <a:lnTo>
                    <a:pt x="7355" y="10834"/>
                  </a:lnTo>
                  <a:lnTo>
                    <a:pt x="7282" y="10765"/>
                  </a:lnTo>
                  <a:cubicBezTo>
                    <a:pt x="7156" y="10657"/>
                    <a:pt x="7212" y="10709"/>
                    <a:pt x="7191" y="10601"/>
                  </a:cubicBezTo>
                  <a:cubicBezTo>
                    <a:pt x="7139" y="10350"/>
                    <a:pt x="7156" y="10094"/>
                    <a:pt x="7156" y="10094"/>
                  </a:cubicBezTo>
                  <a:cubicBezTo>
                    <a:pt x="7156" y="10094"/>
                    <a:pt x="7212" y="10060"/>
                    <a:pt x="7282" y="10094"/>
                  </a:cubicBezTo>
                  <a:close/>
                  <a:moveTo>
                    <a:pt x="11608" y="9753"/>
                  </a:moveTo>
                  <a:cubicBezTo>
                    <a:pt x="11699" y="9792"/>
                    <a:pt x="11664" y="9826"/>
                    <a:pt x="11647" y="9878"/>
                  </a:cubicBezTo>
                  <a:lnTo>
                    <a:pt x="11647" y="10510"/>
                  </a:lnTo>
                  <a:lnTo>
                    <a:pt x="11591" y="10691"/>
                  </a:lnTo>
                  <a:lnTo>
                    <a:pt x="11517" y="10765"/>
                  </a:lnTo>
                  <a:lnTo>
                    <a:pt x="11465" y="10674"/>
                  </a:lnTo>
                  <a:cubicBezTo>
                    <a:pt x="11448" y="10384"/>
                    <a:pt x="11483" y="10151"/>
                    <a:pt x="11539" y="9809"/>
                  </a:cubicBezTo>
                  <a:cubicBezTo>
                    <a:pt x="11539" y="9809"/>
                    <a:pt x="11573" y="9753"/>
                    <a:pt x="11608" y="9753"/>
                  </a:cubicBezTo>
                  <a:close/>
                  <a:moveTo>
                    <a:pt x="5266" y="8563"/>
                  </a:moveTo>
                  <a:cubicBezTo>
                    <a:pt x="5266" y="8563"/>
                    <a:pt x="5352" y="8835"/>
                    <a:pt x="5408" y="9086"/>
                  </a:cubicBezTo>
                  <a:lnTo>
                    <a:pt x="5374" y="9160"/>
                  </a:lnTo>
                  <a:cubicBezTo>
                    <a:pt x="5374" y="9160"/>
                    <a:pt x="5391" y="9285"/>
                    <a:pt x="5157" y="8654"/>
                  </a:cubicBezTo>
                  <a:cubicBezTo>
                    <a:pt x="5157" y="8654"/>
                    <a:pt x="5136" y="8602"/>
                    <a:pt x="5175" y="8580"/>
                  </a:cubicBezTo>
                  <a:cubicBezTo>
                    <a:pt x="5175" y="8580"/>
                    <a:pt x="5227" y="8546"/>
                    <a:pt x="5266" y="8563"/>
                  </a:cubicBezTo>
                  <a:close/>
                  <a:moveTo>
                    <a:pt x="4560" y="7248"/>
                  </a:moveTo>
                  <a:lnTo>
                    <a:pt x="4668" y="7321"/>
                  </a:lnTo>
                  <a:cubicBezTo>
                    <a:pt x="4668" y="7321"/>
                    <a:pt x="4794" y="7520"/>
                    <a:pt x="4833" y="7698"/>
                  </a:cubicBezTo>
                  <a:cubicBezTo>
                    <a:pt x="4833" y="7698"/>
                    <a:pt x="4850" y="7771"/>
                    <a:pt x="4850" y="7845"/>
                  </a:cubicBezTo>
                  <a:lnTo>
                    <a:pt x="4811" y="7897"/>
                  </a:lnTo>
                  <a:cubicBezTo>
                    <a:pt x="4811" y="7897"/>
                    <a:pt x="4651" y="7663"/>
                    <a:pt x="4543" y="7447"/>
                  </a:cubicBezTo>
                  <a:lnTo>
                    <a:pt x="4526" y="7356"/>
                  </a:lnTo>
                  <a:cubicBezTo>
                    <a:pt x="4543" y="7230"/>
                    <a:pt x="4543" y="7265"/>
                    <a:pt x="4543" y="7265"/>
                  </a:cubicBezTo>
                  <a:cubicBezTo>
                    <a:pt x="4543" y="7265"/>
                    <a:pt x="4526" y="7248"/>
                    <a:pt x="4560" y="7248"/>
                  </a:cubicBezTo>
                  <a:close/>
                  <a:moveTo>
                    <a:pt x="4811" y="6131"/>
                  </a:moveTo>
                  <a:lnTo>
                    <a:pt x="4919" y="6348"/>
                  </a:lnTo>
                  <a:cubicBezTo>
                    <a:pt x="4993" y="6564"/>
                    <a:pt x="4976" y="6581"/>
                    <a:pt x="4976" y="6633"/>
                  </a:cubicBezTo>
                  <a:cubicBezTo>
                    <a:pt x="4976" y="6633"/>
                    <a:pt x="5010" y="6815"/>
                    <a:pt x="4850" y="6633"/>
                  </a:cubicBezTo>
                  <a:lnTo>
                    <a:pt x="4742" y="6400"/>
                  </a:lnTo>
                  <a:cubicBezTo>
                    <a:pt x="4703" y="6240"/>
                    <a:pt x="4703" y="6166"/>
                    <a:pt x="4703" y="6166"/>
                  </a:cubicBezTo>
                  <a:cubicBezTo>
                    <a:pt x="4703" y="6166"/>
                    <a:pt x="4742" y="6114"/>
                    <a:pt x="4811" y="6131"/>
                  </a:cubicBezTo>
                  <a:close/>
                  <a:moveTo>
                    <a:pt x="4617" y="5011"/>
                  </a:moveTo>
                  <a:lnTo>
                    <a:pt x="4686" y="5032"/>
                  </a:lnTo>
                  <a:cubicBezTo>
                    <a:pt x="4742" y="5084"/>
                    <a:pt x="4703" y="4976"/>
                    <a:pt x="4759" y="5227"/>
                  </a:cubicBezTo>
                  <a:cubicBezTo>
                    <a:pt x="4811" y="5534"/>
                    <a:pt x="4686" y="5392"/>
                    <a:pt x="4686" y="5392"/>
                  </a:cubicBezTo>
                  <a:cubicBezTo>
                    <a:pt x="4668" y="5357"/>
                    <a:pt x="4668" y="5357"/>
                    <a:pt x="4578" y="5175"/>
                  </a:cubicBezTo>
                  <a:cubicBezTo>
                    <a:pt x="4526" y="5067"/>
                    <a:pt x="4526" y="5141"/>
                    <a:pt x="4560" y="5050"/>
                  </a:cubicBezTo>
                  <a:cubicBezTo>
                    <a:pt x="4560" y="5050"/>
                    <a:pt x="4578" y="4994"/>
                    <a:pt x="4617" y="5011"/>
                  </a:cubicBezTo>
                  <a:close/>
                  <a:moveTo>
                    <a:pt x="12006" y="1714"/>
                  </a:moveTo>
                  <a:cubicBezTo>
                    <a:pt x="12006" y="1714"/>
                    <a:pt x="12058" y="1982"/>
                    <a:pt x="12080" y="2199"/>
                  </a:cubicBezTo>
                  <a:lnTo>
                    <a:pt x="12023" y="2272"/>
                  </a:lnTo>
                  <a:cubicBezTo>
                    <a:pt x="12023" y="2272"/>
                    <a:pt x="11915" y="1965"/>
                    <a:pt x="11898" y="1766"/>
                  </a:cubicBezTo>
                  <a:cubicBezTo>
                    <a:pt x="11898" y="1680"/>
                    <a:pt x="11932" y="1641"/>
                    <a:pt x="12006" y="1714"/>
                  </a:cubicBezTo>
                  <a:close/>
                  <a:moveTo>
                    <a:pt x="11573" y="36"/>
                  </a:moveTo>
                  <a:lnTo>
                    <a:pt x="11682" y="165"/>
                  </a:lnTo>
                  <a:cubicBezTo>
                    <a:pt x="11733" y="291"/>
                    <a:pt x="11790" y="507"/>
                    <a:pt x="11790" y="507"/>
                  </a:cubicBezTo>
                  <a:cubicBezTo>
                    <a:pt x="11807" y="542"/>
                    <a:pt x="11790" y="576"/>
                    <a:pt x="11790" y="576"/>
                  </a:cubicBezTo>
                  <a:cubicBezTo>
                    <a:pt x="11790" y="576"/>
                    <a:pt x="11807" y="741"/>
                    <a:pt x="11664" y="559"/>
                  </a:cubicBezTo>
                  <a:lnTo>
                    <a:pt x="11500" y="126"/>
                  </a:lnTo>
                  <a:cubicBezTo>
                    <a:pt x="11517" y="1"/>
                    <a:pt x="11539" y="36"/>
                    <a:pt x="11573" y="36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58"/>
            <p:cNvSpPr/>
            <p:nvPr/>
          </p:nvSpPr>
          <p:spPr>
            <a:xfrm>
              <a:off x="536425" y="3784350"/>
              <a:ext cx="111850" cy="52800"/>
            </a:xfrm>
            <a:custGeom>
              <a:rect b="b" l="l" r="r" t="t"/>
              <a:pathLst>
                <a:path extrusionOk="0" h="2112" w="4474">
                  <a:moveTo>
                    <a:pt x="1320" y="1173"/>
                  </a:moveTo>
                  <a:lnTo>
                    <a:pt x="1337" y="1173"/>
                  </a:lnTo>
                  <a:lnTo>
                    <a:pt x="1354" y="1173"/>
                  </a:lnTo>
                  <a:lnTo>
                    <a:pt x="1372" y="1173"/>
                  </a:lnTo>
                  <a:lnTo>
                    <a:pt x="1372" y="1173"/>
                  </a:lnTo>
                  <a:lnTo>
                    <a:pt x="1389" y="1173"/>
                  </a:lnTo>
                  <a:lnTo>
                    <a:pt x="1406" y="1173"/>
                  </a:lnTo>
                  <a:lnTo>
                    <a:pt x="1428" y="1173"/>
                  </a:lnTo>
                  <a:lnTo>
                    <a:pt x="1428" y="1190"/>
                  </a:lnTo>
                  <a:lnTo>
                    <a:pt x="1445" y="1190"/>
                  </a:lnTo>
                  <a:lnTo>
                    <a:pt x="1463" y="1190"/>
                  </a:lnTo>
                  <a:lnTo>
                    <a:pt x="1463" y="1190"/>
                  </a:lnTo>
                  <a:lnTo>
                    <a:pt x="1480" y="1190"/>
                  </a:lnTo>
                  <a:lnTo>
                    <a:pt x="1497" y="1208"/>
                  </a:lnTo>
                  <a:lnTo>
                    <a:pt x="1497" y="1208"/>
                  </a:lnTo>
                  <a:lnTo>
                    <a:pt x="1514" y="1208"/>
                  </a:lnTo>
                  <a:lnTo>
                    <a:pt x="1536" y="1229"/>
                  </a:lnTo>
                  <a:lnTo>
                    <a:pt x="1536" y="1229"/>
                  </a:lnTo>
                  <a:lnTo>
                    <a:pt x="1553" y="1246"/>
                  </a:lnTo>
                  <a:lnTo>
                    <a:pt x="1553" y="1246"/>
                  </a:lnTo>
                  <a:lnTo>
                    <a:pt x="1571" y="1264"/>
                  </a:lnTo>
                  <a:lnTo>
                    <a:pt x="1571" y="1264"/>
                  </a:lnTo>
                  <a:lnTo>
                    <a:pt x="1588" y="1281"/>
                  </a:lnTo>
                  <a:lnTo>
                    <a:pt x="1588" y="1281"/>
                  </a:lnTo>
                  <a:lnTo>
                    <a:pt x="1605" y="1298"/>
                  </a:lnTo>
                  <a:lnTo>
                    <a:pt x="1605" y="1316"/>
                  </a:lnTo>
                  <a:lnTo>
                    <a:pt x="1605" y="1316"/>
                  </a:lnTo>
                  <a:lnTo>
                    <a:pt x="1623" y="1337"/>
                  </a:lnTo>
                  <a:lnTo>
                    <a:pt x="1623" y="1355"/>
                  </a:lnTo>
                  <a:lnTo>
                    <a:pt x="1623" y="1372"/>
                  </a:lnTo>
                  <a:lnTo>
                    <a:pt x="1623" y="1389"/>
                  </a:lnTo>
                  <a:lnTo>
                    <a:pt x="1623" y="1389"/>
                  </a:lnTo>
                  <a:lnTo>
                    <a:pt x="1623" y="1407"/>
                  </a:lnTo>
                  <a:lnTo>
                    <a:pt x="1623" y="1424"/>
                  </a:lnTo>
                  <a:lnTo>
                    <a:pt x="1605" y="1445"/>
                  </a:lnTo>
                  <a:lnTo>
                    <a:pt x="1605" y="1445"/>
                  </a:lnTo>
                  <a:lnTo>
                    <a:pt x="1605" y="1463"/>
                  </a:lnTo>
                  <a:lnTo>
                    <a:pt x="1588" y="1463"/>
                  </a:lnTo>
                  <a:lnTo>
                    <a:pt x="1588" y="1480"/>
                  </a:lnTo>
                  <a:lnTo>
                    <a:pt x="1588" y="1497"/>
                  </a:lnTo>
                  <a:lnTo>
                    <a:pt x="1571" y="1497"/>
                  </a:lnTo>
                  <a:lnTo>
                    <a:pt x="1571" y="1515"/>
                  </a:lnTo>
                  <a:lnTo>
                    <a:pt x="1553" y="1515"/>
                  </a:lnTo>
                  <a:lnTo>
                    <a:pt x="1553" y="1532"/>
                  </a:lnTo>
                  <a:lnTo>
                    <a:pt x="1536" y="1532"/>
                  </a:lnTo>
                  <a:lnTo>
                    <a:pt x="1536" y="1554"/>
                  </a:lnTo>
                  <a:lnTo>
                    <a:pt x="1514" y="1554"/>
                  </a:lnTo>
                  <a:lnTo>
                    <a:pt x="1514" y="1571"/>
                  </a:lnTo>
                  <a:lnTo>
                    <a:pt x="1497" y="1588"/>
                  </a:lnTo>
                  <a:lnTo>
                    <a:pt x="1480" y="1606"/>
                  </a:lnTo>
                  <a:lnTo>
                    <a:pt x="1445" y="1606"/>
                  </a:lnTo>
                  <a:lnTo>
                    <a:pt x="1428" y="1623"/>
                  </a:lnTo>
                  <a:lnTo>
                    <a:pt x="1406" y="1640"/>
                  </a:lnTo>
                  <a:lnTo>
                    <a:pt x="1480" y="1640"/>
                  </a:lnTo>
                  <a:lnTo>
                    <a:pt x="1571" y="1640"/>
                  </a:lnTo>
                  <a:lnTo>
                    <a:pt x="1679" y="1640"/>
                  </a:lnTo>
                  <a:lnTo>
                    <a:pt x="1770" y="1640"/>
                  </a:lnTo>
                  <a:lnTo>
                    <a:pt x="1861" y="1640"/>
                  </a:lnTo>
                  <a:lnTo>
                    <a:pt x="1912" y="1640"/>
                  </a:lnTo>
                  <a:lnTo>
                    <a:pt x="1969" y="1640"/>
                  </a:lnTo>
                  <a:lnTo>
                    <a:pt x="2003" y="1640"/>
                  </a:lnTo>
                  <a:lnTo>
                    <a:pt x="2055" y="1640"/>
                  </a:lnTo>
                  <a:lnTo>
                    <a:pt x="2111" y="1640"/>
                  </a:lnTo>
                  <a:lnTo>
                    <a:pt x="2146" y="1640"/>
                  </a:lnTo>
                  <a:lnTo>
                    <a:pt x="2185" y="1640"/>
                  </a:lnTo>
                  <a:lnTo>
                    <a:pt x="2237" y="1640"/>
                  </a:lnTo>
                  <a:lnTo>
                    <a:pt x="2272" y="1623"/>
                  </a:lnTo>
                  <a:lnTo>
                    <a:pt x="2311" y="1623"/>
                  </a:lnTo>
                  <a:lnTo>
                    <a:pt x="2380" y="1623"/>
                  </a:lnTo>
                  <a:lnTo>
                    <a:pt x="2436" y="1606"/>
                  </a:lnTo>
                  <a:lnTo>
                    <a:pt x="2510" y="1606"/>
                  </a:lnTo>
                  <a:lnTo>
                    <a:pt x="2579" y="1606"/>
                  </a:lnTo>
                  <a:lnTo>
                    <a:pt x="2652" y="1606"/>
                  </a:lnTo>
                  <a:lnTo>
                    <a:pt x="2704" y="1606"/>
                  </a:lnTo>
                  <a:lnTo>
                    <a:pt x="2778" y="1588"/>
                  </a:lnTo>
                  <a:lnTo>
                    <a:pt x="2851" y="1588"/>
                  </a:lnTo>
                  <a:lnTo>
                    <a:pt x="2903" y="1588"/>
                  </a:lnTo>
                  <a:lnTo>
                    <a:pt x="2977" y="1588"/>
                  </a:lnTo>
                  <a:lnTo>
                    <a:pt x="3102" y="1588"/>
                  </a:lnTo>
                  <a:lnTo>
                    <a:pt x="3245" y="1588"/>
                  </a:lnTo>
                  <a:lnTo>
                    <a:pt x="3375" y="1588"/>
                  </a:lnTo>
                  <a:lnTo>
                    <a:pt x="3500" y="1588"/>
                  </a:lnTo>
                  <a:lnTo>
                    <a:pt x="3569" y="1588"/>
                  </a:lnTo>
                  <a:lnTo>
                    <a:pt x="3643" y="1588"/>
                  </a:lnTo>
                  <a:lnTo>
                    <a:pt x="3699" y="1588"/>
                  </a:lnTo>
                  <a:lnTo>
                    <a:pt x="3769" y="1571"/>
                  </a:lnTo>
                  <a:lnTo>
                    <a:pt x="3825" y="1571"/>
                  </a:lnTo>
                  <a:lnTo>
                    <a:pt x="3894" y="1571"/>
                  </a:lnTo>
                  <a:lnTo>
                    <a:pt x="3968" y="1571"/>
                  </a:lnTo>
                  <a:lnTo>
                    <a:pt x="4024" y="1571"/>
                  </a:lnTo>
                  <a:lnTo>
                    <a:pt x="4093" y="1554"/>
                  </a:lnTo>
                  <a:lnTo>
                    <a:pt x="4149" y="1554"/>
                  </a:lnTo>
                  <a:lnTo>
                    <a:pt x="4218" y="1554"/>
                  </a:lnTo>
                  <a:lnTo>
                    <a:pt x="4275" y="1532"/>
                  </a:lnTo>
                  <a:lnTo>
                    <a:pt x="4348" y="1532"/>
                  </a:lnTo>
                  <a:lnTo>
                    <a:pt x="4366" y="1532"/>
                  </a:lnTo>
                  <a:lnTo>
                    <a:pt x="4383" y="1532"/>
                  </a:lnTo>
                  <a:lnTo>
                    <a:pt x="4400" y="1515"/>
                  </a:lnTo>
                  <a:lnTo>
                    <a:pt x="4474" y="1571"/>
                  </a:lnTo>
                  <a:lnTo>
                    <a:pt x="4417" y="1623"/>
                  </a:lnTo>
                  <a:lnTo>
                    <a:pt x="4400" y="1640"/>
                  </a:lnTo>
                  <a:lnTo>
                    <a:pt x="4383" y="1640"/>
                  </a:lnTo>
                  <a:lnTo>
                    <a:pt x="4366" y="1640"/>
                  </a:lnTo>
                  <a:lnTo>
                    <a:pt x="4292" y="1640"/>
                  </a:lnTo>
                  <a:lnTo>
                    <a:pt x="4218" y="1662"/>
                  </a:lnTo>
                  <a:lnTo>
                    <a:pt x="4167" y="1662"/>
                  </a:lnTo>
                  <a:lnTo>
                    <a:pt x="4093" y="1679"/>
                  </a:lnTo>
                  <a:lnTo>
                    <a:pt x="4041" y="1679"/>
                  </a:lnTo>
                  <a:lnTo>
                    <a:pt x="3968" y="1679"/>
                  </a:lnTo>
                  <a:lnTo>
                    <a:pt x="3894" y="1679"/>
                  </a:lnTo>
                  <a:lnTo>
                    <a:pt x="3842" y="1696"/>
                  </a:lnTo>
                  <a:lnTo>
                    <a:pt x="3769" y="1696"/>
                  </a:lnTo>
                  <a:lnTo>
                    <a:pt x="3699" y="1696"/>
                  </a:lnTo>
                  <a:lnTo>
                    <a:pt x="3643" y="1696"/>
                  </a:lnTo>
                  <a:lnTo>
                    <a:pt x="3569" y="1696"/>
                  </a:lnTo>
                  <a:lnTo>
                    <a:pt x="3500" y="1696"/>
                  </a:lnTo>
                  <a:lnTo>
                    <a:pt x="3375" y="1696"/>
                  </a:lnTo>
                  <a:lnTo>
                    <a:pt x="3245" y="1714"/>
                  </a:lnTo>
                  <a:lnTo>
                    <a:pt x="3102" y="1714"/>
                  </a:lnTo>
                  <a:lnTo>
                    <a:pt x="2977" y="1714"/>
                  </a:lnTo>
                  <a:lnTo>
                    <a:pt x="2921" y="1714"/>
                  </a:lnTo>
                  <a:lnTo>
                    <a:pt x="2851" y="1714"/>
                  </a:lnTo>
                  <a:lnTo>
                    <a:pt x="2778" y="1714"/>
                  </a:lnTo>
                  <a:lnTo>
                    <a:pt x="2726" y="1714"/>
                  </a:lnTo>
                  <a:lnTo>
                    <a:pt x="2652" y="1731"/>
                  </a:lnTo>
                  <a:lnTo>
                    <a:pt x="2579" y="1731"/>
                  </a:lnTo>
                  <a:lnTo>
                    <a:pt x="2527" y="1731"/>
                  </a:lnTo>
                  <a:lnTo>
                    <a:pt x="2453" y="1731"/>
                  </a:lnTo>
                  <a:lnTo>
                    <a:pt x="2380" y="1748"/>
                  </a:lnTo>
                  <a:lnTo>
                    <a:pt x="2328" y="1748"/>
                  </a:lnTo>
                  <a:lnTo>
                    <a:pt x="2293" y="1748"/>
                  </a:lnTo>
                  <a:lnTo>
                    <a:pt x="2237" y="1770"/>
                  </a:lnTo>
                  <a:lnTo>
                    <a:pt x="2202" y="1770"/>
                  </a:lnTo>
                  <a:lnTo>
                    <a:pt x="2146" y="1770"/>
                  </a:lnTo>
                  <a:lnTo>
                    <a:pt x="2111" y="1770"/>
                  </a:lnTo>
                  <a:lnTo>
                    <a:pt x="2055" y="1770"/>
                  </a:lnTo>
                  <a:lnTo>
                    <a:pt x="2021" y="1770"/>
                  </a:lnTo>
                  <a:lnTo>
                    <a:pt x="1969" y="1770"/>
                  </a:lnTo>
                  <a:lnTo>
                    <a:pt x="1912" y="1770"/>
                  </a:lnTo>
                  <a:lnTo>
                    <a:pt x="1878" y="1770"/>
                  </a:lnTo>
                  <a:lnTo>
                    <a:pt x="1770" y="1787"/>
                  </a:lnTo>
                  <a:lnTo>
                    <a:pt x="1679" y="1787"/>
                  </a:lnTo>
                  <a:lnTo>
                    <a:pt x="1571" y="1787"/>
                  </a:lnTo>
                  <a:lnTo>
                    <a:pt x="1480" y="1787"/>
                  </a:lnTo>
                  <a:lnTo>
                    <a:pt x="1406" y="1770"/>
                  </a:lnTo>
                  <a:lnTo>
                    <a:pt x="1320" y="1770"/>
                  </a:lnTo>
                  <a:lnTo>
                    <a:pt x="1264" y="1770"/>
                  </a:lnTo>
                  <a:lnTo>
                    <a:pt x="1155" y="1770"/>
                  </a:lnTo>
                  <a:lnTo>
                    <a:pt x="1138" y="1770"/>
                  </a:lnTo>
                  <a:lnTo>
                    <a:pt x="1121" y="1770"/>
                  </a:lnTo>
                  <a:lnTo>
                    <a:pt x="1103" y="1770"/>
                  </a:lnTo>
                  <a:lnTo>
                    <a:pt x="1103" y="1770"/>
                  </a:lnTo>
                  <a:lnTo>
                    <a:pt x="1082" y="1748"/>
                  </a:lnTo>
                  <a:lnTo>
                    <a:pt x="1082" y="1748"/>
                  </a:lnTo>
                  <a:lnTo>
                    <a:pt x="1065" y="1731"/>
                  </a:lnTo>
                  <a:lnTo>
                    <a:pt x="1065" y="1731"/>
                  </a:lnTo>
                  <a:lnTo>
                    <a:pt x="1065" y="1714"/>
                  </a:lnTo>
                  <a:lnTo>
                    <a:pt x="1065" y="1696"/>
                  </a:lnTo>
                  <a:lnTo>
                    <a:pt x="1065" y="1696"/>
                  </a:lnTo>
                  <a:lnTo>
                    <a:pt x="1065" y="1679"/>
                  </a:lnTo>
                  <a:lnTo>
                    <a:pt x="1065" y="1679"/>
                  </a:lnTo>
                  <a:lnTo>
                    <a:pt x="1082" y="1662"/>
                  </a:lnTo>
                  <a:lnTo>
                    <a:pt x="1082" y="1662"/>
                  </a:lnTo>
                  <a:lnTo>
                    <a:pt x="1103" y="1640"/>
                  </a:lnTo>
                  <a:lnTo>
                    <a:pt x="1103" y="1640"/>
                  </a:lnTo>
                  <a:lnTo>
                    <a:pt x="1121" y="1623"/>
                  </a:lnTo>
                  <a:lnTo>
                    <a:pt x="1155" y="1623"/>
                  </a:lnTo>
                  <a:lnTo>
                    <a:pt x="1173" y="1606"/>
                  </a:lnTo>
                  <a:lnTo>
                    <a:pt x="1212" y="1588"/>
                  </a:lnTo>
                  <a:lnTo>
                    <a:pt x="1229" y="1588"/>
                  </a:lnTo>
                  <a:lnTo>
                    <a:pt x="1246" y="1571"/>
                  </a:lnTo>
                  <a:lnTo>
                    <a:pt x="1264" y="1554"/>
                  </a:lnTo>
                  <a:lnTo>
                    <a:pt x="1298" y="1554"/>
                  </a:lnTo>
                  <a:lnTo>
                    <a:pt x="1320" y="1532"/>
                  </a:lnTo>
                  <a:lnTo>
                    <a:pt x="1337" y="1515"/>
                  </a:lnTo>
                  <a:lnTo>
                    <a:pt x="1354" y="1515"/>
                  </a:lnTo>
                  <a:lnTo>
                    <a:pt x="1372" y="1497"/>
                  </a:lnTo>
                  <a:lnTo>
                    <a:pt x="1389" y="1480"/>
                  </a:lnTo>
                  <a:lnTo>
                    <a:pt x="1406" y="1480"/>
                  </a:lnTo>
                  <a:lnTo>
                    <a:pt x="1428" y="1463"/>
                  </a:lnTo>
                  <a:lnTo>
                    <a:pt x="1428" y="1463"/>
                  </a:lnTo>
                  <a:lnTo>
                    <a:pt x="1445" y="1445"/>
                  </a:lnTo>
                  <a:lnTo>
                    <a:pt x="1445" y="1445"/>
                  </a:lnTo>
                  <a:lnTo>
                    <a:pt x="1445" y="1424"/>
                  </a:lnTo>
                  <a:lnTo>
                    <a:pt x="1463" y="1424"/>
                  </a:lnTo>
                  <a:lnTo>
                    <a:pt x="1463" y="1424"/>
                  </a:lnTo>
                  <a:lnTo>
                    <a:pt x="1463" y="1407"/>
                  </a:lnTo>
                  <a:lnTo>
                    <a:pt x="1463" y="1407"/>
                  </a:lnTo>
                  <a:lnTo>
                    <a:pt x="1463" y="1407"/>
                  </a:lnTo>
                  <a:lnTo>
                    <a:pt x="1480" y="1407"/>
                  </a:lnTo>
                  <a:lnTo>
                    <a:pt x="1480" y="1389"/>
                  </a:lnTo>
                  <a:lnTo>
                    <a:pt x="1480" y="1389"/>
                  </a:lnTo>
                  <a:lnTo>
                    <a:pt x="1480" y="1389"/>
                  </a:lnTo>
                  <a:lnTo>
                    <a:pt x="1480" y="1389"/>
                  </a:lnTo>
                  <a:lnTo>
                    <a:pt x="1480" y="1389"/>
                  </a:lnTo>
                  <a:lnTo>
                    <a:pt x="1480" y="1389"/>
                  </a:lnTo>
                  <a:lnTo>
                    <a:pt x="1480" y="1389"/>
                  </a:lnTo>
                  <a:lnTo>
                    <a:pt x="1480" y="1372"/>
                  </a:lnTo>
                  <a:lnTo>
                    <a:pt x="1480" y="1372"/>
                  </a:lnTo>
                  <a:lnTo>
                    <a:pt x="1480" y="1372"/>
                  </a:lnTo>
                  <a:lnTo>
                    <a:pt x="1480" y="1372"/>
                  </a:lnTo>
                  <a:lnTo>
                    <a:pt x="1480" y="1372"/>
                  </a:lnTo>
                  <a:lnTo>
                    <a:pt x="1480" y="1372"/>
                  </a:lnTo>
                  <a:lnTo>
                    <a:pt x="1480" y="1372"/>
                  </a:lnTo>
                  <a:lnTo>
                    <a:pt x="1463" y="1355"/>
                  </a:lnTo>
                  <a:lnTo>
                    <a:pt x="1463" y="1355"/>
                  </a:lnTo>
                  <a:lnTo>
                    <a:pt x="1463" y="1355"/>
                  </a:lnTo>
                  <a:lnTo>
                    <a:pt x="1463" y="1355"/>
                  </a:lnTo>
                  <a:lnTo>
                    <a:pt x="1463" y="1355"/>
                  </a:lnTo>
                  <a:lnTo>
                    <a:pt x="1445" y="1337"/>
                  </a:lnTo>
                  <a:lnTo>
                    <a:pt x="1445" y="1337"/>
                  </a:lnTo>
                  <a:lnTo>
                    <a:pt x="1445" y="1337"/>
                  </a:lnTo>
                  <a:lnTo>
                    <a:pt x="1445" y="1337"/>
                  </a:lnTo>
                  <a:lnTo>
                    <a:pt x="1428" y="1337"/>
                  </a:lnTo>
                  <a:lnTo>
                    <a:pt x="1428" y="1337"/>
                  </a:lnTo>
                  <a:lnTo>
                    <a:pt x="1428" y="1337"/>
                  </a:lnTo>
                  <a:lnTo>
                    <a:pt x="1428" y="1337"/>
                  </a:lnTo>
                  <a:lnTo>
                    <a:pt x="1406" y="1316"/>
                  </a:lnTo>
                  <a:lnTo>
                    <a:pt x="1406" y="1316"/>
                  </a:lnTo>
                  <a:lnTo>
                    <a:pt x="1389" y="1316"/>
                  </a:lnTo>
                  <a:lnTo>
                    <a:pt x="1389" y="1316"/>
                  </a:lnTo>
                  <a:lnTo>
                    <a:pt x="1389" y="1316"/>
                  </a:lnTo>
                  <a:lnTo>
                    <a:pt x="1372" y="1316"/>
                  </a:lnTo>
                  <a:lnTo>
                    <a:pt x="1372" y="1316"/>
                  </a:lnTo>
                  <a:lnTo>
                    <a:pt x="1354" y="1316"/>
                  </a:lnTo>
                  <a:lnTo>
                    <a:pt x="1354" y="1316"/>
                  </a:lnTo>
                  <a:lnTo>
                    <a:pt x="1337" y="1316"/>
                  </a:lnTo>
                  <a:lnTo>
                    <a:pt x="1337" y="1316"/>
                  </a:lnTo>
                  <a:lnTo>
                    <a:pt x="1320" y="1316"/>
                  </a:lnTo>
                  <a:lnTo>
                    <a:pt x="1298" y="1316"/>
                  </a:lnTo>
                  <a:lnTo>
                    <a:pt x="1298" y="1337"/>
                  </a:lnTo>
                  <a:lnTo>
                    <a:pt x="1281" y="1337"/>
                  </a:lnTo>
                  <a:lnTo>
                    <a:pt x="1281" y="1337"/>
                  </a:lnTo>
                  <a:lnTo>
                    <a:pt x="1264" y="1337"/>
                  </a:lnTo>
                  <a:lnTo>
                    <a:pt x="1246" y="1337"/>
                  </a:lnTo>
                  <a:lnTo>
                    <a:pt x="1212" y="1355"/>
                  </a:lnTo>
                  <a:lnTo>
                    <a:pt x="1190" y="1355"/>
                  </a:lnTo>
                  <a:lnTo>
                    <a:pt x="1173" y="1372"/>
                  </a:lnTo>
                  <a:lnTo>
                    <a:pt x="1138" y="1372"/>
                  </a:lnTo>
                  <a:lnTo>
                    <a:pt x="1121" y="1389"/>
                  </a:lnTo>
                  <a:lnTo>
                    <a:pt x="1082" y="1407"/>
                  </a:lnTo>
                  <a:lnTo>
                    <a:pt x="1065" y="1407"/>
                  </a:lnTo>
                  <a:lnTo>
                    <a:pt x="1030" y="1424"/>
                  </a:lnTo>
                  <a:lnTo>
                    <a:pt x="995" y="1445"/>
                  </a:lnTo>
                  <a:lnTo>
                    <a:pt x="974" y="1463"/>
                  </a:lnTo>
                  <a:lnTo>
                    <a:pt x="939" y="1480"/>
                  </a:lnTo>
                  <a:lnTo>
                    <a:pt x="922" y="1480"/>
                  </a:lnTo>
                  <a:lnTo>
                    <a:pt x="887" y="1497"/>
                  </a:lnTo>
                  <a:lnTo>
                    <a:pt x="865" y="1515"/>
                  </a:lnTo>
                  <a:lnTo>
                    <a:pt x="831" y="1532"/>
                  </a:lnTo>
                  <a:lnTo>
                    <a:pt x="814" y="1554"/>
                  </a:lnTo>
                  <a:lnTo>
                    <a:pt x="779" y="1571"/>
                  </a:lnTo>
                  <a:lnTo>
                    <a:pt x="740" y="1588"/>
                  </a:lnTo>
                  <a:lnTo>
                    <a:pt x="723" y="1606"/>
                  </a:lnTo>
                  <a:lnTo>
                    <a:pt x="688" y="1640"/>
                  </a:lnTo>
                  <a:lnTo>
                    <a:pt x="671" y="1662"/>
                  </a:lnTo>
                  <a:lnTo>
                    <a:pt x="649" y="1679"/>
                  </a:lnTo>
                  <a:lnTo>
                    <a:pt x="615" y="1696"/>
                  </a:lnTo>
                  <a:lnTo>
                    <a:pt x="597" y="1748"/>
                  </a:lnTo>
                  <a:lnTo>
                    <a:pt x="580" y="1787"/>
                  </a:lnTo>
                  <a:lnTo>
                    <a:pt x="541" y="1822"/>
                  </a:lnTo>
                  <a:lnTo>
                    <a:pt x="524" y="1856"/>
                  </a:lnTo>
                  <a:lnTo>
                    <a:pt x="506" y="1895"/>
                  </a:lnTo>
                  <a:lnTo>
                    <a:pt x="489" y="1913"/>
                  </a:lnTo>
                  <a:lnTo>
                    <a:pt x="472" y="1930"/>
                  </a:lnTo>
                  <a:lnTo>
                    <a:pt x="472" y="1947"/>
                  </a:lnTo>
                  <a:lnTo>
                    <a:pt x="454" y="1965"/>
                  </a:lnTo>
                  <a:lnTo>
                    <a:pt x="433" y="1986"/>
                  </a:lnTo>
                  <a:lnTo>
                    <a:pt x="416" y="2004"/>
                  </a:lnTo>
                  <a:lnTo>
                    <a:pt x="398" y="2021"/>
                  </a:lnTo>
                  <a:lnTo>
                    <a:pt x="398" y="2038"/>
                  </a:lnTo>
                  <a:lnTo>
                    <a:pt x="381" y="2055"/>
                  </a:lnTo>
                  <a:lnTo>
                    <a:pt x="381" y="2055"/>
                  </a:lnTo>
                  <a:lnTo>
                    <a:pt x="364" y="2073"/>
                  </a:lnTo>
                  <a:lnTo>
                    <a:pt x="364" y="2073"/>
                  </a:lnTo>
                  <a:lnTo>
                    <a:pt x="346" y="2073"/>
                  </a:lnTo>
                  <a:lnTo>
                    <a:pt x="346" y="2094"/>
                  </a:lnTo>
                  <a:lnTo>
                    <a:pt x="325" y="2094"/>
                  </a:lnTo>
                  <a:lnTo>
                    <a:pt x="307" y="2094"/>
                  </a:lnTo>
                  <a:lnTo>
                    <a:pt x="307" y="2112"/>
                  </a:lnTo>
                  <a:lnTo>
                    <a:pt x="290" y="2112"/>
                  </a:lnTo>
                  <a:lnTo>
                    <a:pt x="273" y="2112"/>
                  </a:lnTo>
                  <a:lnTo>
                    <a:pt x="255" y="2112"/>
                  </a:lnTo>
                  <a:lnTo>
                    <a:pt x="238" y="2094"/>
                  </a:lnTo>
                  <a:lnTo>
                    <a:pt x="217" y="2094"/>
                  </a:lnTo>
                  <a:lnTo>
                    <a:pt x="199" y="2073"/>
                  </a:lnTo>
                  <a:lnTo>
                    <a:pt x="199" y="2073"/>
                  </a:lnTo>
                  <a:lnTo>
                    <a:pt x="182" y="2055"/>
                  </a:lnTo>
                  <a:lnTo>
                    <a:pt x="182" y="2038"/>
                  </a:lnTo>
                  <a:lnTo>
                    <a:pt x="165" y="2038"/>
                  </a:lnTo>
                  <a:lnTo>
                    <a:pt x="165" y="2021"/>
                  </a:lnTo>
                  <a:lnTo>
                    <a:pt x="165" y="2004"/>
                  </a:lnTo>
                  <a:lnTo>
                    <a:pt x="165" y="1986"/>
                  </a:lnTo>
                  <a:lnTo>
                    <a:pt x="165" y="1986"/>
                  </a:lnTo>
                  <a:lnTo>
                    <a:pt x="165" y="1965"/>
                  </a:lnTo>
                  <a:lnTo>
                    <a:pt x="165" y="1965"/>
                  </a:lnTo>
                  <a:lnTo>
                    <a:pt x="165" y="1947"/>
                  </a:lnTo>
                  <a:lnTo>
                    <a:pt x="182" y="1930"/>
                  </a:lnTo>
                  <a:lnTo>
                    <a:pt x="182" y="1930"/>
                  </a:lnTo>
                  <a:lnTo>
                    <a:pt x="182" y="1913"/>
                  </a:lnTo>
                  <a:lnTo>
                    <a:pt x="182" y="1913"/>
                  </a:lnTo>
                  <a:lnTo>
                    <a:pt x="199" y="1895"/>
                  </a:lnTo>
                  <a:lnTo>
                    <a:pt x="199" y="1878"/>
                  </a:lnTo>
                  <a:lnTo>
                    <a:pt x="217" y="1856"/>
                  </a:lnTo>
                  <a:lnTo>
                    <a:pt x="238" y="1839"/>
                  </a:lnTo>
                  <a:lnTo>
                    <a:pt x="255" y="1822"/>
                  </a:lnTo>
                  <a:lnTo>
                    <a:pt x="273" y="1805"/>
                  </a:lnTo>
                  <a:lnTo>
                    <a:pt x="273" y="1787"/>
                  </a:lnTo>
                  <a:lnTo>
                    <a:pt x="290" y="1770"/>
                  </a:lnTo>
                  <a:lnTo>
                    <a:pt x="307" y="1748"/>
                  </a:lnTo>
                  <a:lnTo>
                    <a:pt x="346" y="1731"/>
                  </a:lnTo>
                  <a:lnTo>
                    <a:pt x="364" y="1714"/>
                  </a:lnTo>
                  <a:lnTo>
                    <a:pt x="381" y="1696"/>
                  </a:lnTo>
                  <a:lnTo>
                    <a:pt x="398" y="1679"/>
                  </a:lnTo>
                  <a:lnTo>
                    <a:pt x="416" y="1662"/>
                  </a:lnTo>
                  <a:lnTo>
                    <a:pt x="454" y="1623"/>
                  </a:lnTo>
                  <a:lnTo>
                    <a:pt x="472" y="1606"/>
                  </a:lnTo>
                  <a:lnTo>
                    <a:pt x="489" y="1606"/>
                  </a:lnTo>
                  <a:lnTo>
                    <a:pt x="489" y="1588"/>
                  </a:lnTo>
                  <a:lnTo>
                    <a:pt x="506" y="1571"/>
                  </a:lnTo>
                  <a:lnTo>
                    <a:pt x="524" y="1554"/>
                  </a:lnTo>
                  <a:lnTo>
                    <a:pt x="524" y="1532"/>
                  </a:lnTo>
                  <a:lnTo>
                    <a:pt x="541" y="1497"/>
                  </a:lnTo>
                  <a:lnTo>
                    <a:pt x="563" y="1463"/>
                  </a:lnTo>
                  <a:lnTo>
                    <a:pt x="597" y="1424"/>
                  </a:lnTo>
                  <a:lnTo>
                    <a:pt x="615" y="1389"/>
                  </a:lnTo>
                  <a:lnTo>
                    <a:pt x="632" y="1355"/>
                  </a:lnTo>
                  <a:lnTo>
                    <a:pt x="671" y="1298"/>
                  </a:lnTo>
                  <a:lnTo>
                    <a:pt x="688" y="1246"/>
                  </a:lnTo>
                  <a:lnTo>
                    <a:pt x="723" y="1190"/>
                  </a:lnTo>
                  <a:lnTo>
                    <a:pt x="740" y="1138"/>
                  </a:lnTo>
                  <a:lnTo>
                    <a:pt x="779" y="1082"/>
                  </a:lnTo>
                  <a:lnTo>
                    <a:pt x="796" y="1030"/>
                  </a:lnTo>
                  <a:lnTo>
                    <a:pt x="831" y="974"/>
                  </a:lnTo>
                  <a:lnTo>
                    <a:pt x="848" y="922"/>
                  </a:lnTo>
                  <a:lnTo>
                    <a:pt x="887" y="848"/>
                  </a:lnTo>
                  <a:lnTo>
                    <a:pt x="887" y="831"/>
                  </a:lnTo>
                  <a:lnTo>
                    <a:pt x="904" y="797"/>
                  </a:lnTo>
                  <a:lnTo>
                    <a:pt x="922" y="740"/>
                  </a:lnTo>
                  <a:lnTo>
                    <a:pt x="956" y="688"/>
                  </a:lnTo>
                  <a:lnTo>
                    <a:pt x="956" y="649"/>
                  </a:lnTo>
                  <a:lnTo>
                    <a:pt x="974" y="632"/>
                  </a:lnTo>
                  <a:lnTo>
                    <a:pt x="974" y="598"/>
                  </a:lnTo>
                  <a:lnTo>
                    <a:pt x="995" y="559"/>
                  </a:lnTo>
                  <a:lnTo>
                    <a:pt x="1013" y="541"/>
                  </a:lnTo>
                  <a:lnTo>
                    <a:pt x="1013" y="507"/>
                  </a:lnTo>
                  <a:lnTo>
                    <a:pt x="1030" y="489"/>
                  </a:lnTo>
                  <a:lnTo>
                    <a:pt x="1030" y="472"/>
                  </a:lnTo>
                  <a:lnTo>
                    <a:pt x="1030" y="433"/>
                  </a:lnTo>
                  <a:lnTo>
                    <a:pt x="1047" y="416"/>
                  </a:lnTo>
                  <a:lnTo>
                    <a:pt x="1047" y="398"/>
                  </a:lnTo>
                  <a:lnTo>
                    <a:pt x="1047" y="364"/>
                  </a:lnTo>
                  <a:lnTo>
                    <a:pt x="1065" y="342"/>
                  </a:lnTo>
                  <a:lnTo>
                    <a:pt x="1065" y="325"/>
                  </a:lnTo>
                  <a:lnTo>
                    <a:pt x="1065" y="308"/>
                  </a:lnTo>
                  <a:lnTo>
                    <a:pt x="1065" y="290"/>
                  </a:lnTo>
                  <a:lnTo>
                    <a:pt x="1065" y="273"/>
                  </a:lnTo>
                  <a:lnTo>
                    <a:pt x="1082" y="256"/>
                  </a:lnTo>
                  <a:lnTo>
                    <a:pt x="1082" y="234"/>
                  </a:lnTo>
                  <a:lnTo>
                    <a:pt x="1082" y="217"/>
                  </a:lnTo>
                  <a:lnTo>
                    <a:pt x="1082" y="199"/>
                  </a:lnTo>
                  <a:lnTo>
                    <a:pt x="1082" y="199"/>
                  </a:lnTo>
                  <a:lnTo>
                    <a:pt x="1065" y="199"/>
                  </a:lnTo>
                  <a:lnTo>
                    <a:pt x="1065" y="182"/>
                  </a:lnTo>
                  <a:lnTo>
                    <a:pt x="1065" y="182"/>
                  </a:lnTo>
                  <a:lnTo>
                    <a:pt x="1065" y="182"/>
                  </a:lnTo>
                  <a:lnTo>
                    <a:pt x="1065" y="182"/>
                  </a:lnTo>
                  <a:lnTo>
                    <a:pt x="1065" y="182"/>
                  </a:lnTo>
                  <a:lnTo>
                    <a:pt x="1065" y="182"/>
                  </a:lnTo>
                  <a:lnTo>
                    <a:pt x="1065" y="165"/>
                  </a:lnTo>
                  <a:lnTo>
                    <a:pt x="1065" y="165"/>
                  </a:lnTo>
                  <a:lnTo>
                    <a:pt x="1065" y="165"/>
                  </a:lnTo>
                  <a:lnTo>
                    <a:pt x="1065" y="165"/>
                  </a:lnTo>
                  <a:lnTo>
                    <a:pt x="1065" y="165"/>
                  </a:lnTo>
                  <a:lnTo>
                    <a:pt x="1047" y="165"/>
                  </a:lnTo>
                  <a:lnTo>
                    <a:pt x="1047" y="165"/>
                  </a:lnTo>
                  <a:lnTo>
                    <a:pt x="1047" y="182"/>
                  </a:lnTo>
                  <a:lnTo>
                    <a:pt x="1047" y="182"/>
                  </a:lnTo>
                  <a:lnTo>
                    <a:pt x="1030" y="182"/>
                  </a:lnTo>
                  <a:lnTo>
                    <a:pt x="1030" y="182"/>
                  </a:lnTo>
                  <a:lnTo>
                    <a:pt x="1013" y="199"/>
                  </a:lnTo>
                  <a:lnTo>
                    <a:pt x="1013" y="199"/>
                  </a:lnTo>
                  <a:lnTo>
                    <a:pt x="995" y="199"/>
                  </a:lnTo>
                  <a:lnTo>
                    <a:pt x="995" y="217"/>
                  </a:lnTo>
                  <a:lnTo>
                    <a:pt x="974" y="217"/>
                  </a:lnTo>
                  <a:lnTo>
                    <a:pt x="974" y="234"/>
                  </a:lnTo>
                  <a:lnTo>
                    <a:pt x="956" y="234"/>
                  </a:lnTo>
                  <a:lnTo>
                    <a:pt x="956" y="256"/>
                  </a:lnTo>
                  <a:lnTo>
                    <a:pt x="939" y="273"/>
                  </a:lnTo>
                  <a:lnTo>
                    <a:pt x="904" y="290"/>
                  </a:lnTo>
                  <a:lnTo>
                    <a:pt x="887" y="308"/>
                  </a:lnTo>
                  <a:lnTo>
                    <a:pt x="865" y="342"/>
                  </a:lnTo>
                  <a:lnTo>
                    <a:pt x="848" y="364"/>
                  </a:lnTo>
                  <a:lnTo>
                    <a:pt x="814" y="398"/>
                  </a:lnTo>
                  <a:lnTo>
                    <a:pt x="796" y="433"/>
                  </a:lnTo>
                  <a:lnTo>
                    <a:pt x="779" y="450"/>
                  </a:lnTo>
                  <a:lnTo>
                    <a:pt x="740" y="489"/>
                  </a:lnTo>
                  <a:lnTo>
                    <a:pt x="723" y="524"/>
                  </a:lnTo>
                  <a:lnTo>
                    <a:pt x="705" y="559"/>
                  </a:lnTo>
                  <a:lnTo>
                    <a:pt x="671" y="598"/>
                  </a:lnTo>
                  <a:lnTo>
                    <a:pt x="649" y="632"/>
                  </a:lnTo>
                  <a:lnTo>
                    <a:pt x="615" y="667"/>
                  </a:lnTo>
                  <a:lnTo>
                    <a:pt x="597" y="706"/>
                  </a:lnTo>
                  <a:lnTo>
                    <a:pt x="580" y="740"/>
                  </a:lnTo>
                  <a:lnTo>
                    <a:pt x="541" y="775"/>
                  </a:lnTo>
                  <a:lnTo>
                    <a:pt x="506" y="848"/>
                  </a:lnTo>
                  <a:lnTo>
                    <a:pt x="454" y="922"/>
                  </a:lnTo>
                  <a:lnTo>
                    <a:pt x="416" y="991"/>
                  </a:lnTo>
                  <a:lnTo>
                    <a:pt x="398" y="1030"/>
                  </a:lnTo>
                  <a:lnTo>
                    <a:pt x="364" y="1065"/>
                  </a:lnTo>
                  <a:lnTo>
                    <a:pt x="273" y="1190"/>
                  </a:lnTo>
                  <a:lnTo>
                    <a:pt x="238" y="1246"/>
                  </a:lnTo>
                  <a:lnTo>
                    <a:pt x="199" y="1281"/>
                  </a:lnTo>
                  <a:lnTo>
                    <a:pt x="165" y="1337"/>
                  </a:lnTo>
                  <a:lnTo>
                    <a:pt x="147" y="1355"/>
                  </a:lnTo>
                  <a:lnTo>
                    <a:pt x="130" y="1372"/>
                  </a:lnTo>
                  <a:lnTo>
                    <a:pt x="130" y="1389"/>
                  </a:lnTo>
                  <a:lnTo>
                    <a:pt x="108" y="1389"/>
                  </a:lnTo>
                  <a:lnTo>
                    <a:pt x="108" y="1407"/>
                  </a:lnTo>
                  <a:lnTo>
                    <a:pt x="108" y="1407"/>
                  </a:lnTo>
                  <a:lnTo>
                    <a:pt x="91" y="1424"/>
                  </a:lnTo>
                  <a:lnTo>
                    <a:pt x="91" y="1424"/>
                  </a:lnTo>
                  <a:lnTo>
                    <a:pt x="74" y="1424"/>
                  </a:lnTo>
                  <a:lnTo>
                    <a:pt x="74" y="1424"/>
                  </a:lnTo>
                  <a:lnTo>
                    <a:pt x="74" y="1424"/>
                  </a:lnTo>
                  <a:lnTo>
                    <a:pt x="56" y="1424"/>
                  </a:lnTo>
                  <a:lnTo>
                    <a:pt x="56" y="1424"/>
                  </a:lnTo>
                  <a:lnTo>
                    <a:pt x="56" y="1424"/>
                  </a:lnTo>
                  <a:lnTo>
                    <a:pt x="39" y="1424"/>
                  </a:lnTo>
                  <a:lnTo>
                    <a:pt x="39" y="1424"/>
                  </a:lnTo>
                  <a:lnTo>
                    <a:pt x="39" y="1424"/>
                  </a:lnTo>
                  <a:lnTo>
                    <a:pt x="22" y="1407"/>
                  </a:lnTo>
                  <a:lnTo>
                    <a:pt x="22" y="1407"/>
                  </a:lnTo>
                  <a:lnTo>
                    <a:pt x="22" y="1389"/>
                  </a:lnTo>
                  <a:lnTo>
                    <a:pt x="22" y="1389"/>
                  </a:lnTo>
                  <a:lnTo>
                    <a:pt x="22" y="1389"/>
                  </a:lnTo>
                  <a:lnTo>
                    <a:pt x="0" y="1372"/>
                  </a:lnTo>
                  <a:lnTo>
                    <a:pt x="0" y="1372"/>
                  </a:lnTo>
                  <a:lnTo>
                    <a:pt x="0" y="1372"/>
                  </a:lnTo>
                  <a:lnTo>
                    <a:pt x="22" y="1355"/>
                  </a:lnTo>
                  <a:lnTo>
                    <a:pt x="22" y="1337"/>
                  </a:lnTo>
                  <a:lnTo>
                    <a:pt x="22" y="1316"/>
                  </a:lnTo>
                  <a:lnTo>
                    <a:pt x="39" y="1298"/>
                  </a:lnTo>
                  <a:lnTo>
                    <a:pt x="56" y="1298"/>
                  </a:lnTo>
                  <a:lnTo>
                    <a:pt x="74" y="1264"/>
                  </a:lnTo>
                  <a:lnTo>
                    <a:pt x="91" y="1229"/>
                  </a:lnTo>
                  <a:lnTo>
                    <a:pt x="130" y="1173"/>
                  </a:lnTo>
                  <a:lnTo>
                    <a:pt x="147" y="1099"/>
                  </a:lnTo>
                  <a:lnTo>
                    <a:pt x="217" y="974"/>
                  </a:lnTo>
                  <a:lnTo>
                    <a:pt x="238" y="939"/>
                  </a:lnTo>
                  <a:lnTo>
                    <a:pt x="255" y="905"/>
                  </a:lnTo>
                  <a:lnTo>
                    <a:pt x="307" y="831"/>
                  </a:lnTo>
                  <a:lnTo>
                    <a:pt x="346" y="758"/>
                  </a:lnTo>
                  <a:lnTo>
                    <a:pt x="398" y="688"/>
                  </a:lnTo>
                  <a:lnTo>
                    <a:pt x="433" y="649"/>
                  </a:lnTo>
                  <a:lnTo>
                    <a:pt x="454" y="615"/>
                  </a:lnTo>
                  <a:lnTo>
                    <a:pt x="472" y="580"/>
                  </a:lnTo>
                  <a:lnTo>
                    <a:pt x="506" y="541"/>
                  </a:lnTo>
                  <a:lnTo>
                    <a:pt x="524" y="507"/>
                  </a:lnTo>
                  <a:lnTo>
                    <a:pt x="563" y="450"/>
                  </a:lnTo>
                  <a:lnTo>
                    <a:pt x="580" y="433"/>
                  </a:lnTo>
                  <a:lnTo>
                    <a:pt x="615" y="398"/>
                  </a:lnTo>
                  <a:lnTo>
                    <a:pt x="632" y="364"/>
                  </a:lnTo>
                  <a:lnTo>
                    <a:pt x="649" y="325"/>
                  </a:lnTo>
                  <a:lnTo>
                    <a:pt x="688" y="290"/>
                  </a:lnTo>
                  <a:lnTo>
                    <a:pt x="705" y="256"/>
                  </a:lnTo>
                  <a:lnTo>
                    <a:pt x="740" y="234"/>
                  </a:lnTo>
                  <a:lnTo>
                    <a:pt x="757" y="199"/>
                  </a:lnTo>
                  <a:lnTo>
                    <a:pt x="779" y="182"/>
                  </a:lnTo>
                  <a:lnTo>
                    <a:pt x="814" y="148"/>
                  </a:lnTo>
                  <a:lnTo>
                    <a:pt x="831" y="126"/>
                  </a:lnTo>
                  <a:lnTo>
                    <a:pt x="848" y="109"/>
                  </a:lnTo>
                  <a:lnTo>
                    <a:pt x="848" y="109"/>
                  </a:lnTo>
                  <a:lnTo>
                    <a:pt x="865" y="91"/>
                  </a:lnTo>
                  <a:lnTo>
                    <a:pt x="887" y="74"/>
                  </a:lnTo>
                  <a:lnTo>
                    <a:pt x="887" y="74"/>
                  </a:lnTo>
                  <a:lnTo>
                    <a:pt x="904" y="57"/>
                  </a:lnTo>
                  <a:lnTo>
                    <a:pt x="922" y="57"/>
                  </a:lnTo>
                  <a:lnTo>
                    <a:pt x="922" y="39"/>
                  </a:lnTo>
                  <a:lnTo>
                    <a:pt x="939" y="39"/>
                  </a:lnTo>
                  <a:lnTo>
                    <a:pt x="956" y="39"/>
                  </a:lnTo>
                  <a:lnTo>
                    <a:pt x="974" y="18"/>
                  </a:lnTo>
                  <a:lnTo>
                    <a:pt x="974" y="18"/>
                  </a:lnTo>
                  <a:lnTo>
                    <a:pt x="995" y="0"/>
                  </a:lnTo>
                  <a:lnTo>
                    <a:pt x="1013" y="0"/>
                  </a:lnTo>
                  <a:lnTo>
                    <a:pt x="1013" y="0"/>
                  </a:lnTo>
                  <a:lnTo>
                    <a:pt x="1030" y="0"/>
                  </a:lnTo>
                  <a:lnTo>
                    <a:pt x="1047" y="0"/>
                  </a:lnTo>
                  <a:lnTo>
                    <a:pt x="1065" y="0"/>
                  </a:lnTo>
                  <a:lnTo>
                    <a:pt x="1082" y="0"/>
                  </a:lnTo>
                  <a:lnTo>
                    <a:pt x="1103" y="0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138" y="18"/>
                  </a:lnTo>
                  <a:lnTo>
                    <a:pt x="1155" y="18"/>
                  </a:lnTo>
                  <a:lnTo>
                    <a:pt x="1173" y="39"/>
                  </a:lnTo>
                  <a:lnTo>
                    <a:pt x="1190" y="39"/>
                  </a:lnTo>
                  <a:lnTo>
                    <a:pt x="1190" y="57"/>
                  </a:lnTo>
                  <a:lnTo>
                    <a:pt x="1212" y="74"/>
                  </a:lnTo>
                  <a:lnTo>
                    <a:pt x="1212" y="74"/>
                  </a:lnTo>
                  <a:lnTo>
                    <a:pt x="1229" y="91"/>
                  </a:lnTo>
                  <a:lnTo>
                    <a:pt x="1229" y="109"/>
                  </a:lnTo>
                  <a:lnTo>
                    <a:pt x="1229" y="109"/>
                  </a:lnTo>
                  <a:lnTo>
                    <a:pt x="1229" y="126"/>
                  </a:lnTo>
                  <a:lnTo>
                    <a:pt x="1229" y="126"/>
                  </a:lnTo>
                  <a:lnTo>
                    <a:pt x="1246" y="148"/>
                  </a:lnTo>
                  <a:lnTo>
                    <a:pt x="1246" y="148"/>
                  </a:lnTo>
                  <a:lnTo>
                    <a:pt x="1246" y="165"/>
                  </a:lnTo>
                  <a:lnTo>
                    <a:pt x="1246" y="182"/>
                  </a:lnTo>
                  <a:lnTo>
                    <a:pt x="1246" y="199"/>
                  </a:lnTo>
                  <a:lnTo>
                    <a:pt x="1246" y="217"/>
                  </a:lnTo>
                  <a:lnTo>
                    <a:pt x="1246" y="234"/>
                  </a:lnTo>
                  <a:lnTo>
                    <a:pt x="1246" y="256"/>
                  </a:lnTo>
                  <a:lnTo>
                    <a:pt x="1246" y="290"/>
                  </a:lnTo>
                  <a:lnTo>
                    <a:pt x="1246" y="308"/>
                  </a:lnTo>
                  <a:lnTo>
                    <a:pt x="1229" y="325"/>
                  </a:lnTo>
                  <a:lnTo>
                    <a:pt x="1229" y="364"/>
                  </a:lnTo>
                  <a:lnTo>
                    <a:pt x="1229" y="381"/>
                  </a:lnTo>
                  <a:lnTo>
                    <a:pt x="1229" y="398"/>
                  </a:lnTo>
                  <a:lnTo>
                    <a:pt x="1212" y="433"/>
                  </a:lnTo>
                  <a:lnTo>
                    <a:pt x="1212" y="450"/>
                  </a:lnTo>
                  <a:lnTo>
                    <a:pt x="1190" y="489"/>
                  </a:lnTo>
                  <a:lnTo>
                    <a:pt x="1190" y="507"/>
                  </a:lnTo>
                  <a:lnTo>
                    <a:pt x="1173" y="541"/>
                  </a:lnTo>
                  <a:lnTo>
                    <a:pt x="1173" y="559"/>
                  </a:lnTo>
                  <a:lnTo>
                    <a:pt x="1155" y="598"/>
                  </a:lnTo>
                  <a:lnTo>
                    <a:pt x="1155" y="632"/>
                  </a:lnTo>
                  <a:lnTo>
                    <a:pt x="1138" y="649"/>
                  </a:lnTo>
                  <a:lnTo>
                    <a:pt x="1138" y="688"/>
                  </a:lnTo>
                  <a:lnTo>
                    <a:pt x="1121" y="723"/>
                  </a:lnTo>
                  <a:lnTo>
                    <a:pt x="1103" y="740"/>
                  </a:lnTo>
                  <a:lnTo>
                    <a:pt x="1082" y="797"/>
                  </a:lnTo>
                  <a:lnTo>
                    <a:pt x="1065" y="866"/>
                  </a:lnTo>
                  <a:lnTo>
                    <a:pt x="1047" y="905"/>
                  </a:lnTo>
                  <a:lnTo>
                    <a:pt x="1030" y="922"/>
                  </a:lnTo>
                  <a:lnTo>
                    <a:pt x="1013" y="991"/>
                  </a:lnTo>
                  <a:lnTo>
                    <a:pt x="974" y="1047"/>
                  </a:lnTo>
                  <a:lnTo>
                    <a:pt x="939" y="1099"/>
                  </a:lnTo>
                  <a:lnTo>
                    <a:pt x="922" y="1156"/>
                  </a:lnTo>
                  <a:lnTo>
                    <a:pt x="887" y="1229"/>
                  </a:lnTo>
                  <a:lnTo>
                    <a:pt x="865" y="1281"/>
                  </a:lnTo>
                  <a:lnTo>
                    <a:pt x="831" y="1316"/>
                  </a:lnTo>
                  <a:lnTo>
                    <a:pt x="814" y="1372"/>
                  </a:lnTo>
                  <a:lnTo>
                    <a:pt x="796" y="1389"/>
                  </a:lnTo>
                  <a:lnTo>
                    <a:pt x="814" y="1372"/>
                  </a:lnTo>
                  <a:lnTo>
                    <a:pt x="848" y="1355"/>
                  </a:lnTo>
                  <a:lnTo>
                    <a:pt x="865" y="1337"/>
                  </a:lnTo>
                  <a:lnTo>
                    <a:pt x="904" y="1316"/>
                  </a:lnTo>
                  <a:lnTo>
                    <a:pt x="939" y="1316"/>
                  </a:lnTo>
                  <a:lnTo>
                    <a:pt x="956" y="1298"/>
                  </a:lnTo>
                  <a:lnTo>
                    <a:pt x="995" y="1281"/>
                  </a:lnTo>
                  <a:lnTo>
                    <a:pt x="1030" y="1264"/>
                  </a:lnTo>
                  <a:lnTo>
                    <a:pt x="1047" y="1246"/>
                  </a:lnTo>
                  <a:lnTo>
                    <a:pt x="1082" y="1246"/>
                  </a:lnTo>
                  <a:lnTo>
                    <a:pt x="1121" y="1229"/>
                  </a:lnTo>
                  <a:lnTo>
                    <a:pt x="1138" y="1229"/>
                  </a:lnTo>
                  <a:lnTo>
                    <a:pt x="1173" y="1208"/>
                  </a:lnTo>
                  <a:lnTo>
                    <a:pt x="1212" y="1208"/>
                  </a:lnTo>
                  <a:lnTo>
                    <a:pt x="1229" y="1190"/>
                  </a:lnTo>
                  <a:lnTo>
                    <a:pt x="1246" y="1190"/>
                  </a:lnTo>
                  <a:lnTo>
                    <a:pt x="1264" y="1190"/>
                  </a:lnTo>
                  <a:lnTo>
                    <a:pt x="1264" y="1190"/>
                  </a:lnTo>
                  <a:lnTo>
                    <a:pt x="1281" y="1190"/>
                  </a:lnTo>
                  <a:lnTo>
                    <a:pt x="1298" y="1173"/>
                  </a:lnTo>
                  <a:lnTo>
                    <a:pt x="1320" y="1173"/>
                  </a:lnTo>
                  <a:close/>
                  <a:moveTo>
                    <a:pt x="108" y="1372"/>
                  </a:moveTo>
                  <a:lnTo>
                    <a:pt x="108" y="1372"/>
                  </a:lnTo>
                  <a:lnTo>
                    <a:pt x="108" y="1372"/>
                  </a:lnTo>
                  <a:close/>
                  <a:moveTo>
                    <a:pt x="108" y="1372"/>
                  </a:moveTo>
                  <a:lnTo>
                    <a:pt x="108" y="1372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58"/>
            <p:cNvSpPr/>
            <p:nvPr/>
          </p:nvSpPr>
          <p:spPr>
            <a:xfrm>
              <a:off x="1794325" y="2325450"/>
              <a:ext cx="474075" cy="131700"/>
            </a:xfrm>
            <a:custGeom>
              <a:rect b="b" l="l" r="r" t="t"/>
              <a:pathLst>
                <a:path extrusionOk="0" h="5268" w="18963">
                  <a:moveTo>
                    <a:pt x="7642" y="0"/>
                  </a:moveTo>
                  <a:cubicBezTo>
                    <a:pt x="7589" y="0"/>
                    <a:pt x="7535" y="2"/>
                    <a:pt x="7481" y="7"/>
                  </a:cubicBezTo>
                  <a:cubicBezTo>
                    <a:pt x="6235" y="97"/>
                    <a:pt x="5317" y="1214"/>
                    <a:pt x="5408" y="2494"/>
                  </a:cubicBezTo>
                  <a:lnTo>
                    <a:pt x="5408" y="2563"/>
                  </a:lnTo>
                  <a:cubicBezTo>
                    <a:pt x="5153" y="2347"/>
                    <a:pt x="4828" y="2204"/>
                    <a:pt x="4469" y="2204"/>
                  </a:cubicBezTo>
                  <a:cubicBezTo>
                    <a:pt x="3656" y="2204"/>
                    <a:pt x="2990" y="2888"/>
                    <a:pt x="2990" y="3736"/>
                  </a:cubicBezTo>
                  <a:cubicBezTo>
                    <a:pt x="2990" y="3952"/>
                    <a:pt x="3046" y="4151"/>
                    <a:pt x="3115" y="4333"/>
                  </a:cubicBezTo>
                  <a:cubicBezTo>
                    <a:pt x="2306" y="4333"/>
                    <a:pt x="1277" y="4567"/>
                    <a:pt x="0" y="5267"/>
                  </a:cubicBezTo>
                  <a:lnTo>
                    <a:pt x="18963" y="5267"/>
                  </a:lnTo>
                  <a:cubicBezTo>
                    <a:pt x="18963" y="5267"/>
                    <a:pt x="18216" y="4331"/>
                    <a:pt x="16603" y="4331"/>
                  </a:cubicBezTo>
                  <a:cubicBezTo>
                    <a:pt x="16358" y="4331"/>
                    <a:pt x="16094" y="4353"/>
                    <a:pt x="15809" y="4402"/>
                  </a:cubicBezTo>
                  <a:cubicBezTo>
                    <a:pt x="15593" y="3809"/>
                    <a:pt x="15160" y="3321"/>
                    <a:pt x="14602" y="3070"/>
                  </a:cubicBezTo>
                  <a:cubicBezTo>
                    <a:pt x="14602" y="2996"/>
                    <a:pt x="14602" y="2910"/>
                    <a:pt x="14580" y="2819"/>
                  </a:cubicBezTo>
                  <a:cubicBezTo>
                    <a:pt x="14497" y="1354"/>
                    <a:pt x="13306" y="233"/>
                    <a:pt x="11908" y="233"/>
                  </a:cubicBezTo>
                  <a:cubicBezTo>
                    <a:pt x="11844" y="233"/>
                    <a:pt x="11780" y="235"/>
                    <a:pt x="11716" y="240"/>
                  </a:cubicBezTo>
                  <a:cubicBezTo>
                    <a:pt x="10868" y="292"/>
                    <a:pt x="10146" y="764"/>
                    <a:pt x="9696" y="1430"/>
                  </a:cubicBezTo>
                  <a:cubicBezTo>
                    <a:pt x="9357" y="580"/>
                    <a:pt x="8551" y="0"/>
                    <a:pt x="7642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58"/>
            <p:cNvSpPr/>
            <p:nvPr/>
          </p:nvSpPr>
          <p:spPr>
            <a:xfrm>
              <a:off x="447725" y="2506775"/>
              <a:ext cx="566450" cy="128400"/>
            </a:xfrm>
            <a:custGeom>
              <a:rect b="b" l="l" r="r" t="t"/>
              <a:pathLst>
                <a:path extrusionOk="0" h="5136" w="22658">
                  <a:moveTo>
                    <a:pt x="11176" y="0"/>
                  </a:moveTo>
                  <a:cubicBezTo>
                    <a:pt x="9246" y="0"/>
                    <a:pt x="7533" y="935"/>
                    <a:pt x="6490" y="2397"/>
                  </a:cubicBezTo>
                  <a:cubicBezTo>
                    <a:pt x="6036" y="3013"/>
                    <a:pt x="5320" y="3371"/>
                    <a:pt x="4575" y="3371"/>
                  </a:cubicBezTo>
                  <a:cubicBezTo>
                    <a:pt x="4341" y="3371"/>
                    <a:pt x="4105" y="3336"/>
                    <a:pt x="3873" y="3262"/>
                  </a:cubicBezTo>
                  <a:cubicBezTo>
                    <a:pt x="3423" y="3137"/>
                    <a:pt x="2955" y="3046"/>
                    <a:pt x="2449" y="3046"/>
                  </a:cubicBezTo>
                  <a:cubicBezTo>
                    <a:pt x="2341" y="3046"/>
                    <a:pt x="2233" y="3046"/>
                    <a:pt x="2125" y="3063"/>
                  </a:cubicBezTo>
                  <a:cubicBezTo>
                    <a:pt x="792" y="3154"/>
                    <a:pt x="87" y="4110"/>
                    <a:pt x="1" y="5136"/>
                  </a:cubicBezTo>
                  <a:lnTo>
                    <a:pt x="22658" y="5136"/>
                  </a:lnTo>
                  <a:cubicBezTo>
                    <a:pt x="22567" y="4110"/>
                    <a:pt x="21883" y="3154"/>
                    <a:pt x="20529" y="3063"/>
                  </a:cubicBezTo>
                  <a:cubicBezTo>
                    <a:pt x="20421" y="3046"/>
                    <a:pt x="20313" y="3046"/>
                    <a:pt x="20205" y="3046"/>
                  </a:cubicBezTo>
                  <a:cubicBezTo>
                    <a:pt x="19647" y="3046"/>
                    <a:pt x="19123" y="3154"/>
                    <a:pt x="18621" y="3314"/>
                  </a:cubicBezTo>
                  <a:cubicBezTo>
                    <a:pt x="18357" y="3411"/>
                    <a:pt x="18083" y="3458"/>
                    <a:pt x="17813" y="3458"/>
                  </a:cubicBezTo>
                  <a:cubicBezTo>
                    <a:pt x="17069" y="3458"/>
                    <a:pt x="16347" y="3105"/>
                    <a:pt x="15900" y="2471"/>
                  </a:cubicBezTo>
                  <a:cubicBezTo>
                    <a:pt x="14853" y="974"/>
                    <a:pt x="13123" y="0"/>
                    <a:pt x="11176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58"/>
            <p:cNvSpPr/>
            <p:nvPr/>
          </p:nvSpPr>
          <p:spPr>
            <a:xfrm>
              <a:off x="705900" y="2865425"/>
              <a:ext cx="567000" cy="128525"/>
            </a:xfrm>
            <a:custGeom>
              <a:rect b="b" l="l" r="r" t="t"/>
              <a:pathLst>
                <a:path extrusionOk="0" h="5141" w="22680">
                  <a:moveTo>
                    <a:pt x="11176" y="0"/>
                  </a:moveTo>
                  <a:cubicBezTo>
                    <a:pt x="9251" y="0"/>
                    <a:pt x="7555" y="957"/>
                    <a:pt x="6490" y="2402"/>
                  </a:cubicBezTo>
                  <a:cubicBezTo>
                    <a:pt x="6036" y="3035"/>
                    <a:pt x="5315" y="3383"/>
                    <a:pt x="4573" y="3383"/>
                  </a:cubicBezTo>
                  <a:cubicBezTo>
                    <a:pt x="4347" y="3383"/>
                    <a:pt x="4118" y="3351"/>
                    <a:pt x="3894" y="3284"/>
                  </a:cubicBezTo>
                  <a:cubicBezTo>
                    <a:pt x="3444" y="3137"/>
                    <a:pt x="2956" y="3068"/>
                    <a:pt x="2454" y="3068"/>
                  </a:cubicBezTo>
                  <a:lnTo>
                    <a:pt x="2129" y="3068"/>
                  </a:lnTo>
                  <a:cubicBezTo>
                    <a:pt x="792" y="3159"/>
                    <a:pt x="92" y="4111"/>
                    <a:pt x="1" y="5140"/>
                  </a:cubicBezTo>
                  <a:lnTo>
                    <a:pt x="22680" y="5140"/>
                  </a:lnTo>
                  <a:cubicBezTo>
                    <a:pt x="22589" y="4111"/>
                    <a:pt x="21884" y="3159"/>
                    <a:pt x="20534" y="3068"/>
                  </a:cubicBezTo>
                  <a:lnTo>
                    <a:pt x="20209" y="3068"/>
                  </a:lnTo>
                  <a:cubicBezTo>
                    <a:pt x="19651" y="3068"/>
                    <a:pt x="19128" y="3159"/>
                    <a:pt x="18621" y="3336"/>
                  </a:cubicBezTo>
                  <a:cubicBezTo>
                    <a:pt x="18361" y="3426"/>
                    <a:pt x="18092" y="3470"/>
                    <a:pt x="17825" y="3470"/>
                  </a:cubicBezTo>
                  <a:cubicBezTo>
                    <a:pt x="17080" y="3470"/>
                    <a:pt x="16358" y="3126"/>
                    <a:pt x="15917" y="2488"/>
                  </a:cubicBezTo>
                  <a:cubicBezTo>
                    <a:pt x="14875" y="996"/>
                    <a:pt x="13144" y="0"/>
                    <a:pt x="11176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58"/>
            <p:cNvSpPr/>
            <p:nvPr/>
          </p:nvSpPr>
          <p:spPr>
            <a:xfrm>
              <a:off x="2486550" y="2517575"/>
              <a:ext cx="647150" cy="146475"/>
            </a:xfrm>
            <a:custGeom>
              <a:rect b="b" l="l" r="r" t="t"/>
              <a:pathLst>
                <a:path extrusionOk="0" h="5859" w="25886">
                  <a:moveTo>
                    <a:pt x="12763" y="1"/>
                  </a:moveTo>
                  <a:cubicBezTo>
                    <a:pt x="10561" y="1"/>
                    <a:pt x="8614" y="1065"/>
                    <a:pt x="7424" y="2722"/>
                  </a:cubicBezTo>
                  <a:cubicBezTo>
                    <a:pt x="6902" y="3440"/>
                    <a:pt x="6083" y="3849"/>
                    <a:pt x="5227" y="3849"/>
                  </a:cubicBezTo>
                  <a:cubicBezTo>
                    <a:pt x="4964" y="3849"/>
                    <a:pt x="4697" y="3811"/>
                    <a:pt x="4435" y="3730"/>
                  </a:cubicBezTo>
                  <a:cubicBezTo>
                    <a:pt x="3929" y="3570"/>
                    <a:pt x="3370" y="3479"/>
                    <a:pt x="2812" y="3479"/>
                  </a:cubicBezTo>
                  <a:cubicBezTo>
                    <a:pt x="2683" y="3479"/>
                    <a:pt x="2557" y="3479"/>
                    <a:pt x="2432" y="3497"/>
                  </a:cubicBezTo>
                  <a:cubicBezTo>
                    <a:pt x="900" y="3587"/>
                    <a:pt x="108" y="4686"/>
                    <a:pt x="0" y="5859"/>
                  </a:cubicBezTo>
                  <a:lnTo>
                    <a:pt x="25885" y="5859"/>
                  </a:lnTo>
                  <a:cubicBezTo>
                    <a:pt x="25794" y="4686"/>
                    <a:pt x="25002" y="3587"/>
                    <a:pt x="23449" y="3497"/>
                  </a:cubicBezTo>
                  <a:cubicBezTo>
                    <a:pt x="23341" y="3479"/>
                    <a:pt x="23216" y="3479"/>
                    <a:pt x="23090" y="3479"/>
                  </a:cubicBezTo>
                  <a:cubicBezTo>
                    <a:pt x="22459" y="3479"/>
                    <a:pt x="21849" y="3587"/>
                    <a:pt x="21269" y="3786"/>
                  </a:cubicBezTo>
                  <a:cubicBezTo>
                    <a:pt x="20971" y="3890"/>
                    <a:pt x="20663" y="3940"/>
                    <a:pt x="20359" y="3940"/>
                  </a:cubicBezTo>
                  <a:cubicBezTo>
                    <a:pt x="19504" y="3940"/>
                    <a:pt x="18675" y="3544"/>
                    <a:pt x="18171" y="2813"/>
                  </a:cubicBezTo>
                  <a:cubicBezTo>
                    <a:pt x="16981" y="1117"/>
                    <a:pt x="14995" y="1"/>
                    <a:pt x="12763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58"/>
            <p:cNvSpPr/>
            <p:nvPr/>
          </p:nvSpPr>
          <p:spPr>
            <a:xfrm>
              <a:off x="417000" y="3754600"/>
              <a:ext cx="433100" cy="98350"/>
            </a:xfrm>
            <a:custGeom>
              <a:rect b="b" l="l" r="r" t="t"/>
              <a:pathLst>
                <a:path extrusionOk="0" h="3934" w="17324">
                  <a:moveTo>
                    <a:pt x="8546" y="1"/>
                  </a:moveTo>
                  <a:cubicBezTo>
                    <a:pt x="7070" y="1"/>
                    <a:pt x="5772" y="723"/>
                    <a:pt x="4959" y="1839"/>
                  </a:cubicBezTo>
                  <a:cubicBezTo>
                    <a:pt x="4618" y="2318"/>
                    <a:pt x="4080" y="2591"/>
                    <a:pt x="3517" y="2591"/>
                  </a:cubicBezTo>
                  <a:cubicBezTo>
                    <a:pt x="3338" y="2591"/>
                    <a:pt x="3156" y="2563"/>
                    <a:pt x="2977" y="2506"/>
                  </a:cubicBezTo>
                  <a:cubicBezTo>
                    <a:pt x="2614" y="2398"/>
                    <a:pt x="2255" y="2346"/>
                    <a:pt x="1879" y="2346"/>
                  </a:cubicBezTo>
                  <a:lnTo>
                    <a:pt x="1623" y="2346"/>
                  </a:lnTo>
                  <a:cubicBezTo>
                    <a:pt x="598" y="2419"/>
                    <a:pt x="74" y="3155"/>
                    <a:pt x="1" y="3933"/>
                  </a:cubicBezTo>
                  <a:lnTo>
                    <a:pt x="17324" y="3933"/>
                  </a:lnTo>
                  <a:cubicBezTo>
                    <a:pt x="17272" y="3155"/>
                    <a:pt x="16731" y="2419"/>
                    <a:pt x="15701" y="2346"/>
                  </a:cubicBezTo>
                  <a:lnTo>
                    <a:pt x="15450" y="2346"/>
                  </a:lnTo>
                  <a:cubicBezTo>
                    <a:pt x="15035" y="2346"/>
                    <a:pt x="14620" y="2419"/>
                    <a:pt x="14243" y="2545"/>
                  </a:cubicBezTo>
                  <a:cubicBezTo>
                    <a:pt x="14038" y="2616"/>
                    <a:pt x="13827" y="2650"/>
                    <a:pt x="13620" y="2650"/>
                  </a:cubicBezTo>
                  <a:cubicBezTo>
                    <a:pt x="13047" y="2650"/>
                    <a:pt x="12502" y="2385"/>
                    <a:pt x="12171" y="1896"/>
                  </a:cubicBezTo>
                  <a:cubicBezTo>
                    <a:pt x="11358" y="758"/>
                    <a:pt x="10042" y="1"/>
                    <a:pt x="8546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58"/>
            <p:cNvSpPr/>
            <p:nvPr/>
          </p:nvSpPr>
          <p:spPr>
            <a:xfrm>
              <a:off x="2121500" y="2191275"/>
              <a:ext cx="592625" cy="134350"/>
            </a:xfrm>
            <a:custGeom>
              <a:rect b="b" l="l" r="r" t="t"/>
              <a:pathLst>
                <a:path extrusionOk="0" h="5374" w="23705">
                  <a:moveTo>
                    <a:pt x="11682" y="0"/>
                  </a:moveTo>
                  <a:cubicBezTo>
                    <a:pt x="9679" y="0"/>
                    <a:pt x="7896" y="991"/>
                    <a:pt x="6793" y="2505"/>
                  </a:cubicBezTo>
                  <a:cubicBezTo>
                    <a:pt x="6314" y="3166"/>
                    <a:pt x="5569" y="3534"/>
                    <a:pt x="4793" y="3534"/>
                  </a:cubicBezTo>
                  <a:cubicBezTo>
                    <a:pt x="4554" y="3534"/>
                    <a:pt x="4311" y="3499"/>
                    <a:pt x="4072" y="3427"/>
                  </a:cubicBezTo>
                  <a:cubicBezTo>
                    <a:pt x="3587" y="3280"/>
                    <a:pt x="3098" y="3193"/>
                    <a:pt x="2575" y="3193"/>
                  </a:cubicBezTo>
                  <a:cubicBezTo>
                    <a:pt x="2449" y="3193"/>
                    <a:pt x="2341" y="3193"/>
                    <a:pt x="2233" y="3210"/>
                  </a:cubicBezTo>
                  <a:cubicBezTo>
                    <a:pt x="827" y="3301"/>
                    <a:pt x="87" y="4309"/>
                    <a:pt x="1" y="5374"/>
                  </a:cubicBezTo>
                  <a:lnTo>
                    <a:pt x="23705" y="5374"/>
                  </a:lnTo>
                  <a:cubicBezTo>
                    <a:pt x="23614" y="4309"/>
                    <a:pt x="22892" y="3301"/>
                    <a:pt x="21485" y="3210"/>
                  </a:cubicBezTo>
                  <a:cubicBezTo>
                    <a:pt x="21377" y="3193"/>
                    <a:pt x="21252" y="3193"/>
                    <a:pt x="21144" y="3193"/>
                  </a:cubicBezTo>
                  <a:cubicBezTo>
                    <a:pt x="20568" y="3193"/>
                    <a:pt x="20010" y="3301"/>
                    <a:pt x="19487" y="3479"/>
                  </a:cubicBezTo>
                  <a:cubicBezTo>
                    <a:pt x="19211" y="3574"/>
                    <a:pt x="18926" y="3621"/>
                    <a:pt x="18644" y="3621"/>
                  </a:cubicBezTo>
                  <a:cubicBezTo>
                    <a:pt x="17859" y="3621"/>
                    <a:pt x="17101" y="3259"/>
                    <a:pt x="16636" y="2596"/>
                  </a:cubicBezTo>
                  <a:cubicBezTo>
                    <a:pt x="15554" y="1030"/>
                    <a:pt x="13737" y="0"/>
                    <a:pt x="11682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58"/>
            <p:cNvSpPr/>
            <p:nvPr/>
          </p:nvSpPr>
          <p:spPr>
            <a:xfrm>
              <a:off x="238125" y="3514775"/>
              <a:ext cx="467800" cy="131275"/>
            </a:xfrm>
            <a:custGeom>
              <a:rect b="b" l="l" r="r" t="t"/>
              <a:pathLst>
                <a:path extrusionOk="0" h="5251" w="18712">
                  <a:moveTo>
                    <a:pt x="11177" y="0"/>
                  </a:moveTo>
                  <a:cubicBezTo>
                    <a:pt x="10271" y="0"/>
                    <a:pt x="9482" y="576"/>
                    <a:pt x="9159" y="1430"/>
                  </a:cubicBezTo>
                  <a:cubicBezTo>
                    <a:pt x="8709" y="742"/>
                    <a:pt x="7987" y="292"/>
                    <a:pt x="7156" y="223"/>
                  </a:cubicBezTo>
                  <a:cubicBezTo>
                    <a:pt x="7093" y="218"/>
                    <a:pt x="7031" y="216"/>
                    <a:pt x="6969" y="216"/>
                  </a:cubicBezTo>
                  <a:cubicBezTo>
                    <a:pt x="5590" y="216"/>
                    <a:pt x="4413" y="1349"/>
                    <a:pt x="4326" y="2819"/>
                  </a:cubicBezTo>
                  <a:cubicBezTo>
                    <a:pt x="4309" y="2905"/>
                    <a:pt x="4309" y="2979"/>
                    <a:pt x="4309" y="3070"/>
                  </a:cubicBezTo>
                  <a:cubicBezTo>
                    <a:pt x="3768" y="3320"/>
                    <a:pt x="3318" y="3792"/>
                    <a:pt x="3119" y="4385"/>
                  </a:cubicBezTo>
                  <a:cubicBezTo>
                    <a:pt x="2837" y="4335"/>
                    <a:pt x="2575" y="4314"/>
                    <a:pt x="2332" y="4314"/>
                  </a:cubicBezTo>
                  <a:cubicBezTo>
                    <a:pt x="734" y="4314"/>
                    <a:pt x="0" y="5250"/>
                    <a:pt x="0" y="5250"/>
                  </a:cubicBezTo>
                  <a:lnTo>
                    <a:pt x="18712" y="5250"/>
                  </a:lnTo>
                  <a:cubicBezTo>
                    <a:pt x="17470" y="4549"/>
                    <a:pt x="16440" y="4311"/>
                    <a:pt x="15649" y="4311"/>
                  </a:cubicBezTo>
                  <a:cubicBezTo>
                    <a:pt x="15718" y="4134"/>
                    <a:pt x="15757" y="3935"/>
                    <a:pt x="15757" y="3736"/>
                  </a:cubicBezTo>
                  <a:cubicBezTo>
                    <a:pt x="15757" y="2888"/>
                    <a:pt x="15108" y="2204"/>
                    <a:pt x="14294" y="2204"/>
                  </a:cubicBezTo>
                  <a:cubicBezTo>
                    <a:pt x="13953" y="2204"/>
                    <a:pt x="13628" y="2330"/>
                    <a:pt x="13377" y="2546"/>
                  </a:cubicBezTo>
                  <a:cubicBezTo>
                    <a:pt x="13377" y="2529"/>
                    <a:pt x="13395" y="2511"/>
                    <a:pt x="13395" y="2472"/>
                  </a:cubicBezTo>
                  <a:cubicBezTo>
                    <a:pt x="13468" y="1196"/>
                    <a:pt x="12564" y="93"/>
                    <a:pt x="11339" y="6"/>
                  </a:cubicBezTo>
                  <a:cubicBezTo>
                    <a:pt x="11285" y="2"/>
                    <a:pt x="11231" y="0"/>
                    <a:pt x="11177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58"/>
            <p:cNvSpPr/>
            <p:nvPr/>
          </p:nvSpPr>
          <p:spPr>
            <a:xfrm>
              <a:off x="2825400" y="3340450"/>
              <a:ext cx="575975" cy="144225"/>
            </a:xfrm>
            <a:custGeom>
              <a:rect b="b" l="l" r="r" t="t"/>
              <a:pathLst>
                <a:path extrusionOk="0" h="5769" w="23039">
                  <a:moveTo>
                    <a:pt x="8528" y="1"/>
                  </a:moveTo>
                  <a:cubicBezTo>
                    <a:pt x="7105" y="1"/>
                    <a:pt x="5915" y="1048"/>
                    <a:pt x="5677" y="2415"/>
                  </a:cubicBezTo>
                  <a:cubicBezTo>
                    <a:pt x="5500" y="2380"/>
                    <a:pt x="5318" y="2363"/>
                    <a:pt x="5119" y="2363"/>
                  </a:cubicBezTo>
                  <a:cubicBezTo>
                    <a:pt x="3713" y="2363"/>
                    <a:pt x="2540" y="3371"/>
                    <a:pt x="2289" y="4708"/>
                  </a:cubicBezTo>
                  <a:cubicBezTo>
                    <a:pt x="866" y="4924"/>
                    <a:pt x="1" y="5768"/>
                    <a:pt x="1" y="5768"/>
                  </a:cubicBezTo>
                  <a:lnTo>
                    <a:pt x="7948" y="5768"/>
                  </a:lnTo>
                  <a:cubicBezTo>
                    <a:pt x="7948" y="5733"/>
                    <a:pt x="7948" y="5716"/>
                    <a:pt x="7970" y="5699"/>
                  </a:cubicBezTo>
                  <a:cubicBezTo>
                    <a:pt x="7987" y="5716"/>
                    <a:pt x="8005" y="5716"/>
                    <a:pt x="8039" y="5716"/>
                  </a:cubicBezTo>
                  <a:lnTo>
                    <a:pt x="8039" y="5768"/>
                  </a:lnTo>
                  <a:lnTo>
                    <a:pt x="23039" y="5768"/>
                  </a:lnTo>
                  <a:cubicBezTo>
                    <a:pt x="21879" y="5215"/>
                    <a:pt x="21067" y="5010"/>
                    <a:pt x="20495" y="5010"/>
                  </a:cubicBezTo>
                  <a:cubicBezTo>
                    <a:pt x="20471" y="5010"/>
                    <a:pt x="20448" y="5010"/>
                    <a:pt x="20426" y="5011"/>
                  </a:cubicBezTo>
                  <a:cubicBezTo>
                    <a:pt x="20300" y="2921"/>
                    <a:pt x="18570" y="1264"/>
                    <a:pt x="16441" y="1264"/>
                  </a:cubicBezTo>
                  <a:cubicBezTo>
                    <a:pt x="15052" y="1264"/>
                    <a:pt x="13845" y="1965"/>
                    <a:pt x="13123" y="3029"/>
                  </a:cubicBezTo>
                  <a:cubicBezTo>
                    <a:pt x="13015" y="2562"/>
                    <a:pt x="12599" y="2199"/>
                    <a:pt x="12097" y="2199"/>
                  </a:cubicBezTo>
                  <a:cubicBezTo>
                    <a:pt x="11842" y="2199"/>
                    <a:pt x="11626" y="2272"/>
                    <a:pt x="11448" y="2415"/>
                  </a:cubicBezTo>
                  <a:cubicBezTo>
                    <a:pt x="11431" y="2415"/>
                    <a:pt x="11392" y="2415"/>
                    <a:pt x="11375" y="2398"/>
                  </a:cubicBezTo>
                  <a:cubicBezTo>
                    <a:pt x="11141" y="1048"/>
                    <a:pt x="9969" y="1"/>
                    <a:pt x="8528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58"/>
            <p:cNvSpPr/>
            <p:nvPr/>
          </p:nvSpPr>
          <p:spPr>
            <a:xfrm>
              <a:off x="2628875" y="3467975"/>
              <a:ext cx="237550" cy="374600"/>
            </a:xfrm>
            <a:custGeom>
              <a:rect b="b" l="l" r="r" t="t"/>
              <a:pathLst>
                <a:path extrusionOk="0" h="14984" w="9502">
                  <a:moveTo>
                    <a:pt x="4691" y="1"/>
                  </a:moveTo>
                  <a:lnTo>
                    <a:pt x="1" y="3120"/>
                  </a:lnTo>
                  <a:lnTo>
                    <a:pt x="1" y="14983"/>
                  </a:lnTo>
                  <a:lnTo>
                    <a:pt x="9501" y="14983"/>
                  </a:lnTo>
                  <a:lnTo>
                    <a:pt x="9501" y="3211"/>
                  </a:lnTo>
                  <a:lnTo>
                    <a:pt x="4691" y="1"/>
                  </a:lnTo>
                  <a:close/>
                </a:path>
              </a:pathLst>
            </a:custGeom>
            <a:solidFill>
              <a:srgbClr val="B2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58"/>
            <p:cNvSpPr/>
            <p:nvPr/>
          </p:nvSpPr>
          <p:spPr>
            <a:xfrm>
              <a:off x="2755100" y="3589225"/>
              <a:ext cx="68050" cy="81150"/>
            </a:xfrm>
            <a:custGeom>
              <a:rect b="b" l="l" r="r" t="t"/>
              <a:pathLst>
                <a:path extrusionOk="0" h="3246" w="2722">
                  <a:moveTo>
                    <a:pt x="1" y="1"/>
                  </a:moveTo>
                  <a:lnTo>
                    <a:pt x="1" y="3245"/>
                  </a:lnTo>
                  <a:lnTo>
                    <a:pt x="2722" y="3245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58"/>
            <p:cNvSpPr/>
            <p:nvPr/>
          </p:nvSpPr>
          <p:spPr>
            <a:xfrm>
              <a:off x="2754250" y="3586950"/>
              <a:ext cx="36900" cy="44275"/>
            </a:xfrm>
            <a:custGeom>
              <a:rect b="b" l="l" r="r" t="t"/>
              <a:pathLst>
                <a:path extrusionOk="0" h="1771" w="1476">
                  <a:moveTo>
                    <a:pt x="1367" y="109"/>
                  </a:moveTo>
                  <a:lnTo>
                    <a:pt x="1367" y="1623"/>
                  </a:lnTo>
                  <a:lnTo>
                    <a:pt x="87" y="1623"/>
                  </a:lnTo>
                  <a:lnTo>
                    <a:pt x="87" y="109"/>
                  </a:lnTo>
                  <a:close/>
                  <a:moveTo>
                    <a:pt x="0" y="1"/>
                  </a:moveTo>
                  <a:lnTo>
                    <a:pt x="0" y="1770"/>
                  </a:lnTo>
                  <a:lnTo>
                    <a:pt x="87" y="1770"/>
                  </a:lnTo>
                  <a:lnTo>
                    <a:pt x="87" y="1731"/>
                  </a:lnTo>
                  <a:lnTo>
                    <a:pt x="1475" y="1731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58"/>
            <p:cNvSpPr/>
            <p:nvPr/>
          </p:nvSpPr>
          <p:spPr>
            <a:xfrm>
              <a:off x="2788425" y="3586950"/>
              <a:ext cx="37000" cy="43300"/>
            </a:xfrm>
            <a:custGeom>
              <a:rect b="b" l="l" r="r" t="t"/>
              <a:pathLst>
                <a:path extrusionOk="0" h="1732" w="1480">
                  <a:moveTo>
                    <a:pt x="1389" y="109"/>
                  </a:moveTo>
                  <a:lnTo>
                    <a:pt x="1389" y="1623"/>
                  </a:lnTo>
                  <a:lnTo>
                    <a:pt x="108" y="1623"/>
                  </a:lnTo>
                  <a:lnTo>
                    <a:pt x="108" y="109"/>
                  </a:lnTo>
                  <a:close/>
                  <a:moveTo>
                    <a:pt x="0" y="1"/>
                  </a:moveTo>
                  <a:lnTo>
                    <a:pt x="0" y="1679"/>
                  </a:lnTo>
                  <a:lnTo>
                    <a:pt x="0" y="1731"/>
                  </a:lnTo>
                  <a:lnTo>
                    <a:pt x="1480" y="17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58"/>
            <p:cNvSpPr/>
            <p:nvPr/>
          </p:nvSpPr>
          <p:spPr>
            <a:xfrm>
              <a:off x="2788425" y="3586950"/>
              <a:ext cx="2725" cy="43300"/>
            </a:xfrm>
            <a:custGeom>
              <a:rect b="b" l="l" r="r" t="t"/>
              <a:pathLst>
                <a:path extrusionOk="0" h="1732" w="109">
                  <a:moveTo>
                    <a:pt x="0" y="1"/>
                  </a:moveTo>
                  <a:lnTo>
                    <a:pt x="0" y="1679"/>
                  </a:lnTo>
                  <a:lnTo>
                    <a:pt x="0" y="1731"/>
                  </a:lnTo>
                  <a:lnTo>
                    <a:pt x="108" y="1731"/>
                  </a:lnTo>
                  <a:lnTo>
                    <a:pt x="108" y="57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58"/>
            <p:cNvSpPr/>
            <p:nvPr/>
          </p:nvSpPr>
          <p:spPr>
            <a:xfrm>
              <a:off x="2754250" y="3627950"/>
              <a:ext cx="36900" cy="43825"/>
            </a:xfrm>
            <a:custGeom>
              <a:rect b="b" l="l" r="r" t="t"/>
              <a:pathLst>
                <a:path extrusionOk="0" h="1753" w="1476">
                  <a:moveTo>
                    <a:pt x="1367" y="130"/>
                  </a:moveTo>
                  <a:lnTo>
                    <a:pt x="1367" y="1623"/>
                  </a:lnTo>
                  <a:lnTo>
                    <a:pt x="87" y="1623"/>
                  </a:lnTo>
                  <a:lnTo>
                    <a:pt x="87" y="130"/>
                  </a:lnTo>
                  <a:close/>
                  <a:moveTo>
                    <a:pt x="0" y="1"/>
                  </a:moveTo>
                  <a:lnTo>
                    <a:pt x="0" y="1753"/>
                  </a:lnTo>
                  <a:lnTo>
                    <a:pt x="1475" y="1753"/>
                  </a:lnTo>
                  <a:lnTo>
                    <a:pt x="1475" y="74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58"/>
            <p:cNvSpPr/>
            <p:nvPr/>
          </p:nvSpPr>
          <p:spPr>
            <a:xfrm>
              <a:off x="2754250" y="3627525"/>
              <a:ext cx="36900" cy="3700"/>
            </a:xfrm>
            <a:custGeom>
              <a:rect b="b" l="l" r="r" t="t"/>
              <a:pathLst>
                <a:path extrusionOk="0" h="148" w="1476">
                  <a:moveTo>
                    <a:pt x="0" y="0"/>
                  </a:moveTo>
                  <a:lnTo>
                    <a:pt x="0" y="147"/>
                  </a:lnTo>
                  <a:lnTo>
                    <a:pt x="1475" y="147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58"/>
            <p:cNvSpPr/>
            <p:nvPr/>
          </p:nvSpPr>
          <p:spPr>
            <a:xfrm>
              <a:off x="2788425" y="3627525"/>
              <a:ext cx="2725" cy="3700"/>
            </a:xfrm>
            <a:custGeom>
              <a:rect b="b" l="l" r="r" t="t"/>
              <a:pathLst>
                <a:path extrusionOk="0" h="148" w="109">
                  <a:moveTo>
                    <a:pt x="0" y="0"/>
                  </a:moveTo>
                  <a:lnTo>
                    <a:pt x="0" y="147"/>
                  </a:lnTo>
                  <a:lnTo>
                    <a:pt x="108" y="14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58"/>
            <p:cNvSpPr/>
            <p:nvPr/>
          </p:nvSpPr>
          <p:spPr>
            <a:xfrm>
              <a:off x="2788425" y="3627525"/>
              <a:ext cx="37450" cy="44250"/>
            </a:xfrm>
            <a:custGeom>
              <a:rect b="b" l="l" r="r" t="t"/>
              <a:pathLst>
                <a:path extrusionOk="0" h="1770" w="1498">
                  <a:moveTo>
                    <a:pt x="1389" y="147"/>
                  </a:moveTo>
                  <a:lnTo>
                    <a:pt x="1389" y="1640"/>
                  </a:lnTo>
                  <a:lnTo>
                    <a:pt x="108" y="1640"/>
                  </a:lnTo>
                  <a:lnTo>
                    <a:pt x="108" y="147"/>
                  </a:lnTo>
                  <a:close/>
                  <a:moveTo>
                    <a:pt x="1389" y="0"/>
                  </a:moveTo>
                  <a:lnTo>
                    <a:pt x="1389" y="18"/>
                  </a:lnTo>
                  <a:lnTo>
                    <a:pt x="0" y="18"/>
                  </a:lnTo>
                  <a:lnTo>
                    <a:pt x="0" y="1770"/>
                  </a:lnTo>
                  <a:lnTo>
                    <a:pt x="1497" y="1770"/>
                  </a:lnTo>
                  <a:lnTo>
                    <a:pt x="1497" y="56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58"/>
            <p:cNvSpPr/>
            <p:nvPr/>
          </p:nvSpPr>
          <p:spPr>
            <a:xfrm>
              <a:off x="2788425" y="3627525"/>
              <a:ext cx="37000" cy="3700"/>
            </a:xfrm>
            <a:custGeom>
              <a:rect b="b" l="l" r="r" t="t"/>
              <a:pathLst>
                <a:path extrusionOk="0" h="148" w="1480">
                  <a:moveTo>
                    <a:pt x="0" y="0"/>
                  </a:moveTo>
                  <a:lnTo>
                    <a:pt x="0" y="147"/>
                  </a:lnTo>
                  <a:lnTo>
                    <a:pt x="1480" y="14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58"/>
            <p:cNvSpPr/>
            <p:nvPr/>
          </p:nvSpPr>
          <p:spPr>
            <a:xfrm>
              <a:off x="2788425" y="3627950"/>
              <a:ext cx="2725" cy="43825"/>
            </a:xfrm>
            <a:custGeom>
              <a:rect b="b" l="l" r="r" t="t"/>
              <a:pathLst>
                <a:path extrusionOk="0" h="1753" w="109">
                  <a:moveTo>
                    <a:pt x="0" y="1"/>
                  </a:moveTo>
                  <a:lnTo>
                    <a:pt x="0" y="1753"/>
                  </a:lnTo>
                  <a:lnTo>
                    <a:pt x="108" y="1753"/>
                  </a:lnTo>
                  <a:lnTo>
                    <a:pt x="108" y="7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58"/>
            <p:cNvSpPr/>
            <p:nvPr/>
          </p:nvSpPr>
          <p:spPr>
            <a:xfrm>
              <a:off x="2788425" y="3627525"/>
              <a:ext cx="2725" cy="3700"/>
            </a:xfrm>
            <a:custGeom>
              <a:rect b="b" l="l" r="r" t="t"/>
              <a:pathLst>
                <a:path extrusionOk="0" h="148" w="109">
                  <a:moveTo>
                    <a:pt x="0" y="0"/>
                  </a:moveTo>
                  <a:lnTo>
                    <a:pt x="0" y="147"/>
                  </a:lnTo>
                  <a:lnTo>
                    <a:pt x="108" y="14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58"/>
            <p:cNvSpPr/>
            <p:nvPr/>
          </p:nvSpPr>
          <p:spPr>
            <a:xfrm>
              <a:off x="2788425" y="3627525"/>
              <a:ext cx="2725" cy="3700"/>
            </a:xfrm>
            <a:custGeom>
              <a:rect b="b" l="l" r="r" t="t"/>
              <a:pathLst>
                <a:path extrusionOk="0" h="148" w="109">
                  <a:moveTo>
                    <a:pt x="0" y="0"/>
                  </a:moveTo>
                  <a:lnTo>
                    <a:pt x="0" y="147"/>
                  </a:lnTo>
                  <a:lnTo>
                    <a:pt x="108" y="14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58"/>
            <p:cNvSpPr/>
            <p:nvPr/>
          </p:nvSpPr>
          <p:spPr>
            <a:xfrm>
              <a:off x="2662300" y="3589225"/>
              <a:ext cx="68500" cy="81150"/>
            </a:xfrm>
            <a:custGeom>
              <a:rect b="b" l="l" r="r" t="t"/>
              <a:pathLst>
                <a:path extrusionOk="0" h="3246" w="2740">
                  <a:moveTo>
                    <a:pt x="1" y="1"/>
                  </a:moveTo>
                  <a:lnTo>
                    <a:pt x="1" y="3245"/>
                  </a:lnTo>
                  <a:lnTo>
                    <a:pt x="2739" y="3245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58"/>
            <p:cNvSpPr/>
            <p:nvPr/>
          </p:nvSpPr>
          <p:spPr>
            <a:xfrm>
              <a:off x="2661325" y="3586950"/>
              <a:ext cx="37025" cy="44275"/>
            </a:xfrm>
            <a:custGeom>
              <a:rect b="b" l="l" r="r" t="t"/>
              <a:pathLst>
                <a:path extrusionOk="0" h="1771" w="1481">
                  <a:moveTo>
                    <a:pt x="1389" y="109"/>
                  </a:moveTo>
                  <a:lnTo>
                    <a:pt x="1389" y="1623"/>
                  </a:lnTo>
                  <a:lnTo>
                    <a:pt x="109" y="1623"/>
                  </a:lnTo>
                  <a:lnTo>
                    <a:pt x="109" y="109"/>
                  </a:lnTo>
                  <a:close/>
                  <a:moveTo>
                    <a:pt x="1" y="1"/>
                  </a:moveTo>
                  <a:lnTo>
                    <a:pt x="1" y="1770"/>
                  </a:lnTo>
                  <a:lnTo>
                    <a:pt x="109" y="1770"/>
                  </a:lnTo>
                  <a:lnTo>
                    <a:pt x="109" y="1731"/>
                  </a:lnTo>
                  <a:lnTo>
                    <a:pt x="1480" y="17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58"/>
            <p:cNvSpPr/>
            <p:nvPr/>
          </p:nvSpPr>
          <p:spPr>
            <a:xfrm>
              <a:off x="2696050" y="3586950"/>
              <a:ext cx="37025" cy="43300"/>
            </a:xfrm>
            <a:custGeom>
              <a:rect b="b" l="l" r="r" t="t"/>
              <a:pathLst>
                <a:path extrusionOk="0" h="1732" w="1481">
                  <a:moveTo>
                    <a:pt x="1389" y="109"/>
                  </a:moveTo>
                  <a:lnTo>
                    <a:pt x="1389" y="1623"/>
                  </a:lnTo>
                  <a:lnTo>
                    <a:pt x="109" y="1623"/>
                  </a:lnTo>
                  <a:lnTo>
                    <a:pt x="109" y="109"/>
                  </a:lnTo>
                  <a:close/>
                  <a:moveTo>
                    <a:pt x="0" y="1"/>
                  </a:moveTo>
                  <a:lnTo>
                    <a:pt x="0" y="1679"/>
                  </a:lnTo>
                  <a:lnTo>
                    <a:pt x="0" y="1731"/>
                  </a:lnTo>
                  <a:lnTo>
                    <a:pt x="1480" y="17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58"/>
            <p:cNvSpPr/>
            <p:nvPr/>
          </p:nvSpPr>
          <p:spPr>
            <a:xfrm>
              <a:off x="2696050" y="3586950"/>
              <a:ext cx="2725" cy="43300"/>
            </a:xfrm>
            <a:custGeom>
              <a:rect b="b" l="l" r="r" t="t"/>
              <a:pathLst>
                <a:path extrusionOk="0" h="1732" w="109">
                  <a:moveTo>
                    <a:pt x="0" y="1"/>
                  </a:moveTo>
                  <a:lnTo>
                    <a:pt x="0" y="1679"/>
                  </a:lnTo>
                  <a:lnTo>
                    <a:pt x="0" y="1731"/>
                  </a:lnTo>
                  <a:lnTo>
                    <a:pt x="109" y="1731"/>
                  </a:lnTo>
                  <a:lnTo>
                    <a:pt x="109" y="57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58"/>
            <p:cNvSpPr/>
            <p:nvPr/>
          </p:nvSpPr>
          <p:spPr>
            <a:xfrm>
              <a:off x="2661325" y="3627950"/>
              <a:ext cx="37025" cy="43825"/>
            </a:xfrm>
            <a:custGeom>
              <a:rect b="b" l="l" r="r" t="t"/>
              <a:pathLst>
                <a:path extrusionOk="0" h="1753" w="1481">
                  <a:moveTo>
                    <a:pt x="1389" y="130"/>
                  </a:moveTo>
                  <a:lnTo>
                    <a:pt x="1389" y="1623"/>
                  </a:lnTo>
                  <a:lnTo>
                    <a:pt x="109" y="1623"/>
                  </a:lnTo>
                  <a:lnTo>
                    <a:pt x="109" y="130"/>
                  </a:lnTo>
                  <a:close/>
                  <a:moveTo>
                    <a:pt x="1" y="1"/>
                  </a:moveTo>
                  <a:lnTo>
                    <a:pt x="1" y="1753"/>
                  </a:lnTo>
                  <a:lnTo>
                    <a:pt x="1480" y="1753"/>
                  </a:lnTo>
                  <a:lnTo>
                    <a:pt x="1480" y="74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58"/>
            <p:cNvSpPr/>
            <p:nvPr/>
          </p:nvSpPr>
          <p:spPr>
            <a:xfrm>
              <a:off x="2661325" y="3627525"/>
              <a:ext cx="37025" cy="3700"/>
            </a:xfrm>
            <a:custGeom>
              <a:rect b="b" l="l" r="r" t="t"/>
              <a:pathLst>
                <a:path extrusionOk="0" h="148" w="1481">
                  <a:moveTo>
                    <a:pt x="1" y="0"/>
                  </a:moveTo>
                  <a:lnTo>
                    <a:pt x="1" y="147"/>
                  </a:lnTo>
                  <a:lnTo>
                    <a:pt x="1480" y="14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58"/>
            <p:cNvSpPr/>
            <p:nvPr/>
          </p:nvSpPr>
          <p:spPr>
            <a:xfrm>
              <a:off x="2696050" y="3627525"/>
              <a:ext cx="2300" cy="3700"/>
            </a:xfrm>
            <a:custGeom>
              <a:rect b="b" l="l" r="r" t="t"/>
              <a:pathLst>
                <a:path extrusionOk="0" h="148" w="92">
                  <a:moveTo>
                    <a:pt x="0" y="0"/>
                  </a:moveTo>
                  <a:lnTo>
                    <a:pt x="0" y="147"/>
                  </a:lnTo>
                  <a:lnTo>
                    <a:pt x="91" y="147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58"/>
            <p:cNvSpPr/>
            <p:nvPr/>
          </p:nvSpPr>
          <p:spPr>
            <a:xfrm>
              <a:off x="2696050" y="3627525"/>
              <a:ext cx="37025" cy="44250"/>
            </a:xfrm>
            <a:custGeom>
              <a:rect b="b" l="l" r="r" t="t"/>
              <a:pathLst>
                <a:path extrusionOk="0" h="1770" w="1481">
                  <a:moveTo>
                    <a:pt x="1389" y="147"/>
                  </a:moveTo>
                  <a:lnTo>
                    <a:pt x="1389" y="1640"/>
                  </a:lnTo>
                  <a:lnTo>
                    <a:pt x="109" y="1640"/>
                  </a:lnTo>
                  <a:lnTo>
                    <a:pt x="109" y="147"/>
                  </a:lnTo>
                  <a:close/>
                  <a:moveTo>
                    <a:pt x="1389" y="0"/>
                  </a:moveTo>
                  <a:lnTo>
                    <a:pt x="1389" y="18"/>
                  </a:lnTo>
                  <a:lnTo>
                    <a:pt x="0" y="18"/>
                  </a:lnTo>
                  <a:lnTo>
                    <a:pt x="0" y="1770"/>
                  </a:lnTo>
                  <a:lnTo>
                    <a:pt x="1480" y="1770"/>
                  </a:lnTo>
                  <a:lnTo>
                    <a:pt x="1480" y="56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58"/>
            <p:cNvSpPr/>
            <p:nvPr/>
          </p:nvSpPr>
          <p:spPr>
            <a:xfrm>
              <a:off x="2696050" y="3627525"/>
              <a:ext cx="37025" cy="3700"/>
            </a:xfrm>
            <a:custGeom>
              <a:rect b="b" l="l" r="r" t="t"/>
              <a:pathLst>
                <a:path extrusionOk="0" h="148" w="1481">
                  <a:moveTo>
                    <a:pt x="0" y="0"/>
                  </a:moveTo>
                  <a:lnTo>
                    <a:pt x="0" y="147"/>
                  </a:lnTo>
                  <a:lnTo>
                    <a:pt x="1480" y="14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58"/>
            <p:cNvSpPr/>
            <p:nvPr/>
          </p:nvSpPr>
          <p:spPr>
            <a:xfrm>
              <a:off x="2696050" y="3627950"/>
              <a:ext cx="2725" cy="43825"/>
            </a:xfrm>
            <a:custGeom>
              <a:rect b="b" l="l" r="r" t="t"/>
              <a:pathLst>
                <a:path extrusionOk="0" h="1753" w="109">
                  <a:moveTo>
                    <a:pt x="0" y="1"/>
                  </a:moveTo>
                  <a:lnTo>
                    <a:pt x="0" y="1753"/>
                  </a:lnTo>
                  <a:lnTo>
                    <a:pt x="109" y="1753"/>
                  </a:lnTo>
                  <a:lnTo>
                    <a:pt x="109" y="7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58"/>
            <p:cNvSpPr/>
            <p:nvPr/>
          </p:nvSpPr>
          <p:spPr>
            <a:xfrm>
              <a:off x="2696050" y="3627525"/>
              <a:ext cx="2725" cy="3700"/>
            </a:xfrm>
            <a:custGeom>
              <a:rect b="b" l="l" r="r" t="t"/>
              <a:pathLst>
                <a:path extrusionOk="0" h="148" w="109">
                  <a:moveTo>
                    <a:pt x="0" y="0"/>
                  </a:moveTo>
                  <a:lnTo>
                    <a:pt x="0" y="147"/>
                  </a:lnTo>
                  <a:lnTo>
                    <a:pt x="109" y="14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58"/>
            <p:cNvSpPr/>
            <p:nvPr/>
          </p:nvSpPr>
          <p:spPr>
            <a:xfrm>
              <a:off x="2696050" y="3627525"/>
              <a:ext cx="2725" cy="3700"/>
            </a:xfrm>
            <a:custGeom>
              <a:rect b="b" l="l" r="r" t="t"/>
              <a:pathLst>
                <a:path extrusionOk="0" h="148" w="109">
                  <a:moveTo>
                    <a:pt x="0" y="0"/>
                  </a:moveTo>
                  <a:lnTo>
                    <a:pt x="0" y="147"/>
                  </a:lnTo>
                  <a:lnTo>
                    <a:pt x="109" y="147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58"/>
            <p:cNvSpPr/>
            <p:nvPr/>
          </p:nvSpPr>
          <p:spPr>
            <a:xfrm>
              <a:off x="2755100" y="3626650"/>
              <a:ext cx="68050" cy="81150"/>
            </a:xfrm>
            <a:custGeom>
              <a:rect b="b" l="l" r="r" t="t"/>
              <a:pathLst>
                <a:path extrusionOk="0" h="3246" w="2722">
                  <a:moveTo>
                    <a:pt x="1" y="1"/>
                  </a:moveTo>
                  <a:lnTo>
                    <a:pt x="1" y="3245"/>
                  </a:lnTo>
                  <a:lnTo>
                    <a:pt x="2722" y="3245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58"/>
            <p:cNvSpPr/>
            <p:nvPr/>
          </p:nvSpPr>
          <p:spPr>
            <a:xfrm>
              <a:off x="2754250" y="3624375"/>
              <a:ext cx="36900" cy="44150"/>
            </a:xfrm>
            <a:custGeom>
              <a:rect b="b" l="l" r="r" t="t"/>
              <a:pathLst>
                <a:path extrusionOk="0" h="1766" w="1476">
                  <a:moveTo>
                    <a:pt x="1367" y="126"/>
                  </a:moveTo>
                  <a:lnTo>
                    <a:pt x="1367" y="1623"/>
                  </a:lnTo>
                  <a:lnTo>
                    <a:pt x="87" y="1623"/>
                  </a:lnTo>
                  <a:lnTo>
                    <a:pt x="87" y="126"/>
                  </a:lnTo>
                  <a:close/>
                  <a:moveTo>
                    <a:pt x="0" y="1"/>
                  </a:moveTo>
                  <a:lnTo>
                    <a:pt x="0" y="1766"/>
                  </a:lnTo>
                  <a:lnTo>
                    <a:pt x="87" y="1766"/>
                  </a:lnTo>
                  <a:lnTo>
                    <a:pt x="87" y="1731"/>
                  </a:lnTo>
                  <a:lnTo>
                    <a:pt x="1475" y="1731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58"/>
            <p:cNvSpPr/>
            <p:nvPr/>
          </p:nvSpPr>
          <p:spPr>
            <a:xfrm>
              <a:off x="2788425" y="3624375"/>
              <a:ext cx="37000" cy="43300"/>
            </a:xfrm>
            <a:custGeom>
              <a:rect b="b" l="l" r="r" t="t"/>
              <a:pathLst>
                <a:path extrusionOk="0" h="1732" w="1480">
                  <a:moveTo>
                    <a:pt x="1389" y="126"/>
                  </a:moveTo>
                  <a:lnTo>
                    <a:pt x="1389" y="1623"/>
                  </a:lnTo>
                  <a:lnTo>
                    <a:pt x="108" y="1623"/>
                  </a:lnTo>
                  <a:lnTo>
                    <a:pt x="108" y="126"/>
                  </a:lnTo>
                  <a:close/>
                  <a:moveTo>
                    <a:pt x="0" y="1"/>
                  </a:moveTo>
                  <a:lnTo>
                    <a:pt x="0" y="1679"/>
                  </a:lnTo>
                  <a:lnTo>
                    <a:pt x="0" y="1731"/>
                  </a:lnTo>
                  <a:lnTo>
                    <a:pt x="1480" y="17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58"/>
            <p:cNvSpPr/>
            <p:nvPr/>
          </p:nvSpPr>
          <p:spPr>
            <a:xfrm>
              <a:off x="2788425" y="3624375"/>
              <a:ext cx="2725" cy="43300"/>
            </a:xfrm>
            <a:custGeom>
              <a:rect b="b" l="l" r="r" t="t"/>
              <a:pathLst>
                <a:path extrusionOk="0" h="1732" w="109">
                  <a:moveTo>
                    <a:pt x="0" y="1"/>
                  </a:moveTo>
                  <a:lnTo>
                    <a:pt x="0" y="1679"/>
                  </a:lnTo>
                  <a:lnTo>
                    <a:pt x="0" y="1731"/>
                  </a:lnTo>
                  <a:lnTo>
                    <a:pt x="108" y="1731"/>
                  </a:lnTo>
                  <a:lnTo>
                    <a:pt x="108" y="57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58"/>
            <p:cNvSpPr/>
            <p:nvPr/>
          </p:nvSpPr>
          <p:spPr>
            <a:xfrm>
              <a:off x="2754250" y="3665800"/>
              <a:ext cx="36900" cy="43300"/>
            </a:xfrm>
            <a:custGeom>
              <a:rect b="b" l="l" r="r" t="t"/>
              <a:pathLst>
                <a:path extrusionOk="0" h="1732" w="1476">
                  <a:moveTo>
                    <a:pt x="1367" y="109"/>
                  </a:moveTo>
                  <a:lnTo>
                    <a:pt x="1367" y="1606"/>
                  </a:lnTo>
                  <a:lnTo>
                    <a:pt x="87" y="1606"/>
                  </a:lnTo>
                  <a:lnTo>
                    <a:pt x="87" y="109"/>
                  </a:lnTo>
                  <a:close/>
                  <a:moveTo>
                    <a:pt x="0" y="1"/>
                  </a:moveTo>
                  <a:lnTo>
                    <a:pt x="0" y="1731"/>
                  </a:lnTo>
                  <a:lnTo>
                    <a:pt x="1475" y="1731"/>
                  </a:lnTo>
                  <a:lnTo>
                    <a:pt x="1475" y="57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58"/>
            <p:cNvSpPr/>
            <p:nvPr/>
          </p:nvSpPr>
          <p:spPr>
            <a:xfrm>
              <a:off x="2754250" y="3664950"/>
              <a:ext cx="36900" cy="3575"/>
            </a:xfrm>
            <a:custGeom>
              <a:rect b="b" l="l" r="r" t="t"/>
              <a:pathLst>
                <a:path extrusionOk="0" h="143" w="1476">
                  <a:moveTo>
                    <a:pt x="0" y="0"/>
                  </a:moveTo>
                  <a:lnTo>
                    <a:pt x="0" y="143"/>
                  </a:lnTo>
                  <a:lnTo>
                    <a:pt x="1475" y="14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58"/>
            <p:cNvSpPr/>
            <p:nvPr/>
          </p:nvSpPr>
          <p:spPr>
            <a:xfrm>
              <a:off x="2788425" y="3664950"/>
              <a:ext cx="2725" cy="3575"/>
            </a:xfrm>
            <a:custGeom>
              <a:rect b="b" l="l" r="r" t="t"/>
              <a:pathLst>
                <a:path extrusionOk="0" h="143" w="109">
                  <a:moveTo>
                    <a:pt x="0" y="0"/>
                  </a:moveTo>
                  <a:lnTo>
                    <a:pt x="0" y="143"/>
                  </a:lnTo>
                  <a:lnTo>
                    <a:pt x="108" y="14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58"/>
            <p:cNvSpPr/>
            <p:nvPr/>
          </p:nvSpPr>
          <p:spPr>
            <a:xfrm>
              <a:off x="2788425" y="3664950"/>
              <a:ext cx="37450" cy="44150"/>
            </a:xfrm>
            <a:custGeom>
              <a:rect b="b" l="l" r="r" t="t"/>
              <a:pathLst>
                <a:path extrusionOk="0" h="1766" w="1498">
                  <a:moveTo>
                    <a:pt x="1389" y="143"/>
                  </a:moveTo>
                  <a:lnTo>
                    <a:pt x="1389" y="1640"/>
                  </a:lnTo>
                  <a:lnTo>
                    <a:pt x="108" y="1640"/>
                  </a:lnTo>
                  <a:lnTo>
                    <a:pt x="108" y="143"/>
                  </a:lnTo>
                  <a:close/>
                  <a:moveTo>
                    <a:pt x="1389" y="0"/>
                  </a:moveTo>
                  <a:lnTo>
                    <a:pt x="1389" y="35"/>
                  </a:lnTo>
                  <a:lnTo>
                    <a:pt x="0" y="35"/>
                  </a:lnTo>
                  <a:lnTo>
                    <a:pt x="0" y="1765"/>
                  </a:lnTo>
                  <a:lnTo>
                    <a:pt x="1497" y="1765"/>
                  </a:lnTo>
                  <a:lnTo>
                    <a:pt x="1497" y="56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58"/>
            <p:cNvSpPr/>
            <p:nvPr/>
          </p:nvSpPr>
          <p:spPr>
            <a:xfrm>
              <a:off x="2788425" y="3664950"/>
              <a:ext cx="37000" cy="3575"/>
            </a:xfrm>
            <a:custGeom>
              <a:rect b="b" l="l" r="r" t="t"/>
              <a:pathLst>
                <a:path extrusionOk="0" h="143" w="1480">
                  <a:moveTo>
                    <a:pt x="0" y="0"/>
                  </a:moveTo>
                  <a:lnTo>
                    <a:pt x="0" y="143"/>
                  </a:lnTo>
                  <a:lnTo>
                    <a:pt x="1480" y="143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58"/>
            <p:cNvSpPr/>
            <p:nvPr/>
          </p:nvSpPr>
          <p:spPr>
            <a:xfrm>
              <a:off x="2788425" y="3665800"/>
              <a:ext cx="2725" cy="43300"/>
            </a:xfrm>
            <a:custGeom>
              <a:rect b="b" l="l" r="r" t="t"/>
              <a:pathLst>
                <a:path extrusionOk="0" h="1732" w="109">
                  <a:moveTo>
                    <a:pt x="0" y="1"/>
                  </a:moveTo>
                  <a:lnTo>
                    <a:pt x="0" y="1731"/>
                  </a:lnTo>
                  <a:lnTo>
                    <a:pt x="108" y="1731"/>
                  </a:lnTo>
                  <a:lnTo>
                    <a:pt x="108" y="57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58"/>
            <p:cNvSpPr/>
            <p:nvPr/>
          </p:nvSpPr>
          <p:spPr>
            <a:xfrm>
              <a:off x="2788425" y="3664950"/>
              <a:ext cx="2725" cy="3575"/>
            </a:xfrm>
            <a:custGeom>
              <a:rect b="b" l="l" r="r" t="t"/>
              <a:pathLst>
                <a:path extrusionOk="0" h="143" w="109">
                  <a:moveTo>
                    <a:pt x="0" y="0"/>
                  </a:moveTo>
                  <a:lnTo>
                    <a:pt x="0" y="143"/>
                  </a:lnTo>
                  <a:lnTo>
                    <a:pt x="108" y="14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58"/>
            <p:cNvSpPr/>
            <p:nvPr/>
          </p:nvSpPr>
          <p:spPr>
            <a:xfrm>
              <a:off x="2788425" y="3664950"/>
              <a:ext cx="2725" cy="3575"/>
            </a:xfrm>
            <a:custGeom>
              <a:rect b="b" l="l" r="r" t="t"/>
              <a:pathLst>
                <a:path extrusionOk="0" h="143" w="109">
                  <a:moveTo>
                    <a:pt x="0" y="0"/>
                  </a:moveTo>
                  <a:lnTo>
                    <a:pt x="0" y="143"/>
                  </a:lnTo>
                  <a:lnTo>
                    <a:pt x="108" y="14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58"/>
            <p:cNvSpPr/>
            <p:nvPr/>
          </p:nvSpPr>
          <p:spPr>
            <a:xfrm>
              <a:off x="2662300" y="3626650"/>
              <a:ext cx="68500" cy="81150"/>
            </a:xfrm>
            <a:custGeom>
              <a:rect b="b" l="l" r="r" t="t"/>
              <a:pathLst>
                <a:path extrusionOk="0" h="3246" w="2740">
                  <a:moveTo>
                    <a:pt x="1" y="1"/>
                  </a:moveTo>
                  <a:lnTo>
                    <a:pt x="1" y="3245"/>
                  </a:lnTo>
                  <a:lnTo>
                    <a:pt x="2739" y="3245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58"/>
            <p:cNvSpPr/>
            <p:nvPr/>
          </p:nvSpPr>
          <p:spPr>
            <a:xfrm>
              <a:off x="2661325" y="3624375"/>
              <a:ext cx="37025" cy="44150"/>
            </a:xfrm>
            <a:custGeom>
              <a:rect b="b" l="l" r="r" t="t"/>
              <a:pathLst>
                <a:path extrusionOk="0" h="1766" w="1481">
                  <a:moveTo>
                    <a:pt x="1389" y="126"/>
                  </a:moveTo>
                  <a:lnTo>
                    <a:pt x="1389" y="1623"/>
                  </a:lnTo>
                  <a:lnTo>
                    <a:pt x="109" y="1623"/>
                  </a:lnTo>
                  <a:lnTo>
                    <a:pt x="109" y="126"/>
                  </a:lnTo>
                  <a:close/>
                  <a:moveTo>
                    <a:pt x="1" y="1"/>
                  </a:moveTo>
                  <a:lnTo>
                    <a:pt x="1" y="1766"/>
                  </a:lnTo>
                  <a:lnTo>
                    <a:pt x="109" y="1766"/>
                  </a:lnTo>
                  <a:lnTo>
                    <a:pt x="109" y="1731"/>
                  </a:lnTo>
                  <a:lnTo>
                    <a:pt x="1480" y="17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58"/>
            <p:cNvSpPr/>
            <p:nvPr/>
          </p:nvSpPr>
          <p:spPr>
            <a:xfrm>
              <a:off x="2696050" y="3624375"/>
              <a:ext cx="37025" cy="43300"/>
            </a:xfrm>
            <a:custGeom>
              <a:rect b="b" l="l" r="r" t="t"/>
              <a:pathLst>
                <a:path extrusionOk="0" h="1732" w="1481">
                  <a:moveTo>
                    <a:pt x="1389" y="126"/>
                  </a:moveTo>
                  <a:lnTo>
                    <a:pt x="1389" y="1623"/>
                  </a:lnTo>
                  <a:lnTo>
                    <a:pt x="109" y="1623"/>
                  </a:lnTo>
                  <a:lnTo>
                    <a:pt x="109" y="126"/>
                  </a:lnTo>
                  <a:close/>
                  <a:moveTo>
                    <a:pt x="0" y="1"/>
                  </a:moveTo>
                  <a:lnTo>
                    <a:pt x="0" y="1679"/>
                  </a:lnTo>
                  <a:lnTo>
                    <a:pt x="0" y="1731"/>
                  </a:lnTo>
                  <a:lnTo>
                    <a:pt x="1480" y="17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58"/>
            <p:cNvSpPr/>
            <p:nvPr/>
          </p:nvSpPr>
          <p:spPr>
            <a:xfrm>
              <a:off x="2696050" y="3624375"/>
              <a:ext cx="2725" cy="43300"/>
            </a:xfrm>
            <a:custGeom>
              <a:rect b="b" l="l" r="r" t="t"/>
              <a:pathLst>
                <a:path extrusionOk="0" h="1732" w="109">
                  <a:moveTo>
                    <a:pt x="0" y="1"/>
                  </a:moveTo>
                  <a:lnTo>
                    <a:pt x="0" y="1679"/>
                  </a:lnTo>
                  <a:lnTo>
                    <a:pt x="0" y="1731"/>
                  </a:lnTo>
                  <a:lnTo>
                    <a:pt x="109" y="1731"/>
                  </a:lnTo>
                  <a:lnTo>
                    <a:pt x="109" y="57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58"/>
            <p:cNvSpPr/>
            <p:nvPr/>
          </p:nvSpPr>
          <p:spPr>
            <a:xfrm>
              <a:off x="2661325" y="3665800"/>
              <a:ext cx="37025" cy="43300"/>
            </a:xfrm>
            <a:custGeom>
              <a:rect b="b" l="l" r="r" t="t"/>
              <a:pathLst>
                <a:path extrusionOk="0" h="1732" w="1481">
                  <a:moveTo>
                    <a:pt x="1389" y="109"/>
                  </a:moveTo>
                  <a:lnTo>
                    <a:pt x="1389" y="1606"/>
                  </a:lnTo>
                  <a:lnTo>
                    <a:pt x="109" y="1606"/>
                  </a:lnTo>
                  <a:lnTo>
                    <a:pt x="109" y="109"/>
                  </a:lnTo>
                  <a:close/>
                  <a:moveTo>
                    <a:pt x="1" y="1"/>
                  </a:moveTo>
                  <a:lnTo>
                    <a:pt x="1" y="1731"/>
                  </a:lnTo>
                  <a:lnTo>
                    <a:pt x="1480" y="1731"/>
                  </a:lnTo>
                  <a:lnTo>
                    <a:pt x="1480" y="57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58"/>
            <p:cNvSpPr/>
            <p:nvPr/>
          </p:nvSpPr>
          <p:spPr>
            <a:xfrm>
              <a:off x="2661325" y="3664950"/>
              <a:ext cx="37025" cy="3575"/>
            </a:xfrm>
            <a:custGeom>
              <a:rect b="b" l="l" r="r" t="t"/>
              <a:pathLst>
                <a:path extrusionOk="0" h="143" w="1481">
                  <a:moveTo>
                    <a:pt x="1" y="0"/>
                  </a:moveTo>
                  <a:lnTo>
                    <a:pt x="1" y="143"/>
                  </a:lnTo>
                  <a:lnTo>
                    <a:pt x="1480" y="143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58"/>
            <p:cNvSpPr/>
            <p:nvPr/>
          </p:nvSpPr>
          <p:spPr>
            <a:xfrm>
              <a:off x="2696050" y="3664950"/>
              <a:ext cx="2300" cy="3575"/>
            </a:xfrm>
            <a:custGeom>
              <a:rect b="b" l="l" r="r" t="t"/>
              <a:pathLst>
                <a:path extrusionOk="0" h="143" w="92">
                  <a:moveTo>
                    <a:pt x="0" y="0"/>
                  </a:moveTo>
                  <a:lnTo>
                    <a:pt x="0" y="143"/>
                  </a:lnTo>
                  <a:lnTo>
                    <a:pt x="91" y="14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58"/>
            <p:cNvSpPr/>
            <p:nvPr/>
          </p:nvSpPr>
          <p:spPr>
            <a:xfrm>
              <a:off x="2696050" y="3664950"/>
              <a:ext cx="37025" cy="44150"/>
            </a:xfrm>
            <a:custGeom>
              <a:rect b="b" l="l" r="r" t="t"/>
              <a:pathLst>
                <a:path extrusionOk="0" h="1766" w="1481">
                  <a:moveTo>
                    <a:pt x="1389" y="143"/>
                  </a:moveTo>
                  <a:lnTo>
                    <a:pt x="1389" y="1640"/>
                  </a:lnTo>
                  <a:lnTo>
                    <a:pt x="109" y="1640"/>
                  </a:lnTo>
                  <a:lnTo>
                    <a:pt x="109" y="143"/>
                  </a:lnTo>
                  <a:close/>
                  <a:moveTo>
                    <a:pt x="1389" y="0"/>
                  </a:moveTo>
                  <a:lnTo>
                    <a:pt x="1389" y="35"/>
                  </a:lnTo>
                  <a:lnTo>
                    <a:pt x="0" y="35"/>
                  </a:lnTo>
                  <a:lnTo>
                    <a:pt x="0" y="1765"/>
                  </a:lnTo>
                  <a:lnTo>
                    <a:pt x="1480" y="1765"/>
                  </a:lnTo>
                  <a:lnTo>
                    <a:pt x="1480" y="56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58"/>
            <p:cNvSpPr/>
            <p:nvPr/>
          </p:nvSpPr>
          <p:spPr>
            <a:xfrm>
              <a:off x="2696050" y="3664950"/>
              <a:ext cx="37025" cy="3575"/>
            </a:xfrm>
            <a:custGeom>
              <a:rect b="b" l="l" r="r" t="t"/>
              <a:pathLst>
                <a:path extrusionOk="0" h="143" w="1481">
                  <a:moveTo>
                    <a:pt x="0" y="0"/>
                  </a:moveTo>
                  <a:lnTo>
                    <a:pt x="0" y="143"/>
                  </a:lnTo>
                  <a:lnTo>
                    <a:pt x="1480" y="143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58"/>
            <p:cNvSpPr/>
            <p:nvPr/>
          </p:nvSpPr>
          <p:spPr>
            <a:xfrm>
              <a:off x="2696050" y="3665800"/>
              <a:ext cx="2725" cy="43300"/>
            </a:xfrm>
            <a:custGeom>
              <a:rect b="b" l="l" r="r" t="t"/>
              <a:pathLst>
                <a:path extrusionOk="0" h="1732" w="109">
                  <a:moveTo>
                    <a:pt x="0" y="1"/>
                  </a:moveTo>
                  <a:lnTo>
                    <a:pt x="0" y="1731"/>
                  </a:lnTo>
                  <a:lnTo>
                    <a:pt x="109" y="1731"/>
                  </a:lnTo>
                  <a:lnTo>
                    <a:pt x="109" y="57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58"/>
            <p:cNvSpPr/>
            <p:nvPr/>
          </p:nvSpPr>
          <p:spPr>
            <a:xfrm>
              <a:off x="2696050" y="3664950"/>
              <a:ext cx="2725" cy="3575"/>
            </a:xfrm>
            <a:custGeom>
              <a:rect b="b" l="l" r="r" t="t"/>
              <a:pathLst>
                <a:path extrusionOk="0" h="143" w="109">
                  <a:moveTo>
                    <a:pt x="0" y="0"/>
                  </a:moveTo>
                  <a:lnTo>
                    <a:pt x="0" y="143"/>
                  </a:lnTo>
                  <a:lnTo>
                    <a:pt x="109" y="14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58"/>
            <p:cNvSpPr/>
            <p:nvPr/>
          </p:nvSpPr>
          <p:spPr>
            <a:xfrm>
              <a:off x="2696050" y="3664950"/>
              <a:ext cx="2725" cy="3575"/>
            </a:xfrm>
            <a:custGeom>
              <a:rect b="b" l="l" r="r" t="t"/>
              <a:pathLst>
                <a:path extrusionOk="0" h="143" w="109">
                  <a:moveTo>
                    <a:pt x="0" y="0"/>
                  </a:moveTo>
                  <a:lnTo>
                    <a:pt x="0" y="143"/>
                  </a:lnTo>
                  <a:lnTo>
                    <a:pt x="109" y="14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58"/>
            <p:cNvSpPr/>
            <p:nvPr/>
          </p:nvSpPr>
          <p:spPr>
            <a:xfrm>
              <a:off x="2587450" y="3435975"/>
              <a:ext cx="312300" cy="131650"/>
            </a:xfrm>
            <a:custGeom>
              <a:rect b="b" l="l" r="r" t="t"/>
              <a:pathLst>
                <a:path extrusionOk="0" h="5266" w="12492">
                  <a:moveTo>
                    <a:pt x="6218" y="0"/>
                  </a:moveTo>
                  <a:lnTo>
                    <a:pt x="5461" y="649"/>
                  </a:lnTo>
                  <a:lnTo>
                    <a:pt x="1" y="5248"/>
                  </a:lnTo>
                  <a:lnTo>
                    <a:pt x="1407" y="5265"/>
                  </a:lnTo>
                  <a:lnTo>
                    <a:pt x="6239" y="1298"/>
                  </a:lnTo>
                  <a:lnTo>
                    <a:pt x="11068" y="5265"/>
                  </a:lnTo>
                  <a:lnTo>
                    <a:pt x="12491" y="5248"/>
                  </a:lnTo>
                  <a:lnTo>
                    <a:pt x="7031" y="649"/>
                  </a:lnTo>
                  <a:lnTo>
                    <a:pt x="627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58"/>
            <p:cNvSpPr/>
            <p:nvPr/>
          </p:nvSpPr>
          <p:spPr>
            <a:xfrm>
              <a:off x="2538350" y="3759575"/>
              <a:ext cx="196450" cy="226300"/>
            </a:xfrm>
            <a:custGeom>
              <a:rect b="b" l="l" r="r" t="t"/>
              <a:pathLst>
                <a:path extrusionOk="0" h="9052" w="7858">
                  <a:moveTo>
                    <a:pt x="3877" y="1"/>
                  </a:moveTo>
                  <a:lnTo>
                    <a:pt x="1" y="3194"/>
                  </a:lnTo>
                  <a:lnTo>
                    <a:pt x="1" y="9052"/>
                  </a:lnTo>
                  <a:lnTo>
                    <a:pt x="7857" y="9052"/>
                  </a:lnTo>
                  <a:lnTo>
                    <a:pt x="7857" y="3280"/>
                  </a:lnTo>
                  <a:lnTo>
                    <a:pt x="38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58"/>
            <p:cNvSpPr/>
            <p:nvPr/>
          </p:nvSpPr>
          <p:spPr>
            <a:xfrm>
              <a:off x="2637425" y="3902025"/>
              <a:ext cx="25325" cy="23400"/>
            </a:xfrm>
            <a:custGeom>
              <a:rect b="b" l="l" r="r" t="t"/>
              <a:pathLst>
                <a:path extrusionOk="0" h="936" w="1013">
                  <a:moveTo>
                    <a:pt x="1" y="1"/>
                  </a:moveTo>
                  <a:lnTo>
                    <a:pt x="1" y="935"/>
                  </a:lnTo>
                  <a:lnTo>
                    <a:pt x="1013" y="935"/>
                  </a:lnTo>
                  <a:lnTo>
                    <a:pt x="1013" y="502"/>
                  </a:lnTo>
                  <a:cubicBezTo>
                    <a:pt x="939" y="286"/>
                    <a:pt x="797" y="109"/>
                    <a:pt x="598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58"/>
            <p:cNvSpPr/>
            <p:nvPr/>
          </p:nvSpPr>
          <p:spPr>
            <a:xfrm>
              <a:off x="2624875" y="3897050"/>
              <a:ext cx="10400" cy="2300"/>
            </a:xfrm>
            <a:custGeom>
              <a:rect b="b" l="l" r="r" t="t"/>
              <a:pathLst>
                <a:path extrusionOk="0" h="92" w="416">
                  <a:moveTo>
                    <a:pt x="416" y="1"/>
                  </a:moveTo>
                  <a:cubicBezTo>
                    <a:pt x="269" y="1"/>
                    <a:pt x="126" y="35"/>
                    <a:pt x="1" y="91"/>
                  </a:cubicBezTo>
                  <a:lnTo>
                    <a:pt x="416" y="91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58"/>
            <p:cNvSpPr/>
            <p:nvPr/>
          </p:nvSpPr>
          <p:spPr>
            <a:xfrm>
              <a:off x="2637425" y="3954700"/>
              <a:ext cx="25325" cy="25325"/>
            </a:xfrm>
            <a:custGeom>
              <a:rect b="b" l="l" r="r" t="t"/>
              <a:pathLst>
                <a:path extrusionOk="0" h="1013" w="1013">
                  <a:moveTo>
                    <a:pt x="1" y="1"/>
                  </a:moveTo>
                  <a:lnTo>
                    <a:pt x="1" y="1013"/>
                  </a:lnTo>
                  <a:lnTo>
                    <a:pt x="1013" y="101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58"/>
            <p:cNvSpPr/>
            <p:nvPr/>
          </p:nvSpPr>
          <p:spPr>
            <a:xfrm>
              <a:off x="2609950" y="3954700"/>
              <a:ext cx="25775" cy="25325"/>
            </a:xfrm>
            <a:custGeom>
              <a:rect b="b" l="l" r="r" t="t"/>
              <a:pathLst>
                <a:path extrusionOk="0" h="1013" w="1031">
                  <a:moveTo>
                    <a:pt x="1" y="1"/>
                  </a:moveTo>
                  <a:lnTo>
                    <a:pt x="1" y="1013"/>
                  </a:lnTo>
                  <a:lnTo>
                    <a:pt x="1030" y="1013"/>
                  </a:lnTo>
                  <a:lnTo>
                    <a:pt x="1030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58"/>
            <p:cNvSpPr/>
            <p:nvPr/>
          </p:nvSpPr>
          <p:spPr>
            <a:xfrm>
              <a:off x="2609950" y="3902025"/>
              <a:ext cx="25775" cy="23400"/>
            </a:xfrm>
            <a:custGeom>
              <a:rect b="b" l="l" r="r" t="t"/>
              <a:pathLst>
                <a:path extrusionOk="0" h="936" w="1031">
                  <a:moveTo>
                    <a:pt x="416" y="1"/>
                  </a:moveTo>
                  <a:cubicBezTo>
                    <a:pt x="234" y="109"/>
                    <a:pt x="91" y="286"/>
                    <a:pt x="1" y="485"/>
                  </a:cubicBezTo>
                  <a:lnTo>
                    <a:pt x="1" y="935"/>
                  </a:lnTo>
                  <a:lnTo>
                    <a:pt x="1030" y="935"/>
                  </a:lnTo>
                  <a:lnTo>
                    <a:pt x="1030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58"/>
            <p:cNvSpPr/>
            <p:nvPr/>
          </p:nvSpPr>
          <p:spPr>
            <a:xfrm>
              <a:off x="2637425" y="3928625"/>
              <a:ext cx="25325" cy="23825"/>
            </a:xfrm>
            <a:custGeom>
              <a:rect b="b" l="l" r="r" t="t"/>
              <a:pathLst>
                <a:path extrusionOk="0" h="953" w="1013">
                  <a:moveTo>
                    <a:pt x="1" y="1"/>
                  </a:moveTo>
                  <a:lnTo>
                    <a:pt x="1" y="953"/>
                  </a:lnTo>
                  <a:lnTo>
                    <a:pt x="1013" y="95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58"/>
            <p:cNvSpPr/>
            <p:nvPr/>
          </p:nvSpPr>
          <p:spPr>
            <a:xfrm>
              <a:off x="2609950" y="3928625"/>
              <a:ext cx="25325" cy="23825"/>
            </a:xfrm>
            <a:custGeom>
              <a:rect b="b" l="l" r="r" t="t"/>
              <a:pathLst>
                <a:path extrusionOk="0" h="953" w="1013">
                  <a:moveTo>
                    <a:pt x="1" y="1"/>
                  </a:moveTo>
                  <a:lnTo>
                    <a:pt x="1" y="953"/>
                  </a:lnTo>
                  <a:lnTo>
                    <a:pt x="1013" y="95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58"/>
            <p:cNvSpPr/>
            <p:nvPr/>
          </p:nvSpPr>
          <p:spPr>
            <a:xfrm>
              <a:off x="2637425" y="3897050"/>
              <a:ext cx="10400" cy="2300"/>
            </a:xfrm>
            <a:custGeom>
              <a:rect b="b" l="l" r="r" t="t"/>
              <a:pathLst>
                <a:path extrusionOk="0" h="92" w="416">
                  <a:moveTo>
                    <a:pt x="1" y="1"/>
                  </a:moveTo>
                  <a:lnTo>
                    <a:pt x="1" y="91"/>
                  </a:lnTo>
                  <a:lnTo>
                    <a:pt x="416" y="91"/>
                  </a:lnTo>
                  <a:cubicBezTo>
                    <a:pt x="290" y="35"/>
                    <a:pt x="148" y="1"/>
                    <a:pt x="1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58"/>
            <p:cNvSpPr/>
            <p:nvPr/>
          </p:nvSpPr>
          <p:spPr>
            <a:xfrm>
              <a:off x="2607675" y="3921825"/>
              <a:ext cx="575" cy="58650"/>
            </a:xfrm>
            <a:custGeom>
              <a:rect b="b" l="l" r="r" t="t"/>
              <a:pathLst>
                <a:path extrusionOk="0" h="2346" w="23">
                  <a:moveTo>
                    <a:pt x="22" y="0"/>
                  </a:moveTo>
                  <a:cubicBezTo>
                    <a:pt x="1" y="57"/>
                    <a:pt x="1" y="108"/>
                    <a:pt x="1" y="165"/>
                  </a:cubicBezTo>
                  <a:lnTo>
                    <a:pt x="1" y="2345"/>
                  </a:lnTo>
                  <a:lnTo>
                    <a:pt x="22" y="2345"/>
                  </a:lnTo>
                  <a:lnTo>
                    <a:pt x="22" y="1333"/>
                  </a:lnTo>
                  <a:lnTo>
                    <a:pt x="22" y="16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58"/>
            <p:cNvSpPr/>
            <p:nvPr/>
          </p:nvSpPr>
          <p:spPr>
            <a:xfrm>
              <a:off x="2664475" y="3929075"/>
              <a:ext cx="550" cy="24775"/>
            </a:xfrm>
            <a:custGeom>
              <a:rect b="b" l="l" r="r" t="t"/>
              <a:pathLst>
                <a:path extrusionOk="0" h="991" w="22">
                  <a:moveTo>
                    <a:pt x="0" y="0"/>
                  </a:moveTo>
                  <a:lnTo>
                    <a:pt x="0" y="956"/>
                  </a:lnTo>
                  <a:lnTo>
                    <a:pt x="22" y="99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58"/>
            <p:cNvSpPr/>
            <p:nvPr/>
          </p:nvSpPr>
          <p:spPr>
            <a:xfrm>
              <a:off x="2635250" y="3897475"/>
              <a:ext cx="475" cy="2300"/>
            </a:xfrm>
            <a:custGeom>
              <a:rect b="b" l="l" r="r" t="t"/>
              <a:pathLst>
                <a:path extrusionOk="0" h="92" w="19">
                  <a:moveTo>
                    <a:pt x="1" y="1"/>
                  </a:moveTo>
                  <a:lnTo>
                    <a:pt x="1" y="92"/>
                  </a:lnTo>
                  <a:lnTo>
                    <a:pt x="18" y="9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58"/>
            <p:cNvSpPr/>
            <p:nvPr/>
          </p:nvSpPr>
          <p:spPr>
            <a:xfrm>
              <a:off x="2637425" y="3897475"/>
              <a:ext cx="25" cy="2300"/>
            </a:xfrm>
            <a:custGeom>
              <a:rect b="b" l="l" r="r" t="t"/>
              <a:pathLst>
                <a:path extrusionOk="0" h="92" w="1">
                  <a:moveTo>
                    <a:pt x="1" y="92"/>
                  </a:moveTo>
                  <a:lnTo>
                    <a:pt x="1" y="92"/>
                  </a:lnTo>
                  <a:lnTo>
                    <a:pt x="1" y="9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58"/>
            <p:cNvSpPr/>
            <p:nvPr/>
          </p:nvSpPr>
          <p:spPr>
            <a:xfrm>
              <a:off x="2635700" y="3897050"/>
              <a:ext cx="1750" cy="2725"/>
            </a:xfrm>
            <a:custGeom>
              <a:rect b="b" l="l" r="r" t="t"/>
              <a:pathLst>
                <a:path extrusionOk="0" h="109" w="70">
                  <a:moveTo>
                    <a:pt x="35" y="1"/>
                  </a:moveTo>
                  <a:cubicBezTo>
                    <a:pt x="18" y="1"/>
                    <a:pt x="0" y="1"/>
                    <a:pt x="0" y="18"/>
                  </a:cubicBezTo>
                  <a:lnTo>
                    <a:pt x="0" y="109"/>
                  </a:lnTo>
                  <a:lnTo>
                    <a:pt x="70" y="109"/>
                  </a:lnTo>
                  <a:lnTo>
                    <a:pt x="70" y="18"/>
                  </a:lnTo>
                  <a:cubicBezTo>
                    <a:pt x="52" y="1"/>
                    <a:pt x="35" y="1"/>
                    <a:pt x="3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58"/>
            <p:cNvSpPr/>
            <p:nvPr/>
          </p:nvSpPr>
          <p:spPr>
            <a:xfrm>
              <a:off x="2609950" y="3927650"/>
              <a:ext cx="25325" cy="1450"/>
            </a:xfrm>
            <a:custGeom>
              <a:rect b="b" l="l" r="r" t="t"/>
              <a:pathLst>
                <a:path extrusionOk="0" h="58" w="1013">
                  <a:moveTo>
                    <a:pt x="1" y="1"/>
                  </a:moveTo>
                  <a:lnTo>
                    <a:pt x="1" y="57"/>
                  </a:lnTo>
                  <a:lnTo>
                    <a:pt x="1013" y="57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58"/>
            <p:cNvSpPr/>
            <p:nvPr/>
          </p:nvSpPr>
          <p:spPr>
            <a:xfrm>
              <a:off x="2608225" y="3914575"/>
              <a:ext cx="1750" cy="11375"/>
            </a:xfrm>
            <a:custGeom>
              <a:rect b="b" l="l" r="r" t="t"/>
              <a:pathLst>
                <a:path extrusionOk="0" h="455" w="70">
                  <a:moveTo>
                    <a:pt x="70" y="0"/>
                  </a:moveTo>
                  <a:cubicBezTo>
                    <a:pt x="35" y="91"/>
                    <a:pt x="18" y="199"/>
                    <a:pt x="0" y="290"/>
                  </a:cubicBezTo>
                  <a:lnTo>
                    <a:pt x="0" y="455"/>
                  </a:lnTo>
                  <a:lnTo>
                    <a:pt x="70" y="45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58"/>
            <p:cNvSpPr/>
            <p:nvPr/>
          </p:nvSpPr>
          <p:spPr>
            <a:xfrm>
              <a:off x="2623900" y="3899750"/>
              <a:ext cx="11375" cy="475"/>
            </a:xfrm>
            <a:custGeom>
              <a:rect b="b" l="l" r="r" t="t"/>
              <a:pathLst>
                <a:path extrusionOk="0" h="19" w="455">
                  <a:moveTo>
                    <a:pt x="40" y="1"/>
                  </a:moveTo>
                  <a:cubicBezTo>
                    <a:pt x="22" y="1"/>
                    <a:pt x="1" y="18"/>
                    <a:pt x="1" y="18"/>
                  </a:cubicBezTo>
                  <a:lnTo>
                    <a:pt x="455" y="1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58"/>
            <p:cNvSpPr/>
            <p:nvPr/>
          </p:nvSpPr>
          <p:spPr>
            <a:xfrm>
              <a:off x="2620325" y="3901600"/>
              <a:ext cx="14950" cy="450"/>
            </a:xfrm>
            <a:custGeom>
              <a:rect b="b" l="l" r="r" t="t"/>
              <a:pathLst>
                <a:path extrusionOk="0" h="18" w="598">
                  <a:moveTo>
                    <a:pt x="36" y="0"/>
                  </a:moveTo>
                  <a:cubicBezTo>
                    <a:pt x="18" y="18"/>
                    <a:pt x="18" y="18"/>
                    <a:pt x="1" y="18"/>
                  </a:cubicBezTo>
                  <a:lnTo>
                    <a:pt x="598" y="18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58"/>
            <p:cNvSpPr/>
            <p:nvPr/>
          </p:nvSpPr>
          <p:spPr>
            <a:xfrm>
              <a:off x="2621200" y="3900200"/>
              <a:ext cx="14075" cy="1425"/>
            </a:xfrm>
            <a:custGeom>
              <a:rect b="b" l="l" r="r" t="t"/>
              <a:pathLst>
                <a:path extrusionOk="0" h="57" w="563">
                  <a:moveTo>
                    <a:pt x="109" y="0"/>
                  </a:moveTo>
                  <a:cubicBezTo>
                    <a:pt x="74" y="17"/>
                    <a:pt x="39" y="35"/>
                    <a:pt x="1" y="56"/>
                  </a:cubicBezTo>
                  <a:lnTo>
                    <a:pt x="563" y="56"/>
                  </a:lnTo>
                  <a:lnTo>
                    <a:pt x="563" y="17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58"/>
            <p:cNvSpPr/>
            <p:nvPr/>
          </p:nvSpPr>
          <p:spPr>
            <a:xfrm>
              <a:off x="2635250" y="3899750"/>
              <a:ext cx="25" cy="475"/>
            </a:xfrm>
            <a:custGeom>
              <a:rect b="b" l="l" r="r" t="t"/>
              <a:pathLst>
                <a:path extrusionOk="0" h="19" w="1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58"/>
            <p:cNvSpPr/>
            <p:nvPr/>
          </p:nvSpPr>
          <p:spPr>
            <a:xfrm>
              <a:off x="2635250" y="390160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58"/>
            <p:cNvSpPr/>
            <p:nvPr/>
          </p:nvSpPr>
          <p:spPr>
            <a:xfrm>
              <a:off x="2635250" y="3900625"/>
              <a:ext cx="25" cy="1000"/>
            </a:xfrm>
            <a:custGeom>
              <a:rect b="b" l="l" r="r" t="t"/>
              <a:pathLst>
                <a:path extrusionOk="0" h="40" w="1">
                  <a:moveTo>
                    <a:pt x="1" y="39"/>
                  </a:moveTo>
                  <a:lnTo>
                    <a:pt x="1" y="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58"/>
            <p:cNvSpPr/>
            <p:nvPr/>
          </p:nvSpPr>
          <p:spPr>
            <a:xfrm>
              <a:off x="2635250" y="3900200"/>
              <a:ext cx="25" cy="1425"/>
            </a:xfrm>
            <a:custGeom>
              <a:rect b="b" l="l" r="r" t="t"/>
              <a:pathLst>
                <a:path extrusionOk="0" h="57" w="1">
                  <a:moveTo>
                    <a:pt x="1" y="17"/>
                  </a:moveTo>
                  <a:lnTo>
                    <a:pt x="1" y="5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58"/>
            <p:cNvSpPr/>
            <p:nvPr/>
          </p:nvSpPr>
          <p:spPr>
            <a:xfrm>
              <a:off x="2637425" y="3927650"/>
              <a:ext cx="25325" cy="1450"/>
            </a:xfrm>
            <a:custGeom>
              <a:rect b="b" l="l" r="r" t="t"/>
              <a:pathLst>
                <a:path extrusionOk="0" h="58" w="1013">
                  <a:moveTo>
                    <a:pt x="1" y="1"/>
                  </a:moveTo>
                  <a:lnTo>
                    <a:pt x="1" y="57"/>
                  </a:lnTo>
                  <a:lnTo>
                    <a:pt x="1013" y="57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58"/>
            <p:cNvSpPr/>
            <p:nvPr/>
          </p:nvSpPr>
          <p:spPr>
            <a:xfrm>
              <a:off x="2662725" y="3914575"/>
              <a:ext cx="2300" cy="14525"/>
            </a:xfrm>
            <a:custGeom>
              <a:rect b="b" l="l" r="r" t="t"/>
              <a:pathLst>
                <a:path extrusionOk="0" h="581" w="92">
                  <a:moveTo>
                    <a:pt x="1" y="0"/>
                  </a:moveTo>
                  <a:lnTo>
                    <a:pt x="1" y="455"/>
                  </a:lnTo>
                  <a:lnTo>
                    <a:pt x="70" y="455"/>
                  </a:lnTo>
                  <a:lnTo>
                    <a:pt x="70" y="580"/>
                  </a:lnTo>
                  <a:lnTo>
                    <a:pt x="92" y="580"/>
                  </a:lnTo>
                  <a:lnTo>
                    <a:pt x="92" y="308"/>
                  </a:lnTo>
                  <a:cubicBezTo>
                    <a:pt x="70" y="199"/>
                    <a:pt x="36" y="109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58"/>
            <p:cNvSpPr/>
            <p:nvPr/>
          </p:nvSpPr>
          <p:spPr>
            <a:xfrm>
              <a:off x="2637425" y="3899750"/>
              <a:ext cx="11825" cy="475"/>
            </a:xfrm>
            <a:custGeom>
              <a:rect b="b" l="l" r="r" t="t"/>
              <a:pathLst>
                <a:path extrusionOk="0" h="19" w="473">
                  <a:moveTo>
                    <a:pt x="1" y="1"/>
                  </a:moveTo>
                  <a:lnTo>
                    <a:pt x="1" y="18"/>
                  </a:lnTo>
                  <a:lnTo>
                    <a:pt x="472" y="18"/>
                  </a:lnTo>
                  <a:cubicBezTo>
                    <a:pt x="455" y="18"/>
                    <a:pt x="433" y="1"/>
                    <a:pt x="416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58"/>
            <p:cNvSpPr/>
            <p:nvPr/>
          </p:nvSpPr>
          <p:spPr>
            <a:xfrm>
              <a:off x="2637425" y="3901600"/>
              <a:ext cx="14950" cy="450"/>
            </a:xfrm>
            <a:custGeom>
              <a:rect b="b" l="l" r="r" t="t"/>
              <a:pathLst>
                <a:path extrusionOk="0" h="18" w="598">
                  <a:moveTo>
                    <a:pt x="1" y="0"/>
                  </a:moveTo>
                  <a:lnTo>
                    <a:pt x="1" y="18"/>
                  </a:lnTo>
                  <a:lnTo>
                    <a:pt x="598" y="18"/>
                  </a:lnTo>
                  <a:cubicBezTo>
                    <a:pt x="598" y="18"/>
                    <a:pt x="580" y="18"/>
                    <a:pt x="5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58"/>
            <p:cNvSpPr/>
            <p:nvPr/>
          </p:nvSpPr>
          <p:spPr>
            <a:xfrm>
              <a:off x="2637425" y="3900200"/>
              <a:ext cx="14075" cy="1425"/>
            </a:xfrm>
            <a:custGeom>
              <a:rect b="b" l="l" r="r" t="t"/>
              <a:pathLst>
                <a:path extrusionOk="0" h="57" w="563">
                  <a:moveTo>
                    <a:pt x="1" y="0"/>
                  </a:moveTo>
                  <a:lnTo>
                    <a:pt x="1" y="35"/>
                  </a:lnTo>
                  <a:lnTo>
                    <a:pt x="1" y="56"/>
                  </a:lnTo>
                  <a:lnTo>
                    <a:pt x="563" y="56"/>
                  </a:lnTo>
                  <a:cubicBezTo>
                    <a:pt x="541" y="35"/>
                    <a:pt x="507" y="17"/>
                    <a:pt x="47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58"/>
            <p:cNvSpPr/>
            <p:nvPr/>
          </p:nvSpPr>
          <p:spPr>
            <a:xfrm>
              <a:off x="2635250" y="3902025"/>
              <a:ext cx="475" cy="23925"/>
            </a:xfrm>
            <a:custGeom>
              <a:rect b="b" l="l" r="r" t="t"/>
              <a:pathLst>
                <a:path extrusionOk="0" h="957" w="19">
                  <a:moveTo>
                    <a:pt x="1" y="1"/>
                  </a:moveTo>
                  <a:lnTo>
                    <a:pt x="1" y="957"/>
                  </a:lnTo>
                  <a:lnTo>
                    <a:pt x="18" y="957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58"/>
            <p:cNvSpPr/>
            <p:nvPr/>
          </p:nvSpPr>
          <p:spPr>
            <a:xfrm>
              <a:off x="2637425" y="3902025"/>
              <a:ext cx="25" cy="23925"/>
            </a:xfrm>
            <a:custGeom>
              <a:rect b="b" l="l" r="r" t="t"/>
              <a:pathLst>
                <a:path extrusionOk="0" h="957" w="1">
                  <a:moveTo>
                    <a:pt x="1" y="1"/>
                  </a:moveTo>
                  <a:lnTo>
                    <a:pt x="1" y="957"/>
                  </a:lnTo>
                  <a:lnTo>
                    <a:pt x="1" y="9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58"/>
            <p:cNvSpPr/>
            <p:nvPr/>
          </p:nvSpPr>
          <p:spPr>
            <a:xfrm>
              <a:off x="2637425" y="3927650"/>
              <a:ext cx="25" cy="1450"/>
            </a:xfrm>
            <a:custGeom>
              <a:rect b="b" l="l" r="r" t="t"/>
              <a:pathLst>
                <a:path extrusionOk="0" h="58" w="1">
                  <a:moveTo>
                    <a:pt x="1" y="57"/>
                  </a:moveTo>
                  <a:lnTo>
                    <a:pt x="1" y="5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58"/>
            <p:cNvSpPr/>
            <p:nvPr/>
          </p:nvSpPr>
          <p:spPr>
            <a:xfrm>
              <a:off x="2635700" y="3902025"/>
              <a:ext cx="1750" cy="23925"/>
            </a:xfrm>
            <a:custGeom>
              <a:rect b="b" l="l" r="r" t="t"/>
              <a:pathLst>
                <a:path extrusionOk="0" h="957" w="70">
                  <a:moveTo>
                    <a:pt x="0" y="1"/>
                  </a:moveTo>
                  <a:lnTo>
                    <a:pt x="0" y="957"/>
                  </a:lnTo>
                  <a:lnTo>
                    <a:pt x="70" y="957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58"/>
            <p:cNvSpPr/>
            <p:nvPr/>
          </p:nvSpPr>
          <p:spPr>
            <a:xfrm>
              <a:off x="2637425" y="390160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58"/>
            <p:cNvSpPr/>
            <p:nvPr/>
          </p:nvSpPr>
          <p:spPr>
            <a:xfrm>
              <a:off x="2637425" y="3901050"/>
              <a:ext cx="25" cy="575"/>
            </a:xfrm>
            <a:custGeom>
              <a:rect b="b" l="l" r="r" t="t"/>
              <a:pathLst>
                <a:path extrusionOk="0" h="23" w="1">
                  <a:moveTo>
                    <a:pt x="1" y="22"/>
                  </a:moveTo>
                  <a:lnTo>
                    <a:pt x="1" y="2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58"/>
            <p:cNvSpPr/>
            <p:nvPr/>
          </p:nvSpPr>
          <p:spPr>
            <a:xfrm>
              <a:off x="2637425" y="3899750"/>
              <a:ext cx="25" cy="475"/>
            </a:xfrm>
            <a:custGeom>
              <a:rect b="b" l="l" r="r" t="t"/>
              <a:pathLst>
                <a:path extrusionOk="0" h="19" w="1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58"/>
            <p:cNvSpPr/>
            <p:nvPr/>
          </p:nvSpPr>
          <p:spPr>
            <a:xfrm>
              <a:off x="2637425" y="3899750"/>
              <a:ext cx="25" cy="475"/>
            </a:xfrm>
            <a:custGeom>
              <a:rect b="b" l="l" r="r" t="t"/>
              <a:pathLst>
                <a:path extrusionOk="0" h="19" w="1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58"/>
            <p:cNvSpPr/>
            <p:nvPr/>
          </p:nvSpPr>
          <p:spPr>
            <a:xfrm>
              <a:off x="2637425" y="3900200"/>
              <a:ext cx="25" cy="875"/>
            </a:xfrm>
            <a:custGeom>
              <a:rect b="b" l="l" r="r" t="t"/>
              <a:pathLst>
                <a:path extrusionOk="0" h="35" w="1">
                  <a:moveTo>
                    <a:pt x="1" y="0"/>
                  </a:moveTo>
                  <a:lnTo>
                    <a:pt x="1" y="17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58"/>
            <p:cNvSpPr/>
            <p:nvPr/>
          </p:nvSpPr>
          <p:spPr>
            <a:xfrm>
              <a:off x="2637425" y="390020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lnTo>
                    <a:pt x="1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58"/>
            <p:cNvSpPr/>
            <p:nvPr/>
          </p:nvSpPr>
          <p:spPr>
            <a:xfrm>
              <a:off x="2637425" y="390160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lnTo>
                    <a:pt x="1" y="0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58"/>
            <p:cNvSpPr/>
            <p:nvPr/>
          </p:nvSpPr>
          <p:spPr>
            <a:xfrm>
              <a:off x="2637425" y="3900625"/>
              <a:ext cx="25" cy="1000"/>
            </a:xfrm>
            <a:custGeom>
              <a:rect b="b" l="l" r="r" t="t"/>
              <a:pathLst>
                <a:path extrusionOk="0" h="40" w="1">
                  <a:moveTo>
                    <a:pt x="1" y="0"/>
                  </a:moveTo>
                  <a:lnTo>
                    <a:pt x="1" y="39"/>
                  </a:lnTo>
                  <a:lnTo>
                    <a:pt x="1" y="39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58"/>
            <p:cNvSpPr/>
            <p:nvPr/>
          </p:nvSpPr>
          <p:spPr>
            <a:xfrm>
              <a:off x="2637425" y="3900200"/>
              <a:ext cx="25" cy="1425"/>
            </a:xfrm>
            <a:custGeom>
              <a:rect b="b" l="l" r="r" t="t"/>
              <a:pathLst>
                <a:path extrusionOk="0" h="57" w="1">
                  <a:moveTo>
                    <a:pt x="1" y="56"/>
                  </a:moveTo>
                  <a:lnTo>
                    <a:pt x="1" y="56"/>
                  </a:lnTo>
                  <a:lnTo>
                    <a:pt x="1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58"/>
            <p:cNvSpPr/>
            <p:nvPr/>
          </p:nvSpPr>
          <p:spPr>
            <a:xfrm>
              <a:off x="2635250" y="3899750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" y="1"/>
                  </a:moveTo>
                  <a:lnTo>
                    <a:pt x="1" y="18"/>
                  </a:lnTo>
                  <a:lnTo>
                    <a:pt x="18" y="1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58"/>
            <p:cNvSpPr/>
            <p:nvPr/>
          </p:nvSpPr>
          <p:spPr>
            <a:xfrm>
              <a:off x="2635250" y="3901600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" y="0"/>
                  </a:moveTo>
                  <a:lnTo>
                    <a:pt x="1" y="18"/>
                  </a:lnTo>
                  <a:lnTo>
                    <a:pt x="18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58"/>
            <p:cNvSpPr/>
            <p:nvPr/>
          </p:nvSpPr>
          <p:spPr>
            <a:xfrm>
              <a:off x="2635250" y="3900200"/>
              <a:ext cx="475" cy="1425"/>
            </a:xfrm>
            <a:custGeom>
              <a:rect b="b" l="l" r="r" t="t"/>
              <a:pathLst>
                <a:path extrusionOk="0" h="57" w="19">
                  <a:moveTo>
                    <a:pt x="1" y="0"/>
                  </a:moveTo>
                  <a:lnTo>
                    <a:pt x="1" y="56"/>
                  </a:lnTo>
                  <a:lnTo>
                    <a:pt x="18" y="56"/>
                  </a:lnTo>
                  <a:lnTo>
                    <a:pt x="18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58"/>
            <p:cNvSpPr/>
            <p:nvPr/>
          </p:nvSpPr>
          <p:spPr>
            <a:xfrm>
              <a:off x="2635700" y="3899750"/>
              <a:ext cx="25" cy="475"/>
            </a:xfrm>
            <a:custGeom>
              <a:rect b="b" l="l" r="r" t="t"/>
              <a:pathLst>
                <a:path extrusionOk="0" h="19" w="1">
                  <a:moveTo>
                    <a:pt x="0" y="18"/>
                  </a:moveTo>
                  <a:lnTo>
                    <a:pt x="0" y="1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58"/>
            <p:cNvSpPr/>
            <p:nvPr/>
          </p:nvSpPr>
          <p:spPr>
            <a:xfrm>
              <a:off x="2637425" y="3899750"/>
              <a:ext cx="25" cy="475"/>
            </a:xfrm>
            <a:custGeom>
              <a:rect b="b" l="l" r="r" t="t"/>
              <a:pathLst>
                <a:path extrusionOk="0" h="19" w="1">
                  <a:moveTo>
                    <a:pt x="1" y="1"/>
                  </a:moveTo>
                  <a:lnTo>
                    <a:pt x="1" y="18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58"/>
            <p:cNvSpPr/>
            <p:nvPr/>
          </p:nvSpPr>
          <p:spPr>
            <a:xfrm>
              <a:off x="2637425" y="3899750"/>
              <a:ext cx="25" cy="475"/>
            </a:xfrm>
            <a:custGeom>
              <a:rect b="b" l="l" r="r" t="t"/>
              <a:pathLst>
                <a:path extrusionOk="0" h="19" w="1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58"/>
            <p:cNvSpPr/>
            <p:nvPr/>
          </p:nvSpPr>
          <p:spPr>
            <a:xfrm>
              <a:off x="2635700" y="3899750"/>
              <a:ext cx="1750" cy="475"/>
            </a:xfrm>
            <a:custGeom>
              <a:rect b="b" l="l" r="r" t="t"/>
              <a:pathLst>
                <a:path extrusionOk="0" h="19" w="70">
                  <a:moveTo>
                    <a:pt x="0" y="1"/>
                  </a:moveTo>
                  <a:lnTo>
                    <a:pt x="0" y="18"/>
                  </a:lnTo>
                  <a:lnTo>
                    <a:pt x="70" y="18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58"/>
            <p:cNvSpPr/>
            <p:nvPr/>
          </p:nvSpPr>
          <p:spPr>
            <a:xfrm>
              <a:off x="2637425" y="39002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58"/>
            <p:cNvSpPr/>
            <p:nvPr/>
          </p:nvSpPr>
          <p:spPr>
            <a:xfrm>
              <a:off x="2635700" y="3901600"/>
              <a:ext cx="25" cy="450"/>
            </a:xfrm>
            <a:custGeom>
              <a:rect b="b" l="l" r="r" t="t"/>
              <a:pathLst>
                <a:path extrusionOk="0" h="18" w="1">
                  <a:moveTo>
                    <a:pt x="0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58"/>
            <p:cNvSpPr/>
            <p:nvPr/>
          </p:nvSpPr>
          <p:spPr>
            <a:xfrm>
              <a:off x="2635700" y="3900625"/>
              <a:ext cx="25" cy="1000"/>
            </a:xfrm>
            <a:custGeom>
              <a:rect b="b" l="l" r="r" t="t"/>
              <a:pathLst>
                <a:path extrusionOk="0" h="40" w="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58"/>
            <p:cNvSpPr/>
            <p:nvPr/>
          </p:nvSpPr>
          <p:spPr>
            <a:xfrm>
              <a:off x="2635700" y="3900200"/>
              <a:ext cx="25" cy="1425"/>
            </a:xfrm>
            <a:custGeom>
              <a:rect b="b" l="l" r="r" t="t"/>
              <a:pathLst>
                <a:path extrusionOk="0" h="57" w="1">
                  <a:moveTo>
                    <a:pt x="0" y="17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58"/>
            <p:cNvSpPr/>
            <p:nvPr/>
          </p:nvSpPr>
          <p:spPr>
            <a:xfrm>
              <a:off x="2637425" y="390160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58"/>
            <p:cNvSpPr/>
            <p:nvPr/>
          </p:nvSpPr>
          <p:spPr>
            <a:xfrm>
              <a:off x="2637425" y="3900200"/>
              <a:ext cx="25" cy="1425"/>
            </a:xfrm>
            <a:custGeom>
              <a:rect b="b" l="l" r="r" t="t"/>
              <a:pathLst>
                <a:path extrusionOk="0" h="57" w="1">
                  <a:moveTo>
                    <a:pt x="1" y="0"/>
                  </a:moveTo>
                  <a:lnTo>
                    <a:pt x="1" y="0"/>
                  </a:lnTo>
                  <a:lnTo>
                    <a:pt x="1" y="17"/>
                  </a:lnTo>
                  <a:lnTo>
                    <a:pt x="1" y="35"/>
                  </a:lnTo>
                  <a:lnTo>
                    <a:pt x="1" y="56"/>
                  </a:lnTo>
                  <a:lnTo>
                    <a:pt x="1" y="56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58"/>
            <p:cNvSpPr/>
            <p:nvPr/>
          </p:nvSpPr>
          <p:spPr>
            <a:xfrm>
              <a:off x="2637425" y="390160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58"/>
            <p:cNvSpPr/>
            <p:nvPr/>
          </p:nvSpPr>
          <p:spPr>
            <a:xfrm>
              <a:off x="2637425" y="3900625"/>
              <a:ext cx="25" cy="1000"/>
            </a:xfrm>
            <a:custGeom>
              <a:rect b="b" l="l" r="r" t="t"/>
              <a:pathLst>
                <a:path extrusionOk="0" h="40" w="1">
                  <a:moveTo>
                    <a:pt x="1" y="39"/>
                  </a:moveTo>
                  <a:lnTo>
                    <a:pt x="1" y="39"/>
                  </a:lnTo>
                  <a:lnTo>
                    <a:pt x="1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58"/>
            <p:cNvSpPr/>
            <p:nvPr/>
          </p:nvSpPr>
          <p:spPr>
            <a:xfrm>
              <a:off x="2637425" y="390020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lnTo>
                    <a:pt x="1" y="1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58"/>
            <p:cNvSpPr/>
            <p:nvPr/>
          </p:nvSpPr>
          <p:spPr>
            <a:xfrm>
              <a:off x="2637425" y="390160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58"/>
            <p:cNvSpPr/>
            <p:nvPr/>
          </p:nvSpPr>
          <p:spPr>
            <a:xfrm>
              <a:off x="2637425" y="3900200"/>
              <a:ext cx="25" cy="1425"/>
            </a:xfrm>
            <a:custGeom>
              <a:rect b="b" l="l" r="r" t="t"/>
              <a:pathLst>
                <a:path extrusionOk="0" h="57" w="1">
                  <a:moveTo>
                    <a:pt x="1" y="0"/>
                  </a:moveTo>
                  <a:lnTo>
                    <a:pt x="1" y="56"/>
                  </a:lnTo>
                  <a:lnTo>
                    <a:pt x="1" y="56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58"/>
            <p:cNvSpPr/>
            <p:nvPr/>
          </p:nvSpPr>
          <p:spPr>
            <a:xfrm>
              <a:off x="2635700" y="3901600"/>
              <a:ext cx="1750" cy="450"/>
            </a:xfrm>
            <a:custGeom>
              <a:rect b="b" l="l" r="r" t="t"/>
              <a:pathLst>
                <a:path extrusionOk="0" h="18" w="70">
                  <a:moveTo>
                    <a:pt x="0" y="0"/>
                  </a:moveTo>
                  <a:lnTo>
                    <a:pt x="0" y="18"/>
                  </a:lnTo>
                  <a:lnTo>
                    <a:pt x="70" y="1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58"/>
            <p:cNvSpPr/>
            <p:nvPr/>
          </p:nvSpPr>
          <p:spPr>
            <a:xfrm>
              <a:off x="2635700" y="3900200"/>
              <a:ext cx="1750" cy="1425"/>
            </a:xfrm>
            <a:custGeom>
              <a:rect b="b" l="l" r="r" t="t"/>
              <a:pathLst>
                <a:path extrusionOk="0" h="57" w="70">
                  <a:moveTo>
                    <a:pt x="0" y="0"/>
                  </a:moveTo>
                  <a:lnTo>
                    <a:pt x="0" y="56"/>
                  </a:lnTo>
                  <a:lnTo>
                    <a:pt x="70" y="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58"/>
            <p:cNvSpPr/>
            <p:nvPr/>
          </p:nvSpPr>
          <p:spPr>
            <a:xfrm>
              <a:off x="2609950" y="3925925"/>
              <a:ext cx="25325" cy="1325"/>
            </a:xfrm>
            <a:custGeom>
              <a:rect b="b" l="l" r="r" t="t"/>
              <a:pathLst>
                <a:path extrusionOk="0" h="53" w="1013">
                  <a:moveTo>
                    <a:pt x="1" y="1"/>
                  </a:moveTo>
                  <a:lnTo>
                    <a:pt x="1" y="53"/>
                  </a:lnTo>
                  <a:lnTo>
                    <a:pt x="1013" y="5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58"/>
            <p:cNvSpPr/>
            <p:nvPr/>
          </p:nvSpPr>
          <p:spPr>
            <a:xfrm>
              <a:off x="2608225" y="3929075"/>
              <a:ext cx="1750" cy="23925"/>
            </a:xfrm>
            <a:custGeom>
              <a:rect b="b" l="l" r="r" t="t"/>
              <a:pathLst>
                <a:path extrusionOk="0" h="957" w="70">
                  <a:moveTo>
                    <a:pt x="0" y="0"/>
                  </a:moveTo>
                  <a:lnTo>
                    <a:pt x="0" y="956"/>
                  </a:lnTo>
                  <a:lnTo>
                    <a:pt x="70" y="9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58"/>
            <p:cNvSpPr/>
            <p:nvPr/>
          </p:nvSpPr>
          <p:spPr>
            <a:xfrm>
              <a:off x="2608225" y="3925925"/>
              <a:ext cx="27050" cy="3175"/>
            </a:xfrm>
            <a:custGeom>
              <a:rect b="b" l="l" r="r" t="t"/>
              <a:pathLst>
                <a:path extrusionOk="0" h="127" w="1082">
                  <a:moveTo>
                    <a:pt x="0" y="1"/>
                  </a:moveTo>
                  <a:lnTo>
                    <a:pt x="0" y="126"/>
                  </a:lnTo>
                  <a:lnTo>
                    <a:pt x="70" y="126"/>
                  </a:lnTo>
                  <a:lnTo>
                    <a:pt x="70" y="70"/>
                  </a:lnTo>
                  <a:lnTo>
                    <a:pt x="1082" y="70"/>
                  </a:lnTo>
                  <a:lnTo>
                    <a:pt x="1082" y="53"/>
                  </a:lnTo>
                  <a:lnTo>
                    <a:pt x="70" y="53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58"/>
            <p:cNvSpPr/>
            <p:nvPr/>
          </p:nvSpPr>
          <p:spPr>
            <a:xfrm>
              <a:off x="2637425" y="3925925"/>
              <a:ext cx="25325" cy="1325"/>
            </a:xfrm>
            <a:custGeom>
              <a:rect b="b" l="l" r="r" t="t"/>
              <a:pathLst>
                <a:path extrusionOk="0" h="53" w="1013">
                  <a:moveTo>
                    <a:pt x="1" y="1"/>
                  </a:moveTo>
                  <a:lnTo>
                    <a:pt x="1" y="53"/>
                  </a:lnTo>
                  <a:lnTo>
                    <a:pt x="1013" y="5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58"/>
            <p:cNvSpPr/>
            <p:nvPr/>
          </p:nvSpPr>
          <p:spPr>
            <a:xfrm>
              <a:off x="2662725" y="3929075"/>
              <a:ext cx="1775" cy="23925"/>
            </a:xfrm>
            <a:custGeom>
              <a:rect b="b" l="l" r="r" t="t"/>
              <a:pathLst>
                <a:path extrusionOk="0" h="957" w="71">
                  <a:moveTo>
                    <a:pt x="1" y="0"/>
                  </a:moveTo>
                  <a:lnTo>
                    <a:pt x="1" y="956"/>
                  </a:lnTo>
                  <a:lnTo>
                    <a:pt x="70" y="9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58"/>
            <p:cNvSpPr/>
            <p:nvPr/>
          </p:nvSpPr>
          <p:spPr>
            <a:xfrm>
              <a:off x="2637425" y="3925925"/>
              <a:ext cx="27075" cy="3175"/>
            </a:xfrm>
            <a:custGeom>
              <a:rect b="b" l="l" r="r" t="t"/>
              <a:pathLst>
                <a:path extrusionOk="0" h="127" w="1083">
                  <a:moveTo>
                    <a:pt x="1013" y="1"/>
                  </a:moveTo>
                  <a:lnTo>
                    <a:pt x="1013" y="53"/>
                  </a:lnTo>
                  <a:lnTo>
                    <a:pt x="1" y="53"/>
                  </a:lnTo>
                  <a:lnTo>
                    <a:pt x="1" y="70"/>
                  </a:lnTo>
                  <a:lnTo>
                    <a:pt x="1013" y="70"/>
                  </a:lnTo>
                  <a:lnTo>
                    <a:pt x="1013" y="126"/>
                  </a:lnTo>
                  <a:lnTo>
                    <a:pt x="1082" y="12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58"/>
            <p:cNvSpPr/>
            <p:nvPr/>
          </p:nvSpPr>
          <p:spPr>
            <a:xfrm>
              <a:off x="2637425" y="3925925"/>
              <a:ext cx="25" cy="1750"/>
            </a:xfrm>
            <a:custGeom>
              <a:rect b="b" l="l" r="r" t="t"/>
              <a:pathLst>
                <a:path extrusionOk="0" h="70" w="1">
                  <a:moveTo>
                    <a:pt x="1" y="18"/>
                  </a:moveTo>
                  <a:lnTo>
                    <a:pt x="1" y="35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" y="5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58"/>
            <p:cNvSpPr/>
            <p:nvPr/>
          </p:nvSpPr>
          <p:spPr>
            <a:xfrm>
              <a:off x="2637425" y="392592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58"/>
            <p:cNvSpPr/>
            <p:nvPr/>
          </p:nvSpPr>
          <p:spPr>
            <a:xfrm>
              <a:off x="2635250" y="3929075"/>
              <a:ext cx="475" cy="23925"/>
            </a:xfrm>
            <a:custGeom>
              <a:rect b="b" l="l" r="r" t="t"/>
              <a:pathLst>
                <a:path extrusionOk="0" h="957" w="19">
                  <a:moveTo>
                    <a:pt x="1" y="0"/>
                  </a:moveTo>
                  <a:lnTo>
                    <a:pt x="1" y="956"/>
                  </a:lnTo>
                  <a:lnTo>
                    <a:pt x="18" y="95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58"/>
            <p:cNvSpPr/>
            <p:nvPr/>
          </p:nvSpPr>
          <p:spPr>
            <a:xfrm>
              <a:off x="2635250" y="3925925"/>
              <a:ext cx="25" cy="1325"/>
            </a:xfrm>
            <a:custGeom>
              <a:rect b="b" l="l" r="r" t="t"/>
              <a:pathLst>
                <a:path extrusionOk="0" h="53" w="1">
                  <a:moveTo>
                    <a:pt x="1" y="53"/>
                  </a:moveTo>
                  <a:lnTo>
                    <a:pt x="1" y="5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58"/>
            <p:cNvSpPr/>
            <p:nvPr/>
          </p:nvSpPr>
          <p:spPr>
            <a:xfrm>
              <a:off x="2635250" y="3927225"/>
              <a:ext cx="25" cy="1875"/>
            </a:xfrm>
            <a:custGeom>
              <a:rect b="b" l="l" r="r" t="t"/>
              <a:pathLst>
                <a:path extrusionOk="0" h="75" w="1">
                  <a:moveTo>
                    <a:pt x="1" y="18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58"/>
            <p:cNvSpPr/>
            <p:nvPr/>
          </p:nvSpPr>
          <p:spPr>
            <a:xfrm>
              <a:off x="2635250" y="3925925"/>
              <a:ext cx="475" cy="3175"/>
            </a:xfrm>
            <a:custGeom>
              <a:rect b="b" l="l" r="r" t="t"/>
              <a:pathLst>
                <a:path extrusionOk="0" h="127" w="19">
                  <a:moveTo>
                    <a:pt x="1" y="1"/>
                  </a:moveTo>
                  <a:lnTo>
                    <a:pt x="1" y="53"/>
                  </a:lnTo>
                  <a:lnTo>
                    <a:pt x="1" y="126"/>
                  </a:lnTo>
                  <a:lnTo>
                    <a:pt x="18" y="12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58"/>
            <p:cNvSpPr/>
            <p:nvPr/>
          </p:nvSpPr>
          <p:spPr>
            <a:xfrm>
              <a:off x="2637425" y="3929075"/>
              <a:ext cx="25" cy="23925"/>
            </a:xfrm>
            <a:custGeom>
              <a:rect b="b" l="l" r="r" t="t"/>
              <a:pathLst>
                <a:path extrusionOk="0" h="957" w="1">
                  <a:moveTo>
                    <a:pt x="1" y="0"/>
                  </a:moveTo>
                  <a:lnTo>
                    <a:pt x="1" y="956"/>
                  </a:lnTo>
                  <a:lnTo>
                    <a:pt x="1" y="956"/>
                  </a:lnTo>
                  <a:lnTo>
                    <a:pt x="1" y="9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58"/>
            <p:cNvSpPr/>
            <p:nvPr/>
          </p:nvSpPr>
          <p:spPr>
            <a:xfrm>
              <a:off x="2637425" y="3926375"/>
              <a:ext cx="25" cy="2725"/>
            </a:xfrm>
            <a:custGeom>
              <a:rect b="b" l="l" r="r" t="t"/>
              <a:pathLst>
                <a:path extrusionOk="0" h="109" w="1">
                  <a:moveTo>
                    <a:pt x="1" y="108"/>
                  </a:moveTo>
                  <a:lnTo>
                    <a:pt x="1" y="108"/>
                  </a:lnTo>
                  <a:lnTo>
                    <a:pt x="1" y="52"/>
                  </a:lnTo>
                  <a:lnTo>
                    <a:pt x="1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58"/>
            <p:cNvSpPr/>
            <p:nvPr/>
          </p:nvSpPr>
          <p:spPr>
            <a:xfrm>
              <a:off x="2637425" y="3925925"/>
              <a:ext cx="25" cy="3175"/>
            </a:xfrm>
            <a:custGeom>
              <a:rect b="b" l="l" r="r" t="t"/>
              <a:pathLst>
                <a:path extrusionOk="0" h="127" w="1">
                  <a:moveTo>
                    <a:pt x="1" y="126"/>
                  </a:moveTo>
                  <a:lnTo>
                    <a:pt x="1" y="126"/>
                  </a:ln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58"/>
            <p:cNvSpPr/>
            <p:nvPr/>
          </p:nvSpPr>
          <p:spPr>
            <a:xfrm>
              <a:off x="2635700" y="3929075"/>
              <a:ext cx="1750" cy="23925"/>
            </a:xfrm>
            <a:custGeom>
              <a:rect b="b" l="l" r="r" t="t"/>
              <a:pathLst>
                <a:path extrusionOk="0" h="957" w="70">
                  <a:moveTo>
                    <a:pt x="0" y="0"/>
                  </a:moveTo>
                  <a:lnTo>
                    <a:pt x="0" y="956"/>
                  </a:lnTo>
                  <a:lnTo>
                    <a:pt x="70" y="9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58"/>
            <p:cNvSpPr/>
            <p:nvPr/>
          </p:nvSpPr>
          <p:spPr>
            <a:xfrm>
              <a:off x="2635700" y="3925925"/>
              <a:ext cx="25" cy="3175"/>
            </a:xfrm>
            <a:custGeom>
              <a:rect b="b" l="l" r="r" t="t"/>
              <a:pathLst>
                <a:path extrusionOk="0" h="127" w="1">
                  <a:moveTo>
                    <a:pt x="0" y="126"/>
                  </a:moveTo>
                  <a:lnTo>
                    <a:pt x="0" y="1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58"/>
            <p:cNvSpPr/>
            <p:nvPr/>
          </p:nvSpPr>
          <p:spPr>
            <a:xfrm>
              <a:off x="2635700" y="3925925"/>
              <a:ext cx="1750" cy="3175"/>
            </a:xfrm>
            <a:custGeom>
              <a:rect b="b" l="l" r="r" t="t"/>
              <a:pathLst>
                <a:path extrusionOk="0" h="127" w="70">
                  <a:moveTo>
                    <a:pt x="0" y="1"/>
                  </a:moveTo>
                  <a:lnTo>
                    <a:pt x="0" y="126"/>
                  </a:lnTo>
                  <a:lnTo>
                    <a:pt x="70" y="126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58"/>
            <p:cNvSpPr/>
            <p:nvPr/>
          </p:nvSpPr>
          <p:spPr>
            <a:xfrm>
              <a:off x="2608225" y="3980450"/>
              <a:ext cx="27050" cy="1750"/>
            </a:xfrm>
            <a:custGeom>
              <a:rect b="b" l="l" r="r" t="t"/>
              <a:pathLst>
                <a:path extrusionOk="0" h="70" w="1082">
                  <a:moveTo>
                    <a:pt x="0" y="0"/>
                  </a:moveTo>
                  <a:lnTo>
                    <a:pt x="0" y="69"/>
                  </a:lnTo>
                  <a:lnTo>
                    <a:pt x="1082" y="69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58"/>
            <p:cNvSpPr/>
            <p:nvPr/>
          </p:nvSpPr>
          <p:spPr>
            <a:xfrm>
              <a:off x="2608225" y="3955125"/>
              <a:ext cx="1750" cy="25350"/>
            </a:xfrm>
            <a:custGeom>
              <a:rect b="b" l="l" r="r" t="t"/>
              <a:pathLst>
                <a:path extrusionOk="0" h="1014" w="70">
                  <a:moveTo>
                    <a:pt x="0" y="1"/>
                  </a:moveTo>
                  <a:lnTo>
                    <a:pt x="0" y="1013"/>
                  </a:lnTo>
                  <a:lnTo>
                    <a:pt x="70" y="1013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58"/>
            <p:cNvSpPr/>
            <p:nvPr/>
          </p:nvSpPr>
          <p:spPr>
            <a:xfrm>
              <a:off x="2608225" y="3952975"/>
              <a:ext cx="27050" cy="450"/>
            </a:xfrm>
            <a:custGeom>
              <a:rect b="b" l="l" r="r" t="t"/>
              <a:pathLst>
                <a:path extrusionOk="0" h="18" w="1082">
                  <a:moveTo>
                    <a:pt x="0" y="0"/>
                  </a:moveTo>
                  <a:lnTo>
                    <a:pt x="0" y="18"/>
                  </a:lnTo>
                  <a:lnTo>
                    <a:pt x="1082" y="18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58"/>
            <p:cNvSpPr/>
            <p:nvPr/>
          </p:nvSpPr>
          <p:spPr>
            <a:xfrm>
              <a:off x="2609950" y="3954700"/>
              <a:ext cx="25325" cy="450"/>
            </a:xfrm>
            <a:custGeom>
              <a:rect b="b" l="l" r="r" t="t"/>
              <a:pathLst>
                <a:path extrusionOk="0" h="18" w="1013">
                  <a:moveTo>
                    <a:pt x="1" y="1"/>
                  </a:moveTo>
                  <a:lnTo>
                    <a:pt x="1" y="18"/>
                  </a:lnTo>
                  <a:lnTo>
                    <a:pt x="1013" y="18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58"/>
            <p:cNvSpPr/>
            <p:nvPr/>
          </p:nvSpPr>
          <p:spPr>
            <a:xfrm>
              <a:off x="2608225" y="3953400"/>
              <a:ext cx="27050" cy="1750"/>
            </a:xfrm>
            <a:custGeom>
              <a:rect b="b" l="l" r="r" t="t"/>
              <a:pathLst>
                <a:path extrusionOk="0" h="70" w="1082">
                  <a:moveTo>
                    <a:pt x="0" y="1"/>
                  </a:moveTo>
                  <a:lnTo>
                    <a:pt x="0" y="70"/>
                  </a:lnTo>
                  <a:lnTo>
                    <a:pt x="70" y="70"/>
                  </a:lnTo>
                  <a:lnTo>
                    <a:pt x="70" y="53"/>
                  </a:lnTo>
                  <a:lnTo>
                    <a:pt x="1082" y="53"/>
                  </a:lnTo>
                  <a:lnTo>
                    <a:pt x="1082" y="18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58"/>
            <p:cNvSpPr/>
            <p:nvPr/>
          </p:nvSpPr>
          <p:spPr>
            <a:xfrm>
              <a:off x="2635250" y="39529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58"/>
            <p:cNvSpPr/>
            <p:nvPr/>
          </p:nvSpPr>
          <p:spPr>
            <a:xfrm>
              <a:off x="2635250" y="395470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58"/>
            <p:cNvSpPr/>
            <p:nvPr/>
          </p:nvSpPr>
          <p:spPr>
            <a:xfrm>
              <a:off x="2635250" y="3953825"/>
              <a:ext cx="25" cy="900"/>
            </a:xfrm>
            <a:custGeom>
              <a:rect b="b" l="l" r="r" t="t"/>
              <a:pathLst>
                <a:path extrusionOk="0" h="36" w="1">
                  <a:moveTo>
                    <a:pt x="1" y="36"/>
                  </a:moveTo>
                  <a:lnTo>
                    <a:pt x="1" y="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58"/>
            <p:cNvSpPr/>
            <p:nvPr/>
          </p:nvSpPr>
          <p:spPr>
            <a:xfrm>
              <a:off x="2635250" y="3953400"/>
              <a:ext cx="25" cy="1325"/>
            </a:xfrm>
            <a:custGeom>
              <a:rect b="b" l="l" r="r" t="t"/>
              <a:pathLst>
                <a:path extrusionOk="0" h="53" w="1">
                  <a:moveTo>
                    <a:pt x="1" y="18"/>
                  </a:moveTo>
                  <a:lnTo>
                    <a:pt x="1" y="5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58"/>
            <p:cNvSpPr/>
            <p:nvPr/>
          </p:nvSpPr>
          <p:spPr>
            <a:xfrm>
              <a:off x="2637425" y="3980450"/>
              <a:ext cx="27600" cy="1750"/>
            </a:xfrm>
            <a:custGeom>
              <a:rect b="b" l="l" r="r" t="t"/>
              <a:pathLst>
                <a:path extrusionOk="0" h="70" w="1104">
                  <a:moveTo>
                    <a:pt x="1" y="0"/>
                  </a:moveTo>
                  <a:lnTo>
                    <a:pt x="1" y="69"/>
                  </a:lnTo>
                  <a:lnTo>
                    <a:pt x="1104" y="69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58"/>
            <p:cNvSpPr/>
            <p:nvPr/>
          </p:nvSpPr>
          <p:spPr>
            <a:xfrm>
              <a:off x="2662725" y="3952975"/>
              <a:ext cx="2300" cy="27500"/>
            </a:xfrm>
            <a:custGeom>
              <a:rect b="b" l="l" r="r" t="t"/>
              <a:pathLst>
                <a:path extrusionOk="0" h="1100" w="92">
                  <a:moveTo>
                    <a:pt x="70" y="0"/>
                  </a:moveTo>
                  <a:lnTo>
                    <a:pt x="70" y="70"/>
                  </a:lnTo>
                  <a:lnTo>
                    <a:pt x="70" y="87"/>
                  </a:lnTo>
                  <a:lnTo>
                    <a:pt x="1" y="87"/>
                  </a:lnTo>
                  <a:lnTo>
                    <a:pt x="1" y="1099"/>
                  </a:lnTo>
                  <a:lnTo>
                    <a:pt x="92" y="1099"/>
                  </a:lnTo>
                  <a:lnTo>
                    <a:pt x="92" y="3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58"/>
            <p:cNvSpPr/>
            <p:nvPr/>
          </p:nvSpPr>
          <p:spPr>
            <a:xfrm>
              <a:off x="2637425" y="3952975"/>
              <a:ext cx="25325" cy="450"/>
            </a:xfrm>
            <a:custGeom>
              <a:rect b="b" l="l" r="r" t="t"/>
              <a:pathLst>
                <a:path extrusionOk="0" h="18" w="1013">
                  <a:moveTo>
                    <a:pt x="1" y="0"/>
                  </a:moveTo>
                  <a:lnTo>
                    <a:pt x="1" y="18"/>
                  </a:lnTo>
                  <a:lnTo>
                    <a:pt x="1013" y="18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58"/>
            <p:cNvSpPr/>
            <p:nvPr/>
          </p:nvSpPr>
          <p:spPr>
            <a:xfrm>
              <a:off x="2637425" y="3954700"/>
              <a:ext cx="27075" cy="450"/>
            </a:xfrm>
            <a:custGeom>
              <a:rect b="b" l="l" r="r" t="t"/>
              <a:pathLst>
                <a:path extrusionOk="0" h="18" w="1083">
                  <a:moveTo>
                    <a:pt x="1" y="1"/>
                  </a:moveTo>
                  <a:lnTo>
                    <a:pt x="1" y="18"/>
                  </a:lnTo>
                  <a:lnTo>
                    <a:pt x="1082" y="18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58"/>
            <p:cNvSpPr/>
            <p:nvPr/>
          </p:nvSpPr>
          <p:spPr>
            <a:xfrm>
              <a:off x="2637425" y="3952975"/>
              <a:ext cx="27075" cy="1750"/>
            </a:xfrm>
            <a:custGeom>
              <a:rect b="b" l="l" r="r" t="t"/>
              <a:pathLst>
                <a:path extrusionOk="0" h="70" w="1083">
                  <a:moveTo>
                    <a:pt x="1013" y="0"/>
                  </a:moveTo>
                  <a:lnTo>
                    <a:pt x="1013" y="18"/>
                  </a:lnTo>
                  <a:lnTo>
                    <a:pt x="1" y="18"/>
                  </a:lnTo>
                  <a:lnTo>
                    <a:pt x="1" y="35"/>
                  </a:lnTo>
                  <a:lnTo>
                    <a:pt x="1" y="52"/>
                  </a:lnTo>
                  <a:lnTo>
                    <a:pt x="1" y="70"/>
                  </a:lnTo>
                  <a:lnTo>
                    <a:pt x="1082" y="70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58"/>
            <p:cNvSpPr/>
            <p:nvPr/>
          </p:nvSpPr>
          <p:spPr>
            <a:xfrm>
              <a:off x="2635250" y="3980450"/>
              <a:ext cx="475" cy="1750"/>
            </a:xfrm>
            <a:custGeom>
              <a:rect b="b" l="l" r="r" t="t"/>
              <a:pathLst>
                <a:path extrusionOk="0" h="70" w="19">
                  <a:moveTo>
                    <a:pt x="1" y="0"/>
                  </a:moveTo>
                  <a:lnTo>
                    <a:pt x="1" y="69"/>
                  </a:lnTo>
                  <a:lnTo>
                    <a:pt x="18" y="6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58"/>
            <p:cNvSpPr/>
            <p:nvPr/>
          </p:nvSpPr>
          <p:spPr>
            <a:xfrm>
              <a:off x="2635250" y="3955125"/>
              <a:ext cx="475" cy="25350"/>
            </a:xfrm>
            <a:custGeom>
              <a:rect b="b" l="l" r="r" t="t"/>
              <a:pathLst>
                <a:path extrusionOk="0" h="1014" w="19">
                  <a:moveTo>
                    <a:pt x="1" y="1"/>
                  </a:moveTo>
                  <a:lnTo>
                    <a:pt x="1" y="1013"/>
                  </a:lnTo>
                  <a:lnTo>
                    <a:pt x="18" y="1013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58"/>
            <p:cNvSpPr/>
            <p:nvPr/>
          </p:nvSpPr>
          <p:spPr>
            <a:xfrm>
              <a:off x="2637425" y="3980450"/>
              <a:ext cx="25" cy="1750"/>
            </a:xfrm>
            <a:custGeom>
              <a:rect b="b" l="l" r="r" t="t"/>
              <a:pathLst>
                <a:path extrusionOk="0" h="70" w="1">
                  <a:moveTo>
                    <a:pt x="1" y="69"/>
                  </a:moveTo>
                  <a:lnTo>
                    <a:pt x="1" y="6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58"/>
            <p:cNvSpPr/>
            <p:nvPr/>
          </p:nvSpPr>
          <p:spPr>
            <a:xfrm>
              <a:off x="2637425" y="3955125"/>
              <a:ext cx="25" cy="25350"/>
            </a:xfrm>
            <a:custGeom>
              <a:rect b="b" l="l" r="r" t="t"/>
              <a:pathLst>
                <a:path extrusionOk="0" h="1014" w="1">
                  <a:moveTo>
                    <a:pt x="1" y="1"/>
                  </a:moveTo>
                  <a:lnTo>
                    <a:pt x="1" y="1013"/>
                  </a:lnTo>
                  <a:lnTo>
                    <a:pt x="1" y="1013"/>
                  </a:lnTo>
                  <a:lnTo>
                    <a:pt x="1" y="1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58"/>
            <p:cNvSpPr/>
            <p:nvPr/>
          </p:nvSpPr>
          <p:spPr>
            <a:xfrm>
              <a:off x="2635700" y="3980450"/>
              <a:ext cx="1750" cy="1750"/>
            </a:xfrm>
            <a:custGeom>
              <a:rect b="b" l="l" r="r" t="t"/>
              <a:pathLst>
                <a:path extrusionOk="0" h="70" w="70">
                  <a:moveTo>
                    <a:pt x="0" y="0"/>
                  </a:moveTo>
                  <a:lnTo>
                    <a:pt x="0" y="69"/>
                  </a:lnTo>
                  <a:lnTo>
                    <a:pt x="70" y="69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58"/>
            <p:cNvSpPr/>
            <p:nvPr/>
          </p:nvSpPr>
          <p:spPr>
            <a:xfrm>
              <a:off x="2635700" y="3955125"/>
              <a:ext cx="1750" cy="25350"/>
            </a:xfrm>
            <a:custGeom>
              <a:rect b="b" l="l" r="r" t="t"/>
              <a:pathLst>
                <a:path extrusionOk="0" h="1014" w="70">
                  <a:moveTo>
                    <a:pt x="0" y="1"/>
                  </a:moveTo>
                  <a:lnTo>
                    <a:pt x="0" y="1013"/>
                  </a:lnTo>
                  <a:lnTo>
                    <a:pt x="70" y="1013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58"/>
            <p:cNvSpPr/>
            <p:nvPr/>
          </p:nvSpPr>
          <p:spPr>
            <a:xfrm>
              <a:off x="2637425" y="395470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58"/>
            <p:cNvSpPr/>
            <p:nvPr/>
          </p:nvSpPr>
          <p:spPr>
            <a:xfrm>
              <a:off x="2637425" y="3953825"/>
              <a:ext cx="25" cy="900"/>
            </a:xfrm>
            <a:custGeom>
              <a:rect b="b" l="l" r="r" t="t"/>
              <a:pathLst>
                <a:path extrusionOk="0" h="36" w="1">
                  <a:moveTo>
                    <a:pt x="1" y="36"/>
                  </a:moveTo>
                  <a:lnTo>
                    <a:pt x="1" y="36"/>
                  </a:ln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58"/>
            <p:cNvSpPr/>
            <p:nvPr/>
          </p:nvSpPr>
          <p:spPr>
            <a:xfrm>
              <a:off x="2637425" y="39529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58"/>
            <p:cNvSpPr/>
            <p:nvPr/>
          </p:nvSpPr>
          <p:spPr>
            <a:xfrm>
              <a:off x="2637425" y="39529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58"/>
            <p:cNvSpPr/>
            <p:nvPr/>
          </p:nvSpPr>
          <p:spPr>
            <a:xfrm>
              <a:off x="2637425" y="395340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58"/>
            <p:cNvSpPr/>
            <p:nvPr/>
          </p:nvSpPr>
          <p:spPr>
            <a:xfrm>
              <a:off x="2637425" y="395340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"/>
                  </a:move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58"/>
            <p:cNvSpPr/>
            <p:nvPr/>
          </p:nvSpPr>
          <p:spPr>
            <a:xfrm>
              <a:off x="2637425" y="395470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"/>
                  </a:moveTo>
                  <a:lnTo>
                    <a:pt x="1" y="1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58"/>
            <p:cNvSpPr/>
            <p:nvPr/>
          </p:nvSpPr>
          <p:spPr>
            <a:xfrm>
              <a:off x="2637425" y="3953825"/>
              <a:ext cx="25" cy="900"/>
            </a:xfrm>
            <a:custGeom>
              <a:rect b="b" l="l" r="r" t="t"/>
              <a:pathLst>
                <a:path extrusionOk="0" h="36" w="1">
                  <a:moveTo>
                    <a:pt x="1" y="1"/>
                  </a:moveTo>
                  <a:lnTo>
                    <a:pt x="1" y="36"/>
                  </a:lnTo>
                  <a:lnTo>
                    <a:pt x="1" y="36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58"/>
            <p:cNvSpPr/>
            <p:nvPr/>
          </p:nvSpPr>
          <p:spPr>
            <a:xfrm>
              <a:off x="2637425" y="3953400"/>
              <a:ext cx="25" cy="1325"/>
            </a:xfrm>
            <a:custGeom>
              <a:rect b="b" l="l" r="r" t="t"/>
              <a:pathLst>
                <a:path extrusionOk="0" h="53" w="1">
                  <a:moveTo>
                    <a:pt x="1" y="53"/>
                  </a:moveTo>
                  <a:lnTo>
                    <a:pt x="1" y="53"/>
                  </a:ln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58"/>
            <p:cNvSpPr/>
            <p:nvPr/>
          </p:nvSpPr>
          <p:spPr>
            <a:xfrm>
              <a:off x="2635250" y="3952975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" y="0"/>
                  </a:moveTo>
                  <a:lnTo>
                    <a:pt x="1" y="18"/>
                  </a:lnTo>
                  <a:lnTo>
                    <a:pt x="18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58"/>
            <p:cNvSpPr/>
            <p:nvPr/>
          </p:nvSpPr>
          <p:spPr>
            <a:xfrm>
              <a:off x="2635250" y="3954700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" y="1"/>
                  </a:moveTo>
                  <a:lnTo>
                    <a:pt x="1" y="18"/>
                  </a:lnTo>
                  <a:lnTo>
                    <a:pt x="18" y="1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58"/>
            <p:cNvSpPr/>
            <p:nvPr/>
          </p:nvSpPr>
          <p:spPr>
            <a:xfrm>
              <a:off x="2635250" y="3953400"/>
              <a:ext cx="475" cy="1325"/>
            </a:xfrm>
            <a:custGeom>
              <a:rect b="b" l="l" r="r" t="t"/>
              <a:pathLst>
                <a:path extrusionOk="0" h="53" w="19">
                  <a:moveTo>
                    <a:pt x="1" y="1"/>
                  </a:moveTo>
                  <a:lnTo>
                    <a:pt x="1" y="53"/>
                  </a:lnTo>
                  <a:lnTo>
                    <a:pt x="18" y="53"/>
                  </a:lnTo>
                  <a:lnTo>
                    <a:pt x="18" y="1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58"/>
            <p:cNvSpPr/>
            <p:nvPr/>
          </p:nvSpPr>
          <p:spPr>
            <a:xfrm>
              <a:off x="2635700" y="3952975"/>
              <a:ext cx="25" cy="450"/>
            </a:xfrm>
            <a:custGeom>
              <a:rect b="b" l="l" r="r" t="t"/>
              <a:pathLst>
                <a:path extrusionOk="0" h="18" w="1">
                  <a:moveTo>
                    <a:pt x="0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58"/>
            <p:cNvSpPr/>
            <p:nvPr/>
          </p:nvSpPr>
          <p:spPr>
            <a:xfrm>
              <a:off x="2637425" y="39529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lnTo>
                    <a:pt x="1" y="18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58"/>
            <p:cNvSpPr/>
            <p:nvPr/>
          </p:nvSpPr>
          <p:spPr>
            <a:xfrm>
              <a:off x="2637425" y="39529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58"/>
            <p:cNvSpPr/>
            <p:nvPr/>
          </p:nvSpPr>
          <p:spPr>
            <a:xfrm>
              <a:off x="2635700" y="3952975"/>
              <a:ext cx="1750" cy="450"/>
            </a:xfrm>
            <a:custGeom>
              <a:rect b="b" l="l" r="r" t="t"/>
              <a:pathLst>
                <a:path extrusionOk="0" h="18" w="70">
                  <a:moveTo>
                    <a:pt x="0" y="0"/>
                  </a:moveTo>
                  <a:lnTo>
                    <a:pt x="0" y="18"/>
                  </a:lnTo>
                  <a:lnTo>
                    <a:pt x="70" y="1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58"/>
            <p:cNvSpPr/>
            <p:nvPr/>
          </p:nvSpPr>
          <p:spPr>
            <a:xfrm>
              <a:off x="2637425" y="3953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58"/>
            <p:cNvSpPr/>
            <p:nvPr/>
          </p:nvSpPr>
          <p:spPr>
            <a:xfrm>
              <a:off x="2635700" y="3954700"/>
              <a:ext cx="25" cy="450"/>
            </a:xfrm>
            <a:custGeom>
              <a:rect b="b" l="l" r="r" t="t"/>
              <a:pathLst>
                <a:path extrusionOk="0" h="18" w="1">
                  <a:moveTo>
                    <a:pt x="0" y="18"/>
                  </a:moveTo>
                  <a:lnTo>
                    <a:pt x="0" y="1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58"/>
            <p:cNvSpPr/>
            <p:nvPr/>
          </p:nvSpPr>
          <p:spPr>
            <a:xfrm>
              <a:off x="2635700" y="3953825"/>
              <a:ext cx="25" cy="900"/>
            </a:xfrm>
            <a:custGeom>
              <a:rect b="b" l="l" r="r" t="t"/>
              <a:pathLst>
                <a:path extrusionOk="0" h="36" w="1">
                  <a:moveTo>
                    <a:pt x="0" y="36"/>
                  </a:moveTo>
                  <a:lnTo>
                    <a:pt x="0" y="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58"/>
            <p:cNvSpPr/>
            <p:nvPr/>
          </p:nvSpPr>
          <p:spPr>
            <a:xfrm>
              <a:off x="2635700" y="3953400"/>
              <a:ext cx="25" cy="1325"/>
            </a:xfrm>
            <a:custGeom>
              <a:rect b="b" l="l" r="r" t="t"/>
              <a:pathLst>
                <a:path extrusionOk="0" h="53" w="1">
                  <a:moveTo>
                    <a:pt x="0" y="18"/>
                  </a:moveTo>
                  <a:lnTo>
                    <a:pt x="0" y="5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58"/>
            <p:cNvSpPr/>
            <p:nvPr/>
          </p:nvSpPr>
          <p:spPr>
            <a:xfrm>
              <a:off x="2637425" y="395470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58"/>
            <p:cNvSpPr/>
            <p:nvPr/>
          </p:nvSpPr>
          <p:spPr>
            <a:xfrm>
              <a:off x="2637425" y="3953400"/>
              <a:ext cx="25" cy="1325"/>
            </a:xfrm>
            <a:custGeom>
              <a:rect b="b" l="l" r="r" t="t"/>
              <a:pathLst>
                <a:path extrusionOk="0" h="53" w="1">
                  <a:moveTo>
                    <a:pt x="1" y="1"/>
                  </a:moveTo>
                  <a:lnTo>
                    <a:pt x="1" y="1"/>
                  </a:lnTo>
                  <a:lnTo>
                    <a:pt x="1" y="18"/>
                  </a:lnTo>
                  <a:lnTo>
                    <a:pt x="1" y="35"/>
                  </a:lnTo>
                  <a:lnTo>
                    <a:pt x="1" y="53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58"/>
            <p:cNvSpPr/>
            <p:nvPr/>
          </p:nvSpPr>
          <p:spPr>
            <a:xfrm>
              <a:off x="2637425" y="395470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58"/>
            <p:cNvSpPr/>
            <p:nvPr/>
          </p:nvSpPr>
          <p:spPr>
            <a:xfrm>
              <a:off x="2637425" y="3953825"/>
              <a:ext cx="25" cy="900"/>
            </a:xfrm>
            <a:custGeom>
              <a:rect b="b" l="l" r="r" t="t"/>
              <a:pathLst>
                <a:path extrusionOk="0" h="36" w="1">
                  <a:moveTo>
                    <a:pt x="1" y="36"/>
                  </a:moveTo>
                  <a:lnTo>
                    <a:pt x="1" y="36"/>
                  </a:ln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58"/>
            <p:cNvSpPr/>
            <p:nvPr/>
          </p:nvSpPr>
          <p:spPr>
            <a:xfrm>
              <a:off x="2637425" y="395340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58"/>
            <p:cNvSpPr/>
            <p:nvPr/>
          </p:nvSpPr>
          <p:spPr>
            <a:xfrm>
              <a:off x="2637425" y="395470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58"/>
            <p:cNvSpPr/>
            <p:nvPr/>
          </p:nvSpPr>
          <p:spPr>
            <a:xfrm>
              <a:off x="2637425" y="3953400"/>
              <a:ext cx="25" cy="1325"/>
            </a:xfrm>
            <a:custGeom>
              <a:rect b="b" l="l" r="r" t="t"/>
              <a:pathLst>
                <a:path extrusionOk="0" h="53" w="1">
                  <a:moveTo>
                    <a:pt x="1" y="1"/>
                  </a:moveTo>
                  <a:lnTo>
                    <a:pt x="1" y="53"/>
                  </a:lnTo>
                  <a:lnTo>
                    <a:pt x="1" y="53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58"/>
            <p:cNvSpPr/>
            <p:nvPr/>
          </p:nvSpPr>
          <p:spPr>
            <a:xfrm>
              <a:off x="2635700" y="3954700"/>
              <a:ext cx="1750" cy="450"/>
            </a:xfrm>
            <a:custGeom>
              <a:rect b="b" l="l" r="r" t="t"/>
              <a:pathLst>
                <a:path extrusionOk="0" h="18" w="70">
                  <a:moveTo>
                    <a:pt x="0" y="1"/>
                  </a:moveTo>
                  <a:lnTo>
                    <a:pt x="0" y="18"/>
                  </a:lnTo>
                  <a:lnTo>
                    <a:pt x="70" y="18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58"/>
            <p:cNvSpPr/>
            <p:nvPr/>
          </p:nvSpPr>
          <p:spPr>
            <a:xfrm>
              <a:off x="2635700" y="3953400"/>
              <a:ext cx="1750" cy="1325"/>
            </a:xfrm>
            <a:custGeom>
              <a:rect b="b" l="l" r="r" t="t"/>
              <a:pathLst>
                <a:path extrusionOk="0" h="53" w="70">
                  <a:moveTo>
                    <a:pt x="0" y="1"/>
                  </a:moveTo>
                  <a:lnTo>
                    <a:pt x="0" y="53"/>
                  </a:lnTo>
                  <a:lnTo>
                    <a:pt x="70" y="53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58"/>
            <p:cNvSpPr/>
            <p:nvPr/>
          </p:nvSpPr>
          <p:spPr>
            <a:xfrm>
              <a:off x="2606375" y="3897050"/>
              <a:ext cx="59950" cy="85700"/>
            </a:xfrm>
            <a:custGeom>
              <a:rect b="b" l="l" r="r" t="t"/>
              <a:pathLst>
                <a:path extrusionOk="0" h="3428" w="2398">
                  <a:moveTo>
                    <a:pt x="1208" y="109"/>
                  </a:moveTo>
                  <a:cubicBezTo>
                    <a:pt x="1805" y="109"/>
                    <a:pt x="2290" y="593"/>
                    <a:pt x="2290" y="1208"/>
                  </a:cubicBezTo>
                  <a:lnTo>
                    <a:pt x="2290" y="3336"/>
                  </a:lnTo>
                  <a:lnTo>
                    <a:pt x="109" y="3336"/>
                  </a:lnTo>
                  <a:lnTo>
                    <a:pt x="109" y="1208"/>
                  </a:lnTo>
                  <a:cubicBezTo>
                    <a:pt x="109" y="593"/>
                    <a:pt x="594" y="109"/>
                    <a:pt x="1208" y="109"/>
                  </a:cubicBezTo>
                  <a:close/>
                  <a:moveTo>
                    <a:pt x="1208" y="1"/>
                  </a:moveTo>
                  <a:cubicBezTo>
                    <a:pt x="542" y="1"/>
                    <a:pt x="1" y="541"/>
                    <a:pt x="1" y="1208"/>
                  </a:cubicBezTo>
                  <a:lnTo>
                    <a:pt x="1" y="3427"/>
                  </a:lnTo>
                  <a:lnTo>
                    <a:pt x="2398" y="3427"/>
                  </a:lnTo>
                  <a:lnTo>
                    <a:pt x="2398" y="1208"/>
                  </a:lnTo>
                  <a:cubicBezTo>
                    <a:pt x="2398" y="541"/>
                    <a:pt x="1857" y="1"/>
                    <a:pt x="120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58"/>
            <p:cNvSpPr/>
            <p:nvPr/>
          </p:nvSpPr>
          <p:spPr>
            <a:xfrm>
              <a:off x="2506775" y="3732975"/>
              <a:ext cx="259175" cy="109600"/>
            </a:xfrm>
            <a:custGeom>
              <a:rect b="b" l="l" r="r" t="t"/>
              <a:pathLst>
                <a:path extrusionOk="0" h="4384" w="10367">
                  <a:moveTo>
                    <a:pt x="5157" y="0"/>
                  </a:moveTo>
                  <a:lnTo>
                    <a:pt x="4526" y="541"/>
                  </a:lnTo>
                  <a:lnTo>
                    <a:pt x="0" y="4344"/>
                  </a:lnTo>
                  <a:lnTo>
                    <a:pt x="1190" y="4383"/>
                  </a:lnTo>
                  <a:lnTo>
                    <a:pt x="5192" y="1082"/>
                  </a:lnTo>
                  <a:lnTo>
                    <a:pt x="9194" y="4383"/>
                  </a:lnTo>
                  <a:lnTo>
                    <a:pt x="10366" y="4344"/>
                  </a:lnTo>
                  <a:lnTo>
                    <a:pt x="5841" y="541"/>
                  </a:lnTo>
                  <a:lnTo>
                    <a:pt x="5209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8" name="Google Shape;4188;p58"/>
          <p:cNvSpPr txBox="1"/>
          <p:nvPr/>
        </p:nvSpPr>
        <p:spPr>
          <a:xfrm>
            <a:off x="390025" y="4290325"/>
            <a:ext cx="22914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Source: Slidesgo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92" name="Shape 4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3" name="Google Shape;4193;p59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4194" name="Google Shape;4194;p59"/>
          <p:cNvSpPr txBox="1"/>
          <p:nvPr>
            <p:ph idx="1" type="subTitle"/>
          </p:nvPr>
        </p:nvSpPr>
        <p:spPr>
          <a:xfrm>
            <a:off x="720000" y="1731200"/>
            <a:ext cx="39723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https://machinelearningmastery.com/tour-of-ensemble-learning-algorithms/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Roboto"/>
                <a:ea typeface="Roboto"/>
                <a:cs typeface="Roboto"/>
                <a:sym typeface="Roboto"/>
                <a:hlinkClick r:id="rId4"/>
              </a:rPr>
              <a:t>https://builtin.com/data-science/random-forest-python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Roboto"/>
                <a:ea typeface="Roboto"/>
                <a:cs typeface="Roboto"/>
                <a:sym typeface="Roboto"/>
                <a:hlinkClick r:id="rId5"/>
              </a:rPr>
              <a:t>https://www.ibm.com/topics/convolutional-neural-networks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[remove later]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5" name="Google Shape;4195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Google Shape;2842;p36"/>
          <p:cNvSpPr/>
          <p:nvPr/>
        </p:nvSpPr>
        <p:spPr>
          <a:xfrm>
            <a:off x="6715600" y="739628"/>
            <a:ext cx="3611700" cy="44178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3" name="Google Shape;2843;p36"/>
          <p:cNvSpPr txBox="1"/>
          <p:nvPr>
            <p:ph type="title"/>
          </p:nvPr>
        </p:nvSpPr>
        <p:spPr>
          <a:xfrm>
            <a:off x="720000" y="1709125"/>
            <a:ext cx="4098000" cy="16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Overview</a:t>
            </a:r>
            <a:endParaRPr sz="4800"/>
          </a:p>
        </p:txBody>
      </p:sp>
      <p:sp>
        <p:nvSpPr>
          <p:cNvPr id="2844" name="Google Shape;2844;p36"/>
          <p:cNvSpPr txBox="1"/>
          <p:nvPr>
            <p:ph idx="2" type="title"/>
          </p:nvPr>
        </p:nvSpPr>
        <p:spPr>
          <a:xfrm>
            <a:off x="720000" y="867325"/>
            <a:ext cx="1488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45" name="Google Shape;2845;p36"/>
          <p:cNvSpPr txBox="1"/>
          <p:nvPr>
            <p:ph idx="1" type="subTitle"/>
          </p:nvPr>
        </p:nvSpPr>
        <p:spPr>
          <a:xfrm>
            <a:off x="770925" y="2542825"/>
            <a:ext cx="26904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researching and why is it </a:t>
            </a:r>
            <a:r>
              <a:rPr lang="en"/>
              <a:t>important</a:t>
            </a:r>
            <a:r>
              <a:rPr lang="en"/>
              <a:t>?</a:t>
            </a:r>
            <a:endParaRPr/>
          </a:p>
        </p:txBody>
      </p:sp>
      <p:grpSp>
        <p:nvGrpSpPr>
          <p:cNvPr id="2846" name="Google Shape;2846;p36"/>
          <p:cNvGrpSpPr/>
          <p:nvPr/>
        </p:nvGrpSpPr>
        <p:grpSpPr>
          <a:xfrm>
            <a:off x="4815809" y="1231579"/>
            <a:ext cx="3760350" cy="2993849"/>
            <a:chOff x="4570602" y="770013"/>
            <a:chExt cx="4251385" cy="3384793"/>
          </a:xfrm>
        </p:grpSpPr>
        <p:sp>
          <p:nvSpPr>
            <p:cNvPr id="2847" name="Google Shape;2847;p36"/>
            <p:cNvSpPr/>
            <p:nvPr/>
          </p:nvSpPr>
          <p:spPr>
            <a:xfrm>
              <a:off x="6729050" y="3130136"/>
              <a:ext cx="1375116" cy="1024669"/>
            </a:xfrm>
            <a:custGeom>
              <a:rect b="b" l="l" r="r" t="t"/>
              <a:pathLst>
                <a:path extrusionOk="0" h="13561" w="18199">
                  <a:moveTo>
                    <a:pt x="0" y="1"/>
                  </a:moveTo>
                  <a:lnTo>
                    <a:pt x="0" y="13554"/>
                  </a:lnTo>
                  <a:cubicBezTo>
                    <a:pt x="52" y="13554"/>
                    <a:pt x="104" y="13561"/>
                    <a:pt x="148" y="13561"/>
                  </a:cubicBezTo>
                  <a:cubicBezTo>
                    <a:pt x="5640" y="13561"/>
                    <a:pt x="10582" y="11219"/>
                    <a:pt x="14035" y="7484"/>
                  </a:cubicBezTo>
                  <a:lnTo>
                    <a:pt x="14042" y="7484"/>
                  </a:lnTo>
                  <a:cubicBezTo>
                    <a:pt x="14050" y="7470"/>
                    <a:pt x="14064" y="7456"/>
                    <a:pt x="14071" y="7440"/>
                  </a:cubicBezTo>
                  <a:cubicBezTo>
                    <a:pt x="14108" y="7404"/>
                    <a:pt x="14138" y="7374"/>
                    <a:pt x="14169" y="7337"/>
                  </a:cubicBezTo>
                  <a:lnTo>
                    <a:pt x="14160" y="7337"/>
                  </a:lnTo>
                  <a:cubicBezTo>
                    <a:pt x="16013" y="5254"/>
                    <a:pt x="17414" y="2757"/>
                    <a:pt x="18198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36"/>
            <p:cNvSpPr/>
            <p:nvPr/>
          </p:nvSpPr>
          <p:spPr>
            <a:xfrm>
              <a:off x="5381966" y="3130136"/>
              <a:ext cx="1347688" cy="1024140"/>
            </a:xfrm>
            <a:custGeom>
              <a:rect b="b" l="l" r="r" t="t"/>
              <a:pathLst>
                <a:path extrusionOk="0" h="13554" w="17836">
                  <a:moveTo>
                    <a:pt x="0" y="1"/>
                  </a:moveTo>
                  <a:cubicBezTo>
                    <a:pt x="801" y="2816"/>
                    <a:pt x="2245" y="5366"/>
                    <a:pt x="4165" y="7484"/>
                  </a:cubicBezTo>
                  <a:lnTo>
                    <a:pt x="4172" y="7484"/>
                  </a:lnTo>
                  <a:cubicBezTo>
                    <a:pt x="7580" y="11167"/>
                    <a:pt x="12435" y="13495"/>
                    <a:pt x="17836" y="13554"/>
                  </a:cubicBezTo>
                  <a:lnTo>
                    <a:pt x="17836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36"/>
            <p:cNvSpPr/>
            <p:nvPr/>
          </p:nvSpPr>
          <p:spPr>
            <a:xfrm>
              <a:off x="5198280" y="2452665"/>
              <a:ext cx="34153" cy="21459"/>
            </a:xfrm>
            <a:custGeom>
              <a:rect b="b" l="l" r="r" t="t"/>
              <a:pathLst>
                <a:path extrusionOk="0" h="284" w="452">
                  <a:moveTo>
                    <a:pt x="0" y="0"/>
                  </a:moveTo>
                  <a:lnTo>
                    <a:pt x="0" y="0"/>
                  </a:lnTo>
                  <a:cubicBezTo>
                    <a:pt x="164" y="61"/>
                    <a:pt x="297" y="157"/>
                    <a:pt x="416" y="283"/>
                  </a:cubicBezTo>
                  <a:lnTo>
                    <a:pt x="452" y="232"/>
                  </a:lnTo>
                  <a:cubicBezTo>
                    <a:pt x="319" y="120"/>
                    <a:pt x="171" y="38"/>
                    <a:pt x="0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0" name="Google Shape;2850;p36"/>
            <p:cNvGrpSpPr/>
            <p:nvPr/>
          </p:nvGrpSpPr>
          <p:grpSpPr>
            <a:xfrm>
              <a:off x="4570602" y="2237589"/>
              <a:ext cx="690475" cy="300836"/>
              <a:chOff x="4570602" y="2237589"/>
              <a:chExt cx="690475" cy="300836"/>
            </a:xfrm>
          </p:grpSpPr>
          <p:sp>
            <p:nvSpPr>
              <p:cNvPr id="2851" name="Google Shape;2851;p36"/>
              <p:cNvSpPr/>
              <p:nvPr/>
            </p:nvSpPr>
            <p:spPr>
              <a:xfrm>
                <a:off x="4570602" y="2237589"/>
                <a:ext cx="690475" cy="300836"/>
              </a:xfrm>
              <a:custGeom>
                <a:rect b="b" l="l" r="r" t="t"/>
                <a:pathLst>
                  <a:path extrusionOk="0" h="2958" w="6789">
                    <a:moveTo>
                      <a:pt x="3232" y="0"/>
                    </a:moveTo>
                    <a:cubicBezTo>
                      <a:pt x="2690" y="0"/>
                      <a:pt x="2239" y="391"/>
                      <a:pt x="2135" y="906"/>
                    </a:cubicBezTo>
                    <a:cubicBezTo>
                      <a:pt x="2097" y="899"/>
                      <a:pt x="2062" y="899"/>
                      <a:pt x="2017" y="890"/>
                    </a:cubicBezTo>
                    <a:cubicBezTo>
                      <a:pt x="1550" y="890"/>
                      <a:pt x="1157" y="1261"/>
                      <a:pt x="1135" y="1727"/>
                    </a:cubicBezTo>
                    <a:cubicBezTo>
                      <a:pt x="586" y="1868"/>
                      <a:pt x="150" y="2305"/>
                      <a:pt x="1" y="2855"/>
                    </a:cubicBezTo>
                    <a:lnTo>
                      <a:pt x="6789" y="2958"/>
                    </a:lnTo>
                    <a:cubicBezTo>
                      <a:pt x="6625" y="2268"/>
                      <a:pt x="6241" y="1743"/>
                      <a:pt x="5499" y="1734"/>
                    </a:cubicBezTo>
                    <a:lnTo>
                      <a:pt x="5432" y="1734"/>
                    </a:lnTo>
                    <a:cubicBezTo>
                      <a:pt x="5441" y="1210"/>
                      <a:pt x="5025" y="772"/>
                      <a:pt x="4498" y="765"/>
                    </a:cubicBezTo>
                    <a:cubicBezTo>
                      <a:pt x="4425" y="765"/>
                      <a:pt x="4358" y="772"/>
                      <a:pt x="4292" y="787"/>
                    </a:cubicBezTo>
                    <a:cubicBezTo>
                      <a:pt x="4159" y="335"/>
                      <a:pt x="3742" y="9"/>
                      <a:pt x="3246" y="1"/>
                    </a:cubicBezTo>
                    <a:cubicBezTo>
                      <a:pt x="3241" y="1"/>
                      <a:pt x="3237" y="0"/>
                      <a:pt x="3232" y="0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36"/>
              <p:cNvSpPr/>
              <p:nvPr/>
            </p:nvSpPr>
            <p:spPr>
              <a:xfrm>
                <a:off x="4789267" y="2330342"/>
                <a:ext cx="76075" cy="152452"/>
              </a:xfrm>
              <a:custGeom>
                <a:rect b="b" l="l" r="r" t="t"/>
                <a:pathLst>
                  <a:path extrusionOk="0" h="1499" w="748">
                    <a:moveTo>
                      <a:pt x="1" y="1"/>
                    </a:moveTo>
                    <a:cubicBezTo>
                      <a:pt x="1" y="1"/>
                      <a:pt x="593" y="193"/>
                      <a:pt x="563" y="750"/>
                    </a:cubicBezTo>
                    <a:cubicBezTo>
                      <a:pt x="534" y="1365"/>
                      <a:pt x="1" y="1498"/>
                      <a:pt x="1" y="1498"/>
                    </a:cubicBezTo>
                    <a:cubicBezTo>
                      <a:pt x="415" y="1498"/>
                      <a:pt x="748" y="1164"/>
                      <a:pt x="748" y="750"/>
                    </a:cubicBezTo>
                    <a:cubicBezTo>
                      <a:pt x="748" y="333"/>
                      <a:pt x="415" y="1"/>
                      <a:pt x="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36"/>
              <p:cNvSpPr/>
              <p:nvPr/>
            </p:nvSpPr>
            <p:spPr>
              <a:xfrm>
                <a:off x="5037122" y="2419331"/>
                <a:ext cx="181849" cy="110856"/>
              </a:xfrm>
              <a:custGeom>
                <a:rect b="b" l="l" r="r" t="t"/>
                <a:pathLst>
                  <a:path extrusionOk="0" h="1090" w="1788">
                    <a:moveTo>
                      <a:pt x="1105" y="1"/>
                    </a:moveTo>
                    <a:cubicBezTo>
                      <a:pt x="505" y="1"/>
                      <a:pt x="16" y="481"/>
                      <a:pt x="0" y="1089"/>
                    </a:cubicBezTo>
                    <a:cubicBezTo>
                      <a:pt x="0" y="1089"/>
                      <a:pt x="283" y="214"/>
                      <a:pt x="1046" y="214"/>
                    </a:cubicBezTo>
                    <a:lnTo>
                      <a:pt x="1121" y="214"/>
                    </a:lnTo>
                    <a:cubicBezTo>
                      <a:pt x="1364" y="237"/>
                      <a:pt x="1565" y="312"/>
                      <a:pt x="1713" y="415"/>
                    </a:cubicBezTo>
                    <a:lnTo>
                      <a:pt x="1787" y="319"/>
                    </a:lnTo>
                    <a:cubicBezTo>
                      <a:pt x="1668" y="193"/>
                      <a:pt x="1535" y="97"/>
                      <a:pt x="1371" y="36"/>
                    </a:cubicBezTo>
                    <a:cubicBezTo>
                      <a:pt x="1298" y="15"/>
                      <a:pt x="1209" y="1"/>
                      <a:pt x="112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4" name="Google Shape;2854;p36"/>
            <p:cNvSpPr/>
            <p:nvPr/>
          </p:nvSpPr>
          <p:spPr>
            <a:xfrm>
              <a:off x="5516525" y="1327946"/>
              <a:ext cx="814774" cy="354600"/>
            </a:xfrm>
            <a:custGeom>
              <a:rect b="b" l="l" r="r" t="t"/>
              <a:pathLst>
                <a:path extrusionOk="0" h="3729" w="8568">
                  <a:moveTo>
                    <a:pt x="4485" y="1"/>
                  </a:moveTo>
                  <a:cubicBezTo>
                    <a:pt x="4480" y="1"/>
                    <a:pt x="4475" y="1"/>
                    <a:pt x="4470" y="1"/>
                  </a:cubicBezTo>
                  <a:cubicBezTo>
                    <a:pt x="3848" y="17"/>
                    <a:pt x="3328" y="424"/>
                    <a:pt x="3150" y="995"/>
                  </a:cubicBezTo>
                  <a:cubicBezTo>
                    <a:pt x="3069" y="972"/>
                    <a:pt x="2987" y="965"/>
                    <a:pt x="2898" y="965"/>
                  </a:cubicBezTo>
                  <a:cubicBezTo>
                    <a:pt x="2231" y="979"/>
                    <a:pt x="1706" y="1521"/>
                    <a:pt x="1714" y="2188"/>
                  </a:cubicBezTo>
                  <a:lnTo>
                    <a:pt x="1632" y="2188"/>
                  </a:lnTo>
                  <a:cubicBezTo>
                    <a:pt x="698" y="2202"/>
                    <a:pt x="209" y="2862"/>
                    <a:pt x="1" y="3728"/>
                  </a:cubicBezTo>
                  <a:lnTo>
                    <a:pt x="8567" y="3602"/>
                  </a:lnTo>
                  <a:cubicBezTo>
                    <a:pt x="8382" y="2907"/>
                    <a:pt x="7826" y="2357"/>
                    <a:pt x="7130" y="2179"/>
                  </a:cubicBezTo>
                  <a:cubicBezTo>
                    <a:pt x="7108" y="1592"/>
                    <a:pt x="6626" y="1128"/>
                    <a:pt x="6033" y="1128"/>
                  </a:cubicBezTo>
                  <a:cubicBezTo>
                    <a:pt x="6028" y="1128"/>
                    <a:pt x="6024" y="1128"/>
                    <a:pt x="6019" y="1128"/>
                  </a:cubicBezTo>
                  <a:cubicBezTo>
                    <a:pt x="5975" y="1128"/>
                    <a:pt x="5921" y="1135"/>
                    <a:pt x="5877" y="1143"/>
                  </a:cubicBezTo>
                  <a:cubicBezTo>
                    <a:pt x="5744" y="488"/>
                    <a:pt x="5174" y="1"/>
                    <a:pt x="448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36"/>
            <p:cNvSpPr/>
            <p:nvPr/>
          </p:nvSpPr>
          <p:spPr>
            <a:xfrm>
              <a:off x="5983828" y="1437873"/>
              <a:ext cx="89579" cy="179249"/>
            </a:xfrm>
            <a:custGeom>
              <a:rect b="b" l="l" r="r" t="t"/>
              <a:pathLst>
                <a:path extrusionOk="0" h="1885" w="942">
                  <a:moveTo>
                    <a:pt x="941" y="1"/>
                  </a:moveTo>
                  <a:cubicBezTo>
                    <a:pt x="422" y="1"/>
                    <a:pt x="1" y="424"/>
                    <a:pt x="1" y="943"/>
                  </a:cubicBezTo>
                  <a:cubicBezTo>
                    <a:pt x="1" y="1461"/>
                    <a:pt x="422" y="1884"/>
                    <a:pt x="941" y="1884"/>
                  </a:cubicBezTo>
                  <a:cubicBezTo>
                    <a:pt x="941" y="1884"/>
                    <a:pt x="274" y="1713"/>
                    <a:pt x="230" y="943"/>
                  </a:cubicBezTo>
                  <a:cubicBezTo>
                    <a:pt x="193" y="246"/>
                    <a:pt x="941" y="1"/>
                    <a:pt x="94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36"/>
            <p:cNvSpPr/>
            <p:nvPr/>
          </p:nvSpPr>
          <p:spPr>
            <a:xfrm>
              <a:off x="5526511" y="1542950"/>
              <a:ext cx="254474" cy="129801"/>
            </a:xfrm>
            <a:custGeom>
              <a:rect b="b" l="l" r="r" t="t"/>
              <a:pathLst>
                <a:path extrusionOk="0" h="1365" w="2676">
                  <a:moveTo>
                    <a:pt x="1260" y="0"/>
                  </a:moveTo>
                  <a:cubicBezTo>
                    <a:pt x="1148" y="0"/>
                    <a:pt x="1045" y="16"/>
                    <a:pt x="942" y="38"/>
                  </a:cubicBezTo>
                  <a:cubicBezTo>
                    <a:pt x="481" y="222"/>
                    <a:pt x="186" y="616"/>
                    <a:pt x="1" y="1119"/>
                  </a:cubicBezTo>
                  <a:cubicBezTo>
                    <a:pt x="163" y="800"/>
                    <a:pt x="518" y="319"/>
                    <a:pt x="1267" y="267"/>
                  </a:cubicBezTo>
                  <a:lnTo>
                    <a:pt x="1356" y="267"/>
                  </a:lnTo>
                  <a:cubicBezTo>
                    <a:pt x="2320" y="267"/>
                    <a:pt x="2676" y="1364"/>
                    <a:pt x="2676" y="1364"/>
                  </a:cubicBezTo>
                  <a:cubicBezTo>
                    <a:pt x="2660" y="608"/>
                    <a:pt x="2037" y="0"/>
                    <a:pt x="1281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36"/>
            <p:cNvSpPr/>
            <p:nvPr/>
          </p:nvSpPr>
          <p:spPr>
            <a:xfrm>
              <a:off x="6729579" y="3391121"/>
              <a:ext cx="413313" cy="43749"/>
            </a:xfrm>
            <a:custGeom>
              <a:rect b="b" l="l" r="r" t="t"/>
              <a:pathLst>
                <a:path extrusionOk="0" h="579" w="5470">
                  <a:moveTo>
                    <a:pt x="794" y="1"/>
                  </a:moveTo>
                  <a:lnTo>
                    <a:pt x="779" y="22"/>
                  </a:lnTo>
                  <a:cubicBezTo>
                    <a:pt x="534" y="296"/>
                    <a:pt x="274" y="459"/>
                    <a:pt x="8" y="511"/>
                  </a:cubicBezTo>
                  <a:lnTo>
                    <a:pt x="1" y="511"/>
                  </a:lnTo>
                  <a:lnTo>
                    <a:pt x="1" y="534"/>
                  </a:lnTo>
                  <a:lnTo>
                    <a:pt x="1" y="562"/>
                  </a:lnTo>
                  <a:lnTo>
                    <a:pt x="15" y="555"/>
                  </a:lnTo>
                  <a:cubicBezTo>
                    <a:pt x="290" y="504"/>
                    <a:pt x="548" y="349"/>
                    <a:pt x="794" y="82"/>
                  </a:cubicBezTo>
                  <a:cubicBezTo>
                    <a:pt x="1046" y="385"/>
                    <a:pt x="1402" y="571"/>
                    <a:pt x="1749" y="578"/>
                  </a:cubicBezTo>
                  <a:cubicBezTo>
                    <a:pt x="2193" y="578"/>
                    <a:pt x="2542" y="274"/>
                    <a:pt x="2713" y="73"/>
                  </a:cubicBezTo>
                  <a:cubicBezTo>
                    <a:pt x="2972" y="385"/>
                    <a:pt x="3328" y="571"/>
                    <a:pt x="3676" y="571"/>
                  </a:cubicBezTo>
                  <a:lnTo>
                    <a:pt x="3684" y="571"/>
                  </a:lnTo>
                  <a:cubicBezTo>
                    <a:pt x="4009" y="571"/>
                    <a:pt x="4350" y="394"/>
                    <a:pt x="4639" y="82"/>
                  </a:cubicBezTo>
                  <a:cubicBezTo>
                    <a:pt x="4898" y="356"/>
                    <a:pt x="5165" y="511"/>
                    <a:pt x="5448" y="555"/>
                  </a:cubicBezTo>
                  <a:lnTo>
                    <a:pt x="5462" y="562"/>
                  </a:lnTo>
                  <a:lnTo>
                    <a:pt x="5469" y="511"/>
                  </a:lnTo>
                  <a:lnTo>
                    <a:pt x="5455" y="511"/>
                  </a:lnTo>
                  <a:cubicBezTo>
                    <a:pt x="5181" y="459"/>
                    <a:pt x="4914" y="305"/>
                    <a:pt x="4662" y="22"/>
                  </a:cubicBezTo>
                  <a:lnTo>
                    <a:pt x="4639" y="8"/>
                  </a:lnTo>
                  <a:lnTo>
                    <a:pt x="4624" y="22"/>
                  </a:lnTo>
                  <a:cubicBezTo>
                    <a:pt x="4454" y="207"/>
                    <a:pt x="4114" y="518"/>
                    <a:pt x="3676" y="518"/>
                  </a:cubicBezTo>
                  <a:cubicBezTo>
                    <a:pt x="3335" y="518"/>
                    <a:pt x="2986" y="333"/>
                    <a:pt x="2736" y="22"/>
                  </a:cubicBezTo>
                  <a:lnTo>
                    <a:pt x="2713" y="1"/>
                  </a:lnTo>
                  <a:lnTo>
                    <a:pt x="2698" y="22"/>
                  </a:lnTo>
                  <a:cubicBezTo>
                    <a:pt x="2528" y="207"/>
                    <a:pt x="2186" y="527"/>
                    <a:pt x="1749" y="527"/>
                  </a:cubicBezTo>
                  <a:cubicBezTo>
                    <a:pt x="1409" y="527"/>
                    <a:pt x="1060" y="333"/>
                    <a:pt x="815" y="22"/>
                  </a:cubicBezTo>
                  <a:lnTo>
                    <a:pt x="794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36"/>
            <p:cNvSpPr/>
            <p:nvPr/>
          </p:nvSpPr>
          <p:spPr>
            <a:xfrm>
              <a:off x="6729579" y="3429656"/>
              <a:ext cx="76" cy="4005"/>
            </a:xfrm>
            <a:custGeom>
              <a:rect b="b" l="l" r="r" t="t"/>
              <a:pathLst>
                <a:path extrusionOk="0" h="53" w="1">
                  <a:moveTo>
                    <a:pt x="1" y="24"/>
                  </a:moveTo>
                  <a:lnTo>
                    <a:pt x="1" y="38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36"/>
            <p:cNvSpPr/>
            <p:nvPr/>
          </p:nvSpPr>
          <p:spPr>
            <a:xfrm>
              <a:off x="6729579" y="3410086"/>
              <a:ext cx="413313" cy="43749"/>
            </a:xfrm>
            <a:custGeom>
              <a:rect b="b" l="l" r="r" t="t"/>
              <a:pathLst>
                <a:path extrusionOk="0" h="579" w="5470">
                  <a:moveTo>
                    <a:pt x="794" y="0"/>
                  </a:moveTo>
                  <a:lnTo>
                    <a:pt x="779" y="23"/>
                  </a:lnTo>
                  <a:cubicBezTo>
                    <a:pt x="534" y="297"/>
                    <a:pt x="274" y="461"/>
                    <a:pt x="8" y="512"/>
                  </a:cubicBezTo>
                  <a:lnTo>
                    <a:pt x="1" y="512"/>
                  </a:lnTo>
                  <a:lnTo>
                    <a:pt x="1" y="534"/>
                  </a:lnTo>
                  <a:lnTo>
                    <a:pt x="1" y="564"/>
                  </a:lnTo>
                  <a:lnTo>
                    <a:pt x="15" y="564"/>
                  </a:lnTo>
                  <a:cubicBezTo>
                    <a:pt x="290" y="512"/>
                    <a:pt x="548" y="349"/>
                    <a:pt x="794" y="82"/>
                  </a:cubicBezTo>
                  <a:cubicBezTo>
                    <a:pt x="1046" y="393"/>
                    <a:pt x="1402" y="578"/>
                    <a:pt x="1749" y="578"/>
                  </a:cubicBezTo>
                  <a:cubicBezTo>
                    <a:pt x="2193" y="578"/>
                    <a:pt x="2542" y="276"/>
                    <a:pt x="2713" y="82"/>
                  </a:cubicBezTo>
                  <a:cubicBezTo>
                    <a:pt x="2972" y="393"/>
                    <a:pt x="3328" y="578"/>
                    <a:pt x="3676" y="578"/>
                  </a:cubicBezTo>
                  <a:lnTo>
                    <a:pt x="3684" y="578"/>
                  </a:lnTo>
                  <a:cubicBezTo>
                    <a:pt x="4009" y="571"/>
                    <a:pt x="4350" y="400"/>
                    <a:pt x="4639" y="82"/>
                  </a:cubicBezTo>
                  <a:cubicBezTo>
                    <a:pt x="4898" y="356"/>
                    <a:pt x="5165" y="520"/>
                    <a:pt x="5448" y="564"/>
                  </a:cubicBezTo>
                  <a:lnTo>
                    <a:pt x="5462" y="564"/>
                  </a:lnTo>
                  <a:lnTo>
                    <a:pt x="5469" y="512"/>
                  </a:lnTo>
                  <a:lnTo>
                    <a:pt x="5455" y="512"/>
                  </a:lnTo>
                  <a:cubicBezTo>
                    <a:pt x="5181" y="468"/>
                    <a:pt x="4914" y="304"/>
                    <a:pt x="4662" y="30"/>
                  </a:cubicBezTo>
                  <a:lnTo>
                    <a:pt x="4639" y="9"/>
                  </a:lnTo>
                  <a:lnTo>
                    <a:pt x="4624" y="30"/>
                  </a:lnTo>
                  <a:cubicBezTo>
                    <a:pt x="4454" y="215"/>
                    <a:pt x="4114" y="520"/>
                    <a:pt x="3676" y="527"/>
                  </a:cubicBezTo>
                  <a:cubicBezTo>
                    <a:pt x="3335" y="527"/>
                    <a:pt x="2986" y="342"/>
                    <a:pt x="2736" y="30"/>
                  </a:cubicBezTo>
                  <a:lnTo>
                    <a:pt x="2713" y="0"/>
                  </a:lnTo>
                  <a:lnTo>
                    <a:pt x="2698" y="23"/>
                  </a:lnTo>
                  <a:cubicBezTo>
                    <a:pt x="2528" y="215"/>
                    <a:pt x="2186" y="527"/>
                    <a:pt x="1749" y="527"/>
                  </a:cubicBezTo>
                  <a:cubicBezTo>
                    <a:pt x="1409" y="527"/>
                    <a:pt x="1060" y="342"/>
                    <a:pt x="815" y="30"/>
                  </a:cubicBezTo>
                  <a:lnTo>
                    <a:pt x="794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36"/>
            <p:cNvSpPr/>
            <p:nvPr/>
          </p:nvSpPr>
          <p:spPr>
            <a:xfrm>
              <a:off x="6729579" y="3448773"/>
              <a:ext cx="76" cy="3929"/>
            </a:xfrm>
            <a:custGeom>
              <a:rect b="b" l="l" r="r" t="t"/>
              <a:pathLst>
                <a:path extrusionOk="0" h="52" w="1">
                  <a:moveTo>
                    <a:pt x="1" y="22"/>
                  </a:moveTo>
                  <a:lnTo>
                    <a:pt x="1" y="45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36"/>
            <p:cNvSpPr/>
            <p:nvPr/>
          </p:nvSpPr>
          <p:spPr>
            <a:xfrm>
              <a:off x="6730108" y="3429656"/>
              <a:ext cx="416109" cy="43749"/>
            </a:xfrm>
            <a:custGeom>
              <a:rect b="b" l="l" r="r" t="t"/>
              <a:pathLst>
                <a:path extrusionOk="0" h="579" w="5507">
                  <a:moveTo>
                    <a:pt x="787" y="1"/>
                  </a:moveTo>
                  <a:lnTo>
                    <a:pt x="772" y="24"/>
                  </a:lnTo>
                  <a:cubicBezTo>
                    <a:pt x="527" y="298"/>
                    <a:pt x="267" y="462"/>
                    <a:pt x="1" y="513"/>
                  </a:cubicBezTo>
                  <a:lnTo>
                    <a:pt x="24" y="513"/>
                  </a:lnTo>
                  <a:lnTo>
                    <a:pt x="38" y="520"/>
                  </a:lnTo>
                  <a:lnTo>
                    <a:pt x="38" y="558"/>
                  </a:lnTo>
                  <a:cubicBezTo>
                    <a:pt x="298" y="497"/>
                    <a:pt x="550" y="342"/>
                    <a:pt x="787" y="83"/>
                  </a:cubicBezTo>
                  <a:cubicBezTo>
                    <a:pt x="1039" y="394"/>
                    <a:pt x="1395" y="579"/>
                    <a:pt x="1742" y="579"/>
                  </a:cubicBezTo>
                  <a:cubicBezTo>
                    <a:pt x="2186" y="579"/>
                    <a:pt x="2535" y="275"/>
                    <a:pt x="2706" y="83"/>
                  </a:cubicBezTo>
                  <a:cubicBezTo>
                    <a:pt x="2965" y="387"/>
                    <a:pt x="3321" y="572"/>
                    <a:pt x="3669" y="572"/>
                  </a:cubicBezTo>
                  <a:lnTo>
                    <a:pt x="3677" y="572"/>
                  </a:lnTo>
                  <a:cubicBezTo>
                    <a:pt x="4002" y="572"/>
                    <a:pt x="4343" y="394"/>
                    <a:pt x="4632" y="83"/>
                  </a:cubicBezTo>
                  <a:cubicBezTo>
                    <a:pt x="4907" y="373"/>
                    <a:pt x="5188" y="534"/>
                    <a:pt x="5485" y="565"/>
                  </a:cubicBezTo>
                  <a:lnTo>
                    <a:pt x="5499" y="572"/>
                  </a:lnTo>
                  <a:lnTo>
                    <a:pt x="5507" y="520"/>
                  </a:lnTo>
                  <a:lnTo>
                    <a:pt x="5485" y="513"/>
                  </a:lnTo>
                  <a:cubicBezTo>
                    <a:pt x="5202" y="483"/>
                    <a:pt x="4921" y="319"/>
                    <a:pt x="4655" y="24"/>
                  </a:cubicBezTo>
                  <a:lnTo>
                    <a:pt x="4632" y="8"/>
                  </a:lnTo>
                  <a:lnTo>
                    <a:pt x="4617" y="31"/>
                  </a:lnTo>
                  <a:cubicBezTo>
                    <a:pt x="4447" y="209"/>
                    <a:pt x="4107" y="520"/>
                    <a:pt x="3669" y="520"/>
                  </a:cubicBezTo>
                  <a:cubicBezTo>
                    <a:pt x="3328" y="520"/>
                    <a:pt x="2979" y="335"/>
                    <a:pt x="2729" y="24"/>
                  </a:cubicBezTo>
                  <a:lnTo>
                    <a:pt x="2706" y="1"/>
                  </a:lnTo>
                  <a:lnTo>
                    <a:pt x="2691" y="24"/>
                  </a:lnTo>
                  <a:cubicBezTo>
                    <a:pt x="2521" y="209"/>
                    <a:pt x="2179" y="527"/>
                    <a:pt x="1742" y="527"/>
                  </a:cubicBezTo>
                  <a:cubicBezTo>
                    <a:pt x="1402" y="527"/>
                    <a:pt x="1053" y="335"/>
                    <a:pt x="808" y="24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36"/>
            <p:cNvSpPr/>
            <p:nvPr/>
          </p:nvSpPr>
          <p:spPr>
            <a:xfrm>
              <a:off x="6729579" y="3468419"/>
              <a:ext cx="76" cy="3929"/>
            </a:xfrm>
            <a:custGeom>
              <a:rect b="b" l="l" r="r" t="t"/>
              <a:pathLst>
                <a:path extrusionOk="0" h="52" w="1">
                  <a:moveTo>
                    <a:pt x="1" y="52"/>
                  </a:move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36"/>
            <p:cNvSpPr/>
            <p:nvPr/>
          </p:nvSpPr>
          <p:spPr>
            <a:xfrm>
              <a:off x="7073981" y="3741568"/>
              <a:ext cx="414371" cy="43749"/>
            </a:xfrm>
            <a:custGeom>
              <a:rect b="b" l="l" r="r" t="t"/>
              <a:pathLst>
                <a:path extrusionOk="0" h="579" w="5484">
                  <a:moveTo>
                    <a:pt x="808" y="0"/>
                  </a:moveTo>
                  <a:lnTo>
                    <a:pt x="785" y="24"/>
                  </a:lnTo>
                  <a:cubicBezTo>
                    <a:pt x="548" y="297"/>
                    <a:pt x="289" y="459"/>
                    <a:pt x="22" y="513"/>
                  </a:cubicBezTo>
                  <a:lnTo>
                    <a:pt x="1" y="520"/>
                  </a:lnTo>
                  <a:lnTo>
                    <a:pt x="15" y="564"/>
                  </a:lnTo>
                  <a:lnTo>
                    <a:pt x="29" y="564"/>
                  </a:lnTo>
                  <a:cubicBezTo>
                    <a:pt x="303" y="513"/>
                    <a:pt x="562" y="349"/>
                    <a:pt x="808" y="82"/>
                  </a:cubicBezTo>
                  <a:cubicBezTo>
                    <a:pt x="1059" y="394"/>
                    <a:pt x="1414" y="578"/>
                    <a:pt x="1763" y="578"/>
                  </a:cubicBezTo>
                  <a:cubicBezTo>
                    <a:pt x="2207" y="578"/>
                    <a:pt x="2549" y="274"/>
                    <a:pt x="2727" y="82"/>
                  </a:cubicBezTo>
                  <a:cubicBezTo>
                    <a:pt x="2986" y="394"/>
                    <a:pt x="3342" y="578"/>
                    <a:pt x="3691" y="578"/>
                  </a:cubicBezTo>
                  <a:lnTo>
                    <a:pt x="3698" y="578"/>
                  </a:lnTo>
                  <a:cubicBezTo>
                    <a:pt x="4023" y="571"/>
                    <a:pt x="4365" y="401"/>
                    <a:pt x="4653" y="82"/>
                  </a:cubicBezTo>
                  <a:cubicBezTo>
                    <a:pt x="4912" y="356"/>
                    <a:pt x="5179" y="520"/>
                    <a:pt x="5453" y="564"/>
                  </a:cubicBezTo>
                  <a:lnTo>
                    <a:pt x="5476" y="564"/>
                  </a:lnTo>
                  <a:lnTo>
                    <a:pt x="5483" y="513"/>
                  </a:lnTo>
                  <a:lnTo>
                    <a:pt x="5460" y="513"/>
                  </a:lnTo>
                  <a:cubicBezTo>
                    <a:pt x="5193" y="468"/>
                    <a:pt x="4927" y="305"/>
                    <a:pt x="4669" y="31"/>
                  </a:cubicBezTo>
                  <a:lnTo>
                    <a:pt x="4653" y="8"/>
                  </a:lnTo>
                  <a:lnTo>
                    <a:pt x="4631" y="31"/>
                  </a:lnTo>
                  <a:cubicBezTo>
                    <a:pt x="4468" y="216"/>
                    <a:pt x="4126" y="520"/>
                    <a:pt x="3691" y="527"/>
                  </a:cubicBezTo>
                  <a:cubicBezTo>
                    <a:pt x="3349" y="527"/>
                    <a:pt x="2994" y="342"/>
                    <a:pt x="2748" y="24"/>
                  </a:cubicBezTo>
                  <a:lnTo>
                    <a:pt x="2727" y="0"/>
                  </a:lnTo>
                  <a:lnTo>
                    <a:pt x="2704" y="24"/>
                  </a:lnTo>
                  <a:cubicBezTo>
                    <a:pt x="2542" y="216"/>
                    <a:pt x="2200" y="527"/>
                    <a:pt x="1763" y="527"/>
                  </a:cubicBezTo>
                  <a:cubicBezTo>
                    <a:pt x="1423" y="527"/>
                    <a:pt x="1075" y="342"/>
                    <a:pt x="829" y="3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36"/>
            <p:cNvSpPr/>
            <p:nvPr/>
          </p:nvSpPr>
          <p:spPr>
            <a:xfrm>
              <a:off x="7073981" y="3761214"/>
              <a:ext cx="414371" cy="43749"/>
            </a:xfrm>
            <a:custGeom>
              <a:rect b="b" l="l" r="r" t="t"/>
              <a:pathLst>
                <a:path extrusionOk="0" h="579" w="5484">
                  <a:moveTo>
                    <a:pt x="808" y="0"/>
                  </a:moveTo>
                  <a:lnTo>
                    <a:pt x="785" y="21"/>
                  </a:lnTo>
                  <a:cubicBezTo>
                    <a:pt x="548" y="297"/>
                    <a:pt x="289" y="459"/>
                    <a:pt x="22" y="511"/>
                  </a:cubicBezTo>
                  <a:lnTo>
                    <a:pt x="1" y="511"/>
                  </a:lnTo>
                  <a:lnTo>
                    <a:pt x="15" y="564"/>
                  </a:lnTo>
                  <a:lnTo>
                    <a:pt x="29" y="555"/>
                  </a:lnTo>
                  <a:cubicBezTo>
                    <a:pt x="303" y="503"/>
                    <a:pt x="562" y="349"/>
                    <a:pt x="808" y="82"/>
                  </a:cubicBezTo>
                  <a:cubicBezTo>
                    <a:pt x="1059" y="386"/>
                    <a:pt x="1414" y="578"/>
                    <a:pt x="1763" y="578"/>
                  </a:cubicBezTo>
                  <a:cubicBezTo>
                    <a:pt x="2207" y="578"/>
                    <a:pt x="2549" y="274"/>
                    <a:pt x="2727" y="82"/>
                  </a:cubicBezTo>
                  <a:cubicBezTo>
                    <a:pt x="2986" y="386"/>
                    <a:pt x="3342" y="571"/>
                    <a:pt x="3691" y="571"/>
                  </a:cubicBezTo>
                  <a:lnTo>
                    <a:pt x="3698" y="571"/>
                  </a:lnTo>
                  <a:cubicBezTo>
                    <a:pt x="4023" y="571"/>
                    <a:pt x="4365" y="393"/>
                    <a:pt x="4653" y="82"/>
                  </a:cubicBezTo>
                  <a:cubicBezTo>
                    <a:pt x="4912" y="356"/>
                    <a:pt x="5179" y="511"/>
                    <a:pt x="5453" y="555"/>
                  </a:cubicBezTo>
                  <a:lnTo>
                    <a:pt x="5476" y="564"/>
                  </a:lnTo>
                  <a:lnTo>
                    <a:pt x="5483" y="511"/>
                  </a:lnTo>
                  <a:lnTo>
                    <a:pt x="5460" y="511"/>
                  </a:lnTo>
                  <a:cubicBezTo>
                    <a:pt x="5193" y="466"/>
                    <a:pt x="4927" y="304"/>
                    <a:pt x="4669" y="21"/>
                  </a:cubicBezTo>
                  <a:lnTo>
                    <a:pt x="4653" y="7"/>
                  </a:lnTo>
                  <a:lnTo>
                    <a:pt x="4631" y="21"/>
                  </a:lnTo>
                  <a:cubicBezTo>
                    <a:pt x="4468" y="208"/>
                    <a:pt x="4126" y="519"/>
                    <a:pt x="3691" y="519"/>
                  </a:cubicBezTo>
                  <a:cubicBezTo>
                    <a:pt x="3349" y="519"/>
                    <a:pt x="2994" y="333"/>
                    <a:pt x="2748" y="21"/>
                  </a:cubicBezTo>
                  <a:lnTo>
                    <a:pt x="2727" y="0"/>
                  </a:lnTo>
                  <a:lnTo>
                    <a:pt x="2704" y="21"/>
                  </a:lnTo>
                  <a:cubicBezTo>
                    <a:pt x="2542" y="208"/>
                    <a:pt x="2200" y="527"/>
                    <a:pt x="1763" y="527"/>
                  </a:cubicBezTo>
                  <a:cubicBezTo>
                    <a:pt x="1423" y="527"/>
                    <a:pt x="1075" y="333"/>
                    <a:pt x="829" y="2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36"/>
            <p:cNvSpPr/>
            <p:nvPr/>
          </p:nvSpPr>
          <p:spPr>
            <a:xfrm>
              <a:off x="7073981" y="3780255"/>
              <a:ext cx="417167" cy="43749"/>
            </a:xfrm>
            <a:custGeom>
              <a:rect b="b" l="l" r="r" t="t"/>
              <a:pathLst>
                <a:path extrusionOk="0" h="579" w="5521">
                  <a:moveTo>
                    <a:pt x="808" y="1"/>
                  </a:moveTo>
                  <a:lnTo>
                    <a:pt x="785" y="22"/>
                  </a:lnTo>
                  <a:cubicBezTo>
                    <a:pt x="548" y="296"/>
                    <a:pt x="289" y="459"/>
                    <a:pt x="22" y="511"/>
                  </a:cubicBezTo>
                  <a:lnTo>
                    <a:pt x="1" y="518"/>
                  </a:lnTo>
                  <a:lnTo>
                    <a:pt x="15" y="563"/>
                  </a:lnTo>
                  <a:lnTo>
                    <a:pt x="29" y="563"/>
                  </a:lnTo>
                  <a:cubicBezTo>
                    <a:pt x="303" y="511"/>
                    <a:pt x="562" y="347"/>
                    <a:pt x="808" y="81"/>
                  </a:cubicBezTo>
                  <a:cubicBezTo>
                    <a:pt x="1059" y="392"/>
                    <a:pt x="1414" y="579"/>
                    <a:pt x="1763" y="579"/>
                  </a:cubicBezTo>
                  <a:cubicBezTo>
                    <a:pt x="2207" y="579"/>
                    <a:pt x="2549" y="275"/>
                    <a:pt x="2727" y="81"/>
                  </a:cubicBezTo>
                  <a:cubicBezTo>
                    <a:pt x="2986" y="392"/>
                    <a:pt x="3342" y="579"/>
                    <a:pt x="3691" y="579"/>
                  </a:cubicBezTo>
                  <a:lnTo>
                    <a:pt x="3698" y="579"/>
                  </a:lnTo>
                  <a:cubicBezTo>
                    <a:pt x="4023" y="579"/>
                    <a:pt x="4365" y="401"/>
                    <a:pt x="4653" y="81"/>
                  </a:cubicBezTo>
                  <a:cubicBezTo>
                    <a:pt x="4919" y="371"/>
                    <a:pt x="5209" y="534"/>
                    <a:pt x="5497" y="570"/>
                  </a:cubicBezTo>
                  <a:lnTo>
                    <a:pt x="5521" y="570"/>
                  </a:lnTo>
                  <a:lnTo>
                    <a:pt x="5521" y="518"/>
                  </a:lnTo>
                  <a:lnTo>
                    <a:pt x="5505" y="518"/>
                  </a:lnTo>
                  <a:cubicBezTo>
                    <a:pt x="5224" y="481"/>
                    <a:pt x="4943" y="319"/>
                    <a:pt x="4669" y="29"/>
                  </a:cubicBezTo>
                  <a:lnTo>
                    <a:pt x="4653" y="8"/>
                  </a:lnTo>
                  <a:lnTo>
                    <a:pt x="4631" y="29"/>
                  </a:lnTo>
                  <a:cubicBezTo>
                    <a:pt x="4468" y="214"/>
                    <a:pt x="4126" y="525"/>
                    <a:pt x="3691" y="525"/>
                  </a:cubicBezTo>
                  <a:cubicBezTo>
                    <a:pt x="3349" y="525"/>
                    <a:pt x="2994" y="340"/>
                    <a:pt x="2748" y="29"/>
                  </a:cubicBezTo>
                  <a:lnTo>
                    <a:pt x="2727" y="1"/>
                  </a:lnTo>
                  <a:lnTo>
                    <a:pt x="2704" y="22"/>
                  </a:lnTo>
                  <a:cubicBezTo>
                    <a:pt x="2542" y="214"/>
                    <a:pt x="2200" y="525"/>
                    <a:pt x="1763" y="525"/>
                  </a:cubicBezTo>
                  <a:cubicBezTo>
                    <a:pt x="1423" y="525"/>
                    <a:pt x="1075" y="340"/>
                    <a:pt x="829" y="29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36"/>
            <p:cNvSpPr/>
            <p:nvPr/>
          </p:nvSpPr>
          <p:spPr>
            <a:xfrm>
              <a:off x="6315812" y="3391121"/>
              <a:ext cx="413842" cy="43749"/>
            </a:xfrm>
            <a:custGeom>
              <a:rect b="b" l="l" r="r" t="t"/>
              <a:pathLst>
                <a:path extrusionOk="0" h="579" w="5477">
                  <a:moveTo>
                    <a:pt x="808" y="1"/>
                  </a:moveTo>
                  <a:lnTo>
                    <a:pt x="787" y="22"/>
                  </a:lnTo>
                  <a:cubicBezTo>
                    <a:pt x="549" y="296"/>
                    <a:pt x="289" y="459"/>
                    <a:pt x="15" y="511"/>
                  </a:cubicBezTo>
                  <a:lnTo>
                    <a:pt x="1" y="511"/>
                  </a:lnTo>
                  <a:lnTo>
                    <a:pt x="8" y="562"/>
                  </a:lnTo>
                  <a:lnTo>
                    <a:pt x="31" y="555"/>
                  </a:lnTo>
                  <a:cubicBezTo>
                    <a:pt x="305" y="504"/>
                    <a:pt x="565" y="349"/>
                    <a:pt x="801" y="82"/>
                  </a:cubicBezTo>
                  <a:cubicBezTo>
                    <a:pt x="1061" y="385"/>
                    <a:pt x="1417" y="571"/>
                    <a:pt x="1756" y="578"/>
                  </a:cubicBezTo>
                  <a:lnTo>
                    <a:pt x="1765" y="578"/>
                  </a:lnTo>
                  <a:cubicBezTo>
                    <a:pt x="2201" y="578"/>
                    <a:pt x="2549" y="274"/>
                    <a:pt x="2727" y="73"/>
                  </a:cubicBezTo>
                  <a:cubicBezTo>
                    <a:pt x="2980" y="385"/>
                    <a:pt x="3343" y="571"/>
                    <a:pt x="3691" y="571"/>
                  </a:cubicBezTo>
                  <a:cubicBezTo>
                    <a:pt x="4024" y="571"/>
                    <a:pt x="4358" y="394"/>
                    <a:pt x="4655" y="82"/>
                  </a:cubicBezTo>
                  <a:cubicBezTo>
                    <a:pt x="4906" y="356"/>
                    <a:pt x="5180" y="511"/>
                    <a:pt x="5455" y="555"/>
                  </a:cubicBezTo>
                  <a:lnTo>
                    <a:pt x="5469" y="562"/>
                  </a:lnTo>
                  <a:lnTo>
                    <a:pt x="5477" y="548"/>
                  </a:lnTo>
                  <a:lnTo>
                    <a:pt x="5469" y="511"/>
                  </a:lnTo>
                  <a:lnTo>
                    <a:pt x="5462" y="511"/>
                  </a:lnTo>
                  <a:cubicBezTo>
                    <a:pt x="5188" y="459"/>
                    <a:pt x="4922" y="305"/>
                    <a:pt x="4669" y="22"/>
                  </a:cubicBezTo>
                  <a:lnTo>
                    <a:pt x="4646" y="8"/>
                  </a:lnTo>
                  <a:lnTo>
                    <a:pt x="4632" y="22"/>
                  </a:lnTo>
                  <a:cubicBezTo>
                    <a:pt x="4468" y="207"/>
                    <a:pt x="4129" y="518"/>
                    <a:pt x="3691" y="518"/>
                  </a:cubicBezTo>
                  <a:cubicBezTo>
                    <a:pt x="3350" y="518"/>
                    <a:pt x="2994" y="333"/>
                    <a:pt x="2743" y="22"/>
                  </a:cubicBezTo>
                  <a:lnTo>
                    <a:pt x="2727" y="1"/>
                  </a:lnTo>
                  <a:lnTo>
                    <a:pt x="2706" y="22"/>
                  </a:lnTo>
                  <a:cubicBezTo>
                    <a:pt x="2542" y="207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33"/>
                    <a:pt x="823" y="22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36"/>
            <p:cNvSpPr/>
            <p:nvPr/>
          </p:nvSpPr>
          <p:spPr>
            <a:xfrm>
              <a:off x="6729579" y="3429656"/>
              <a:ext cx="76" cy="1889"/>
            </a:xfrm>
            <a:custGeom>
              <a:rect b="b" l="l" r="r" t="t"/>
              <a:pathLst>
                <a:path extrusionOk="0" h="25" w="1">
                  <a:moveTo>
                    <a:pt x="1" y="1"/>
                  </a:moveTo>
                  <a:lnTo>
                    <a:pt x="1" y="24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36"/>
            <p:cNvSpPr/>
            <p:nvPr/>
          </p:nvSpPr>
          <p:spPr>
            <a:xfrm>
              <a:off x="6729050" y="3429656"/>
              <a:ext cx="604" cy="2947"/>
            </a:xfrm>
            <a:custGeom>
              <a:rect b="b" l="l" r="r" t="t"/>
              <a:pathLst>
                <a:path extrusionOk="0" h="39" w="8">
                  <a:moveTo>
                    <a:pt x="0" y="1"/>
                  </a:moveTo>
                  <a:lnTo>
                    <a:pt x="8" y="38"/>
                  </a:lnTo>
                  <a:lnTo>
                    <a:pt x="8" y="24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36"/>
            <p:cNvSpPr/>
            <p:nvPr/>
          </p:nvSpPr>
          <p:spPr>
            <a:xfrm>
              <a:off x="6315812" y="3410086"/>
              <a:ext cx="413842" cy="43749"/>
            </a:xfrm>
            <a:custGeom>
              <a:rect b="b" l="l" r="r" t="t"/>
              <a:pathLst>
                <a:path extrusionOk="0" h="579" w="5477">
                  <a:moveTo>
                    <a:pt x="808" y="0"/>
                  </a:moveTo>
                  <a:lnTo>
                    <a:pt x="787" y="23"/>
                  </a:lnTo>
                  <a:cubicBezTo>
                    <a:pt x="549" y="297"/>
                    <a:pt x="289" y="461"/>
                    <a:pt x="15" y="512"/>
                  </a:cubicBezTo>
                  <a:lnTo>
                    <a:pt x="1" y="520"/>
                  </a:lnTo>
                  <a:lnTo>
                    <a:pt x="8" y="564"/>
                  </a:lnTo>
                  <a:lnTo>
                    <a:pt x="31" y="564"/>
                  </a:lnTo>
                  <a:cubicBezTo>
                    <a:pt x="305" y="512"/>
                    <a:pt x="565" y="349"/>
                    <a:pt x="801" y="82"/>
                  </a:cubicBezTo>
                  <a:cubicBezTo>
                    <a:pt x="1061" y="393"/>
                    <a:pt x="1417" y="578"/>
                    <a:pt x="1756" y="578"/>
                  </a:cubicBezTo>
                  <a:lnTo>
                    <a:pt x="1765" y="578"/>
                  </a:lnTo>
                  <a:cubicBezTo>
                    <a:pt x="2201" y="578"/>
                    <a:pt x="2549" y="276"/>
                    <a:pt x="2727" y="82"/>
                  </a:cubicBezTo>
                  <a:cubicBezTo>
                    <a:pt x="2980" y="393"/>
                    <a:pt x="3343" y="578"/>
                    <a:pt x="3691" y="578"/>
                  </a:cubicBezTo>
                  <a:cubicBezTo>
                    <a:pt x="4024" y="571"/>
                    <a:pt x="4358" y="400"/>
                    <a:pt x="4655" y="82"/>
                  </a:cubicBezTo>
                  <a:cubicBezTo>
                    <a:pt x="4906" y="356"/>
                    <a:pt x="5180" y="520"/>
                    <a:pt x="5455" y="564"/>
                  </a:cubicBezTo>
                  <a:lnTo>
                    <a:pt x="5469" y="564"/>
                  </a:lnTo>
                  <a:lnTo>
                    <a:pt x="5477" y="557"/>
                  </a:lnTo>
                  <a:lnTo>
                    <a:pt x="5469" y="520"/>
                  </a:lnTo>
                  <a:lnTo>
                    <a:pt x="5477" y="512"/>
                  </a:lnTo>
                  <a:lnTo>
                    <a:pt x="5462" y="512"/>
                  </a:lnTo>
                  <a:cubicBezTo>
                    <a:pt x="5188" y="468"/>
                    <a:pt x="4922" y="304"/>
                    <a:pt x="4669" y="30"/>
                  </a:cubicBezTo>
                  <a:lnTo>
                    <a:pt x="4646" y="9"/>
                  </a:lnTo>
                  <a:lnTo>
                    <a:pt x="4632" y="30"/>
                  </a:lnTo>
                  <a:cubicBezTo>
                    <a:pt x="4468" y="215"/>
                    <a:pt x="4129" y="520"/>
                    <a:pt x="3691" y="527"/>
                  </a:cubicBezTo>
                  <a:cubicBezTo>
                    <a:pt x="3350" y="527"/>
                    <a:pt x="2994" y="342"/>
                    <a:pt x="2743" y="30"/>
                  </a:cubicBezTo>
                  <a:lnTo>
                    <a:pt x="2727" y="0"/>
                  </a:lnTo>
                  <a:lnTo>
                    <a:pt x="2706" y="23"/>
                  </a:lnTo>
                  <a:cubicBezTo>
                    <a:pt x="2542" y="215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42"/>
                    <a:pt x="823" y="30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36"/>
            <p:cNvSpPr/>
            <p:nvPr/>
          </p:nvSpPr>
          <p:spPr>
            <a:xfrm>
              <a:off x="6729579" y="3448773"/>
              <a:ext cx="76" cy="1662"/>
            </a:xfrm>
            <a:custGeom>
              <a:rect b="b" l="l" r="r" t="t"/>
              <a:pathLst>
                <a:path extrusionOk="0" h="22" w="1">
                  <a:moveTo>
                    <a:pt x="1" y="0"/>
                  </a:moveTo>
                  <a:lnTo>
                    <a:pt x="1" y="22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36"/>
            <p:cNvSpPr/>
            <p:nvPr/>
          </p:nvSpPr>
          <p:spPr>
            <a:xfrm>
              <a:off x="6729050" y="3448773"/>
              <a:ext cx="604" cy="3400"/>
            </a:xfrm>
            <a:custGeom>
              <a:rect b="b" l="l" r="r" t="t"/>
              <a:pathLst>
                <a:path extrusionOk="0" h="45" w="8">
                  <a:moveTo>
                    <a:pt x="8" y="0"/>
                  </a:moveTo>
                  <a:lnTo>
                    <a:pt x="0" y="8"/>
                  </a:lnTo>
                  <a:lnTo>
                    <a:pt x="8" y="45"/>
                  </a:lnTo>
                  <a:lnTo>
                    <a:pt x="8" y="2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36"/>
            <p:cNvSpPr/>
            <p:nvPr/>
          </p:nvSpPr>
          <p:spPr>
            <a:xfrm>
              <a:off x="6729579" y="3471743"/>
              <a:ext cx="3476" cy="1133"/>
            </a:xfrm>
            <a:custGeom>
              <a:rect b="b" l="l" r="r" t="t"/>
              <a:pathLst>
                <a:path extrusionOk="0" h="15" w="46">
                  <a:moveTo>
                    <a:pt x="15" y="1"/>
                  </a:moveTo>
                  <a:lnTo>
                    <a:pt x="1" y="8"/>
                  </a:lnTo>
                  <a:lnTo>
                    <a:pt x="24" y="8"/>
                  </a:lnTo>
                  <a:lnTo>
                    <a:pt x="38" y="1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36"/>
            <p:cNvSpPr/>
            <p:nvPr/>
          </p:nvSpPr>
          <p:spPr>
            <a:xfrm>
              <a:off x="6315812" y="3429656"/>
              <a:ext cx="413842" cy="43749"/>
            </a:xfrm>
            <a:custGeom>
              <a:rect b="b" l="l" r="r" t="t"/>
              <a:pathLst>
                <a:path extrusionOk="0" h="579" w="5477">
                  <a:moveTo>
                    <a:pt x="808" y="1"/>
                  </a:moveTo>
                  <a:lnTo>
                    <a:pt x="787" y="24"/>
                  </a:lnTo>
                  <a:cubicBezTo>
                    <a:pt x="549" y="298"/>
                    <a:pt x="289" y="462"/>
                    <a:pt x="15" y="513"/>
                  </a:cubicBezTo>
                  <a:lnTo>
                    <a:pt x="1" y="513"/>
                  </a:lnTo>
                  <a:lnTo>
                    <a:pt x="8" y="565"/>
                  </a:lnTo>
                  <a:lnTo>
                    <a:pt x="31" y="558"/>
                  </a:lnTo>
                  <a:cubicBezTo>
                    <a:pt x="305" y="506"/>
                    <a:pt x="565" y="349"/>
                    <a:pt x="801" y="83"/>
                  </a:cubicBezTo>
                  <a:cubicBezTo>
                    <a:pt x="1061" y="394"/>
                    <a:pt x="1417" y="579"/>
                    <a:pt x="1756" y="579"/>
                  </a:cubicBezTo>
                  <a:lnTo>
                    <a:pt x="1765" y="579"/>
                  </a:lnTo>
                  <a:cubicBezTo>
                    <a:pt x="2201" y="579"/>
                    <a:pt x="2549" y="275"/>
                    <a:pt x="2727" y="83"/>
                  </a:cubicBezTo>
                  <a:cubicBezTo>
                    <a:pt x="2980" y="387"/>
                    <a:pt x="3343" y="572"/>
                    <a:pt x="3691" y="572"/>
                  </a:cubicBezTo>
                  <a:cubicBezTo>
                    <a:pt x="4024" y="572"/>
                    <a:pt x="4358" y="394"/>
                    <a:pt x="4655" y="83"/>
                  </a:cubicBezTo>
                  <a:cubicBezTo>
                    <a:pt x="4913" y="364"/>
                    <a:pt x="5196" y="520"/>
                    <a:pt x="5477" y="565"/>
                  </a:cubicBezTo>
                  <a:lnTo>
                    <a:pt x="5469" y="513"/>
                  </a:lnTo>
                  <a:lnTo>
                    <a:pt x="5477" y="513"/>
                  </a:lnTo>
                  <a:cubicBezTo>
                    <a:pt x="5203" y="469"/>
                    <a:pt x="4929" y="305"/>
                    <a:pt x="4669" y="24"/>
                  </a:cubicBezTo>
                  <a:lnTo>
                    <a:pt x="4646" y="8"/>
                  </a:lnTo>
                  <a:lnTo>
                    <a:pt x="4632" y="31"/>
                  </a:lnTo>
                  <a:cubicBezTo>
                    <a:pt x="4468" y="209"/>
                    <a:pt x="4129" y="520"/>
                    <a:pt x="3691" y="520"/>
                  </a:cubicBezTo>
                  <a:cubicBezTo>
                    <a:pt x="3350" y="520"/>
                    <a:pt x="2994" y="335"/>
                    <a:pt x="2743" y="24"/>
                  </a:cubicBezTo>
                  <a:lnTo>
                    <a:pt x="2727" y="1"/>
                  </a:lnTo>
                  <a:lnTo>
                    <a:pt x="2706" y="24"/>
                  </a:lnTo>
                  <a:cubicBezTo>
                    <a:pt x="2542" y="209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35"/>
                    <a:pt x="823" y="24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36"/>
            <p:cNvSpPr/>
            <p:nvPr/>
          </p:nvSpPr>
          <p:spPr>
            <a:xfrm>
              <a:off x="6729579" y="3468419"/>
              <a:ext cx="3476" cy="3929"/>
            </a:xfrm>
            <a:custGeom>
              <a:rect b="b" l="l" r="r" t="t"/>
              <a:pathLst>
                <a:path extrusionOk="0" h="52" w="46">
                  <a:moveTo>
                    <a:pt x="1" y="0"/>
                  </a:moveTo>
                  <a:lnTo>
                    <a:pt x="1" y="52"/>
                  </a:lnTo>
                  <a:lnTo>
                    <a:pt x="15" y="45"/>
                  </a:lnTo>
                  <a:lnTo>
                    <a:pt x="45" y="45"/>
                  </a:lnTo>
                  <a:lnTo>
                    <a:pt x="45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36"/>
            <p:cNvSpPr/>
            <p:nvPr/>
          </p:nvSpPr>
          <p:spPr>
            <a:xfrm>
              <a:off x="6729050" y="3468419"/>
              <a:ext cx="604" cy="3929"/>
            </a:xfrm>
            <a:custGeom>
              <a:rect b="b" l="l" r="r" t="t"/>
              <a:pathLst>
                <a:path extrusionOk="0" h="52" w="8">
                  <a:moveTo>
                    <a:pt x="0" y="0"/>
                  </a:moveTo>
                  <a:lnTo>
                    <a:pt x="8" y="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36"/>
            <p:cNvSpPr/>
            <p:nvPr/>
          </p:nvSpPr>
          <p:spPr>
            <a:xfrm>
              <a:off x="5631616" y="3319339"/>
              <a:ext cx="414447" cy="43749"/>
            </a:xfrm>
            <a:custGeom>
              <a:rect b="b" l="l" r="r" t="t"/>
              <a:pathLst>
                <a:path extrusionOk="0" h="579" w="5485">
                  <a:moveTo>
                    <a:pt x="808" y="1"/>
                  </a:moveTo>
                  <a:lnTo>
                    <a:pt x="787" y="24"/>
                  </a:lnTo>
                  <a:cubicBezTo>
                    <a:pt x="550" y="291"/>
                    <a:pt x="290" y="461"/>
                    <a:pt x="24" y="506"/>
                  </a:cubicBezTo>
                  <a:lnTo>
                    <a:pt x="1" y="513"/>
                  </a:lnTo>
                  <a:lnTo>
                    <a:pt x="17" y="565"/>
                  </a:lnTo>
                  <a:lnTo>
                    <a:pt x="31" y="557"/>
                  </a:lnTo>
                  <a:cubicBezTo>
                    <a:pt x="305" y="506"/>
                    <a:pt x="564" y="342"/>
                    <a:pt x="808" y="76"/>
                  </a:cubicBezTo>
                  <a:cubicBezTo>
                    <a:pt x="1060" y="387"/>
                    <a:pt x="1416" y="572"/>
                    <a:pt x="1765" y="579"/>
                  </a:cubicBezTo>
                  <a:cubicBezTo>
                    <a:pt x="2209" y="579"/>
                    <a:pt x="2551" y="268"/>
                    <a:pt x="2729" y="76"/>
                  </a:cubicBezTo>
                  <a:cubicBezTo>
                    <a:pt x="2986" y="387"/>
                    <a:pt x="3342" y="572"/>
                    <a:pt x="3691" y="572"/>
                  </a:cubicBezTo>
                  <a:lnTo>
                    <a:pt x="3698" y="572"/>
                  </a:lnTo>
                  <a:cubicBezTo>
                    <a:pt x="4025" y="572"/>
                    <a:pt x="4365" y="394"/>
                    <a:pt x="4655" y="83"/>
                  </a:cubicBezTo>
                  <a:cubicBezTo>
                    <a:pt x="4914" y="349"/>
                    <a:pt x="5181" y="513"/>
                    <a:pt x="5455" y="557"/>
                  </a:cubicBezTo>
                  <a:lnTo>
                    <a:pt x="5476" y="565"/>
                  </a:lnTo>
                  <a:lnTo>
                    <a:pt x="5485" y="513"/>
                  </a:lnTo>
                  <a:lnTo>
                    <a:pt x="5469" y="506"/>
                  </a:lnTo>
                  <a:cubicBezTo>
                    <a:pt x="5195" y="461"/>
                    <a:pt x="4928" y="298"/>
                    <a:pt x="4669" y="24"/>
                  </a:cubicBezTo>
                  <a:lnTo>
                    <a:pt x="4655" y="1"/>
                  </a:lnTo>
                  <a:lnTo>
                    <a:pt x="4631" y="24"/>
                  </a:lnTo>
                  <a:cubicBezTo>
                    <a:pt x="4470" y="209"/>
                    <a:pt x="4128" y="520"/>
                    <a:pt x="3691" y="520"/>
                  </a:cubicBezTo>
                  <a:cubicBezTo>
                    <a:pt x="3351" y="520"/>
                    <a:pt x="3002" y="335"/>
                    <a:pt x="2750" y="24"/>
                  </a:cubicBezTo>
                  <a:lnTo>
                    <a:pt x="2729" y="1"/>
                  </a:lnTo>
                  <a:lnTo>
                    <a:pt x="2713" y="24"/>
                  </a:lnTo>
                  <a:cubicBezTo>
                    <a:pt x="2542" y="209"/>
                    <a:pt x="2202" y="527"/>
                    <a:pt x="1765" y="527"/>
                  </a:cubicBezTo>
                  <a:cubicBezTo>
                    <a:pt x="1423" y="520"/>
                    <a:pt x="1075" y="335"/>
                    <a:pt x="831" y="24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6"/>
            <p:cNvSpPr/>
            <p:nvPr/>
          </p:nvSpPr>
          <p:spPr>
            <a:xfrm>
              <a:off x="5631616" y="3338455"/>
              <a:ext cx="414447" cy="43749"/>
            </a:xfrm>
            <a:custGeom>
              <a:rect b="b" l="l" r="r" t="t"/>
              <a:pathLst>
                <a:path extrusionOk="0" h="579" w="5485">
                  <a:moveTo>
                    <a:pt x="808" y="0"/>
                  </a:moveTo>
                  <a:lnTo>
                    <a:pt x="787" y="24"/>
                  </a:lnTo>
                  <a:cubicBezTo>
                    <a:pt x="550" y="297"/>
                    <a:pt x="290" y="459"/>
                    <a:pt x="24" y="513"/>
                  </a:cubicBezTo>
                  <a:lnTo>
                    <a:pt x="1" y="513"/>
                  </a:lnTo>
                  <a:lnTo>
                    <a:pt x="17" y="564"/>
                  </a:lnTo>
                  <a:lnTo>
                    <a:pt x="31" y="564"/>
                  </a:lnTo>
                  <a:cubicBezTo>
                    <a:pt x="305" y="513"/>
                    <a:pt x="564" y="349"/>
                    <a:pt x="808" y="82"/>
                  </a:cubicBezTo>
                  <a:cubicBezTo>
                    <a:pt x="1060" y="393"/>
                    <a:pt x="1416" y="578"/>
                    <a:pt x="1765" y="578"/>
                  </a:cubicBezTo>
                  <a:cubicBezTo>
                    <a:pt x="2209" y="578"/>
                    <a:pt x="2551" y="274"/>
                    <a:pt x="2729" y="82"/>
                  </a:cubicBezTo>
                  <a:cubicBezTo>
                    <a:pt x="2986" y="393"/>
                    <a:pt x="3342" y="578"/>
                    <a:pt x="3691" y="578"/>
                  </a:cubicBezTo>
                  <a:lnTo>
                    <a:pt x="3698" y="578"/>
                  </a:lnTo>
                  <a:cubicBezTo>
                    <a:pt x="4025" y="571"/>
                    <a:pt x="4365" y="401"/>
                    <a:pt x="4655" y="82"/>
                  </a:cubicBezTo>
                  <a:cubicBezTo>
                    <a:pt x="4914" y="356"/>
                    <a:pt x="5181" y="520"/>
                    <a:pt x="5455" y="564"/>
                  </a:cubicBezTo>
                  <a:lnTo>
                    <a:pt x="5476" y="564"/>
                  </a:lnTo>
                  <a:lnTo>
                    <a:pt x="5485" y="513"/>
                  </a:lnTo>
                  <a:lnTo>
                    <a:pt x="5469" y="513"/>
                  </a:lnTo>
                  <a:cubicBezTo>
                    <a:pt x="5195" y="468"/>
                    <a:pt x="4928" y="304"/>
                    <a:pt x="4669" y="31"/>
                  </a:cubicBezTo>
                  <a:lnTo>
                    <a:pt x="4655" y="8"/>
                  </a:lnTo>
                  <a:lnTo>
                    <a:pt x="4631" y="31"/>
                  </a:lnTo>
                  <a:cubicBezTo>
                    <a:pt x="4470" y="216"/>
                    <a:pt x="4128" y="520"/>
                    <a:pt x="3691" y="527"/>
                  </a:cubicBezTo>
                  <a:cubicBezTo>
                    <a:pt x="3351" y="527"/>
                    <a:pt x="3002" y="335"/>
                    <a:pt x="2750" y="24"/>
                  </a:cubicBezTo>
                  <a:lnTo>
                    <a:pt x="2729" y="0"/>
                  </a:lnTo>
                  <a:lnTo>
                    <a:pt x="2713" y="24"/>
                  </a:lnTo>
                  <a:cubicBezTo>
                    <a:pt x="2542" y="216"/>
                    <a:pt x="2202" y="527"/>
                    <a:pt x="1765" y="527"/>
                  </a:cubicBezTo>
                  <a:cubicBezTo>
                    <a:pt x="1423" y="527"/>
                    <a:pt x="1075" y="342"/>
                    <a:pt x="831" y="24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36"/>
            <p:cNvSpPr/>
            <p:nvPr/>
          </p:nvSpPr>
          <p:spPr>
            <a:xfrm>
              <a:off x="5631616" y="3358101"/>
              <a:ext cx="417847" cy="43674"/>
            </a:xfrm>
            <a:custGeom>
              <a:rect b="b" l="l" r="r" t="t"/>
              <a:pathLst>
                <a:path extrusionOk="0" h="578" w="5530">
                  <a:moveTo>
                    <a:pt x="808" y="0"/>
                  </a:moveTo>
                  <a:lnTo>
                    <a:pt x="787" y="21"/>
                  </a:lnTo>
                  <a:cubicBezTo>
                    <a:pt x="550" y="297"/>
                    <a:pt x="290" y="459"/>
                    <a:pt x="24" y="510"/>
                  </a:cubicBezTo>
                  <a:lnTo>
                    <a:pt x="1" y="510"/>
                  </a:lnTo>
                  <a:lnTo>
                    <a:pt x="17" y="564"/>
                  </a:lnTo>
                  <a:lnTo>
                    <a:pt x="31" y="555"/>
                  </a:lnTo>
                  <a:cubicBezTo>
                    <a:pt x="305" y="503"/>
                    <a:pt x="564" y="349"/>
                    <a:pt x="808" y="75"/>
                  </a:cubicBezTo>
                  <a:cubicBezTo>
                    <a:pt x="1060" y="386"/>
                    <a:pt x="1416" y="571"/>
                    <a:pt x="1765" y="578"/>
                  </a:cubicBezTo>
                  <a:cubicBezTo>
                    <a:pt x="2209" y="578"/>
                    <a:pt x="2551" y="274"/>
                    <a:pt x="2729" y="75"/>
                  </a:cubicBezTo>
                  <a:cubicBezTo>
                    <a:pt x="2986" y="386"/>
                    <a:pt x="3342" y="571"/>
                    <a:pt x="3691" y="571"/>
                  </a:cubicBezTo>
                  <a:lnTo>
                    <a:pt x="3698" y="571"/>
                  </a:lnTo>
                  <a:cubicBezTo>
                    <a:pt x="4025" y="571"/>
                    <a:pt x="4365" y="393"/>
                    <a:pt x="4655" y="82"/>
                  </a:cubicBezTo>
                  <a:cubicBezTo>
                    <a:pt x="4928" y="363"/>
                    <a:pt x="5209" y="526"/>
                    <a:pt x="5506" y="564"/>
                  </a:cubicBezTo>
                  <a:lnTo>
                    <a:pt x="5521" y="564"/>
                  </a:lnTo>
                  <a:lnTo>
                    <a:pt x="5529" y="519"/>
                  </a:lnTo>
                  <a:lnTo>
                    <a:pt x="5506" y="510"/>
                  </a:lnTo>
                  <a:cubicBezTo>
                    <a:pt x="5225" y="482"/>
                    <a:pt x="4943" y="311"/>
                    <a:pt x="4669" y="21"/>
                  </a:cubicBezTo>
                  <a:lnTo>
                    <a:pt x="4655" y="7"/>
                  </a:lnTo>
                  <a:lnTo>
                    <a:pt x="4631" y="21"/>
                  </a:lnTo>
                  <a:cubicBezTo>
                    <a:pt x="4470" y="208"/>
                    <a:pt x="4128" y="519"/>
                    <a:pt x="3691" y="519"/>
                  </a:cubicBezTo>
                  <a:cubicBezTo>
                    <a:pt x="3351" y="519"/>
                    <a:pt x="3002" y="333"/>
                    <a:pt x="2750" y="21"/>
                  </a:cubicBezTo>
                  <a:lnTo>
                    <a:pt x="2729" y="0"/>
                  </a:lnTo>
                  <a:lnTo>
                    <a:pt x="2713" y="21"/>
                  </a:lnTo>
                  <a:cubicBezTo>
                    <a:pt x="2542" y="208"/>
                    <a:pt x="2202" y="526"/>
                    <a:pt x="1765" y="526"/>
                  </a:cubicBezTo>
                  <a:cubicBezTo>
                    <a:pt x="1423" y="526"/>
                    <a:pt x="1075" y="333"/>
                    <a:pt x="831" y="2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36"/>
            <p:cNvSpPr/>
            <p:nvPr/>
          </p:nvSpPr>
          <p:spPr>
            <a:xfrm>
              <a:off x="4971071" y="2283638"/>
              <a:ext cx="1088971" cy="605840"/>
            </a:xfrm>
            <a:custGeom>
              <a:rect b="b" l="l" r="r" t="t"/>
              <a:pathLst>
                <a:path extrusionOk="0" h="8018" w="14412">
                  <a:moveTo>
                    <a:pt x="8469" y="0"/>
                  </a:moveTo>
                  <a:cubicBezTo>
                    <a:pt x="8269" y="0"/>
                    <a:pt x="8106" y="171"/>
                    <a:pt x="8106" y="370"/>
                  </a:cubicBezTo>
                  <a:lnTo>
                    <a:pt x="8106" y="1675"/>
                  </a:lnTo>
                  <a:cubicBezTo>
                    <a:pt x="8106" y="1875"/>
                    <a:pt x="7935" y="2038"/>
                    <a:pt x="7736" y="2038"/>
                  </a:cubicBezTo>
                  <a:cubicBezTo>
                    <a:pt x="7542" y="2038"/>
                    <a:pt x="7387" y="1891"/>
                    <a:pt x="7371" y="1704"/>
                  </a:cubicBezTo>
                  <a:lnTo>
                    <a:pt x="7371" y="1037"/>
                  </a:lnTo>
                  <a:cubicBezTo>
                    <a:pt x="7371" y="838"/>
                    <a:pt x="7210" y="667"/>
                    <a:pt x="7009" y="667"/>
                  </a:cubicBezTo>
                  <a:cubicBezTo>
                    <a:pt x="6802" y="667"/>
                    <a:pt x="6639" y="838"/>
                    <a:pt x="6639" y="1037"/>
                  </a:cubicBezTo>
                  <a:lnTo>
                    <a:pt x="6639" y="1809"/>
                  </a:lnTo>
                  <a:cubicBezTo>
                    <a:pt x="6639" y="2015"/>
                    <a:pt x="6475" y="2179"/>
                    <a:pt x="6276" y="2179"/>
                  </a:cubicBezTo>
                  <a:cubicBezTo>
                    <a:pt x="6068" y="2179"/>
                    <a:pt x="5904" y="2015"/>
                    <a:pt x="5904" y="1809"/>
                  </a:cubicBezTo>
                  <a:lnTo>
                    <a:pt x="5904" y="601"/>
                  </a:lnTo>
                  <a:cubicBezTo>
                    <a:pt x="5904" y="393"/>
                    <a:pt x="5742" y="230"/>
                    <a:pt x="5534" y="230"/>
                  </a:cubicBezTo>
                  <a:cubicBezTo>
                    <a:pt x="5408" y="230"/>
                    <a:pt x="5298" y="297"/>
                    <a:pt x="5237" y="393"/>
                  </a:cubicBezTo>
                  <a:cubicBezTo>
                    <a:pt x="5193" y="452"/>
                    <a:pt x="5172" y="519"/>
                    <a:pt x="5172" y="601"/>
                  </a:cubicBezTo>
                  <a:lnTo>
                    <a:pt x="5172" y="993"/>
                  </a:lnTo>
                  <a:cubicBezTo>
                    <a:pt x="5172" y="1179"/>
                    <a:pt x="5015" y="1334"/>
                    <a:pt x="4830" y="1334"/>
                  </a:cubicBezTo>
                  <a:lnTo>
                    <a:pt x="4802" y="1334"/>
                  </a:lnTo>
                  <a:cubicBezTo>
                    <a:pt x="4631" y="1334"/>
                    <a:pt x="4490" y="1201"/>
                    <a:pt x="4467" y="1037"/>
                  </a:cubicBezTo>
                  <a:lnTo>
                    <a:pt x="288" y="6959"/>
                  </a:lnTo>
                  <a:cubicBezTo>
                    <a:pt x="0" y="7366"/>
                    <a:pt x="237" y="7982"/>
                    <a:pt x="711" y="8010"/>
                  </a:cubicBezTo>
                  <a:cubicBezTo>
                    <a:pt x="726" y="8017"/>
                    <a:pt x="740" y="8017"/>
                    <a:pt x="756" y="8017"/>
                  </a:cubicBezTo>
                  <a:lnTo>
                    <a:pt x="13656" y="8017"/>
                  </a:lnTo>
                  <a:cubicBezTo>
                    <a:pt x="13670" y="8017"/>
                    <a:pt x="13685" y="8017"/>
                    <a:pt x="13701" y="8010"/>
                  </a:cubicBezTo>
                  <a:cubicBezTo>
                    <a:pt x="14174" y="7982"/>
                    <a:pt x="14412" y="7366"/>
                    <a:pt x="14122" y="6959"/>
                  </a:cubicBezTo>
                  <a:lnTo>
                    <a:pt x="9550" y="527"/>
                  </a:lnTo>
                  <a:lnTo>
                    <a:pt x="9550" y="1341"/>
                  </a:lnTo>
                  <a:cubicBezTo>
                    <a:pt x="9550" y="1526"/>
                    <a:pt x="9395" y="1683"/>
                    <a:pt x="9210" y="1683"/>
                  </a:cubicBezTo>
                  <a:lnTo>
                    <a:pt x="9180" y="1683"/>
                  </a:lnTo>
                  <a:cubicBezTo>
                    <a:pt x="8988" y="1683"/>
                    <a:pt x="8839" y="1526"/>
                    <a:pt x="8839" y="1341"/>
                  </a:cubicBezTo>
                  <a:lnTo>
                    <a:pt x="8839" y="393"/>
                  </a:lnTo>
                  <a:lnTo>
                    <a:pt x="8839" y="370"/>
                  </a:lnTo>
                  <a:cubicBezTo>
                    <a:pt x="8839" y="171"/>
                    <a:pt x="8670" y="0"/>
                    <a:pt x="84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36"/>
            <p:cNvSpPr/>
            <p:nvPr/>
          </p:nvSpPr>
          <p:spPr>
            <a:xfrm>
              <a:off x="5296206" y="2150350"/>
              <a:ext cx="396463" cy="297933"/>
            </a:xfrm>
            <a:custGeom>
              <a:rect b="b" l="l" r="r" t="t"/>
              <a:pathLst>
                <a:path extrusionOk="0" h="3943" w="5247">
                  <a:moveTo>
                    <a:pt x="2891" y="0"/>
                  </a:moveTo>
                  <a:cubicBezTo>
                    <a:pt x="2418" y="0"/>
                    <a:pt x="1973" y="238"/>
                    <a:pt x="1683" y="646"/>
                  </a:cubicBezTo>
                  <a:lnTo>
                    <a:pt x="890" y="1771"/>
                  </a:lnTo>
                  <a:lnTo>
                    <a:pt x="890" y="1764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65" y="2803"/>
                    <a:pt x="164" y="2802"/>
                    <a:pt x="164" y="2801"/>
                  </a:cubicBezTo>
                  <a:lnTo>
                    <a:pt x="1" y="3039"/>
                  </a:lnTo>
                  <a:lnTo>
                    <a:pt x="1" y="3039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89" y="2966"/>
                    <a:pt x="329" y="3091"/>
                    <a:pt x="499" y="3091"/>
                  </a:cubicBezTo>
                  <a:lnTo>
                    <a:pt x="534" y="3091"/>
                  </a:lnTo>
                  <a:cubicBezTo>
                    <a:pt x="721" y="3091"/>
                    <a:pt x="876" y="2943"/>
                    <a:pt x="876" y="2749"/>
                  </a:cubicBezTo>
                  <a:lnTo>
                    <a:pt x="876" y="2356"/>
                  </a:lnTo>
                  <a:cubicBezTo>
                    <a:pt x="876" y="2283"/>
                    <a:pt x="899" y="2209"/>
                    <a:pt x="934" y="2157"/>
                  </a:cubicBezTo>
                  <a:cubicBezTo>
                    <a:pt x="943" y="2143"/>
                    <a:pt x="957" y="2127"/>
                    <a:pt x="965" y="2120"/>
                  </a:cubicBezTo>
                  <a:cubicBezTo>
                    <a:pt x="972" y="2113"/>
                    <a:pt x="972" y="2106"/>
                    <a:pt x="979" y="2099"/>
                  </a:cubicBezTo>
                  <a:cubicBezTo>
                    <a:pt x="988" y="2090"/>
                    <a:pt x="1002" y="2083"/>
                    <a:pt x="1009" y="2075"/>
                  </a:cubicBezTo>
                  <a:cubicBezTo>
                    <a:pt x="1023" y="2068"/>
                    <a:pt x="1032" y="2054"/>
                    <a:pt x="1046" y="2045"/>
                  </a:cubicBezTo>
                  <a:cubicBezTo>
                    <a:pt x="1053" y="2045"/>
                    <a:pt x="1061" y="2038"/>
                    <a:pt x="1068" y="2038"/>
                  </a:cubicBezTo>
                  <a:cubicBezTo>
                    <a:pt x="1091" y="2024"/>
                    <a:pt x="1121" y="2017"/>
                    <a:pt x="1142" y="2010"/>
                  </a:cubicBezTo>
                  <a:cubicBezTo>
                    <a:pt x="1173" y="2001"/>
                    <a:pt x="1201" y="1994"/>
                    <a:pt x="1231" y="1994"/>
                  </a:cubicBezTo>
                  <a:cubicBezTo>
                    <a:pt x="1439" y="1994"/>
                    <a:pt x="1601" y="2157"/>
                    <a:pt x="1601" y="2365"/>
                  </a:cubicBezTo>
                  <a:lnTo>
                    <a:pt x="1601" y="3573"/>
                  </a:lnTo>
                  <a:cubicBezTo>
                    <a:pt x="1601" y="3779"/>
                    <a:pt x="1765" y="3943"/>
                    <a:pt x="1973" y="3943"/>
                  </a:cubicBezTo>
                  <a:cubicBezTo>
                    <a:pt x="2172" y="3943"/>
                    <a:pt x="2336" y="3779"/>
                    <a:pt x="2336" y="3573"/>
                  </a:cubicBezTo>
                  <a:lnTo>
                    <a:pt x="2336" y="2801"/>
                  </a:lnTo>
                  <a:cubicBezTo>
                    <a:pt x="2336" y="2602"/>
                    <a:pt x="2499" y="2431"/>
                    <a:pt x="2706" y="2431"/>
                  </a:cubicBezTo>
                  <a:cubicBezTo>
                    <a:pt x="2907" y="2431"/>
                    <a:pt x="3068" y="2602"/>
                    <a:pt x="3068" y="2801"/>
                  </a:cubicBezTo>
                  <a:lnTo>
                    <a:pt x="3068" y="3468"/>
                  </a:lnTo>
                  <a:cubicBezTo>
                    <a:pt x="3084" y="3655"/>
                    <a:pt x="3239" y="3802"/>
                    <a:pt x="3433" y="3802"/>
                  </a:cubicBezTo>
                  <a:cubicBezTo>
                    <a:pt x="3632" y="3802"/>
                    <a:pt x="3803" y="3639"/>
                    <a:pt x="3803" y="3439"/>
                  </a:cubicBezTo>
                  <a:lnTo>
                    <a:pt x="3803" y="2134"/>
                  </a:lnTo>
                  <a:cubicBezTo>
                    <a:pt x="3803" y="1935"/>
                    <a:pt x="3966" y="1764"/>
                    <a:pt x="4166" y="1764"/>
                  </a:cubicBezTo>
                  <a:cubicBezTo>
                    <a:pt x="4367" y="1764"/>
                    <a:pt x="4536" y="1935"/>
                    <a:pt x="4536" y="2134"/>
                  </a:cubicBezTo>
                  <a:lnTo>
                    <a:pt x="4536" y="2157"/>
                  </a:lnTo>
                  <a:lnTo>
                    <a:pt x="4536" y="3105"/>
                  </a:lnTo>
                  <a:cubicBezTo>
                    <a:pt x="4536" y="3290"/>
                    <a:pt x="4685" y="3447"/>
                    <a:pt x="4870" y="3447"/>
                  </a:cubicBezTo>
                  <a:lnTo>
                    <a:pt x="4907" y="3447"/>
                  </a:lnTo>
                  <a:cubicBezTo>
                    <a:pt x="5092" y="3447"/>
                    <a:pt x="5247" y="3290"/>
                    <a:pt x="5247" y="3105"/>
                  </a:cubicBezTo>
                  <a:lnTo>
                    <a:pt x="5247" y="2291"/>
                  </a:lnTo>
                  <a:lnTo>
                    <a:pt x="4062" y="631"/>
                  </a:lnTo>
                  <a:cubicBezTo>
                    <a:pt x="3780" y="231"/>
                    <a:pt x="3351" y="0"/>
                    <a:pt x="289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36"/>
            <p:cNvSpPr/>
            <p:nvPr/>
          </p:nvSpPr>
          <p:spPr>
            <a:xfrm>
              <a:off x="5013536" y="2662118"/>
              <a:ext cx="690467" cy="226756"/>
            </a:xfrm>
            <a:custGeom>
              <a:rect b="b" l="l" r="r" t="t"/>
              <a:pathLst>
                <a:path extrusionOk="0" h="3001" w="9138">
                  <a:moveTo>
                    <a:pt x="1104" y="1"/>
                  </a:moveTo>
                  <a:lnTo>
                    <a:pt x="0" y="1571"/>
                  </a:lnTo>
                  <a:cubicBezTo>
                    <a:pt x="75" y="1550"/>
                    <a:pt x="149" y="1534"/>
                    <a:pt x="229" y="1534"/>
                  </a:cubicBezTo>
                  <a:cubicBezTo>
                    <a:pt x="608" y="1534"/>
                    <a:pt x="912" y="1808"/>
                    <a:pt x="971" y="2172"/>
                  </a:cubicBezTo>
                  <a:cubicBezTo>
                    <a:pt x="1015" y="2149"/>
                    <a:pt x="1067" y="2135"/>
                    <a:pt x="1128" y="2135"/>
                  </a:cubicBezTo>
                  <a:cubicBezTo>
                    <a:pt x="1163" y="2135"/>
                    <a:pt x="1200" y="2142"/>
                    <a:pt x="1238" y="2156"/>
                  </a:cubicBezTo>
                  <a:cubicBezTo>
                    <a:pt x="1341" y="2030"/>
                    <a:pt x="1490" y="1957"/>
                    <a:pt x="1661" y="1957"/>
                  </a:cubicBezTo>
                  <a:cubicBezTo>
                    <a:pt x="1956" y="1957"/>
                    <a:pt x="2195" y="2201"/>
                    <a:pt x="2195" y="2498"/>
                  </a:cubicBezTo>
                  <a:lnTo>
                    <a:pt x="2195" y="2535"/>
                  </a:lnTo>
                  <a:cubicBezTo>
                    <a:pt x="2246" y="2498"/>
                    <a:pt x="2305" y="2467"/>
                    <a:pt x="2372" y="2467"/>
                  </a:cubicBezTo>
                  <a:cubicBezTo>
                    <a:pt x="2527" y="2467"/>
                    <a:pt x="2653" y="2594"/>
                    <a:pt x="2653" y="2750"/>
                  </a:cubicBezTo>
                  <a:cubicBezTo>
                    <a:pt x="2653" y="2860"/>
                    <a:pt x="2595" y="2957"/>
                    <a:pt x="2497" y="3001"/>
                  </a:cubicBezTo>
                  <a:lnTo>
                    <a:pt x="5188" y="3001"/>
                  </a:lnTo>
                  <a:cubicBezTo>
                    <a:pt x="5136" y="2973"/>
                    <a:pt x="5106" y="2912"/>
                    <a:pt x="5106" y="2853"/>
                  </a:cubicBezTo>
                  <a:cubicBezTo>
                    <a:pt x="5106" y="2750"/>
                    <a:pt x="5188" y="2668"/>
                    <a:pt x="5291" y="2668"/>
                  </a:cubicBezTo>
                  <a:cubicBezTo>
                    <a:pt x="5335" y="2668"/>
                    <a:pt x="5380" y="2683"/>
                    <a:pt x="5410" y="2706"/>
                  </a:cubicBezTo>
                  <a:lnTo>
                    <a:pt x="5410" y="2683"/>
                  </a:lnTo>
                  <a:cubicBezTo>
                    <a:pt x="5410" y="2483"/>
                    <a:pt x="5573" y="2327"/>
                    <a:pt x="5765" y="2327"/>
                  </a:cubicBezTo>
                  <a:cubicBezTo>
                    <a:pt x="5876" y="2327"/>
                    <a:pt x="5981" y="2379"/>
                    <a:pt x="6039" y="2453"/>
                  </a:cubicBezTo>
                  <a:cubicBezTo>
                    <a:pt x="6070" y="2446"/>
                    <a:pt x="6091" y="2446"/>
                    <a:pt x="6121" y="2446"/>
                  </a:cubicBezTo>
                  <a:cubicBezTo>
                    <a:pt x="6159" y="2446"/>
                    <a:pt x="6187" y="2453"/>
                    <a:pt x="6224" y="2467"/>
                  </a:cubicBezTo>
                  <a:cubicBezTo>
                    <a:pt x="6240" y="2357"/>
                    <a:pt x="6292" y="2261"/>
                    <a:pt x="6365" y="2186"/>
                  </a:cubicBezTo>
                  <a:lnTo>
                    <a:pt x="6388" y="734"/>
                  </a:lnTo>
                  <a:cubicBezTo>
                    <a:pt x="6402" y="734"/>
                    <a:pt x="6409" y="1505"/>
                    <a:pt x="6418" y="2142"/>
                  </a:cubicBezTo>
                  <a:cubicBezTo>
                    <a:pt x="6498" y="2083"/>
                    <a:pt x="6603" y="2046"/>
                    <a:pt x="6713" y="2046"/>
                  </a:cubicBezTo>
                  <a:cubicBezTo>
                    <a:pt x="6774" y="2046"/>
                    <a:pt x="6833" y="2060"/>
                    <a:pt x="6884" y="2074"/>
                  </a:cubicBezTo>
                  <a:cubicBezTo>
                    <a:pt x="7076" y="2135"/>
                    <a:pt x="7218" y="2306"/>
                    <a:pt x="7218" y="2512"/>
                  </a:cubicBezTo>
                  <a:lnTo>
                    <a:pt x="7218" y="2549"/>
                  </a:lnTo>
                  <a:cubicBezTo>
                    <a:pt x="7233" y="2542"/>
                    <a:pt x="7247" y="2542"/>
                    <a:pt x="7270" y="2542"/>
                  </a:cubicBezTo>
                  <a:lnTo>
                    <a:pt x="7284" y="2542"/>
                  </a:lnTo>
                  <a:cubicBezTo>
                    <a:pt x="7441" y="2386"/>
                    <a:pt x="7626" y="2245"/>
                    <a:pt x="7832" y="2112"/>
                  </a:cubicBezTo>
                  <a:cubicBezTo>
                    <a:pt x="7841" y="1934"/>
                    <a:pt x="7900" y="1756"/>
                    <a:pt x="8010" y="1601"/>
                  </a:cubicBezTo>
                  <a:lnTo>
                    <a:pt x="9137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36"/>
            <p:cNvSpPr/>
            <p:nvPr/>
          </p:nvSpPr>
          <p:spPr>
            <a:xfrm>
              <a:off x="5588472" y="2006559"/>
              <a:ext cx="1504551" cy="886923"/>
            </a:xfrm>
            <a:custGeom>
              <a:rect b="b" l="l" r="r" t="t"/>
              <a:pathLst>
                <a:path extrusionOk="0" h="11738" w="19912">
                  <a:moveTo>
                    <a:pt x="8752" y="0"/>
                  </a:moveTo>
                  <a:cubicBezTo>
                    <a:pt x="8604" y="0"/>
                    <a:pt x="8471" y="59"/>
                    <a:pt x="8368" y="155"/>
                  </a:cubicBezTo>
                  <a:cubicBezTo>
                    <a:pt x="8270" y="251"/>
                    <a:pt x="8211" y="391"/>
                    <a:pt x="8211" y="541"/>
                  </a:cubicBezTo>
                  <a:lnTo>
                    <a:pt x="8211" y="770"/>
                  </a:lnTo>
                  <a:lnTo>
                    <a:pt x="8211" y="3512"/>
                  </a:lnTo>
                  <a:lnTo>
                    <a:pt x="8211" y="3742"/>
                  </a:lnTo>
                  <a:cubicBezTo>
                    <a:pt x="8211" y="3890"/>
                    <a:pt x="8153" y="4023"/>
                    <a:pt x="8048" y="4126"/>
                  </a:cubicBezTo>
                  <a:cubicBezTo>
                    <a:pt x="7952" y="4224"/>
                    <a:pt x="7818" y="4283"/>
                    <a:pt x="7664" y="4283"/>
                  </a:cubicBezTo>
                  <a:cubicBezTo>
                    <a:pt x="7367" y="4283"/>
                    <a:pt x="7123" y="4037"/>
                    <a:pt x="7123" y="3742"/>
                  </a:cubicBezTo>
                  <a:lnTo>
                    <a:pt x="7123" y="770"/>
                  </a:lnTo>
                  <a:lnTo>
                    <a:pt x="7123" y="756"/>
                  </a:lnTo>
                  <a:lnTo>
                    <a:pt x="401" y="10277"/>
                  </a:lnTo>
                  <a:cubicBezTo>
                    <a:pt x="1" y="10848"/>
                    <a:pt x="328" y="11693"/>
                    <a:pt x="979" y="11737"/>
                  </a:cubicBezTo>
                  <a:lnTo>
                    <a:pt x="18933" y="11737"/>
                  </a:lnTo>
                  <a:cubicBezTo>
                    <a:pt x="19586" y="11693"/>
                    <a:pt x="19911" y="10839"/>
                    <a:pt x="19511" y="10277"/>
                  </a:cubicBezTo>
                  <a:lnTo>
                    <a:pt x="12561" y="496"/>
                  </a:lnTo>
                  <a:lnTo>
                    <a:pt x="12561" y="3393"/>
                  </a:lnTo>
                  <a:cubicBezTo>
                    <a:pt x="12561" y="3541"/>
                    <a:pt x="12494" y="3674"/>
                    <a:pt x="12398" y="3770"/>
                  </a:cubicBezTo>
                  <a:cubicBezTo>
                    <a:pt x="12302" y="3875"/>
                    <a:pt x="12161" y="3934"/>
                    <a:pt x="12014" y="3934"/>
                  </a:cubicBezTo>
                  <a:cubicBezTo>
                    <a:pt x="11717" y="3934"/>
                    <a:pt x="11471" y="3690"/>
                    <a:pt x="11471" y="3393"/>
                  </a:cubicBezTo>
                  <a:lnTo>
                    <a:pt x="11471" y="1592"/>
                  </a:lnTo>
                  <a:cubicBezTo>
                    <a:pt x="11471" y="1290"/>
                    <a:pt x="11227" y="1044"/>
                    <a:pt x="10923" y="1044"/>
                  </a:cubicBezTo>
                  <a:cubicBezTo>
                    <a:pt x="10776" y="1044"/>
                    <a:pt x="10642" y="1112"/>
                    <a:pt x="10537" y="1208"/>
                  </a:cubicBezTo>
                  <a:cubicBezTo>
                    <a:pt x="10441" y="1304"/>
                    <a:pt x="10383" y="1444"/>
                    <a:pt x="10383" y="1592"/>
                  </a:cubicBezTo>
                  <a:lnTo>
                    <a:pt x="10383" y="2734"/>
                  </a:lnTo>
                  <a:cubicBezTo>
                    <a:pt x="10383" y="2890"/>
                    <a:pt x="10324" y="3023"/>
                    <a:pt x="10219" y="3119"/>
                  </a:cubicBezTo>
                  <a:cubicBezTo>
                    <a:pt x="10123" y="3223"/>
                    <a:pt x="9990" y="3281"/>
                    <a:pt x="9835" y="3281"/>
                  </a:cubicBezTo>
                  <a:cubicBezTo>
                    <a:pt x="9538" y="3281"/>
                    <a:pt x="9293" y="3038"/>
                    <a:pt x="9293" y="2734"/>
                  </a:cubicBezTo>
                  <a:lnTo>
                    <a:pt x="9302" y="2734"/>
                  </a:lnTo>
                  <a:lnTo>
                    <a:pt x="9302" y="541"/>
                  </a:lnTo>
                  <a:cubicBezTo>
                    <a:pt x="9302" y="244"/>
                    <a:pt x="9056" y="0"/>
                    <a:pt x="8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36"/>
            <p:cNvSpPr/>
            <p:nvPr/>
          </p:nvSpPr>
          <p:spPr>
            <a:xfrm>
              <a:off x="6126685" y="1872667"/>
              <a:ext cx="410971" cy="457516"/>
            </a:xfrm>
            <a:custGeom>
              <a:rect b="b" l="l" r="r" t="t"/>
              <a:pathLst>
                <a:path extrusionOk="0" h="6055" w="5439">
                  <a:moveTo>
                    <a:pt x="2815" y="1"/>
                  </a:moveTo>
                  <a:cubicBezTo>
                    <a:pt x="2163" y="1"/>
                    <a:pt x="1547" y="334"/>
                    <a:pt x="1147" y="897"/>
                  </a:cubicBezTo>
                  <a:lnTo>
                    <a:pt x="0" y="2528"/>
                  </a:lnTo>
                  <a:lnTo>
                    <a:pt x="0" y="2542"/>
                  </a:lnTo>
                  <a:lnTo>
                    <a:pt x="0" y="5514"/>
                  </a:lnTo>
                  <a:cubicBezTo>
                    <a:pt x="0" y="5809"/>
                    <a:pt x="244" y="6055"/>
                    <a:pt x="541" y="6055"/>
                  </a:cubicBezTo>
                  <a:cubicBezTo>
                    <a:pt x="695" y="6055"/>
                    <a:pt x="829" y="5996"/>
                    <a:pt x="925" y="5898"/>
                  </a:cubicBezTo>
                  <a:cubicBezTo>
                    <a:pt x="1030" y="5795"/>
                    <a:pt x="1088" y="5662"/>
                    <a:pt x="1088" y="5514"/>
                  </a:cubicBezTo>
                  <a:lnTo>
                    <a:pt x="1088" y="5284"/>
                  </a:lnTo>
                  <a:lnTo>
                    <a:pt x="1088" y="2542"/>
                  </a:lnTo>
                  <a:lnTo>
                    <a:pt x="1088" y="2313"/>
                  </a:lnTo>
                  <a:cubicBezTo>
                    <a:pt x="1088" y="2163"/>
                    <a:pt x="1147" y="2023"/>
                    <a:pt x="1245" y="1927"/>
                  </a:cubicBezTo>
                  <a:cubicBezTo>
                    <a:pt x="1348" y="1831"/>
                    <a:pt x="1481" y="1772"/>
                    <a:pt x="1629" y="1772"/>
                  </a:cubicBezTo>
                  <a:cubicBezTo>
                    <a:pt x="1933" y="1772"/>
                    <a:pt x="2179" y="2016"/>
                    <a:pt x="2179" y="2313"/>
                  </a:cubicBezTo>
                  <a:lnTo>
                    <a:pt x="2179" y="4506"/>
                  </a:lnTo>
                  <a:lnTo>
                    <a:pt x="2170" y="4506"/>
                  </a:lnTo>
                  <a:cubicBezTo>
                    <a:pt x="2170" y="4810"/>
                    <a:pt x="2415" y="5053"/>
                    <a:pt x="2712" y="5053"/>
                  </a:cubicBezTo>
                  <a:cubicBezTo>
                    <a:pt x="2867" y="5053"/>
                    <a:pt x="3000" y="4995"/>
                    <a:pt x="3096" y="4891"/>
                  </a:cubicBezTo>
                  <a:cubicBezTo>
                    <a:pt x="3201" y="4795"/>
                    <a:pt x="3260" y="4662"/>
                    <a:pt x="3260" y="4506"/>
                  </a:cubicBezTo>
                  <a:lnTo>
                    <a:pt x="3260" y="3364"/>
                  </a:lnTo>
                  <a:cubicBezTo>
                    <a:pt x="3260" y="3216"/>
                    <a:pt x="3318" y="3076"/>
                    <a:pt x="3414" y="2980"/>
                  </a:cubicBezTo>
                  <a:cubicBezTo>
                    <a:pt x="3519" y="2884"/>
                    <a:pt x="3653" y="2816"/>
                    <a:pt x="3800" y="2816"/>
                  </a:cubicBezTo>
                  <a:cubicBezTo>
                    <a:pt x="4104" y="2816"/>
                    <a:pt x="4348" y="3062"/>
                    <a:pt x="4348" y="3364"/>
                  </a:cubicBezTo>
                  <a:lnTo>
                    <a:pt x="4348" y="5165"/>
                  </a:lnTo>
                  <a:cubicBezTo>
                    <a:pt x="4348" y="5462"/>
                    <a:pt x="4594" y="5706"/>
                    <a:pt x="4891" y="5706"/>
                  </a:cubicBezTo>
                  <a:cubicBezTo>
                    <a:pt x="5038" y="5706"/>
                    <a:pt x="5179" y="5647"/>
                    <a:pt x="5275" y="5542"/>
                  </a:cubicBezTo>
                  <a:cubicBezTo>
                    <a:pt x="5371" y="5446"/>
                    <a:pt x="5438" y="5313"/>
                    <a:pt x="5438" y="5165"/>
                  </a:cubicBezTo>
                  <a:lnTo>
                    <a:pt x="5438" y="2268"/>
                  </a:lnTo>
                  <a:lnTo>
                    <a:pt x="4437" y="867"/>
                  </a:lnTo>
                  <a:cubicBezTo>
                    <a:pt x="4053" y="326"/>
                    <a:pt x="3452" y="1"/>
                    <a:pt x="281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36"/>
            <p:cNvSpPr/>
            <p:nvPr/>
          </p:nvSpPr>
          <p:spPr>
            <a:xfrm>
              <a:off x="5655116" y="2892198"/>
              <a:ext cx="10201" cy="1285"/>
            </a:xfrm>
            <a:custGeom>
              <a:rect b="b" l="l" r="r" t="t"/>
              <a:pathLst>
                <a:path extrusionOk="0" h="17" w="135">
                  <a:moveTo>
                    <a:pt x="1" y="0"/>
                  </a:moveTo>
                  <a:lnTo>
                    <a:pt x="1" y="0"/>
                  </a:lnTo>
                  <a:cubicBezTo>
                    <a:pt x="31" y="8"/>
                    <a:pt x="61" y="16"/>
                    <a:pt x="97" y="16"/>
                  </a:cubicBezTo>
                  <a:lnTo>
                    <a:pt x="134" y="16"/>
                  </a:lnTo>
                  <a:lnTo>
                    <a:pt x="97" y="16"/>
                  </a:lnTo>
                  <a:cubicBezTo>
                    <a:pt x="61" y="16"/>
                    <a:pt x="31" y="8"/>
                    <a:pt x="1" y="0"/>
                  </a:cubicBezTo>
                  <a:close/>
                </a:path>
              </a:pathLst>
            </a:custGeom>
            <a:solidFill>
              <a:srgbClr val="6771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36"/>
            <p:cNvSpPr/>
            <p:nvPr/>
          </p:nvSpPr>
          <p:spPr>
            <a:xfrm>
              <a:off x="5605246" y="2579757"/>
              <a:ext cx="1122142" cy="313725"/>
            </a:xfrm>
            <a:custGeom>
              <a:rect b="b" l="l" r="r" t="t"/>
              <a:pathLst>
                <a:path extrusionOk="0" h="4152" w="14851">
                  <a:moveTo>
                    <a:pt x="661" y="4135"/>
                  </a:moveTo>
                  <a:cubicBezTo>
                    <a:pt x="691" y="4143"/>
                    <a:pt x="721" y="4151"/>
                    <a:pt x="757" y="4151"/>
                  </a:cubicBezTo>
                  <a:lnTo>
                    <a:pt x="6101" y="4151"/>
                  </a:lnTo>
                  <a:cubicBezTo>
                    <a:pt x="6101" y="4151"/>
                    <a:pt x="6101" y="4143"/>
                    <a:pt x="6108" y="4135"/>
                  </a:cubicBezTo>
                  <a:close/>
                  <a:moveTo>
                    <a:pt x="2076" y="1"/>
                  </a:moveTo>
                  <a:lnTo>
                    <a:pt x="179" y="2691"/>
                  </a:lnTo>
                  <a:cubicBezTo>
                    <a:pt x="69" y="2846"/>
                    <a:pt x="10" y="3024"/>
                    <a:pt x="1" y="3202"/>
                  </a:cubicBezTo>
                  <a:cubicBezTo>
                    <a:pt x="862" y="2661"/>
                    <a:pt x="2121" y="2313"/>
                    <a:pt x="3522" y="2313"/>
                  </a:cubicBezTo>
                  <a:cubicBezTo>
                    <a:pt x="4811" y="2313"/>
                    <a:pt x="5982" y="2602"/>
                    <a:pt x="6826" y="3068"/>
                  </a:cubicBezTo>
                  <a:cubicBezTo>
                    <a:pt x="7664" y="2231"/>
                    <a:pt x="8982" y="1683"/>
                    <a:pt x="10472" y="1683"/>
                  </a:cubicBezTo>
                  <a:cubicBezTo>
                    <a:pt x="12524" y="1683"/>
                    <a:pt x="14265" y="2720"/>
                    <a:pt x="14843" y="4151"/>
                  </a:cubicBezTo>
                  <a:lnTo>
                    <a:pt x="14850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36"/>
            <p:cNvSpPr/>
            <p:nvPr/>
          </p:nvSpPr>
          <p:spPr>
            <a:xfrm>
              <a:off x="6934497" y="2286433"/>
              <a:ext cx="503456" cy="610978"/>
            </a:xfrm>
            <a:custGeom>
              <a:rect b="b" l="l" r="r" t="t"/>
              <a:pathLst>
                <a:path extrusionOk="0" h="8086" w="6663">
                  <a:moveTo>
                    <a:pt x="1" y="1"/>
                  </a:moveTo>
                  <a:lnTo>
                    <a:pt x="1" y="8085"/>
                  </a:lnTo>
                  <a:lnTo>
                    <a:pt x="6662" y="8085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36"/>
            <p:cNvSpPr/>
            <p:nvPr/>
          </p:nvSpPr>
          <p:spPr>
            <a:xfrm>
              <a:off x="6934497" y="2505860"/>
              <a:ext cx="503456" cy="31509"/>
            </a:xfrm>
            <a:custGeom>
              <a:rect b="b" l="l" r="r" t="t"/>
              <a:pathLst>
                <a:path extrusionOk="0" h="417" w="6663">
                  <a:moveTo>
                    <a:pt x="1" y="1"/>
                  </a:moveTo>
                  <a:lnTo>
                    <a:pt x="1" y="417"/>
                  </a:lnTo>
                  <a:lnTo>
                    <a:pt x="6662" y="417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36"/>
            <p:cNvSpPr/>
            <p:nvPr/>
          </p:nvSpPr>
          <p:spPr>
            <a:xfrm>
              <a:off x="6934497" y="2620635"/>
              <a:ext cx="503456" cy="105935"/>
            </a:xfrm>
            <a:custGeom>
              <a:rect b="b" l="l" r="r" t="t"/>
              <a:pathLst>
                <a:path extrusionOk="0" h="1402" w="6663">
                  <a:moveTo>
                    <a:pt x="1" y="0"/>
                  </a:moveTo>
                  <a:lnTo>
                    <a:pt x="1" y="1402"/>
                  </a:lnTo>
                  <a:lnTo>
                    <a:pt x="6662" y="1402"/>
                  </a:lnTo>
                  <a:lnTo>
                    <a:pt x="66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36"/>
            <p:cNvSpPr/>
            <p:nvPr/>
          </p:nvSpPr>
          <p:spPr>
            <a:xfrm>
              <a:off x="7294994" y="2616177"/>
              <a:ext cx="62337" cy="113793"/>
            </a:xfrm>
            <a:custGeom>
              <a:rect b="b" l="l" r="r" t="t"/>
              <a:pathLst>
                <a:path extrusionOk="0" h="1506" w="825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36"/>
            <p:cNvSpPr/>
            <p:nvPr/>
          </p:nvSpPr>
          <p:spPr>
            <a:xfrm>
              <a:off x="7183090" y="2616177"/>
              <a:ext cx="62261" cy="113793"/>
            </a:xfrm>
            <a:custGeom>
              <a:rect b="b" l="l" r="r" t="t"/>
              <a:pathLst>
                <a:path extrusionOk="0" h="1506" w="824">
                  <a:moveTo>
                    <a:pt x="742" y="82"/>
                  </a:moveTo>
                  <a:lnTo>
                    <a:pt x="742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36"/>
            <p:cNvSpPr/>
            <p:nvPr/>
          </p:nvSpPr>
          <p:spPr>
            <a:xfrm>
              <a:off x="7407654" y="2616177"/>
              <a:ext cx="33095" cy="113793"/>
            </a:xfrm>
            <a:custGeom>
              <a:rect b="b" l="l" r="r" t="t"/>
              <a:pathLst>
                <a:path extrusionOk="0" h="1506" w="438">
                  <a:moveTo>
                    <a:pt x="363" y="82"/>
                  </a:moveTo>
                  <a:lnTo>
                    <a:pt x="363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38" y="1505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36"/>
            <p:cNvSpPr/>
            <p:nvPr/>
          </p:nvSpPr>
          <p:spPr>
            <a:xfrm>
              <a:off x="7351060" y="2616177"/>
              <a:ext cx="62261" cy="113793"/>
            </a:xfrm>
            <a:custGeom>
              <a:rect b="b" l="l" r="r" t="t"/>
              <a:pathLst>
                <a:path extrusionOk="0" h="1506" w="824">
                  <a:moveTo>
                    <a:pt x="749" y="82"/>
                  </a:moveTo>
                  <a:lnTo>
                    <a:pt x="749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36"/>
            <p:cNvSpPr/>
            <p:nvPr/>
          </p:nvSpPr>
          <p:spPr>
            <a:xfrm>
              <a:off x="7239155" y="2616177"/>
              <a:ext cx="62110" cy="113793"/>
            </a:xfrm>
            <a:custGeom>
              <a:rect b="b" l="l" r="r" t="t"/>
              <a:pathLst>
                <a:path extrusionOk="0" h="1506" w="822">
                  <a:moveTo>
                    <a:pt x="740" y="82"/>
                  </a:moveTo>
                  <a:lnTo>
                    <a:pt x="740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36"/>
            <p:cNvSpPr/>
            <p:nvPr/>
          </p:nvSpPr>
          <p:spPr>
            <a:xfrm>
              <a:off x="6931173" y="2616177"/>
              <a:ext cx="33624" cy="113793"/>
            </a:xfrm>
            <a:custGeom>
              <a:rect b="b" l="l" r="r" t="t"/>
              <a:pathLst>
                <a:path extrusionOk="0" h="1506" w="445">
                  <a:moveTo>
                    <a:pt x="363" y="82"/>
                  </a:moveTo>
                  <a:lnTo>
                    <a:pt x="363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45" y="150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36"/>
            <p:cNvSpPr/>
            <p:nvPr/>
          </p:nvSpPr>
          <p:spPr>
            <a:xfrm>
              <a:off x="6958526" y="2616177"/>
              <a:ext cx="62337" cy="113793"/>
            </a:xfrm>
            <a:custGeom>
              <a:rect b="b" l="l" r="r" t="t"/>
              <a:pathLst>
                <a:path extrusionOk="0" h="1506" w="825">
                  <a:moveTo>
                    <a:pt x="750" y="82"/>
                  </a:moveTo>
                  <a:lnTo>
                    <a:pt x="750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36"/>
            <p:cNvSpPr/>
            <p:nvPr/>
          </p:nvSpPr>
          <p:spPr>
            <a:xfrm>
              <a:off x="7015120" y="2616177"/>
              <a:ext cx="61657" cy="113793"/>
            </a:xfrm>
            <a:custGeom>
              <a:rect b="b" l="l" r="r" t="t"/>
              <a:pathLst>
                <a:path extrusionOk="0" h="1506" w="816">
                  <a:moveTo>
                    <a:pt x="742" y="82"/>
                  </a:moveTo>
                  <a:lnTo>
                    <a:pt x="742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15" y="1505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36"/>
            <p:cNvSpPr/>
            <p:nvPr/>
          </p:nvSpPr>
          <p:spPr>
            <a:xfrm>
              <a:off x="7127024" y="2616177"/>
              <a:ext cx="62337" cy="113793"/>
            </a:xfrm>
            <a:custGeom>
              <a:rect b="b" l="l" r="r" t="t"/>
              <a:pathLst>
                <a:path extrusionOk="0" h="1506" w="825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36"/>
            <p:cNvSpPr/>
            <p:nvPr/>
          </p:nvSpPr>
          <p:spPr>
            <a:xfrm>
              <a:off x="7071185" y="2616177"/>
              <a:ext cx="62110" cy="113793"/>
            </a:xfrm>
            <a:custGeom>
              <a:rect b="b" l="l" r="r" t="t"/>
              <a:pathLst>
                <a:path extrusionOk="0" h="1506" w="822">
                  <a:moveTo>
                    <a:pt x="740" y="82"/>
                  </a:moveTo>
                  <a:lnTo>
                    <a:pt x="740" y="1423"/>
                  </a:lnTo>
                  <a:lnTo>
                    <a:pt x="73" y="1423"/>
                  </a:lnTo>
                  <a:lnTo>
                    <a:pt x="73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36"/>
            <p:cNvSpPr/>
            <p:nvPr/>
          </p:nvSpPr>
          <p:spPr>
            <a:xfrm>
              <a:off x="7082822" y="1942031"/>
              <a:ext cx="157996" cy="955381"/>
            </a:xfrm>
            <a:custGeom>
              <a:rect b="b" l="l" r="r" t="t"/>
              <a:pathLst>
                <a:path extrusionOk="0" h="12644" w="2091">
                  <a:moveTo>
                    <a:pt x="565" y="1"/>
                  </a:moveTo>
                  <a:lnTo>
                    <a:pt x="1" y="12613"/>
                  </a:lnTo>
                  <a:lnTo>
                    <a:pt x="2090" y="12643"/>
                  </a:lnTo>
                  <a:lnTo>
                    <a:pt x="1824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36"/>
            <p:cNvSpPr/>
            <p:nvPr/>
          </p:nvSpPr>
          <p:spPr>
            <a:xfrm>
              <a:off x="7082822" y="1942711"/>
              <a:ext cx="90294" cy="945633"/>
            </a:xfrm>
            <a:custGeom>
              <a:rect b="b" l="l" r="r" t="t"/>
              <a:pathLst>
                <a:path extrusionOk="0" h="12515" w="1195">
                  <a:moveTo>
                    <a:pt x="565" y="0"/>
                  </a:moveTo>
                  <a:lnTo>
                    <a:pt x="1" y="12515"/>
                  </a:lnTo>
                  <a:lnTo>
                    <a:pt x="1047" y="12515"/>
                  </a:lnTo>
                  <a:lnTo>
                    <a:pt x="1194" y="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36"/>
            <p:cNvSpPr/>
            <p:nvPr/>
          </p:nvSpPr>
          <p:spPr>
            <a:xfrm>
              <a:off x="7113121" y="2171658"/>
              <a:ext cx="113189" cy="57199"/>
            </a:xfrm>
            <a:custGeom>
              <a:rect b="b" l="l" r="r" t="t"/>
              <a:pathLst>
                <a:path extrusionOk="0" h="757" w="1498">
                  <a:moveTo>
                    <a:pt x="37" y="1"/>
                  </a:moveTo>
                  <a:lnTo>
                    <a:pt x="0" y="734"/>
                  </a:lnTo>
                  <a:lnTo>
                    <a:pt x="749" y="741"/>
                  </a:lnTo>
                  <a:lnTo>
                    <a:pt x="1497" y="757"/>
                  </a:lnTo>
                  <a:lnTo>
                    <a:pt x="1483" y="22"/>
                  </a:lnTo>
                  <a:lnTo>
                    <a:pt x="756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36"/>
            <p:cNvSpPr/>
            <p:nvPr/>
          </p:nvSpPr>
          <p:spPr>
            <a:xfrm>
              <a:off x="7106396" y="2301470"/>
              <a:ext cx="123238" cy="82436"/>
            </a:xfrm>
            <a:custGeom>
              <a:rect b="b" l="l" r="r" t="t"/>
              <a:pathLst>
                <a:path extrusionOk="0" h="1091" w="1631">
                  <a:moveTo>
                    <a:pt x="45" y="1"/>
                  </a:moveTo>
                  <a:lnTo>
                    <a:pt x="0" y="1068"/>
                  </a:lnTo>
                  <a:lnTo>
                    <a:pt x="816" y="1077"/>
                  </a:lnTo>
                  <a:lnTo>
                    <a:pt x="1631" y="1091"/>
                  </a:lnTo>
                  <a:lnTo>
                    <a:pt x="1608" y="17"/>
                  </a:lnTo>
                  <a:lnTo>
                    <a:pt x="83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36"/>
            <p:cNvSpPr/>
            <p:nvPr/>
          </p:nvSpPr>
          <p:spPr>
            <a:xfrm>
              <a:off x="6440108" y="1279143"/>
              <a:ext cx="292342" cy="233632"/>
            </a:xfrm>
            <a:custGeom>
              <a:rect b="b" l="l" r="r" t="t"/>
              <a:pathLst>
                <a:path extrusionOk="0" h="3092" w="3869">
                  <a:moveTo>
                    <a:pt x="3647" y="1"/>
                  </a:moveTo>
                  <a:cubicBezTo>
                    <a:pt x="2706" y="1"/>
                    <a:pt x="1898" y="579"/>
                    <a:pt x="1557" y="1393"/>
                  </a:cubicBezTo>
                  <a:cubicBezTo>
                    <a:pt x="1505" y="1386"/>
                    <a:pt x="1445" y="1386"/>
                    <a:pt x="1393" y="1386"/>
                  </a:cubicBezTo>
                  <a:cubicBezTo>
                    <a:pt x="623" y="1386"/>
                    <a:pt x="1" y="2009"/>
                    <a:pt x="1" y="2772"/>
                  </a:cubicBezTo>
                  <a:cubicBezTo>
                    <a:pt x="1" y="2884"/>
                    <a:pt x="15" y="2987"/>
                    <a:pt x="38" y="3092"/>
                  </a:cubicBezTo>
                  <a:lnTo>
                    <a:pt x="3869" y="3092"/>
                  </a:lnTo>
                  <a:lnTo>
                    <a:pt x="3869" y="2217"/>
                  </a:lnTo>
                  <a:lnTo>
                    <a:pt x="3869" y="8"/>
                  </a:lnTo>
                  <a:cubicBezTo>
                    <a:pt x="3794" y="1"/>
                    <a:pt x="3721" y="1"/>
                    <a:pt x="364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36"/>
            <p:cNvSpPr/>
            <p:nvPr/>
          </p:nvSpPr>
          <p:spPr>
            <a:xfrm>
              <a:off x="6728521" y="1278085"/>
              <a:ext cx="355585" cy="235218"/>
            </a:xfrm>
            <a:custGeom>
              <a:rect b="b" l="l" r="r" t="t"/>
              <a:pathLst>
                <a:path extrusionOk="0" h="3113" w="4706">
                  <a:moveTo>
                    <a:pt x="0" y="1"/>
                  </a:moveTo>
                  <a:lnTo>
                    <a:pt x="0" y="8"/>
                  </a:lnTo>
                  <a:lnTo>
                    <a:pt x="0" y="2231"/>
                  </a:lnTo>
                  <a:lnTo>
                    <a:pt x="0" y="3113"/>
                  </a:lnTo>
                  <a:lnTo>
                    <a:pt x="3061" y="3113"/>
                  </a:lnTo>
                  <a:cubicBezTo>
                    <a:pt x="3075" y="3097"/>
                    <a:pt x="3089" y="3090"/>
                    <a:pt x="3105" y="3075"/>
                  </a:cubicBezTo>
                  <a:cubicBezTo>
                    <a:pt x="3112" y="3090"/>
                    <a:pt x="3120" y="3097"/>
                    <a:pt x="3120" y="3113"/>
                  </a:cubicBezTo>
                  <a:lnTo>
                    <a:pt x="4638" y="3113"/>
                  </a:lnTo>
                  <a:cubicBezTo>
                    <a:pt x="4683" y="3017"/>
                    <a:pt x="4706" y="2912"/>
                    <a:pt x="4706" y="2794"/>
                  </a:cubicBezTo>
                  <a:cubicBezTo>
                    <a:pt x="4706" y="2341"/>
                    <a:pt x="4334" y="1971"/>
                    <a:pt x="3883" y="1971"/>
                  </a:cubicBezTo>
                  <a:cubicBezTo>
                    <a:pt x="3719" y="1971"/>
                    <a:pt x="3571" y="2016"/>
                    <a:pt x="3445" y="2097"/>
                  </a:cubicBezTo>
                  <a:cubicBezTo>
                    <a:pt x="3363" y="1571"/>
                    <a:pt x="2904" y="1171"/>
                    <a:pt x="2357" y="1171"/>
                  </a:cubicBezTo>
                  <a:cubicBezTo>
                    <a:pt x="2172" y="1171"/>
                    <a:pt x="1994" y="1215"/>
                    <a:pt x="1837" y="1297"/>
                  </a:cubicBezTo>
                  <a:cubicBezTo>
                    <a:pt x="1505" y="593"/>
                    <a:pt x="815" y="8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36"/>
            <p:cNvSpPr/>
            <p:nvPr/>
          </p:nvSpPr>
          <p:spPr>
            <a:xfrm>
              <a:off x="7822479" y="2368114"/>
              <a:ext cx="568438" cy="527484"/>
            </a:xfrm>
            <a:custGeom>
              <a:rect b="b" l="l" r="r" t="t"/>
              <a:pathLst>
                <a:path extrusionOk="0" h="6981" w="7523">
                  <a:moveTo>
                    <a:pt x="0" y="1"/>
                  </a:moveTo>
                  <a:lnTo>
                    <a:pt x="0" y="6981"/>
                  </a:lnTo>
                  <a:lnTo>
                    <a:pt x="7523" y="698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36"/>
            <p:cNvSpPr/>
            <p:nvPr/>
          </p:nvSpPr>
          <p:spPr>
            <a:xfrm>
              <a:off x="8390841" y="2379977"/>
              <a:ext cx="604" cy="508368"/>
            </a:xfrm>
            <a:custGeom>
              <a:rect b="b" l="l" r="r" t="t"/>
              <a:pathLst>
                <a:path extrusionOk="0" h="6728" w="8">
                  <a:moveTo>
                    <a:pt x="1" y="0"/>
                  </a:moveTo>
                  <a:lnTo>
                    <a:pt x="1" y="6728"/>
                  </a:lnTo>
                  <a:lnTo>
                    <a:pt x="8" y="672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59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36"/>
            <p:cNvSpPr/>
            <p:nvPr/>
          </p:nvSpPr>
          <p:spPr>
            <a:xfrm>
              <a:off x="8250299" y="2379977"/>
              <a:ext cx="140617" cy="477615"/>
            </a:xfrm>
            <a:custGeom>
              <a:rect b="b" l="l" r="r" t="t"/>
              <a:pathLst>
                <a:path extrusionOk="0" h="6321" w="1861">
                  <a:moveTo>
                    <a:pt x="0" y="0"/>
                  </a:moveTo>
                  <a:lnTo>
                    <a:pt x="0" y="6321"/>
                  </a:lnTo>
                  <a:lnTo>
                    <a:pt x="1861" y="6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858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36"/>
            <p:cNvSpPr/>
            <p:nvPr/>
          </p:nvSpPr>
          <p:spPr>
            <a:xfrm>
              <a:off x="7798904" y="2357006"/>
              <a:ext cx="614832" cy="23046"/>
            </a:xfrm>
            <a:custGeom>
              <a:rect b="b" l="l" r="r" t="t"/>
              <a:pathLst>
                <a:path extrusionOk="0" h="305" w="8137">
                  <a:moveTo>
                    <a:pt x="150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7"/>
                    <a:pt x="68" y="304"/>
                    <a:pt x="150" y="304"/>
                  </a:cubicBezTo>
                  <a:lnTo>
                    <a:pt x="7989" y="304"/>
                  </a:lnTo>
                  <a:cubicBezTo>
                    <a:pt x="8071" y="304"/>
                    <a:pt x="8137" y="237"/>
                    <a:pt x="8137" y="148"/>
                  </a:cubicBezTo>
                  <a:cubicBezTo>
                    <a:pt x="8137" y="66"/>
                    <a:pt x="8071" y="0"/>
                    <a:pt x="798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36"/>
            <p:cNvSpPr/>
            <p:nvPr/>
          </p:nvSpPr>
          <p:spPr>
            <a:xfrm>
              <a:off x="8316263" y="2470649"/>
              <a:ext cx="35967" cy="52665"/>
            </a:xfrm>
            <a:custGeom>
              <a:rect b="b" l="l" r="r" t="t"/>
              <a:pathLst>
                <a:path extrusionOk="0" h="697" w="476">
                  <a:moveTo>
                    <a:pt x="1" y="1"/>
                  </a:moveTo>
                  <a:lnTo>
                    <a:pt x="1" y="696"/>
                  </a:lnTo>
                  <a:lnTo>
                    <a:pt x="475" y="6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36"/>
            <p:cNvSpPr/>
            <p:nvPr/>
          </p:nvSpPr>
          <p:spPr>
            <a:xfrm>
              <a:off x="8251886" y="2470649"/>
              <a:ext cx="35438" cy="52665"/>
            </a:xfrm>
            <a:custGeom>
              <a:rect b="b" l="l" r="r" t="t"/>
              <a:pathLst>
                <a:path extrusionOk="0" h="697" w="469">
                  <a:moveTo>
                    <a:pt x="1" y="1"/>
                  </a:moveTo>
                  <a:lnTo>
                    <a:pt x="1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36"/>
            <p:cNvSpPr/>
            <p:nvPr/>
          </p:nvSpPr>
          <p:spPr>
            <a:xfrm>
              <a:off x="8186980" y="2470649"/>
              <a:ext cx="35287" cy="52665"/>
            </a:xfrm>
            <a:custGeom>
              <a:rect b="b" l="l" r="r" t="t"/>
              <a:pathLst>
                <a:path extrusionOk="0" h="697" w="467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36"/>
            <p:cNvSpPr/>
            <p:nvPr/>
          </p:nvSpPr>
          <p:spPr>
            <a:xfrm>
              <a:off x="8122074" y="2470649"/>
              <a:ext cx="35287" cy="52665"/>
            </a:xfrm>
            <a:custGeom>
              <a:rect b="b" l="l" r="r" t="t"/>
              <a:pathLst>
                <a:path extrusionOk="0" h="697" w="467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36"/>
            <p:cNvSpPr/>
            <p:nvPr/>
          </p:nvSpPr>
          <p:spPr>
            <a:xfrm>
              <a:off x="8057092" y="2470649"/>
              <a:ext cx="35362" cy="52665"/>
            </a:xfrm>
            <a:custGeom>
              <a:rect b="b" l="l" r="r" t="t"/>
              <a:pathLst>
                <a:path extrusionOk="0" h="697" w="468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36"/>
            <p:cNvSpPr/>
            <p:nvPr/>
          </p:nvSpPr>
          <p:spPr>
            <a:xfrm>
              <a:off x="7992186" y="2470649"/>
              <a:ext cx="35287" cy="52665"/>
            </a:xfrm>
            <a:custGeom>
              <a:rect b="b" l="l" r="r" t="t"/>
              <a:pathLst>
                <a:path extrusionOk="0" h="697" w="467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36"/>
            <p:cNvSpPr/>
            <p:nvPr/>
          </p:nvSpPr>
          <p:spPr>
            <a:xfrm>
              <a:off x="7927280" y="2470649"/>
              <a:ext cx="35287" cy="52665"/>
            </a:xfrm>
            <a:custGeom>
              <a:rect b="b" l="l" r="r" t="t"/>
              <a:pathLst>
                <a:path extrusionOk="0" h="697" w="467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36"/>
            <p:cNvSpPr/>
            <p:nvPr/>
          </p:nvSpPr>
          <p:spPr>
            <a:xfrm>
              <a:off x="7862223" y="2470649"/>
              <a:ext cx="35438" cy="52665"/>
            </a:xfrm>
            <a:custGeom>
              <a:rect b="b" l="l" r="r" t="t"/>
              <a:pathLst>
                <a:path extrusionOk="0" h="697" w="469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36"/>
            <p:cNvSpPr/>
            <p:nvPr/>
          </p:nvSpPr>
          <p:spPr>
            <a:xfrm>
              <a:off x="8316263" y="2571975"/>
              <a:ext cx="35967" cy="52741"/>
            </a:xfrm>
            <a:custGeom>
              <a:rect b="b" l="l" r="r" t="t"/>
              <a:pathLst>
                <a:path extrusionOk="0" h="698" w="476">
                  <a:moveTo>
                    <a:pt x="1" y="1"/>
                  </a:moveTo>
                  <a:lnTo>
                    <a:pt x="1" y="698"/>
                  </a:lnTo>
                  <a:lnTo>
                    <a:pt x="475" y="69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36"/>
            <p:cNvSpPr/>
            <p:nvPr/>
          </p:nvSpPr>
          <p:spPr>
            <a:xfrm>
              <a:off x="8251886" y="2571975"/>
              <a:ext cx="35438" cy="52741"/>
            </a:xfrm>
            <a:custGeom>
              <a:rect b="b" l="l" r="r" t="t"/>
              <a:pathLst>
                <a:path extrusionOk="0" h="698" w="469">
                  <a:moveTo>
                    <a:pt x="1" y="1"/>
                  </a:moveTo>
                  <a:lnTo>
                    <a:pt x="1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36"/>
            <p:cNvSpPr/>
            <p:nvPr/>
          </p:nvSpPr>
          <p:spPr>
            <a:xfrm>
              <a:off x="8186980" y="2571975"/>
              <a:ext cx="35287" cy="52741"/>
            </a:xfrm>
            <a:custGeom>
              <a:rect b="b" l="l" r="r" t="t"/>
              <a:pathLst>
                <a:path extrusionOk="0" h="698" w="467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36"/>
            <p:cNvSpPr/>
            <p:nvPr/>
          </p:nvSpPr>
          <p:spPr>
            <a:xfrm>
              <a:off x="8122074" y="2571975"/>
              <a:ext cx="35287" cy="52741"/>
            </a:xfrm>
            <a:custGeom>
              <a:rect b="b" l="l" r="r" t="t"/>
              <a:pathLst>
                <a:path extrusionOk="0" h="698" w="467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36"/>
            <p:cNvSpPr/>
            <p:nvPr/>
          </p:nvSpPr>
          <p:spPr>
            <a:xfrm>
              <a:off x="8057092" y="2571975"/>
              <a:ext cx="35362" cy="52741"/>
            </a:xfrm>
            <a:custGeom>
              <a:rect b="b" l="l" r="r" t="t"/>
              <a:pathLst>
                <a:path extrusionOk="0" h="698" w="468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36"/>
            <p:cNvSpPr/>
            <p:nvPr/>
          </p:nvSpPr>
          <p:spPr>
            <a:xfrm>
              <a:off x="7992186" y="2571975"/>
              <a:ext cx="35287" cy="52741"/>
            </a:xfrm>
            <a:custGeom>
              <a:rect b="b" l="l" r="r" t="t"/>
              <a:pathLst>
                <a:path extrusionOk="0" h="698" w="467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36"/>
            <p:cNvSpPr/>
            <p:nvPr/>
          </p:nvSpPr>
          <p:spPr>
            <a:xfrm>
              <a:off x="7927280" y="2571975"/>
              <a:ext cx="35287" cy="52741"/>
            </a:xfrm>
            <a:custGeom>
              <a:rect b="b" l="l" r="r" t="t"/>
              <a:pathLst>
                <a:path extrusionOk="0" h="698" w="467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36"/>
            <p:cNvSpPr/>
            <p:nvPr/>
          </p:nvSpPr>
          <p:spPr>
            <a:xfrm>
              <a:off x="7862223" y="2571975"/>
              <a:ext cx="35438" cy="52741"/>
            </a:xfrm>
            <a:custGeom>
              <a:rect b="b" l="l" r="r" t="t"/>
              <a:pathLst>
                <a:path extrusionOk="0" h="698" w="469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36"/>
            <p:cNvSpPr/>
            <p:nvPr/>
          </p:nvSpPr>
          <p:spPr>
            <a:xfrm>
              <a:off x="8316263" y="2673301"/>
              <a:ext cx="35967" cy="53270"/>
            </a:xfrm>
            <a:custGeom>
              <a:rect b="b" l="l" r="r" t="t"/>
              <a:pathLst>
                <a:path extrusionOk="0" h="705" w="476">
                  <a:moveTo>
                    <a:pt x="1" y="0"/>
                  </a:moveTo>
                  <a:lnTo>
                    <a:pt x="1" y="705"/>
                  </a:lnTo>
                  <a:lnTo>
                    <a:pt x="475" y="70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36"/>
            <p:cNvSpPr/>
            <p:nvPr/>
          </p:nvSpPr>
          <p:spPr>
            <a:xfrm>
              <a:off x="8251886" y="2673301"/>
              <a:ext cx="35438" cy="53270"/>
            </a:xfrm>
            <a:custGeom>
              <a:rect b="b" l="l" r="r" t="t"/>
              <a:pathLst>
                <a:path extrusionOk="0" h="705" w="469">
                  <a:moveTo>
                    <a:pt x="1" y="0"/>
                  </a:moveTo>
                  <a:lnTo>
                    <a:pt x="1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36"/>
            <p:cNvSpPr/>
            <p:nvPr/>
          </p:nvSpPr>
          <p:spPr>
            <a:xfrm>
              <a:off x="8186980" y="2673301"/>
              <a:ext cx="35287" cy="53270"/>
            </a:xfrm>
            <a:custGeom>
              <a:rect b="b" l="l" r="r" t="t"/>
              <a:pathLst>
                <a:path extrusionOk="0" h="705" w="467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36"/>
            <p:cNvSpPr/>
            <p:nvPr/>
          </p:nvSpPr>
          <p:spPr>
            <a:xfrm>
              <a:off x="8122074" y="2673301"/>
              <a:ext cx="35287" cy="53270"/>
            </a:xfrm>
            <a:custGeom>
              <a:rect b="b" l="l" r="r" t="t"/>
              <a:pathLst>
                <a:path extrusionOk="0" h="705" w="467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36"/>
            <p:cNvSpPr/>
            <p:nvPr/>
          </p:nvSpPr>
          <p:spPr>
            <a:xfrm>
              <a:off x="8057092" y="2673301"/>
              <a:ext cx="35362" cy="53270"/>
            </a:xfrm>
            <a:custGeom>
              <a:rect b="b" l="l" r="r" t="t"/>
              <a:pathLst>
                <a:path extrusionOk="0" h="705" w="468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36"/>
            <p:cNvSpPr/>
            <p:nvPr/>
          </p:nvSpPr>
          <p:spPr>
            <a:xfrm>
              <a:off x="7992186" y="2673301"/>
              <a:ext cx="35287" cy="53270"/>
            </a:xfrm>
            <a:custGeom>
              <a:rect b="b" l="l" r="r" t="t"/>
              <a:pathLst>
                <a:path extrusionOk="0" h="705" w="467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36"/>
            <p:cNvSpPr/>
            <p:nvPr/>
          </p:nvSpPr>
          <p:spPr>
            <a:xfrm>
              <a:off x="7927280" y="2673301"/>
              <a:ext cx="35287" cy="53270"/>
            </a:xfrm>
            <a:custGeom>
              <a:rect b="b" l="l" r="r" t="t"/>
              <a:pathLst>
                <a:path extrusionOk="0" h="705" w="467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36"/>
            <p:cNvSpPr/>
            <p:nvPr/>
          </p:nvSpPr>
          <p:spPr>
            <a:xfrm>
              <a:off x="7862223" y="2673301"/>
              <a:ext cx="35438" cy="53270"/>
            </a:xfrm>
            <a:custGeom>
              <a:rect b="b" l="l" r="r" t="t"/>
              <a:pathLst>
                <a:path extrusionOk="0" h="705" w="469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36"/>
            <p:cNvSpPr/>
            <p:nvPr/>
          </p:nvSpPr>
          <p:spPr>
            <a:xfrm>
              <a:off x="7821874" y="2857516"/>
              <a:ext cx="569042" cy="33700"/>
            </a:xfrm>
            <a:custGeom>
              <a:rect b="b" l="l" r="r" t="t"/>
              <a:pathLst>
                <a:path extrusionOk="0" h="446" w="7531">
                  <a:moveTo>
                    <a:pt x="1" y="1"/>
                  </a:moveTo>
                  <a:lnTo>
                    <a:pt x="1" y="445"/>
                  </a:lnTo>
                  <a:lnTo>
                    <a:pt x="7531" y="445"/>
                  </a:lnTo>
                  <a:lnTo>
                    <a:pt x="753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36"/>
            <p:cNvSpPr/>
            <p:nvPr/>
          </p:nvSpPr>
          <p:spPr>
            <a:xfrm>
              <a:off x="7432740" y="2206340"/>
              <a:ext cx="472174" cy="691072"/>
            </a:xfrm>
            <a:custGeom>
              <a:rect b="b" l="l" r="r" t="t"/>
              <a:pathLst>
                <a:path extrusionOk="0" h="9146" w="6249">
                  <a:moveTo>
                    <a:pt x="1246" y="1"/>
                  </a:moveTo>
                  <a:cubicBezTo>
                    <a:pt x="1246" y="1"/>
                    <a:pt x="854" y="8122"/>
                    <a:pt x="1" y="9145"/>
                  </a:cubicBezTo>
                  <a:lnTo>
                    <a:pt x="6248" y="9145"/>
                  </a:lnTo>
                  <a:cubicBezTo>
                    <a:pt x="6248" y="9145"/>
                    <a:pt x="4966" y="6373"/>
                    <a:pt x="4758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36"/>
            <p:cNvSpPr/>
            <p:nvPr/>
          </p:nvSpPr>
          <p:spPr>
            <a:xfrm>
              <a:off x="7668563" y="2206340"/>
              <a:ext cx="232423" cy="682005"/>
            </a:xfrm>
            <a:custGeom>
              <a:rect b="b" l="l" r="r" t="t"/>
              <a:pathLst>
                <a:path extrusionOk="0" h="9026" w="3076">
                  <a:moveTo>
                    <a:pt x="1" y="1"/>
                  </a:moveTo>
                  <a:lnTo>
                    <a:pt x="1" y="9026"/>
                  </a:lnTo>
                  <a:lnTo>
                    <a:pt x="3076" y="9026"/>
                  </a:lnTo>
                  <a:cubicBezTo>
                    <a:pt x="3038" y="8944"/>
                    <a:pt x="2987" y="8804"/>
                    <a:pt x="2926" y="8619"/>
                  </a:cubicBezTo>
                  <a:cubicBezTo>
                    <a:pt x="2697" y="7959"/>
                    <a:pt x="2327" y="6684"/>
                    <a:pt x="2037" y="4706"/>
                  </a:cubicBezTo>
                  <a:cubicBezTo>
                    <a:pt x="1934" y="3981"/>
                    <a:pt x="1838" y="3164"/>
                    <a:pt x="1763" y="2247"/>
                  </a:cubicBezTo>
                  <a:cubicBezTo>
                    <a:pt x="1756" y="2186"/>
                    <a:pt x="1749" y="2128"/>
                    <a:pt x="1749" y="2069"/>
                  </a:cubicBezTo>
                  <a:cubicBezTo>
                    <a:pt x="1697" y="1423"/>
                    <a:pt x="1660" y="735"/>
                    <a:pt x="1637" y="1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36"/>
            <p:cNvSpPr/>
            <p:nvPr/>
          </p:nvSpPr>
          <p:spPr>
            <a:xfrm>
              <a:off x="7511776" y="2397280"/>
              <a:ext cx="295137" cy="34758"/>
            </a:xfrm>
            <a:custGeom>
              <a:rect b="b" l="l" r="r" t="t"/>
              <a:pathLst>
                <a:path extrusionOk="0" h="460" w="3906">
                  <a:moveTo>
                    <a:pt x="38" y="1"/>
                  </a:moveTo>
                  <a:lnTo>
                    <a:pt x="0" y="460"/>
                  </a:lnTo>
                  <a:lnTo>
                    <a:pt x="3906" y="460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36"/>
            <p:cNvSpPr/>
            <p:nvPr/>
          </p:nvSpPr>
          <p:spPr>
            <a:xfrm>
              <a:off x="7499384" y="2533968"/>
              <a:ext cx="324379" cy="35287"/>
            </a:xfrm>
            <a:custGeom>
              <a:rect b="b" l="l" r="r" t="t"/>
              <a:pathLst>
                <a:path extrusionOk="0" h="467" w="4293">
                  <a:moveTo>
                    <a:pt x="45" y="0"/>
                  </a:moveTo>
                  <a:lnTo>
                    <a:pt x="1" y="466"/>
                  </a:lnTo>
                  <a:lnTo>
                    <a:pt x="4292" y="466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36"/>
            <p:cNvSpPr/>
            <p:nvPr/>
          </p:nvSpPr>
          <p:spPr>
            <a:xfrm>
              <a:off x="7527492" y="2206340"/>
              <a:ext cx="265971" cy="39291"/>
            </a:xfrm>
            <a:custGeom>
              <a:rect b="b" l="l" r="r" t="t"/>
              <a:pathLst>
                <a:path extrusionOk="0" h="520" w="3520">
                  <a:moveTo>
                    <a:pt x="29" y="1"/>
                  </a:moveTo>
                  <a:lnTo>
                    <a:pt x="1" y="513"/>
                  </a:lnTo>
                  <a:lnTo>
                    <a:pt x="3520" y="520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36"/>
            <p:cNvSpPr/>
            <p:nvPr/>
          </p:nvSpPr>
          <p:spPr>
            <a:xfrm>
              <a:off x="6726783" y="1889517"/>
              <a:ext cx="267180" cy="1007895"/>
            </a:xfrm>
            <a:custGeom>
              <a:rect b="b" l="l" r="r" t="t"/>
              <a:pathLst>
                <a:path extrusionOk="0" h="13339" w="3536">
                  <a:moveTo>
                    <a:pt x="7" y="0"/>
                  </a:moveTo>
                  <a:lnTo>
                    <a:pt x="0" y="13338"/>
                  </a:lnTo>
                  <a:lnTo>
                    <a:pt x="3536" y="13338"/>
                  </a:lnTo>
                  <a:cubicBezTo>
                    <a:pt x="3536" y="13338"/>
                    <a:pt x="3491" y="5773"/>
                    <a:pt x="3395" y="5261"/>
                  </a:cubicBezTo>
                  <a:cubicBezTo>
                    <a:pt x="3306" y="4757"/>
                    <a:pt x="3009" y="3794"/>
                    <a:pt x="2076" y="2757"/>
                  </a:cubicBezTo>
                  <a:cubicBezTo>
                    <a:pt x="1149" y="171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36"/>
            <p:cNvSpPr/>
            <p:nvPr/>
          </p:nvSpPr>
          <p:spPr>
            <a:xfrm>
              <a:off x="6727312" y="1889517"/>
              <a:ext cx="266651" cy="998828"/>
            </a:xfrm>
            <a:custGeom>
              <a:rect b="b" l="l" r="r" t="t"/>
              <a:pathLst>
                <a:path extrusionOk="0" h="13219" w="3529">
                  <a:moveTo>
                    <a:pt x="0" y="0"/>
                  </a:moveTo>
                  <a:lnTo>
                    <a:pt x="1275" y="2853"/>
                  </a:lnTo>
                  <a:cubicBezTo>
                    <a:pt x="1334" y="2972"/>
                    <a:pt x="2261" y="4839"/>
                    <a:pt x="2268" y="6810"/>
                  </a:cubicBezTo>
                  <a:lnTo>
                    <a:pt x="2328" y="13219"/>
                  </a:lnTo>
                  <a:lnTo>
                    <a:pt x="3529" y="13219"/>
                  </a:lnTo>
                  <a:cubicBezTo>
                    <a:pt x="3529" y="12931"/>
                    <a:pt x="3521" y="12122"/>
                    <a:pt x="3513" y="11122"/>
                  </a:cubicBezTo>
                  <a:lnTo>
                    <a:pt x="3513" y="11040"/>
                  </a:lnTo>
                  <a:cubicBezTo>
                    <a:pt x="3505" y="10619"/>
                    <a:pt x="3505" y="10158"/>
                    <a:pt x="3498" y="9699"/>
                  </a:cubicBezTo>
                  <a:lnTo>
                    <a:pt x="3498" y="9618"/>
                  </a:lnTo>
                  <a:cubicBezTo>
                    <a:pt x="3491" y="9269"/>
                    <a:pt x="3491" y="8913"/>
                    <a:pt x="3484" y="8574"/>
                  </a:cubicBezTo>
                  <a:cubicBezTo>
                    <a:pt x="3484" y="8431"/>
                    <a:pt x="3477" y="8298"/>
                    <a:pt x="3477" y="8158"/>
                  </a:cubicBezTo>
                  <a:cubicBezTo>
                    <a:pt x="3454" y="6706"/>
                    <a:pt x="3424" y="5462"/>
                    <a:pt x="3388" y="5261"/>
                  </a:cubicBezTo>
                  <a:lnTo>
                    <a:pt x="3388" y="5254"/>
                  </a:lnTo>
                  <a:cubicBezTo>
                    <a:pt x="3299" y="4741"/>
                    <a:pt x="2995" y="3786"/>
                    <a:pt x="2069" y="2757"/>
                  </a:cubicBezTo>
                  <a:cubicBezTo>
                    <a:pt x="1142" y="17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36"/>
            <p:cNvSpPr/>
            <p:nvPr/>
          </p:nvSpPr>
          <p:spPr>
            <a:xfrm>
              <a:off x="6727312" y="2305550"/>
              <a:ext cx="259397" cy="47603"/>
            </a:xfrm>
            <a:custGeom>
              <a:rect b="b" l="l" r="r" t="t"/>
              <a:pathLst>
                <a:path extrusionOk="0" h="630" w="3433">
                  <a:moveTo>
                    <a:pt x="0" y="0"/>
                  </a:moveTo>
                  <a:lnTo>
                    <a:pt x="0" y="630"/>
                  </a:lnTo>
                  <a:lnTo>
                    <a:pt x="3433" y="630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36"/>
            <p:cNvSpPr/>
            <p:nvPr/>
          </p:nvSpPr>
          <p:spPr>
            <a:xfrm>
              <a:off x="6726783" y="2440954"/>
              <a:ext cx="263327" cy="11258"/>
            </a:xfrm>
            <a:custGeom>
              <a:rect b="b" l="l" r="r" t="t"/>
              <a:pathLst>
                <a:path extrusionOk="0" h="149" w="3485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36"/>
            <p:cNvSpPr/>
            <p:nvPr/>
          </p:nvSpPr>
          <p:spPr>
            <a:xfrm>
              <a:off x="6726783" y="2467324"/>
              <a:ext cx="263327" cy="11183"/>
            </a:xfrm>
            <a:custGeom>
              <a:rect b="b" l="l" r="r" t="t"/>
              <a:pathLst>
                <a:path extrusionOk="0" h="148" w="3485">
                  <a:moveTo>
                    <a:pt x="0" y="0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36"/>
            <p:cNvSpPr/>
            <p:nvPr/>
          </p:nvSpPr>
          <p:spPr>
            <a:xfrm>
              <a:off x="6726783" y="2493619"/>
              <a:ext cx="263327" cy="11258"/>
            </a:xfrm>
            <a:custGeom>
              <a:rect b="b" l="l" r="r" t="t"/>
              <a:pathLst>
                <a:path extrusionOk="0" h="149" w="3485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36"/>
            <p:cNvSpPr/>
            <p:nvPr/>
          </p:nvSpPr>
          <p:spPr>
            <a:xfrm>
              <a:off x="6726783" y="2519838"/>
              <a:ext cx="263327" cy="11334"/>
            </a:xfrm>
            <a:custGeom>
              <a:rect b="b" l="l" r="r" t="t"/>
              <a:pathLst>
                <a:path extrusionOk="0" h="150" w="3485">
                  <a:moveTo>
                    <a:pt x="0" y="1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36"/>
            <p:cNvSpPr/>
            <p:nvPr/>
          </p:nvSpPr>
          <p:spPr>
            <a:xfrm>
              <a:off x="6726783" y="2546209"/>
              <a:ext cx="263327" cy="11334"/>
            </a:xfrm>
            <a:custGeom>
              <a:rect b="b" l="l" r="r" t="t"/>
              <a:pathLst>
                <a:path extrusionOk="0" h="150" w="3485">
                  <a:moveTo>
                    <a:pt x="0" y="0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36"/>
            <p:cNvSpPr/>
            <p:nvPr/>
          </p:nvSpPr>
          <p:spPr>
            <a:xfrm>
              <a:off x="5534220" y="2754452"/>
              <a:ext cx="674751" cy="137821"/>
            </a:xfrm>
            <a:custGeom>
              <a:rect b="b" l="l" r="r" t="t"/>
              <a:pathLst>
                <a:path extrusionOk="0" h="1824" w="8930">
                  <a:moveTo>
                    <a:pt x="4462" y="1"/>
                  </a:moveTo>
                  <a:cubicBezTo>
                    <a:pt x="2364" y="1"/>
                    <a:pt x="585" y="772"/>
                    <a:pt x="0" y="1823"/>
                  </a:cubicBezTo>
                  <a:lnTo>
                    <a:pt x="8929" y="1823"/>
                  </a:lnTo>
                  <a:cubicBezTo>
                    <a:pt x="8344" y="772"/>
                    <a:pt x="6566" y="1"/>
                    <a:pt x="4462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36"/>
            <p:cNvSpPr/>
            <p:nvPr/>
          </p:nvSpPr>
          <p:spPr>
            <a:xfrm>
              <a:off x="6065482" y="2706925"/>
              <a:ext cx="661377" cy="187615"/>
            </a:xfrm>
            <a:custGeom>
              <a:rect b="b" l="l" r="r" t="t"/>
              <a:pathLst>
                <a:path extrusionOk="0" h="2483" w="8753">
                  <a:moveTo>
                    <a:pt x="4381" y="0"/>
                  </a:moveTo>
                  <a:cubicBezTo>
                    <a:pt x="2322" y="0"/>
                    <a:pt x="572" y="1046"/>
                    <a:pt x="1" y="2483"/>
                  </a:cubicBezTo>
                  <a:lnTo>
                    <a:pt x="8752" y="2483"/>
                  </a:lnTo>
                  <a:cubicBezTo>
                    <a:pt x="8181" y="1046"/>
                    <a:pt x="6440" y="0"/>
                    <a:pt x="438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36"/>
            <p:cNvSpPr/>
            <p:nvPr/>
          </p:nvSpPr>
          <p:spPr>
            <a:xfrm>
              <a:off x="6193178" y="2750599"/>
              <a:ext cx="113189" cy="62790"/>
            </a:xfrm>
            <a:custGeom>
              <a:rect b="b" l="l" r="r" t="t"/>
              <a:pathLst>
                <a:path extrusionOk="0" h="831" w="1498">
                  <a:moveTo>
                    <a:pt x="978" y="0"/>
                  </a:moveTo>
                  <a:cubicBezTo>
                    <a:pt x="882" y="0"/>
                    <a:pt x="772" y="14"/>
                    <a:pt x="660" y="52"/>
                  </a:cubicBezTo>
                  <a:cubicBezTo>
                    <a:pt x="246" y="171"/>
                    <a:pt x="0" y="475"/>
                    <a:pt x="89" y="660"/>
                  </a:cubicBezTo>
                  <a:cubicBezTo>
                    <a:pt x="143" y="779"/>
                    <a:pt x="290" y="831"/>
                    <a:pt x="475" y="831"/>
                  </a:cubicBezTo>
                  <a:cubicBezTo>
                    <a:pt x="594" y="831"/>
                    <a:pt x="735" y="807"/>
                    <a:pt x="868" y="770"/>
                  </a:cubicBezTo>
                  <a:cubicBezTo>
                    <a:pt x="1224" y="667"/>
                    <a:pt x="1498" y="459"/>
                    <a:pt x="1467" y="260"/>
                  </a:cubicBezTo>
                  <a:cubicBezTo>
                    <a:pt x="1446" y="112"/>
                    <a:pt x="1245" y="0"/>
                    <a:pt x="978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36"/>
            <p:cNvSpPr/>
            <p:nvPr/>
          </p:nvSpPr>
          <p:spPr>
            <a:xfrm>
              <a:off x="6323670" y="2760119"/>
              <a:ext cx="58937" cy="30300"/>
            </a:xfrm>
            <a:custGeom>
              <a:rect b="b" l="l" r="r" t="t"/>
              <a:pathLst>
                <a:path extrusionOk="0" h="401" w="780">
                  <a:moveTo>
                    <a:pt x="393" y="0"/>
                  </a:moveTo>
                  <a:cubicBezTo>
                    <a:pt x="171" y="0"/>
                    <a:pt x="0" y="103"/>
                    <a:pt x="16" y="215"/>
                  </a:cubicBezTo>
                  <a:cubicBezTo>
                    <a:pt x="23" y="326"/>
                    <a:pt x="185" y="400"/>
                    <a:pt x="386" y="400"/>
                  </a:cubicBezTo>
                  <a:lnTo>
                    <a:pt x="393" y="400"/>
                  </a:lnTo>
                  <a:cubicBezTo>
                    <a:pt x="594" y="400"/>
                    <a:pt x="763" y="319"/>
                    <a:pt x="772" y="215"/>
                  </a:cubicBezTo>
                  <a:cubicBezTo>
                    <a:pt x="779" y="103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36"/>
            <p:cNvSpPr/>
            <p:nvPr/>
          </p:nvSpPr>
          <p:spPr>
            <a:xfrm>
              <a:off x="5428436" y="2641414"/>
              <a:ext cx="131097" cy="165250"/>
            </a:xfrm>
            <a:custGeom>
              <a:rect b="b" l="l" r="r" t="t"/>
              <a:pathLst>
                <a:path extrusionOk="0" h="2187" w="1735">
                  <a:moveTo>
                    <a:pt x="867" y="1"/>
                  </a:moveTo>
                  <a:cubicBezTo>
                    <a:pt x="490" y="1"/>
                    <a:pt x="178" y="303"/>
                    <a:pt x="178" y="682"/>
                  </a:cubicBezTo>
                  <a:cubicBezTo>
                    <a:pt x="178" y="712"/>
                    <a:pt x="186" y="741"/>
                    <a:pt x="193" y="778"/>
                  </a:cubicBezTo>
                  <a:cubicBezTo>
                    <a:pt x="66" y="926"/>
                    <a:pt x="1" y="1112"/>
                    <a:pt x="1" y="1319"/>
                  </a:cubicBezTo>
                  <a:cubicBezTo>
                    <a:pt x="1" y="1801"/>
                    <a:pt x="385" y="2187"/>
                    <a:pt x="867" y="2187"/>
                  </a:cubicBezTo>
                  <a:cubicBezTo>
                    <a:pt x="1342" y="2187"/>
                    <a:pt x="1735" y="1801"/>
                    <a:pt x="1735" y="1319"/>
                  </a:cubicBezTo>
                  <a:cubicBezTo>
                    <a:pt x="1735" y="1112"/>
                    <a:pt x="1660" y="926"/>
                    <a:pt x="1541" y="778"/>
                  </a:cubicBezTo>
                  <a:cubicBezTo>
                    <a:pt x="1541" y="741"/>
                    <a:pt x="1550" y="712"/>
                    <a:pt x="1550" y="682"/>
                  </a:cubicBezTo>
                  <a:cubicBezTo>
                    <a:pt x="1550" y="303"/>
                    <a:pt x="1245" y="1"/>
                    <a:pt x="86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36"/>
            <p:cNvSpPr/>
            <p:nvPr/>
          </p:nvSpPr>
          <p:spPr>
            <a:xfrm>
              <a:off x="5493342" y="2717503"/>
              <a:ext cx="5743" cy="172579"/>
            </a:xfrm>
            <a:custGeom>
              <a:rect b="b" l="l" r="r" t="t"/>
              <a:pathLst>
                <a:path extrusionOk="0" h="2284" w="76">
                  <a:moveTo>
                    <a:pt x="38" y="1"/>
                  </a:moveTo>
                  <a:lnTo>
                    <a:pt x="1" y="2247"/>
                  </a:lnTo>
                  <a:cubicBezTo>
                    <a:pt x="1" y="2268"/>
                    <a:pt x="15" y="2284"/>
                    <a:pt x="38" y="2284"/>
                  </a:cubicBezTo>
                  <a:cubicBezTo>
                    <a:pt x="59" y="2284"/>
                    <a:pt x="75" y="2268"/>
                    <a:pt x="75" y="2247"/>
                  </a:cubicBezTo>
                  <a:cubicBezTo>
                    <a:pt x="75" y="2247"/>
                    <a:pt x="59" y="1"/>
                    <a:pt x="3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36"/>
            <p:cNvSpPr/>
            <p:nvPr/>
          </p:nvSpPr>
          <p:spPr>
            <a:xfrm>
              <a:off x="5463118" y="2758381"/>
              <a:ext cx="33095" cy="26899"/>
            </a:xfrm>
            <a:custGeom>
              <a:rect b="b" l="l" r="r" t="t"/>
              <a:pathLst>
                <a:path extrusionOk="0" h="356" w="438">
                  <a:moveTo>
                    <a:pt x="0" y="0"/>
                  </a:moveTo>
                  <a:cubicBezTo>
                    <a:pt x="205" y="342"/>
                    <a:pt x="404" y="356"/>
                    <a:pt x="434" y="356"/>
                  </a:cubicBezTo>
                  <a:cubicBezTo>
                    <a:pt x="437" y="356"/>
                    <a:pt x="438" y="356"/>
                    <a:pt x="438" y="356"/>
                  </a:cubicBezTo>
                  <a:lnTo>
                    <a:pt x="438" y="311"/>
                  </a:lnTo>
                  <a:cubicBezTo>
                    <a:pt x="438" y="311"/>
                    <a:pt x="434" y="314"/>
                    <a:pt x="422" y="314"/>
                  </a:cubicBezTo>
                  <a:cubicBezTo>
                    <a:pt x="396" y="314"/>
                    <a:pt x="334" y="300"/>
                    <a:pt x="201" y="208"/>
                  </a:cubicBezTo>
                  <a:cubicBezTo>
                    <a:pt x="82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36"/>
            <p:cNvSpPr/>
            <p:nvPr/>
          </p:nvSpPr>
          <p:spPr>
            <a:xfrm>
              <a:off x="5496137" y="2751127"/>
              <a:ext cx="28562" cy="23046"/>
            </a:xfrm>
            <a:custGeom>
              <a:rect b="b" l="l" r="r" t="t"/>
              <a:pathLst>
                <a:path extrusionOk="0" h="305" w="378">
                  <a:moveTo>
                    <a:pt x="378" y="0"/>
                  </a:moveTo>
                  <a:cubicBezTo>
                    <a:pt x="378" y="0"/>
                    <a:pt x="305" y="105"/>
                    <a:pt x="209" y="171"/>
                  </a:cubicBezTo>
                  <a:cubicBezTo>
                    <a:pt x="96" y="250"/>
                    <a:pt x="41" y="263"/>
                    <a:pt x="17" y="263"/>
                  </a:cubicBezTo>
                  <a:cubicBezTo>
                    <a:pt x="5" y="263"/>
                    <a:pt x="1" y="260"/>
                    <a:pt x="1" y="260"/>
                  </a:cubicBezTo>
                  <a:lnTo>
                    <a:pt x="1" y="260"/>
                  </a:lnTo>
                  <a:lnTo>
                    <a:pt x="8" y="304"/>
                  </a:lnTo>
                  <a:cubicBezTo>
                    <a:pt x="8" y="304"/>
                    <a:pt x="8" y="304"/>
                    <a:pt x="9" y="304"/>
                  </a:cubicBezTo>
                  <a:cubicBezTo>
                    <a:pt x="24" y="304"/>
                    <a:pt x="194" y="298"/>
                    <a:pt x="37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36"/>
            <p:cNvSpPr/>
            <p:nvPr/>
          </p:nvSpPr>
          <p:spPr>
            <a:xfrm>
              <a:off x="5473167" y="2734806"/>
              <a:ext cx="23046" cy="18663"/>
            </a:xfrm>
            <a:custGeom>
              <a:rect b="b" l="l" r="r" t="t"/>
              <a:pathLst>
                <a:path extrusionOk="0" h="247" w="305">
                  <a:moveTo>
                    <a:pt x="1" y="1"/>
                  </a:moveTo>
                  <a:cubicBezTo>
                    <a:pt x="149" y="240"/>
                    <a:pt x="289" y="246"/>
                    <a:pt x="304" y="246"/>
                  </a:cubicBezTo>
                  <a:cubicBezTo>
                    <a:pt x="304" y="246"/>
                    <a:pt x="305" y="246"/>
                    <a:pt x="305" y="246"/>
                  </a:cubicBezTo>
                  <a:lnTo>
                    <a:pt x="305" y="209"/>
                  </a:lnTo>
                  <a:cubicBezTo>
                    <a:pt x="305" y="209"/>
                    <a:pt x="302" y="211"/>
                    <a:pt x="293" y="211"/>
                  </a:cubicBezTo>
                  <a:cubicBezTo>
                    <a:pt x="275" y="211"/>
                    <a:pt x="232" y="201"/>
                    <a:pt x="141" y="134"/>
                  </a:cubicBezTo>
                  <a:cubicBezTo>
                    <a:pt x="60" y="8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36"/>
            <p:cNvSpPr/>
            <p:nvPr/>
          </p:nvSpPr>
          <p:spPr>
            <a:xfrm>
              <a:off x="6368553" y="2355873"/>
              <a:ext cx="480410" cy="467565"/>
            </a:xfrm>
            <a:custGeom>
              <a:rect b="b" l="l" r="r" t="t"/>
              <a:pathLst>
                <a:path extrusionOk="0" h="6188" w="6358">
                  <a:moveTo>
                    <a:pt x="3090" y="1"/>
                  </a:moveTo>
                  <a:cubicBezTo>
                    <a:pt x="2978" y="1"/>
                    <a:pt x="2867" y="30"/>
                    <a:pt x="2771" y="90"/>
                  </a:cubicBezTo>
                  <a:cubicBezTo>
                    <a:pt x="2067" y="534"/>
                    <a:pt x="0" y="6188"/>
                    <a:pt x="3089" y="6188"/>
                  </a:cubicBezTo>
                  <a:cubicBezTo>
                    <a:pt x="6358" y="6188"/>
                    <a:pt x="4112" y="534"/>
                    <a:pt x="3415" y="90"/>
                  </a:cubicBezTo>
                  <a:cubicBezTo>
                    <a:pt x="3315" y="30"/>
                    <a:pt x="3202" y="1"/>
                    <a:pt x="309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36"/>
            <p:cNvSpPr/>
            <p:nvPr/>
          </p:nvSpPr>
          <p:spPr>
            <a:xfrm>
              <a:off x="6368553" y="2362447"/>
              <a:ext cx="233480" cy="460992"/>
            </a:xfrm>
            <a:custGeom>
              <a:rect b="b" l="l" r="r" t="t"/>
              <a:pathLst>
                <a:path extrusionOk="0" h="6101" w="3090">
                  <a:moveTo>
                    <a:pt x="2776" y="1"/>
                  </a:moveTo>
                  <a:cubicBezTo>
                    <a:pt x="2775" y="1"/>
                    <a:pt x="2773" y="2"/>
                    <a:pt x="2771" y="3"/>
                  </a:cubicBezTo>
                  <a:cubicBezTo>
                    <a:pt x="2067" y="447"/>
                    <a:pt x="0" y="6101"/>
                    <a:pt x="3089" y="6101"/>
                  </a:cubicBezTo>
                  <a:cubicBezTo>
                    <a:pt x="3089" y="6101"/>
                    <a:pt x="2312" y="6033"/>
                    <a:pt x="2268" y="3826"/>
                  </a:cubicBezTo>
                  <a:cubicBezTo>
                    <a:pt x="2215" y="1638"/>
                    <a:pt x="2848" y="1"/>
                    <a:pt x="277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36"/>
            <p:cNvSpPr/>
            <p:nvPr/>
          </p:nvSpPr>
          <p:spPr>
            <a:xfrm>
              <a:off x="6594704" y="2568197"/>
              <a:ext cx="33624" cy="323548"/>
            </a:xfrm>
            <a:custGeom>
              <a:rect b="b" l="l" r="r" t="t"/>
              <a:pathLst>
                <a:path extrusionOk="0" h="4282" w="445">
                  <a:moveTo>
                    <a:pt x="224" y="1"/>
                  </a:moveTo>
                  <a:cubicBezTo>
                    <a:pt x="223" y="1"/>
                    <a:pt x="222" y="6"/>
                    <a:pt x="222" y="20"/>
                  </a:cubicBezTo>
                  <a:lnTo>
                    <a:pt x="0" y="4281"/>
                  </a:lnTo>
                  <a:lnTo>
                    <a:pt x="445" y="4281"/>
                  </a:lnTo>
                  <a:cubicBezTo>
                    <a:pt x="430" y="2458"/>
                    <a:pt x="267" y="20"/>
                    <a:pt x="229" y="20"/>
                  </a:cubicBezTo>
                  <a:cubicBezTo>
                    <a:pt x="229" y="20"/>
                    <a:pt x="226" y="1"/>
                    <a:pt x="22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36"/>
            <p:cNvSpPr/>
            <p:nvPr/>
          </p:nvSpPr>
          <p:spPr>
            <a:xfrm>
              <a:off x="6520202" y="2682821"/>
              <a:ext cx="91881" cy="73973"/>
            </a:xfrm>
            <a:custGeom>
              <a:rect b="b" l="l" r="r" t="t"/>
              <a:pathLst>
                <a:path extrusionOk="0" h="979" w="1216">
                  <a:moveTo>
                    <a:pt x="1" y="1"/>
                  </a:moveTo>
                  <a:cubicBezTo>
                    <a:pt x="595" y="952"/>
                    <a:pt x="1136" y="979"/>
                    <a:pt x="1196" y="979"/>
                  </a:cubicBezTo>
                  <a:cubicBezTo>
                    <a:pt x="1199" y="979"/>
                    <a:pt x="1201" y="979"/>
                    <a:pt x="1201" y="979"/>
                  </a:cubicBezTo>
                  <a:lnTo>
                    <a:pt x="1215" y="838"/>
                  </a:lnTo>
                  <a:lnTo>
                    <a:pt x="1215" y="838"/>
                  </a:lnTo>
                  <a:cubicBezTo>
                    <a:pt x="1215" y="838"/>
                    <a:pt x="1203" y="847"/>
                    <a:pt x="1168" y="847"/>
                  </a:cubicBezTo>
                  <a:cubicBezTo>
                    <a:pt x="1093" y="847"/>
                    <a:pt x="919" y="806"/>
                    <a:pt x="556" y="548"/>
                  </a:cubicBezTo>
                  <a:cubicBezTo>
                    <a:pt x="245" y="33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36"/>
            <p:cNvSpPr/>
            <p:nvPr/>
          </p:nvSpPr>
          <p:spPr>
            <a:xfrm>
              <a:off x="6612007" y="2662118"/>
              <a:ext cx="77373" cy="62715"/>
            </a:xfrm>
            <a:custGeom>
              <a:rect b="b" l="l" r="r" t="t"/>
              <a:pathLst>
                <a:path extrusionOk="0" h="830" w="1024">
                  <a:moveTo>
                    <a:pt x="1023" y="1"/>
                  </a:moveTo>
                  <a:lnTo>
                    <a:pt x="1023" y="1"/>
                  </a:lnTo>
                  <a:cubicBezTo>
                    <a:pt x="1023" y="1"/>
                    <a:pt x="824" y="282"/>
                    <a:pt x="557" y="467"/>
                  </a:cubicBezTo>
                  <a:cubicBezTo>
                    <a:pt x="255" y="685"/>
                    <a:pt x="108" y="721"/>
                    <a:pt x="44" y="721"/>
                  </a:cubicBezTo>
                  <a:cubicBezTo>
                    <a:pt x="12" y="721"/>
                    <a:pt x="0" y="712"/>
                    <a:pt x="0" y="712"/>
                  </a:cubicBezTo>
                  <a:lnTo>
                    <a:pt x="0" y="712"/>
                  </a:lnTo>
                  <a:lnTo>
                    <a:pt x="8" y="830"/>
                  </a:lnTo>
                  <a:cubicBezTo>
                    <a:pt x="8" y="830"/>
                    <a:pt x="10" y="830"/>
                    <a:pt x="14" y="830"/>
                  </a:cubicBezTo>
                  <a:cubicBezTo>
                    <a:pt x="72" y="830"/>
                    <a:pt x="531" y="803"/>
                    <a:pt x="10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36"/>
            <p:cNvSpPr/>
            <p:nvPr/>
          </p:nvSpPr>
          <p:spPr>
            <a:xfrm>
              <a:off x="6549217" y="2617235"/>
              <a:ext cx="62866" cy="50474"/>
            </a:xfrm>
            <a:custGeom>
              <a:rect b="b" l="l" r="r" t="t"/>
              <a:pathLst>
                <a:path extrusionOk="0" h="668" w="832">
                  <a:moveTo>
                    <a:pt x="1" y="1"/>
                  </a:moveTo>
                  <a:lnTo>
                    <a:pt x="1" y="1"/>
                  </a:lnTo>
                  <a:cubicBezTo>
                    <a:pt x="398" y="648"/>
                    <a:pt x="774" y="668"/>
                    <a:pt x="820" y="668"/>
                  </a:cubicBezTo>
                  <a:cubicBezTo>
                    <a:pt x="823" y="668"/>
                    <a:pt x="824" y="668"/>
                    <a:pt x="824" y="668"/>
                  </a:cubicBezTo>
                  <a:lnTo>
                    <a:pt x="831" y="572"/>
                  </a:lnTo>
                  <a:lnTo>
                    <a:pt x="831" y="572"/>
                  </a:lnTo>
                  <a:cubicBezTo>
                    <a:pt x="831" y="572"/>
                    <a:pt x="821" y="580"/>
                    <a:pt x="793" y="580"/>
                  </a:cubicBezTo>
                  <a:cubicBezTo>
                    <a:pt x="739" y="580"/>
                    <a:pt x="618" y="550"/>
                    <a:pt x="380" y="380"/>
                  </a:cubicBezTo>
                  <a:cubicBezTo>
                    <a:pt x="165" y="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36"/>
            <p:cNvSpPr/>
            <p:nvPr/>
          </p:nvSpPr>
          <p:spPr>
            <a:xfrm>
              <a:off x="5897512" y="2520292"/>
              <a:ext cx="334429" cy="325512"/>
            </a:xfrm>
            <a:custGeom>
              <a:rect b="b" l="l" r="r" t="t"/>
              <a:pathLst>
                <a:path extrusionOk="0" h="4308" w="4426">
                  <a:moveTo>
                    <a:pt x="2151" y="1"/>
                  </a:moveTo>
                  <a:cubicBezTo>
                    <a:pt x="2073" y="1"/>
                    <a:pt x="1995" y="21"/>
                    <a:pt x="1929" y="62"/>
                  </a:cubicBezTo>
                  <a:cubicBezTo>
                    <a:pt x="1440" y="366"/>
                    <a:pt x="1" y="4307"/>
                    <a:pt x="2151" y="4307"/>
                  </a:cubicBezTo>
                  <a:cubicBezTo>
                    <a:pt x="4425" y="4307"/>
                    <a:pt x="2862" y="366"/>
                    <a:pt x="2373" y="62"/>
                  </a:cubicBezTo>
                  <a:cubicBezTo>
                    <a:pt x="2307" y="21"/>
                    <a:pt x="2229" y="1"/>
                    <a:pt x="215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36"/>
            <p:cNvSpPr/>
            <p:nvPr/>
          </p:nvSpPr>
          <p:spPr>
            <a:xfrm>
              <a:off x="5897512" y="2524825"/>
              <a:ext cx="162530" cy="320979"/>
            </a:xfrm>
            <a:custGeom>
              <a:rect b="b" l="l" r="r" t="t"/>
              <a:pathLst>
                <a:path extrusionOk="0" h="4248" w="2151">
                  <a:moveTo>
                    <a:pt x="1932" y="1"/>
                  </a:moveTo>
                  <a:cubicBezTo>
                    <a:pt x="1931" y="1"/>
                    <a:pt x="1930" y="1"/>
                    <a:pt x="1929" y="2"/>
                  </a:cubicBezTo>
                  <a:cubicBezTo>
                    <a:pt x="1440" y="306"/>
                    <a:pt x="1" y="4247"/>
                    <a:pt x="2151" y="4247"/>
                  </a:cubicBezTo>
                  <a:cubicBezTo>
                    <a:pt x="2151" y="4247"/>
                    <a:pt x="1610" y="4203"/>
                    <a:pt x="1580" y="2663"/>
                  </a:cubicBezTo>
                  <a:cubicBezTo>
                    <a:pt x="1543" y="1142"/>
                    <a:pt x="1985" y="1"/>
                    <a:pt x="193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36"/>
            <p:cNvSpPr/>
            <p:nvPr/>
          </p:nvSpPr>
          <p:spPr>
            <a:xfrm>
              <a:off x="6054903" y="2668163"/>
              <a:ext cx="23575" cy="225320"/>
            </a:xfrm>
            <a:custGeom>
              <a:rect b="b" l="l" r="r" t="t"/>
              <a:pathLst>
                <a:path extrusionOk="0" h="2982" w="312">
                  <a:moveTo>
                    <a:pt x="159" y="0"/>
                  </a:moveTo>
                  <a:cubicBezTo>
                    <a:pt x="158" y="0"/>
                    <a:pt x="157" y="4"/>
                    <a:pt x="157" y="17"/>
                  </a:cubicBezTo>
                  <a:lnTo>
                    <a:pt x="0" y="2981"/>
                  </a:lnTo>
                  <a:lnTo>
                    <a:pt x="312" y="2981"/>
                  </a:lnTo>
                  <a:cubicBezTo>
                    <a:pt x="304" y="1713"/>
                    <a:pt x="185" y="17"/>
                    <a:pt x="164" y="17"/>
                  </a:cubicBezTo>
                  <a:cubicBezTo>
                    <a:pt x="164" y="17"/>
                    <a:pt x="161" y="0"/>
                    <a:pt x="15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36"/>
            <p:cNvSpPr/>
            <p:nvPr/>
          </p:nvSpPr>
          <p:spPr>
            <a:xfrm>
              <a:off x="6003447" y="2747727"/>
              <a:ext cx="63319" cy="51683"/>
            </a:xfrm>
            <a:custGeom>
              <a:rect b="b" l="l" r="r" t="t"/>
              <a:pathLst>
                <a:path extrusionOk="0" h="684" w="838">
                  <a:moveTo>
                    <a:pt x="0" y="1"/>
                  </a:moveTo>
                  <a:lnTo>
                    <a:pt x="0" y="1"/>
                  </a:lnTo>
                  <a:cubicBezTo>
                    <a:pt x="406" y="665"/>
                    <a:pt x="785" y="684"/>
                    <a:pt x="827" y="684"/>
                  </a:cubicBezTo>
                  <a:cubicBezTo>
                    <a:pt x="829" y="684"/>
                    <a:pt x="831" y="684"/>
                    <a:pt x="831" y="684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6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36"/>
            <p:cNvSpPr/>
            <p:nvPr/>
          </p:nvSpPr>
          <p:spPr>
            <a:xfrm>
              <a:off x="6066691" y="2733749"/>
              <a:ext cx="54403" cy="43749"/>
            </a:xfrm>
            <a:custGeom>
              <a:rect b="b" l="l" r="r" t="t"/>
              <a:pathLst>
                <a:path extrusionOk="0" h="579" w="720">
                  <a:moveTo>
                    <a:pt x="719" y="1"/>
                  </a:moveTo>
                  <a:cubicBezTo>
                    <a:pt x="719" y="1"/>
                    <a:pt x="579" y="193"/>
                    <a:pt x="394" y="326"/>
                  </a:cubicBezTo>
                  <a:cubicBezTo>
                    <a:pt x="184" y="472"/>
                    <a:pt x="81" y="497"/>
                    <a:pt x="34" y="497"/>
                  </a:cubicBezTo>
                  <a:cubicBezTo>
                    <a:pt x="10" y="497"/>
                    <a:pt x="1" y="490"/>
                    <a:pt x="1" y="490"/>
                  </a:cubicBezTo>
                  <a:lnTo>
                    <a:pt x="1" y="490"/>
                  </a:lnTo>
                  <a:lnTo>
                    <a:pt x="8" y="579"/>
                  </a:lnTo>
                  <a:cubicBezTo>
                    <a:pt x="8" y="579"/>
                    <a:pt x="9" y="579"/>
                    <a:pt x="10" y="579"/>
                  </a:cubicBezTo>
                  <a:cubicBezTo>
                    <a:pt x="39" y="579"/>
                    <a:pt x="366" y="566"/>
                    <a:pt x="71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36"/>
            <p:cNvSpPr/>
            <p:nvPr/>
          </p:nvSpPr>
          <p:spPr>
            <a:xfrm>
              <a:off x="6023017" y="2702467"/>
              <a:ext cx="43749" cy="35287"/>
            </a:xfrm>
            <a:custGeom>
              <a:rect b="b" l="l" r="r" t="t"/>
              <a:pathLst>
                <a:path extrusionOk="0" h="467" w="579">
                  <a:moveTo>
                    <a:pt x="1" y="0"/>
                  </a:moveTo>
                  <a:lnTo>
                    <a:pt x="1" y="0"/>
                  </a:lnTo>
                  <a:cubicBezTo>
                    <a:pt x="296" y="460"/>
                    <a:pt x="563" y="466"/>
                    <a:pt x="578" y="466"/>
                  </a:cubicBezTo>
                  <a:cubicBezTo>
                    <a:pt x="579" y="466"/>
                    <a:pt x="579" y="466"/>
                    <a:pt x="579" y="466"/>
                  </a:cubicBezTo>
                  <a:lnTo>
                    <a:pt x="579" y="393"/>
                  </a:lnTo>
                  <a:cubicBezTo>
                    <a:pt x="579" y="393"/>
                    <a:pt x="571" y="400"/>
                    <a:pt x="550" y="400"/>
                  </a:cubicBezTo>
                  <a:cubicBezTo>
                    <a:pt x="511" y="400"/>
                    <a:pt x="429" y="379"/>
                    <a:pt x="268" y="260"/>
                  </a:cubicBezTo>
                  <a:cubicBezTo>
                    <a:pt x="118" y="1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36"/>
            <p:cNvSpPr/>
            <p:nvPr/>
          </p:nvSpPr>
          <p:spPr>
            <a:xfrm>
              <a:off x="6267076" y="2470724"/>
              <a:ext cx="364124" cy="354376"/>
            </a:xfrm>
            <a:custGeom>
              <a:rect b="b" l="l" r="r" t="t"/>
              <a:pathLst>
                <a:path extrusionOk="0" h="4690" w="4819">
                  <a:moveTo>
                    <a:pt x="2476" y="1"/>
                  </a:moveTo>
                  <a:cubicBezTo>
                    <a:pt x="2391" y="1"/>
                    <a:pt x="2306" y="25"/>
                    <a:pt x="2232" y="73"/>
                  </a:cubicBezTo>
                  <a:cubicBezTo>
                    <a:pt x="1699" y="407"/>
                    <a:pt x="0" y="4689"/>
                    <a:pt x="2476" y="4689"/>
                  </a:cubicBezTo>
                  <a:cubicBezTo>
                    <a:pt x="4818" y="4689"/>
                    <a:pt x="3255" y="407"/>
                    <a:pt x="2721" y="73"/>
                  </a:cubicBezTo>
                  <a:cubicBezTo>
                    <a:pt x="2647" y="25"/>
                    <a:pt x="2561" y="1"/>
                    <a:pt x="247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36"/>
            <p:cNvSpPr/>
            <p:nvPr/>
          </p:nvSpPr>
          <p:spPr>
            <a:xfrm>
              <a:off x="6272743" y="2486139"/>
              <a:ext cx="170312" cy="336771"/>
            </a:xfrm>
            <a:custGeom>
              <a:rect b="b" l="l" r="r" t="t"/>
              <a:pathLst>
                <a:path extrusionOk="0" h="4457" w="2254">
                  <a:moveTo>
                    <a:pt x="2028" y="0"/>
                  </a:moveTo>
                  <a:cubicBezTo>
                    <a:pt x="2027" y="0"/>
                    <a:pt x="2025" y="1"/>
                    <a:pt x="2024" y="2"/>
                  </a:cubicBezTo>
                  <a:cubicBezTo>
                    <a:pt x="1505" y="322"/>
                    <a:pt x="0" y="4457"/>
                    <a:pt x="2253" y="4457"/>
                  </a:cubicBezTo>
                  <a:cubicBezTo>
                    <a:pt x="2253" y="4457"/>
                    <a:pt x="1690" y="4412"/>
                    <a:pt x="1652" y="2796"/>
                  </a:cubicBezTo>
                  <a:cubicBezTo>
                    <a:pt x="1616" y="1200"/>
                    <a:pt x="2077" y="0"/>
                    <a:pt x="202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36"/>
            <p:cNvSpPr/>
            <p:nvPr/>
          </p:nvSpPr>
          <p:spPr>
            <a:xfrm>
              <a:off x="6437313" y="2654713"/>
              <a:ext cx="24708" cy="240356"/>
            </a:xfrm>
            <a:custGeom>
              <a:rect b="b" l="l" r="r" t="t"/>
              <a:pathLst>
                <a:path extrusionOk="0" h="3181" w="327">
                  <a:moveTo>
                    <a:pt x="166" y="0"/>
                  </a:moveTo>
                  <a:cubicBezTo>
                    <a:pt x="165" y="0"/>
                    <a:pt x="164" y="5"/>
                    <a:pt x="164" y="17"/>
                  </a:cubicBezTo>
                  <a:lnTo>
                    <a:pt x="1" y="3181"/>
                  </a:lnTo>
                  <a:cubicBezTo>
                    <a:pt x="13" y="3178"/>
                    <a:pt x="49" y="3178"/>
                    <a:pt x="94" y="3178"/>
                  </a:cubicBezTo>
                  <a:cubicBezTo>
                    <a:pt x="182" y="3178"/>
                    <a:pt x="302" y="3181"/>
                    <a:pt x="326" y="3181"/>
                  </a:cubicBezTo>
                  <a:cubicBezTo>
                    <a:pt x="319" y="1826"/>
                    <a:pt x="193" y="17"/>
                    <a:pt x="171" y="17"/>
                  </a:cubicBezTo>
                  <a:cubicBezTo>
                    <a:pt x="171" y="17"/>
                    <a:pt x="168" y="0"/>
                    <a:pt x="1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36"/>
            <p:cNvSpPr/>
            <p:nvPr/>
          </p:nvSpPr>
          <p:spPr>
            <a:xfrm>
              <a:off x="6381927" y="2739416"/>
              <a:ext cx="67853" cy="54932"/>
            </a:xfrm>
            <a:custGeom>
              <a:rect b="b" l="l" r="r" t="t"/>
              <a:pathLst>
                <a:path extrusionOk="0" h="727" w="898">
                  <a:moveTo>
                    <a:pt x="1" y="0"/>
                  </a:moveTo>
                  <a:lnTo>
                    <a:pt x="1" y="0"/>
                  </a:lnTo>
                  <a:cubicBezTo>
                    <a:pt x="433" y="706"/>
                    <a:pt x="840" y="726"/>
                    <a:pt x="886" y="726"/>
                  </a:cubicBezTo>
                  <a:cubicBezTo>
                    <a:pt x="889" y="726"/>
                    <a:pt x="890" y="726"/>
                    <a:pt x="890" y="726"/>
                  </a:cubicBezTo>
                  <a:lnTo>
                    <a:pt x="897" y="623"/>
                  </a:lnTo>
                  <a:lnTo>
                    <a:pt x="897" y="623"/>
                  </a:lnTo>
                  <a:cubicBezTo>
                    <a:pt x="897" y="623"/>
                    <a:pt x="888" y="630"/>
                    <a:pt x="862" y="630"/>
                  </a:cubicBezTo>
                  <a:cubicBezTo>
                    <a:pt x="807" y="630"/>
                    <a:pt x="678" y="600"/>
                    <a:pt x="408" y="415"/>
                  </a:cubicBezTo>
                  <a:cubicBezTo>
                    <a:pt x="179" y="25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36"/>
            <p:cNvSpPr/>
            <p:nvPr/>
          </p:nvSpPr>
          <p:spPr>
            <a:xfrm>
              <a:off x="6449704" y="2724228"/>
              <a:ext cx="57728" cy="46545"/>
            </a:xfrm>
            <a:custGeom>
              <a:rect b="b" l="l" r="r" t="t"/>
              <a:pathLst>
                <a:path extrusionOk="0" h="616" w="764">
                  <a:moveTo>
                    <a:pt x="763" y="0"/>
                  </a:moveTo>
                  <a:lnTo>
                    <a:pt x="763" y="0"/>
                  </a:lnTo>
                  <a:cubicBezTo>
                    <a:pt x="763" y="1"/>
                    <a:pt x="615" y="209"/>
                    <a:pt x="415" y="349"/>
                  </a:cubicBezTo>
                  <a:cubicBezTo>
                    <a:pt x="192" y="507"/>
                    <a:pt x="82" y="533"/>
                    <a:pt x="33" y="533"/>
                  </a:cubicBezTo>
                  <a:cubicBezTo>
                    <a:pt x="9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9" y="616"/>
                    <a:pt x="12" y="616"/>
                  </a:cubicBezTo>
                  <a:cubicBezTo>
                    <a:pt x="56" y="616"/>
                    <a:pt x="397" y="596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36"/>
            <p:cNvSpPr/>
            <p:nvPr/>
          </p:nvSpPr>
          <p:spPr>
            <a:xfrm>
              <a:off x="6403160" y="2690604"/>
              <a:ext cx="46621" cy="38233"/>
            </a:xfrm>
            <a:custGeom>
              <a:rect b="b" l="l" r="r" t="t"/>
              <a:pathLst>
                <a:path extrusionOk="0" h="506" w="617">
                  <a:moveTo>
                    <a:pt x="1" y="1"/>
                  </a:moveTo>
                  <a:lnTo>
                    <a:pt x="1" y="1"/>
                  </a:lnTo>
                  <a:cubicBezTo>
                    <a:pt x="303" y="493"/>
                    <a:pt x="579" y="506"/>
                    <a:pt x="607" y="506"/>
                  </a:cubicBezTo>
                  <a:cubicBezTo>
                    <a:pt x="608" y="506"/>
                    <a:pt x="609" y="506"/>
                    <a:pt x="609" y="506"/>
                  </a:cubicBezTo>
                  <a:lnTo>
                    <a:pt x="616" y="431"/>
                  </a:lnTo>
                  <a:lnTo>
                    <a:pt x="616" y="431"/>
                  </a:lnTo>
                  <a:cubicBezTo>
                    <a:pt x="616" y="431"/>
                    <a:pt x="610" y="436"/>
                    <a:pt x="593" y="436"/>
                  </a:cubicBezTo>
                  <a:cubicBezTo>
                    <a:pt x="557" y="436"/>
                    <a:pt x="469" y="415"/>
                    <a:pt x="282" y="284"/>
                  </a:cubicBezTo>
                  <a:cubicBezTo>
                    <a:pt x="127" y="17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36"/>
            <p:cNvSpPr/>
            <p:nvPr/>
          </p:nvSpPr>
          <p:spPr>
            <a:xfrm>
              <a:off x="5607588" y="2469515"/>
              <a:ext cx="363973" cy="353923"/>
            </a:xfrm>
            <a:custGeom>
              <a:rect b="b" l="l" r="r" t="t"/>
              <a:pathLst>
                <a:path extrusionOk="0" h="4684" w="4817">
                  <a:moveTo>
                    <a:pt x="2475" y="1"/>
                  </a:moveTo>
                  <a:cubicBezTo>
                    <a:pt x="2390" y="1"/>
                    <a:pt x="2305" y="23"/>
                    <a:pt x="2230" y="67"/>
                  </a:cubicBezTo>
                  <a:cubicBezTo>
                    <a:pt x="1704" y="400"/>
                    <a:pt x="0" y="4684"/>
                    <a:pt x="2476" y="4684"/>
                  </a:cubicBezTo>
                  <a:cubicBezTo>
                    <a:pt x="4816" y="4684"/>
                    <a:pt x="3253" y="400"/>
                    <a:pt x="2719" y="67"/>
                  </a:cubicBezTo>
                  <a:cubicBezTo>
                    <a:pt x="2646" y="23"/>
                    <a:pt x="2561" y="1"/>
                    <a:pt x="247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36"/>
            <p:cNvSpPr/>
            <p:nvPr/>
          </p:nvSpPr>
          <p:spPr>
            <a:xfrm>
              <a:off x="5613180" y="2484552"/>
              <a:ext cx="170917" cy="337149"/>
            </a:xfrm>
            <a:custGeom>
              <a:rect b="b" l="l" r="r" t="t"/>
              <a:pathLst>
                <a:path extrusionOk="0" h="4462" w="2262">
                  <a:moveTo>
                    <a:pt x="2027" y="0"/>
                  </a:moveTo>
                  <a:cubicBezTo>
                    <a:pt x="2026" y="0"/>
                    <a:pt x="2024" y="1"/>
                    <a:pt x="2023" y="2"/>
                  </a:cubicBezTo>
                  <a:cubicBezTo>
                    <a:pt x="1512" y="327"/>
                    <a:pt x="1" y="4462"/>
                    <a:pt x="2261" y="4462"/>
                  </a:cubicBezTo>
                  <a:cubicBezTo>
                    <a:pt x="2261" y="4462"/>
                    <a:pt x="1690" y="4410"/>
                    <a:pt x="1653" y="2795"/>
                  </a:cubicBezTo>
                  <a:cubicBezTo>
                    <a:pt x="1623" y="1194"/>
                    <a:pt x="2088" y="0"/>
                    <a:pt x="20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36"/>
            <p:cNvSpPr/>
            <p:nvPr/>
          </p:nvSpPr>
          <p:spPr>
            <a:xfrm>
              <a:off x="5777825" y="2653051"/>
              <a:ext cx="25161" cy="240432"/>
            </a:xfrm>
            <a:custGeom>
              <a:rect b="b" l="l" r="r" t="t"/>
              <a:pathLst>
                <a:path extrusionOk="0" h="3182" w="333">
                  <a:moveTo>
                    <a:pt x="165" y="0"/>
                  </a:moveTo>
                  <a:cubicBezTo>
                    <a:pt x="163" y="0"/>
                    <a:pt x="162" y="4"/>
                    <a:pt x="162" y="16"/>
                  </a:cubicBezTo>
                  <a:lnTo>
                    <a:pt x="0" y="3181"/>
                  </a:lnTo>
                  <a:lnTo>
                    <a:pt x="333" y="3181"/>
                  </a:lnTo>
                  <a:cubicBezTo>
                    <a:pt x="319" y="1825"/>
                    <a:pt x="200" y="16"/>
                    <a:pt x="171" y="16"/>
                  </a:cubicBezTo>
                  <a:cubicBezTo>
                    <a:pt x="171" y="16"/>
                    <a:pt x="167" y="0"/>
                    <a:pt x="16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36"/>
            <p:cNvSpPr/>
            <p:nvPr/>
          </p:nvSpPr>
          <p:spPr>
            <a:xfrm>
              <a:off x="5722288" y="2738207"/>
              <a:ext cx="68533" cy="55008"/>
            </a:xfrm>
            <a:custGeom>
              <a:rect b="b" l="l" r="r" t="t"/>
              <a:pathLst>
                <a:path extrusionOk="0" h="728" w="907">
                  <a:moveTo>
                    <a:pt x="1" y="0"/>
                  </a:moveTo>
                  <a:cubicBezTo>
                    <a:pt x="443" y="709"/>
                    <a:pt x="844" y="728"/>
                    <a:pt x="886" y="728"/>
                  </a:cubicBezTo>
                  <a:cubicBezTo>
                    <a:pt x="889" y="728"/>
                    <a:pt x="890" y="728"/>
                    <a:pt x="890" y="728"/>
                  </a:cubicBezTo>
                  <a:lnTo>
                    <a:pt x="906" y="623"/>
                  </a:lnTo>
                  <a:lnTo>
                    <a:pt x="906" y="623"/>
                  </a:lnTo>
                  <a:cubicBezTo>
                    <a:pt x="906" y="623"/>
                    <a:pt x="896" y="630"/>
                    <a:pt x="868" y="630"/>
                  </a:cubicBezTo>
                  <a:cubicBezTo>
                    <a:pt x="812" y="630"/>
                    <a:pt x="681" y="599"/>
                    <a:pt x="417" y="409"/>
                  </a:cubicBezTo>
                  <a:cubicBezTo>
                    <a:pt x="186" y="24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36"/>
            <p:cNvSpPr/>
            <p:nvPr/>
          </p:nvSpPr>
          <p:spPr>
            <a:xfrm>
              <a:off x="5790746" y="2723170"/>
              <a:ext cx="57728" cy="46545"/>
            </a:xfrm>
            <a:custGeom>
              <a:rect b="b" l="l" r="r" t="t"/>
              <a:pathLst>
                <a:path extrusionOk="0" h="616" w="764">
                  <a:moveTo>
                    <a:pt x="763" y="0"/>
                  </a:moveTo>
                  <a:lnTo>
                    <a:pt x="763" y="0"/>
                  </a:lnTo>
                  <a:cubicBezTo>
                    <a:pt x="763" y="0"/>
                    <a:pt x="606" y="208"/>
                    <a:pt x="414" y="342"/>
                  </a:cubicBezTo>
                  <a:cubicBezTo>
                    <a:pt x="184" y="506"/>
                    <a:pt x="76" y="533"/>
                    <a:pt x="30" y="533"/>
                  </a:cubicBezTo>
                  <a:cubicBezTo>
                    <a:pt x="8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8" y="616"/>
                    <a:pt x="9" y="616"/>
                  </a:cubicBezTo>
                  <a:cubicBezTo>
                    <a:pt x="39" y="616"/>
                    <a:pt x="387" y="603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36"/>
            <p:cNvSpPr/>
            <p:nvPr/>
          </p:nvSpPr>
          <p:spPr>
            <a:xfrm>
              <a:off x="5743672" y="2689546"/>
              <a:ext cx="47149" cy="37553"/>
            </a:xfrm>
            <a:custGeom>
              <a:rect b="b" l="l" r="r" t="t"/>
              <a:pathLst>
                <a:path extrusionOk="0" h="497" w="624">
                  <a:moveTo>
                    <a:pt x="1" y="1"/>
                  </a:moveTo>
                  <a:cubicBezTo>
                    <a:pt x="302" y="484"/>
                    <a:pt x="583" y="497"/>
                    <a:pt x="612" y="497"/>
                  </a:cubicBezTo>
                  <a:cubicBezTo>
                    <a:pt x="613" y="497"/>
                    <a:pt x="614" y="497"/>
                    <a:pt x="614" y="497"/>
                  </a:cubicBezTo>
                  <a:lnTo>
                    <a:pt x="623" y="422"/>
                  </a:lnTo>
                  <a:lnTo>
                    <a:pt x="623" y="422"/>
                  </a:lnTo>
                  <a:cubicBezTo>
                    <a:pt x="623" y="422"/>
                    <a:pt x="615" y="429"/>
                    <a:pt x="591" y="429"/>
                  </a:cubicBezTo>
                  <a:cubicBezTo>
                    <a:pt x="549" y="429"/>
                    <a:pt x="458" y="407"/>
                    <a:pt x="282" y="282"/>
                  </a:cubicBezTo>
                  <a:cubicBezTo>
                    <a:pt x="125" y="17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36"/>
            <p:cNvSpPr/>
            <p:nvPr/>
          </p:nvSpPr>
          <p:spPr>
            <a:xfrm>
              <a:off x="5706723" y="2403703"/>
              <a:ext cx="428350" cy="416411"/>
            </a:xfrm>
            <a:custGeom>
              <a:rect b="b" l="l" r="r" t="t"/>
              <a:pathLst>
                <a:path extrusionOk="0" h="5511" w="5669">
                  <a:moveTo>
                    <a:pt x="2909" y="1"/>
                  </a:moveTo>
                  <a:cubicBezTo>
                    <a:pt x="2808" y="1"/>
                    <a:pt x="2708" y="27"/>
                    <a:pt x="2624" y="79"/>
                  </a:cubicBezTo>
                  <a:cubicBezTo>
                    <a:pt x="2001" y="471"/>
                    <a:pt x="1" y="5510"/>
                    <a:pt x="2912" y="5510"/>
                  </a:cubicBezTo>
                  <a:cubicBezTo>
                    <a:pt x="5668" y="5510"/>
                    <a:pt x="3824" y="471"/>
                    <a:pt x="3202" y="79"/>
                  </a:cubicBezTo>
                  <a:cubicBezTo>
                    <a:pt x="3113" y="27"/>
                    <a:pt x="3011" y="1"/>
                    <a:pt x="29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36"/>
            <p:cNvSpPr/>
            <p:nvPr/>
          </p:nvSpPr>
          <p:spPr>
            <a:xfrm>
              <a:off x="5715035" y="2421232"/>
              <a:ext cx="202727" cy="400468"/>
            </a:xfrm>
            <a:custGeom>
              <a:rect b="b" l="l" r="r" t="t"/>
              <a:pathLst>
                <a:path extrusionOk="0" h="5300" w="2683">
                  <a:moveTo>
                    <a:pt x="2413" y="1"/>
                  </a:moveTo>
                  <a:cubicBezTo>
                    <a:pt x="2412" y="1"/>
                    <a:pt x="2410" y="1"/>
                    <a:pt x="2409" y="2"/>
                  </a:cubicBezTo>
                  <a:cubicBezTo>
                    <a:pt x="1793" y="388"/>
                    <a:pt x="1" y="5300"/>
                    <a:pt x="2683" y="5300"/>
                  </a:cubicBezTo>
                  <a:cubicBezTo>
                    <a:pt x="2683" y="5300"/>
                    <a:pt x="2009" y="5241"/>
                    <a:pt x="1971" y="3322"/>
                  </a:cubicBezTo>
                  <a:cubicBezTo>
                    <a:pt x="1928" y="1421"/>
                    <a:pt x="2478" y="1"/>
                    <a:pt x="241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36"/>
            <p:cNvSpPr/>
            <p:nvPr/>
          </p:nvSpPr>
          <p:spPr>
            <a:xfrm>
              <a:off x="5909904" y="2626151"/>
              <a:ext cx="28033" cy="267331"/>
            </a:xfrm>
            <a:custGeom>
              <a:rect b="b" l="l" r="r" t="t"/>
              <a:pathLst>
                <a:path extrusionOk="0" h="3538" w="371">
                  <a:moveTo>
                    <a:pt x="187" y="0"/>
                  </a:moveTo>
                  <a:cubicBezTo>
                    <a:pt x="186" y="0"/>
                    <a:pt x="185" y="4"/>
                    <a:pt x="185" y="16"/>
                  </a:cubicBezTo>
                  <a:lnTo>
                    <a:pt x="1" y="3537"/>
                  </a:lnTo>
                  <a:lnTo>
                    <a:pt x="370" y="3537"/>
                  </a:lnTo>
                  <a:cubicBezTo>
                    <a:pt x="356" y="2033"/>
                    <a:pt x="223" y="16"/>
                    <a:pt x="193" y="16"/>
                  </a:cubicBezTo>
                  <a:cubicBezTo>
                    <a:pt x="193" y="16"/>
                    <a:pt x="189" y="0"/>
                    <a:pt x="18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36"/>
            <p:cNvSpPr/>
            <p:nvPr/>
          </p:nvSpPr>
          <p:spPr>
            <a:xfrm>
              <a:off x="5848927" y="2720903"/>
              <a:ext cx="75560" cy="61052"/>
            </a:xfrm>
            <a:custGeom>
              <a:rect b="b" l="l" r="r" t="t"/>
              <a:pathLst>
                <a:path extrusionOk="0" h="808" w="1000">
                  <a:moveTo>
                    <a:pt x="0" y="0"/>
                  </a:moveTo>
                  <a:lnTo>
                    <a:pt x="0" y="0"/>
                  </a:lnTo>
                  <a:cubicBezTo>
                    <a:pt x="484" y="787"/>
                    <a:pt x="935" y="807"/>
                    <a:pt x="981" y="807"/>
                  </a:cubicBezTo>
                  <a:cubicBezTo>
                    <a:pt x="984" y="807"/>
                    <a:pt x="985" y="807"/>
                    <a:pt x="985" y="807"/>
                  </a:cubicBezTo>
                  <a:lnTo>
                    <a:pt x="1000" y="690"/>
                  </a:lnTo>
                  <a:lnTo>
                    <a:pt x="1000" y="690"/>
                  </a:lnTo>
                  <a:cubicBezTo>
                    <a:pt x="1000" y="690"/>
                    <a:pt x="989" y="697"/>
                    <a:pt x="960" y="697"/>
                  </a:cubicBezTo>
                  <a:cubicBezTo>
                    <a:pt x="899" y="697"/>
                    <a:pt x="755" y="664"/>
                    <a:pt x="452" y="452"/>
                  </a:cubicBezTo>
                  <a:cubicBezTo>
                    <a:pt x="199" y="2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36"/>
            <p:cNvSpPr/>
            <p:nvPr/>
          </p:nvSpPr>
          <p:spPr>
            <a:xfrm>
              <a:off x="5924411" y="2704054"/>
              <a:ext cx="63924" cy="51683"/>
            </a:xfrm>
            <a:custGeom>
              <a:rect b="b" l="l" r="r" t="t"/>
              <a:pathLst>
                <a:path extrusionOk="0" h="684" w="846">
                  <a:moveTo>
                    <a:pt x="845" y="1"/>
                  </a:moveTo>
                  <a:cubicBezTo>
                    <a:pt x="845" y="1"/>
                    <a:pt x="676" y="230"/>
                    <a:pt x="461" y="387"/>
                  </a:cubicBezTo>
                  <a:cubicBezTo>
                    <a:pt x="210" y="564"/>
                    <a:pt x="89" y="593"/>
                    <a:pt x="37" y="593"/>
                  </a:cubicBezTo>
                  <a:cubicBezTo>
                    <a:pt x="10" y="593"/>
                    <a:pt x="1" y="586"/>
                    <a:pt x="1" y="586"/>
                  </a:cubicBezTo>
                  <a:lnTo>
                    <a:pt x="1" y="586"/>
                  </a:lnTo>
                  <a:lnTo>
                    <a:pt x="9" y="684"/>
                  </a:lnTo>
                  <a:cubicBezTo>
                    <a:pt x="9" y="684"/>
                    <a:pt x="11" y="684"/>
                    <a:pt x="13" y="684"/>
                  </a:cubicBezTo>
                  <a:cubicBezTo>
                    <a:pt x="55" y="684"/>
                    <a:pt x="434" y="665"/>
                    <a:pt x="8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36"/>
            <p:cNvSpPr/>
            <p:nvPr/>
          </p:nvSpPr>
          <p:spPr>
            <a:xfrm>
              <a:off x="5872426" y="2666576"/>
              <a:ext cx="52061" cy="42162"/>
            </a:xfrm>
            <a:custGeom>
              <a:rect b="b" l="l" r="r" t="t"/>
              <a:pathLst>
                <a:path extrusionOk="0" h="558" w="689">
                  <a:moveTo>
                    <a:pt x="0" y="1"/>
                  </a:moveTo>
                  <a:lnTo>
                    <a:pt x="0" y="1"/>
                  </a:lnTo>
                  <a:cubicBezTo>
                    <a:pt x="339" y="544"/>
                    <a:pt x="650" y="557"/>
                    <a:pt x="679" y="557"/>
                  </a:cubicBezTo>
                  <a:cubicBezTo>
                    <a:pt x="681" y="557"/>
                    <a:pt x="681" y="557"/>
                    <a:pt x="681" y="557"/>
                  </a:cubicBezTo>
                  <a:lnTo>
                    <a:pt x="689" y="475"/>
                  </a:lnTo>
                  <a:lnTo>
                    <a:pt x="689" y="475"/>
                  </a:lnTo>
                  <a:cubicBezTo>
                    <a:pt x="689" y="475"/>
                    <a:pt x="681" y="481"/>
                    <a:pt x="660" y="481"/>
                  </a:cubicBezTo>
                  <a:cubicBezTo>
                    <a:pt x="617" y="481"/>
                    <a:pt x="517" y="457"/>
                    <a:pt x="312" y="312"/>
                  </a:cubicBezTo>
                  <a:cubicBezTo>
                    <a:pt x="141" y="19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36"/>
            <p:cNvSpPr/>
            <p:nvPr/>
          </p:nvSpPr>
          <p:spPr>
            <a:xfrm>
              <a:off x="5555527" y="2525505"/>
              <a:ext cx="195474" cy="246401"/>
            </a:xfrm>
            <a:custGeom>
              <a:rect b="b" l="l" r="r" t="t"/>
              <a:pathLst>
                <a:path extrusionOk="0" h="3261" w="2587">
                  <a:moveTo>
                    <a:pt x="1290" y="0"/>
                  </a:moveTo>
                  <a:cubicBezTo>
                    <a:pt x="734" y="0"/>
                    <a:pt x="275" y="452"/>
                    <a:pt x="275" y="1016"/>
                  </a:cubicBezTo>
                  <a:cubicBezTo>
                    <a:pt x="275" y="1067"/>
                    <a:pt x="282" y="1112"/>
                    <a:pt x="289" y="1156"/>
                  </a:cubicBezTo>
                  <a:cubicBezTo>
                    <a:pt x="111" y="1379"/>
                    <a:pt x="1" y="1659"/>
                    <a:pt x="1" y="1964"/>
                  </a:cubicBezTo>
                  <a:cubicBezTo>
                    <a:pt x="1" y="2682"/>
                    <a:pt x="579" y="3260"/>
                    <a:pt x="1290" y="3260"/>
                  </a:cubicBezTo>
                  <a:cubicBezTo>
                    <a:pt x="2009" y="3260"/>
                    <a:pt x="2587" y="2682"/>
                    <a:pt x="2587" y="1964"/>
                  </a:cubicBezTo>
                  <a:cubicBezTo>
                    <a:pt x="2587" y="1659"/>
                    <a:pt x="2475" y="1379"/>
                    <a:pt x="2297" y="1156"/>
                  </a:cubicBezTo>
                  <a:cubicBezTo>
                    <a:pt x="2304" y="1112"/>
                    <a:pt x="2313" y="1067"/>
                    <a:pt x="2313" y="1016"/>
                  </a:cubicBezTo>
                  <a:cubicBezTo>
                    <a:pt x="2313" y="452"/>
                    <a:pt x="1852" y="0"/>
                    <a:pt x="1290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36"/>
            <p:cNvSpPr/>
            <p:nvPr/>
          </p:nvSpPr>
          <p:spPr>
            <a:xfrm>
              <a:off x="5653000" y="2600687"/>
              <a:ext cx="8916" cy="292795"/>
            </a:xfrm>
            <a:custGeom>
              <a:rect b="b" l="l" r="r" t="t"/>
              <a:pathLst>
                <a:path extrusionOk="0" h="3875" w="118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0" y="3821"/>
                  </a:lnTo>
                  <a:cubicBezTo>
                    <a:pt x="0" y="3851"/>
                    <a:pt x="22" y="3874"/>
                    <a:pt x="52" y="3874"/>
                  </a:cubicBezTo>
                  <a:lnTo>
                    <a:pt x="59" y="3874"/>
                  </a:lnTo>
                  <a:cubicBezTo>
                    <a:pt x="96" y="3874"/>
                    <a:pt x="118" y="3851"/>
                    <a:pt x="118" y="3821"/>
                  </a:cubicBezTo>
                  <a:cubicBezTo>
                    <a:pt x="118" y="3821"/>
                    <a:pt x="96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36"/>
            <p:cNvSpPr/>
            <p:nvPr/>
          </p:nvSpPr>
          <p:spPr>
            <a:xfrm>
              <a:off x="5601921" y="2671714"/>
              <a:ext cx="55537" cy="45336"/>
            </a:xfrm>
            <a:custGeom>
              <a:rect b="b" l="l" r="r" t="t"/>
              <a:pathLst>
                <a:path extrusionOk="0" h="600" w="735">
                  <a:moveTo>
                    <a:pt x="0" y="0"/>
                  </a:moveTo>
                  <a:lnTo>
                    <a:pt x="0" y="0"/>
                  </a:lnTo>
                  <a:cubicBezTo>
                    <a:pt x="353" y="580"/>
                    <a:pt x="679" y="600"/>
                    <a:pt x="723" y="600"/>
                  </a:cubicBezTo>
                  <a:cubicBezTo>
                    <a:pt x="726" y="600"/>
                    <a:pt x="728" y="599"/>
                    <a:pt x="728" y="599"/>
                  </a:cubicBezTo>
                  <a:lnTo>
                    <a:pt x="735" y="511"/>
                  </a:lnTo>
                  <a:lnTo>
                    <a:pt x="735" y="511"/>
                  </a:lnTo>
                  <a:cubicBezTo>
                    <a:pt x="735" y="511"/>
                    <a:pt x="726" y="517"/>
                    <a:pt x="702" y="517"/>
                  </a:cubicBezTo>
                  <a:cubicBezTo>
                    <a:pt x="656" y="517"/>
                    <a:pt x="550" y="492"/>
                    <a:pt x="335" y="340"/>
                  </a:cubicBezTo>
                  <a:cubicBezTo>
                    <a:pt x="150" y="19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36"/>
            <p:cNvSpPr/>
            <p:nvPr/>
          </p:nvSpPr>
          <p:spPr>
            <a:xfrm>
              <a:off x="5657382" y="2658793"/>
              <a:ext cx="47149" cy="38611"/>
            </a:xfrm>
            <a:custGeom>
              <a:rect b="b" l="l" r="r" t="t"/>
              <a:pathLst>
                <a:path extrusionOk="0" h="511" w="624">
                  <a:moveTo>
                    <a:pt x="623" y="0"/>
                  </a:moveTo>
                  <a:cubicBezTo>
                    <a:pt x="623" y="0"/>
                    <a:pt x="497" y="178"/>
                    <a:pt x="342" y="289"/>
                  </a:cubicBezTo>
                  <a:cubicBezTo>
                    <a:pt x="156" y="421"/>
                    <a:pt x="67" y="444"/>
                    <a:pt x="28" y="444"/>
                  </a:cubicBezTo>
                  <a:cubicBezTo>
                    <a:pt x="8" y="444"/>
                    <a:pt x="1" y="438"/>
                    <a:pt x="1" y="438"/>
                  </a:cubicBezTo>
                  <a:lnTo>
                    <a:pt x="1" y="438"/>
                  </a:lnTo>
                  <a:lnTo>
                    <a:pt x="8" y="511"/>
                  </a:lnTo>
                  <a:cubicBezTo>
                    <a:pt x="8" y="511"/>
                    <a:pt x="9" y="511"/>
                    <a:pt x="11" y="511"/>
                  </a:cubicBezTo>
                  <a:cubicBezTo>
                    <a:pt x="42" y="511"/>
                    <a:pt x="323" y="497"/>
                    <a:pt x="6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36"/>
            <p:cNvSpPr/>
            <p:nvPr/>
          </p:nvSpPr>
          <p:spPr>
            <a:xfrm>
              <a:off x="5619376" y="2631365"/>
              <a:ext cx="38082" cy="30828"/>
            </a:xfrm>
            <a:custGeom>
              <a:rect b="b" l="l" r="r" t="t"/>
              <a:pathLst>
                <a:path extrusionOk="0" h="408" w="504">
                  <a:moveTo>
                    <a:pt x="1" y="1"/>
                  </a:moveTo>
                  <a:lnTo>
                    <a:pt x="1" y="1"/>
                  </a:lnTo>
                  <a:cubicBezTo>
                    <a:pt x="242" y="395"/>
                    <a:pt x="467" y="408"/>
                    <a:pt x="494" y="408"/>
                  </a:cubicBezTo>
                  <a:cubicBezTo>
                    <a:pt x="496" y="408"/>
                    <a:pt x="497" y="408"/>
                    <a:pt x="497" y="408"/>
                  </a:cubicBezTo>
                  <a:lnTo>
                    <a:pt x="504" y="347"/>
                  </a:lnTo>
                  <a:lnTo>
                    <a:pt x="504" y="347"/>
                  </a:lnTo>
                  <a:cubicBezTo>
                    <a:pt x="504" y="347"/>
                    <a:pt x="497" y="353"/>
                    <a:pt x="479" y="353"/>
                  </a:cubicBezTo>
                  <a:cubicBezTo>
                    <a:pt x="446" y="353"/>
                    <a:pt x="374" y="334"/>
                    <a:pt x="230" y="230"/>
                  </a:cubicBezTo>
                  <a:cubicBezTo>
                    <a:pt x="104" y="1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36"/>
            <p:cNvSpPr/>
            <p:nvPr/>
          </p:nvSpPr>
          <p:spPr>
            <a:xfrm>
              <a:off x="5198280" y="2625698"/>
              <a:ext cx="140088" cy="177113"/>
            </a:xfrm>
            <a:custGeom>
              <a:rect b="b" l="l" r="r" t="t"/>
              <a:pathLst>
                <a:path extrusionOk="0" h="2344" w="1854">
                  <a:moveTo>
                    <a:pt x="927" y="1"/>
                  </a:moveTo>
                  <a:cubicBezTo>
                    <a:pt x="527" y="1"/>
                    <a:pt x="194" y="326"/>
                    <a:pt x="194" y="734"/>
                  </a:cubicBezTo>
                  <a:cubicBezTo>
                    <a:pt x="194" y="764"/>
                    <a:pt x="201" y="801"/>
                    <a:pt x="208" y="831"/>
                  </a:cubicBezTo>
                  <a:cubicBezTo>
                    <a:pt x="75" y="993"/>
                    <a:pt x="0" y="1194"/>
                    <a:pt x="0" y="1417"/>
                  </a:cubicBezTo>
                  <a:cubicBezTo>
                    <a:pt x="0" y="1927"/>
                    <a:pt x="416" y="2343"/>
                    <a:pt x="927" y="2343"/>
                  </a:cubicBezTo>
                  <a:cubicBezTo>
                    <a:pt x="1439" y="2343"/>
                    <a:pt x="1853" y="1927"/>
                    <a:pt x="1853" y="1417"/>
                  </a:cubicBezTo>
                  <a:cubicBezTo>
                    <a:pt x="1853" y="1194"/>
                    <a:pt x="1772" y="993"/>
                    <a:pt x="1645" y="831"/>
                  </a:cubicBezTo>
                  <a:cubicBezTo>
                    <a:pt x="1652" y="801"/>
                    <a:pt x="1652" y="764"/>
                    <a:pt x="1652" y="734"/>
                  </a:cubicBezTo>
                  <a:cubicBezTo>
                    <a:pt x="1652" y="326"/>
                    <a:pt x="1327" y="1"/>
                    <a:pt x="92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36"/>
            <p:cNvSpPr/>
            <p:nvPr/>
          </p:nvSpPr>
          <p:spPr>
            <a:xfrm>
              <a:off x="5267719" y="2679874"/>
              <a:ext cx="6800" cy="210208"/>
            </a:xfrm>
            <a:custGeom>
              <a:rect b="b" l="l" r="r" t="t"/>
              <a:pathLst>
                <a:path extrusionOk="0" h="2782" w="90">
                  <a:moveTo>
                    <a:pt x="47" y="0"/>
                  </a:moveTo>
                  <a:cubicBezTo>
                    <a:pt x="46" y="0"/>
                    <a:pt x="45" y="2"/>
                    <a:pt x="45" y="10"/>
                  </a:cubicBezTo>
                  <a:lnTo>
                    <a:pt x="1" y="2738"/>
                  </a:lnTo>
                  <a:cubicBezTo>
                    <a:pt x="1" y="2759"/>
                    <a:pt x="22" y="2782"/>
                    <a:pt x="45" y="2782"/>
                  </a:cubicBezTo>
                  <a:lnTo>
                    <a:pt x="52" y="2782"/>
                  </a:lnTo>
                  <a:cubicBezTo>
                    <a:pt x="75" y="2782"/>
                    <a:pt x="90" y="2759"/>
                    <a:pt x="90" y="2738"/>
                  </a:cubicBezTo>
                  <a:cubicBezTo>
                    <a:pt x="90" y="2738"/>
                    <a:pt x="75" y="10"/>
                    <a:pt x="52" y="10"/>
                  </a:cubicBezTo>
                  <a:cubicBezTo>
                    <a:pt x="52" y="10"/>
                    <a:pt x="49" y="0"/>
                    <a:pt x="4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36"/>
            <p:cNvSpPr/>
            <p:nvPr/>
          </p:nvSpPr>
          <p:spPr>
            <a:xfrm>
              <a:off x="5231299" y="2730424"/>
              <a:ext cx="39896" cy="33095"/>
            </a:xfrm>
            <a:custGeom>
              <a:rect b="b" l="l" r="r" t="t"/>
              <a:pathLst>
                <a:path extrusionOk="0" h="438" w="528">
                  <a:moveTo>
                    <a:pt x="1" y="0"/>
                  </a:moveTo>
                  <a:cubicBezTo>
                    <a:pt x="266" y="431"/>
                    <a:pt x="505" y="438"/>
                    <a:pt x="519" y="438"/>
                  </a:cubicBezTo>
                  <a:cubicBezTo>
                    <a:pt x="520" y="438"/>
                    <a:pt x="520" y="438"/>
                    <a:pt x="520" y="438"/>
                  </a:cubicBezTo>
                  <a:lnTo>
                    <a:pt x="527" y="370"/>
                  </a:lnTo>
                  <a:lnTo>
                    <a:pt x="527" y="370"/>
                  </a:lnTo>
                  <a:cubicBezTo>
                    <a:pt x="527" y="370"/>
                    <a:pt x="521" y="375"/>
                    <a:pt x="504" y="375"/>
                  </a:cubicBezTo>
                  <a:cubicBezTo>
                    <a:pt x="470" y="375"/>
                    <a:pt x="396" y="356"/>
                    <a:pt x="246" y="246"/>
                  </a:cubicBezTo>
                  <a:cubicBezTo>
                    <a:pt x="104" y="1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36"/>
            <p:cNvSpPr/>
            <p:nvPr/>
          </p:nvSpPr>
          <p:spPr>
            <a:xfrm>
              <a:off x="5271120" y="2721432"/>
              <a:ext cx="34153" cy="28108"/>
            </a:xfrm>
            <a:custGeom>
              <a:rect b="b" l="l" r="r" t="t"/>
              <a:pathLst>
                <a:path extrusionOk="0" h="372" w="452">
                  <a:moveTo>
                    <a:pt x="452" y="0"/>
                  </a:moveTo>
                  <a:lnTo>
                    <a:pt x="452" y="0"/>
                  </a:lnTo>
                  <a:cubicBezTo>
                    <a:pt x="452" y="0"/>
                    <a:pt x="356" y="126"/>
                    <a:pt x="244" y="208"/>
                  </a:cubicBezTo>
                  <a:cubicBezTo>
                    <a:pt x="102" y="308"/>
                    <a:pt x="39" y="323"/>
                    <a:pt x="14" y="323"/>
                  </a:cubicBezTo>
                  <a:cubicBezTo>
                    <a:pt x="4" y="323"/>
                    <a:pt x="0" y="320"/>
                    <a:pt x="0" y="320"/>
                  </a:cubicBezTo>
                  <a:lnTo>
                    <a:pt x="0" y="320"/>
                  </a:lnTo>
                  <a:lnTo>
                    <a:pt x="7" y="372"/>
                  </a:lnTo>
                  <a:cubicBezTo>
                    <a:pt x="7" y="372"/>
                    <a:pt x="8" y="372"/>
                    <a:pt x="8" y="372"/>
                  </a:cubicBezTo>
                  <a:cubicBezTo>
                    <a:pt x="22" y="372"/>
                    <a:pt x="224" y="365"/>
                    <a:pt x="45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36"/>
            <p:cNvSpPr/>
            <p:nvPr/>
          </p:nvSpPr>
          <p:spPr>
            <a:xfrm>
              <a:off x="5243691" y="2701938"/>
              <a:ext cx="27504" cy="22366"/>
            </a:xfrm>
            <a:custGeom>
              <a:rect b="b" l="l" r="r" t="t"/>
              <a:pathLst>
                <a:path extrusionOk="0" h="296" w="364">
                  <a:moveTo>
                    <a:pt x="0" y="0"/>
                  </a:moveTo>
                  <a:cubicBezTo>
                    <a:pt x="184" y="289"/>
                    <a:pt x="348" y="295"/>
                    <a:pt x="362" y="295"/>
                  </a:cubicBezTo>
                  <a:cubicBezTo>
                    <a:pt x="363" y="295"/>
                    <a:pt x="363" y="295"/>
                    <a:pt x="363" y="295"/>
                  </a:cubicBezTo>
                  <a:lnTo>
                    <a:pt x="363" y="251"/>
                  </a:lnTo>
                  <a:cubicBezTo>
                    <a:pt x="363" y="251"/>
                    <a:pt x="359" y="254"/>
                    <a:pt x="347" y="254"/>
                  </a:cubicBezTo>
                  <a:cubicBezTo>
                    <a:pt x="325" y="254"/>
                    <a:pt x="274" y="241"/>
                    <a:pt x="171" y="162"/>
                  </a:cubicBezTo>
                  <a:cubicBezTo>
                    <a:pt x="73" y="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36"/>
            <p:cNvSpPr/>
            <p:nvPr/>
          </p:nvSpPr>
          <p:spPr>
            <a:xfrm>
              <a:off x="4939033" y="2777951"/>
              <a:ext cx="275038" cy="114322"/>
            </a:xfrm>
            <a:custGeom>
              <a:rect b="b" l="l" r="r" t="t"/>
              <a:pathLst>
                <a:path extrusionOk="0" h="1513" w="3640">
                  <a:moveTo>
                    <a:pt x="1215" y="1"/>
                  </a:moveTo>
                  <a:cubicBezTo>
                    <a:pt x="801" y="1"/>
                    <a:pt x="469" y="335"/>
                    <a:pt x="469" y="750"/>
                  </a:cubicBezTo>
                  <a:lnTo>
                    <a:pt x="469" y="764"/>
                  </a:lnTo>
                  <a:cubicBezTo>
                    <a:pt x="438" y="757"/>
                    <a:pt x="408" y="750"/>
                    <a:pt x="380" y="750"/>
                  </a:cubicBezTo>
                  <a:cubicBezTo>
                    <a:pt x="172" y="750"/>
                    <a:pt x="1" y="920"/>
                    <a:pt x="1" y="1128"/>
                  </a:cubicBezTo>
                  <a:cubicBezTo>
                    <a:pt x="1" y="1335"/>
                    <a:pt x="172" y="1498"/>
                    <a:pt x="380" y="1498"/>
                  </a:cubicBezTo>
                  <a:lnTo>
                    <a:pt x="380" y="1512"/>
                  </a:lnTo>
                  <a:lnTo>
                    <a:pt x="3403" y="1512"/>
                  </a:lnTo>
                  <a:lnTo>
                    <a:pt x="3403" y="1498"/>
                  </a:lnTo>
                  <a:cubicBezTo>
                    <a:pt x="3536" y="1475"/>
                    <a:pt x="3639" y="1365"/>
                    <a:pt x="3639" y="1217"/>
                  </a:cubicBezTo>
                  <a:cubicBezTo>
                    <a:pt x="3639" y="1061"/>
                    <a:pt x="3513" y="934"/>
                    <a:pt x="3358" y="934"/>
                  </a:cubicBezTo>
                  <a:cubicBezTo>
                    <a:pt x="3291" y="934"/>
                    <a:pt x="3232" y="965"/>
                    <a:pt x="3181" y="1002"/>
                  </a:cubicBezTo>
                  <a:lnTo>
                    <a:pt x="3181" y="965"/>
                  </a:lnTo>
                  <a:cubicBezTo>
                    <a:pt x="3181" y="668"/>
                    <a:pt x="2942" y="424"/>
                    <a:pt x="2647" y="424"/>
                  </a:cubicBezTo>
                  <a:cubicBezTo>
                    <a:pt x="2476" y="424"/>
                    <a:pt x="2327" y="497"/>
                    <a:pt x="2224" y="623"/>
                  </a:cubicBezTo>
                  <a:cubicBezTo>
                    <a:pt x="2186" y="609"/>
                    <a:pt x="2149" y="602"/>
                    <a:pt x="2114" y="602"/>
                  </a:cubicBezTo>
                  <a:cubicBezTo>
                    <a:pt x="2053" y="602"/>
                    <a:pt x="2001" y="616"/>
                    <a:pt x="1957" y="639"/>
                  </a:cubicBezTo>
                  <a:cubicBezTo>
                    <a:pt x="1898" y="275"/>
                    <a:pt x="1594" y="1"/>
                    <a:pt x="121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36"/>
            <p:cNvSpPr/>
            <p:nvPr/>
          </p:nvSpPr>
          <p:spPr>
            <a:xfrm>
              <a:off x="4973187" y="2781351"/>
              <a:ext cx="37553" cy="54328"/>
            </a:xfrm>
            <a:custGeom>
              <a:rect b="b" l="l" r="r" t="t"/>
              <a:pathLst>
                <a:path extrusionOk="0" h="719" w="497">
                  <a:moveTo>
                    <a:pt x="497" y="0"/>
                  </a:moveTo>
                  <a:lnTo>
                    <a:pt x="497" y="0"/>
                  </a:lnTo>
                  <a:cubicBezTo>
                    <a:pt x="209" y="82"/>
                    <a:pt x="1" y="349"/>
                    <a:pt x="1" y="667"/>
                  </a:cubicBezTo>
                  <a:lnTo>
                    <a:pt x="1" y="712"/>
                  </a:lnTo>
                  <a:cubicBezTo>
                    <a:pt x="8" y="712"/>
                    <a:pt x="8" y="712"/>
                    <a:pt x="17" y="719"/>
                  </a:cubicBezTo>
                  <a:lnTo>
                    <a:pt x="17" y="705"/>
                  </a:lnTo>
                  <a:cubicBezTo>
                    <a:pt x="17" y="386"/>
                    <a:pt x="216" y="112"/>
                    <a:pt x="497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36"/>
            <p:cNvSpPr/>
            <p:nvPr/>
          </p:nvSpPr>
          <p:spPr>
            <a:xfrm>
              <a:off x="4973187" y="2779689"/>
              <a:ext cx="51683" cy="103744"/>
            </a:xfrm>
            <a:custGeom>
              <a:rect b="b" l="l" r="r" t="t"/>
              <a:pathLst>
                <a:path extrusionOk="0" h="1373" w="684">
                  <a:moveTo>
                    <a:pt x="683" y="1"/>
                  </a:moveTo>
                  <a:cubicBezTo>
                    <a:pt x="623" y="1"/>
                    <a:pt x="557" y="8"/>
                    <a:pt x="497" y="22"/>
                  </a:cubicBezTo>
                  <a:cubicBezTo>
                    <a:pt x="216" y="134"/>
                    <a:pt x="17" y="408"/>
                    <a:pt x="17" y="727"/>
                  </a:cubicBezTo>
                  <a:lnTo>
                    <a:pt x="17" y="741"/>
                  </a:lnTo>
                  <a:cubicBezTo>
                    <a:pt x="8" y="734"/>
                    <a:pt x="8" y="734"/>
                    <a:pt x="1" y="734"/>
                  </a:cubicBezTo>
                  <a:cubicBezTo>
                    <a:pt x="24" y="1089"/>
                    <a:pt x="319" y="1372"/>
                    <a:pt x="683" y="1372"/>
                  </a:cubicBezTo>
                  <a:cubicBezTo>
                    <a:pt x="683" y="1372"/>
                    <a:pt x="290" y="1246"/>
                    <a:pt x="260" y="689"/>
                  </a:cubicBezTo>
                  <a:cubicBezTo>
                    <a:pt x="230" y="179"/>
                    <a:pt x="683" y="1"/>
                    <a:pt x="683" y="1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36"/>
            <p:cNvSpPr/>
            <p:nvPr/>
          </p:nvSpPr>
          <p:spPr>
            <a:xfrm>
              <a:off x="5072321" y="2823967"/>
              <a:ext cx="54403" cy="27428"/>
            </a:xfrm>
            <a:custGeom>
              <a:rect b="b" l="l" r="r" t="t"/>
              <a:pathLst>
                <a:path extrusionOk="0" h="363" w="720">
                  <a:moveTo>
                    <a:pt x="357" y="0"/>
                  </a:moveTo>
                  <a:cubicBezTo>
                    <a:pt x="163" y="7"/>
                    <a:pt x="1" y="171"/>
                    <a:pt x="8" y="363"/>
                  </a:cubicBezTo>
                  <a:cubicBezTo>
                    <a:pt x="8" y="363"/>
                    <a:pt x="67" y="164"/>
                    <a:pt x="357" y="141"/>
                  </a:cubicBezTo>
                  <a:lnTo>
                    <a:pt x="385" y="141"/>
                  </a:lnTo>
                  <a:cubicBezTo>
                    <a:pt x="630" y="141"/>
                    <a:pt x="719" y="356"/>
                    <a:pt x="719" y="356"/>
                  </a:cubicBezTo>
                  <a:cubicBezTo>
                    <a:pt x="719" y="164"/>
                    <a:pt x="556" y="0"/>
                    <a:pt x="364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36"/>
            <p:cNvSpPr/>
            <p:nvPr/>
          </p:nvSpPr>
          <p:spPr>
            <a:xfrm>
              <a:off x="5751436" y="1850082"/>
              <a:ext cx="141037" cy="61800"/>
            </a:xfrm>
            <a:custGeom>
              <a:rect b="b" l="l" r="r" t="t"/>
              <a:pathLst>
                <a:path extrusionOk="0" h="517" w="1180">
                  <a:moveTo>
                    <a:pt x="1026" y="0"/>
                  </a:moveTo>
                  <a:cubicBezTo>
                    <a:pt x="950" y="0"/>
                    <a:pt x="859" y="34"/>
                    <a:pt x="771" y="102"/>
                  </a:cubicBezTo>
                  <a:cubicBezTo>
                    <a:pt x="698" y="154"/>
                    <a:pt x="637" y="228"/>
                    <a:pt x="609" y="294"/>
                  </a:cubicBezTo>
                  <a:cubicBezTo>
                    <a:pt x="548" y="250"/>
                    <a:pt x="468" y="220"/>
                    <a:pt x="380" y="205"/>
                  </a:cubicBezTo>
                  <a:cubicBezTo>
                    <a:pt x="346" y="200"/>
                    <a:pt x="315" y="198"/>
                    <a:pt x="285" y="198"/>
                  </a:cubicBezTo>
                  <a:cubicBezTo>
                    <a:pt x="128" y="198"/>
                    <a:pt x="20" y="263"/>
                    <a:pt x="1" y="369"/>
                  </a:cubicBezTo>
                  <a:cubicBezTo>
                    <a:pt x="1" y="369"/>
                    <a:pt x="44" y="287"/>
                    <a:pt x="248" y="287"/>
                  </a:cubicBezTo>
                  <a:cubicBezTo>
                    <a:pt x="282" y="287"/>
                    <a:pt x="320" y="289"/>
                    <a:pt x="364" y="294"/>
                  </a:cubicBezTo>
                  <a:cubicBezTo>
                    <a:pt x="460" y="301"/>
                    <a:pt x="534" y="332"/>
                    <a:pt x="586" y="362"/>
                  </a:cubicBezTo>
                  <a:lnTo>
                    <a:pt x="579" y="517"/>
                  </a:lnTo>
                  <a:lnTo>
                    <a:pt x="653" y="502"/>
                  </a:lnTo>
                  <a:lnTo>
                    <a:pt x="742" y="479"/>
                  </a:lnTo>
                  <a:lnTo>
                    <a:pt x="661" y="346"/>
                  </a:lnTo>
                  <a:cubicBezTo>
                    <a:pt x="698" y="294"/>
                    <a:pt x="742" y="236"/>
                    <a:pt x="824" y="168"/>
                  </a:cubicBezTo>
                  <a:cubicBezTo>
                    <a:pt x="938" y="77"/>
                    <a:pt x="1032" y="56"/>
                    <a:pt x="1094" y="56"/>
                  </a:cubicBezTo>
                  <a:cubicBezTo>
                    <a:pt x="1149" y="56"/>
                    <a:pt x="1180" y="72"/>
                    <a:pt x="1180" y="72"/>
                  </a:cubicBezTo>
                  <a:cubicBezTo>
                    <a:pt x="1145" y="25"/>
                    <a:pt x="1091" y="0"/>
                    <a:pt x="102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36"/>
            <p:cNvSpPr/>
            <p:nvPr/>
          </p:nvSpPr>
          <p:spPr>
            <a:xfrm>
              <a:off x="5217723" y="1873467"/>
              <a:ext cx="219038" cy="106107"/>
            </a:xfrm>
            <a:custGeom>
              <a:rect b="b" l="l" r="r" t="t"/>
              <a:pathLst>
                <a:path extrusionOk="0" h="481" w="993">
                  <a:moveTo>
                    <a:pt x="851" y="0"/>
                  </a:moveTo>
                  <a:cubicBezTo>
                    <a:pt x="787" y="0"/>
                    <a:pt x="715" y="30"/>
                    <a:pt x="644" y="89"/>
                  </a:cubicBezTo>
                  <a:cubicBezTo>
                    <a:pt x="578" y="141"/>
                    <a:pt x="534" y="207"/>
                    <a:pt x="511" y="267"/>
                  </a:cubicBezTo>
                  <a:cubicBezTo>
                    <a:pt x="459" y="230"/>
                    <a:pt x="394" y="192"/>
                    <a:pt x="312" y="178"/>
                  </a:cubicBezTo>
                  <a:cubicBezTo>
                    <a:pt x="281" y="173"/>
                    <a:pt x="251" y="170"/>
                    <a:pt x="224" y="170"/>
                  </a:cubicBezTo>
                  <a:cubicBezTo>
                    <a:pt x="93" y="170"/>
                    <a:pt x="6" y="227"/>
                    <a:pt x="1" y="326"/>
                  </a:cubicBezTo>
                  <a:cubicBezTo>
                    <a:pt x="1" y="326"/>
                    <a:pt x="33" y="251"/>
                    <a:pt x="203" y="251"/>
                  </a:cubicBezTo>
                  <a:cubicBezTo>
                    <a:pt x="233" y="251"/>
                    <a:pt x="266" y="253"/>
                    <a:pt x="305" y="258"/>
                  </a:cubicBezTo>
                  <a:cubicBezTo>
                    <a:pt x="386" y="274"/>
                    <a:pt x="445" y="303"/>
                    <a:pt x="490" y="333"/>
                  </a:cubicBezTo>
                  <a:lnTo>
                    <a:pt x="490" y="480"/>
                  </a:lnTo>
                  <a:lnTo>
                    <a:pt x="555" y="466"/>
                  </a:lnTo>
                  <a:lnTo>
                    <a:pt x="630" y="452"/>
                  </a:lnTo>
                  <a:lnTo>
                    <a:pt x="555" y="319"/>
                  </a:lnTo>
                  <a:cubicBezTo>
                    <a:pt x="586" y="274"/>
                    <a:pt x="623" y="214"/>
                    <a:pt x="689" y="162"/>
                  </a:cubicBezTo>
                  <a:cubicBezTo>
                    <a:pt x="782" y="77"/>
                    <a:pt x="862" y="57"/>
                    <a:pt x="916" y="57"/>
                  </a:cubicBezTo>
                  <a:cubicBezTo>
                    <a:pt x="964" y="57"/>
                    <a:pt x="993" y="73"/>
                    <a:pt x="993" y="73"/>
                  </a:cubicBezTo>
                  <a:cubicBezTo>
                    <a:pt x="958" y="24"/>
                    <a:pt x="908" y="0"/>
                    <a:pt x="85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36"/>
            <p:cNvSpPr/>
            <p:nvPr/>
          </p:nvSpPr>
          <p:spPr>
            <a:xfrm>
              <a:off x="5221912" y="2206840"/>
              <a:ext cx="83808" cy="35976"/>
            </a:xfrm>
            <a:custGeom>
              <a:rect b="b" l="l" r="r" t="t"/>
              <a:pathLst>
                <a:path extrusionOk="0" h="258" w="601">
                  <a:moveTo>
                    <a:pt x="520" y="1"/>
                  </a:moveTo>
                  <a:cubicBezTo>
                    <a:pt x="482" y="1"/>
                    <a:pt x="437" y="17"/>
                    <a:pt x="392" y="50"/>
                  </a:cubicBezTo>
                  <a:cubicBezTo>
                    <a:pt x="348" y="80"/>
                    <a:pt x="326" y="110"/>
                    <a:pt x="303" y="146"/>
                  </a:cubicBezTo>
                  <a:cubicBezTo>
                    <a:pt x="275" y="124"/>
                    <a:pt x="237" y="110"/>
                    <a:pt x="193" y="101"/>
                  </a:cubicBezTo>
                  <a:cubicBezTo>
                    <a:pt x="178" y="99"/>
                    <a:pt x="164" y="98"/>
                    <a:pt x="150" y="98"/>
                  </a:cubicBezTo>
                  <a:cubicBezTo>
                    <a:pt x="68" y="98"/>
                    <a:pt x="7" y="133"/>
                    <a:pt x="1" y="183"/>
                  </a:cubicBezTo>
                  <a:cubicBezTo>
                    <a:pt x="1" y="183"/>
                    <a:pt x="23" y="143"/>
                    <a:pt x="134" y="143"/>
                  </a:cubicBezTo>
                  <a:cubicBezTo>
                    <a:pt x="150" y="143"/>
                    <a:pt x="167" y="144"/>
                    <a:pt x="186" y="146"/>
                  </a:cubicBezTo>
                  <a:cubicBezTo>
                    <a:pt x="230" y="146"/>
                    <a:pt x="268" y="162"/>
                    <a:pt x="296" y="176"/>
                  </a:cubicBezTo>
                  <a:lnTo>
                    <a:pt x="289" y="258"/>
                  </a:lnTo>
                  <a:lnTo>
                    <a:pt x="333" y="243"/>
                  </a:lnTo>
                  <a:lnTo>
                    <a:pt x="378" y="234"/>
                  </a:lnTo>
                  <a:lnTo>
                    <a:pt x="333" y="169"/>
                  </a:lnTo>
                  <a:cubicBezTo>
                    <a:pt x="348" y="146"/>
                    <a:pt x="378" y="117"/>
                    <a:pt x="415" y="87"/>
                  </a:cubicBezTo>
                  <a:cubicBezTo>
                    <a:pt x="475" y="39"/>
                    <a:pt x="524" y="28"/>
                    <a:pt x="557" y="28"/>
                  </a:cubicBezTo>
                  <a:cubicBezTo>
                    <a:pt x="585" y="28"/>
                    <a:pt x="600" y="35"/>
                    <a:pt x="600" y="35"/>
                  </a:cubicBezTo>
                  <a:cubicBezTo>
                    <a:pt x="580" y="12"/>
                    <a:pt x="552" y="1"/>
                    <a:pt x="52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36"/>
            <p:cNvSpPr/>
            <p:nvPr/>
          </p:nvSpPr>
          <p:spPr>
            <a:xfrm>
              <a:off x="4973175" y="2065234"/>
              <a:ext cx="113650" cy="48665"/>
            </a:xfrm>
            <a:custGeom>
              <a:rect b="b" l="l" r="r" t="t"/>
              <a:pathLst>
                <a:path extrusionOk="0" h="349" w="815">
                  <a:moveTo>
                    <a:pt x="712" y="1"/>
                  </a:moveTo>
                  <a:cubicBezTo>
                    <a:pt x="659" y="1"/>
                    <a:pt x="596" y="23"/>
                    <a:pt x="534" y="68"/>
                  </a:cubicBezTo>
                  <a:cubicBezTo>
                    <a:pt x="482" y="105"/>
                    <a:pt x="445" y="157"/>
                    <a:pt x="424" y="201"/>
                  </a:cubicBezTo>
                  <a:cubicBezTo>
                    <a:pt x="379" y="171"/>
                    <a:pt x="326" y="150"/>
                    <a:pt x="260" y="143"/>
                  </a:cubicBezTo>
                  <a:cubicBezTo>
                    <a:pt x="237" y="139"/>
                    <a:pt x="215" y="137"/>
                    <a:pt x="194" y="137"/>
                  </a:cubicBezTo>
                  <a:cubicBezTo>
                    <a:pt x="88" y="137"/>
                    <a:pt x="12" y="184"/>
                    <a:pt x="0" y="253"/>
                  </a:cubicBezTo>
                  <a:cubicBezTo>
                    <a:pt x="0" y="253"/>
                    <a:pt x="28" y="197"/>
                    <a:pt x="176" y="197"/>
                  </a:cubicBezTo>
                  <a:cubicBezTo>
                    <a:pt x="198" y="197"/>
                    <a:pt x="224" y="198"/>
                    <a:pt x="253" y="201"/>
                  </a:cubicBezTo>
                  <a:cubicBezTo>
                    <a:pt x="319" y="209"/>
                    <a:pt x="370" y="223"/>
                    <a:pt x="400" y="246"/>
                  </a:cubicBezTo>
                  <a:lnTo>
                    <a:pt x="400" y="349"/>
                  </a:lnTo>
                  <a:lnTo>
                    <a:pt x="452" y="342"/>
                  </a:lnTo>
                  <a:lnTo>
                    <a:pt x="512" y="328"/>
                  </a:lnTo>
                  <a:lnTo>
                    <a:pt x="459" y="232"/>
                  </a:lnTo>
                  <a:cubicBezTo>
                    <a:pt x="482" y="201"/>
                    <a:pt x="512" y="157"/>
                    <a:pt x="571" y="120"/>
                  </a:cubicBezTo>
                  <a:cubicBezTo>
                    <a:pt x="656" y="51"/>
                    <a:pt x="723" y="37"/>
                    <a:pt x="766" y="37"/>
                  </a:cubicBezTo>
                  <a:cubicBezTo>
                    <a:pt x="797" y="37"/>
                    <a:pt x="815" y="45"/>
                    <a:pt x="815" y="45"/>
                  </a:cubicBezTo>
                  <a:cubicBezTo>
                    <a:pt x="792" y="15"/>
                    <a:pt x="755" y="1"/>
                    <a:pt x="7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36"/>
            <p:cNvSpPr/>
            <p:nvPr/>
          </p:nvSpPr>
          <p:spPr>
            <a:xfrm>
              <a:off x="5632066" y="2074209"/>
              <a:ext cx="52351" cy="22473"/>
            </a:xfrm>
            <a:custGeom>
              <a:rect b="b" l="l" r="r" t="t"/>
              <a:pathLst>
                <a:path extrusionOk="0" h="188" w="438">
                  <a:moveTo>
                    <a:pt x="385" y="1"/>
                  </a:moveTo>
                  <a:cubicBezTo>
                    <a:pt x="357" y="1"/>
                    <a:pt x="324" y="14"/>
                    <a:pt x="290" y="40"/>
                  </a:cubicBezTo>
                  <a:cubicBezTo>
                    <a:pt x="260" y="54"/>
                    <a:pt x="237" y="84"/>
                    <a:pt x="230" y="105"/>
                  </a:cubicBezTo>
                  <a:cubicBezTo>
                    <a:pt x="208" y="91"/>
                    <a:pt x="178" y="77"/>
                    <a:pt x="141" y="77"/>
                  </a:cubicBezTo>
                  <a:cubicBezTo>
                    <a:pt x="127" y="74"/>
                    <a:pt x="114" y="73"/>
                    <a:pt x="102" y="73"/>
                  </a:cubicBezTo>
                  <a:cubicBezTo>
                    <a:pt x="47" y="73"/>
                    <a:pt x="6" y="99"/>
                    <a:pt x="0" y="136"/>
                  </a:cubicBezTo>
                  <a:cubicBezTo>
                    <a:pt x="0" y="136"/>
                    <a:pt x="17" y="103"/>
                    <a:pt x="93" y="103"/>
                  </a:cubicBezTo>
                  <a:cubicBezTo>
                    <a:pt x="105" y="103"/>
                    <a:pt x="118" y="103"/>
                    <a:pt x="134" y="105"/>
                  </a:cubicBezTo>
                  <a:cubicBezTo>
                    <a:pt x="171" y="105"/>
                    <a:pt x="201" y="121"/>
                    <a:pt x="215" y="128"/>
                  </a:cubicBezTo>
                  <a:lnTo>
                    <a:pt x="215" y="187"/>
                  </a:lnTo>
                  <a:lnTo>
                    <a:pt x="246" y="180"/>
                  </a:lnTo>
                  <a:lnTo>
                    <a:pt x="274" y="173"/>
                  </a:lnTo>
                  <a:lnTo>
                    <a:pt x="246" y="121"/>
                  </a:lnTo>
                  <a:cubicBezTo>
                    <a:pt x="260" y="105"/>
                    <a:pt x="274" y="84"/>
                    <a:pt x="304" y="61"/>
                  </a:cubicBezTo>
                  <a:cubicBezTo>
                    <a:pt x="348" y="26"/>
                    <a:pt x="383" y="17"/>
                    <a:pt x="406" y="17"/>
                  </a:cubicBezTo>
                  <a:cubicBezTo>
                    <a:pt x="427" y="17"/>
                    <a:pt x="438" y="24"/>
                    <a:pt x="438" y="24"/>
                  </a:cubicBezTo>
                  <a:cubicBezTo>
                    <a:pt x="425" y="8"/>
                    <a:pt x="407" y="1"/>
                    <a:pt x="38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36"/>
            <p:cNvSpPr/>
            <p:nvPr/>
          </p:nvSpPr>
          <p:spPr>
            <a:xfrm>
              <a:off x="6500632" y="2823363"/>
              <a:ext cx="176357" cy="73444"/>
            </a:xfrm>
            <a:custGeom>
              <a:rect b="b" l="l" r="r" t="t"/>
              <a:pathLst>
                <a:path extrusionOk="0" h="972" w="2334">
                  <a:moveTo>
                    <a:pt x="777" y="1"/>
                  </a:moveTo>
                  <a:cubicBezTo>
                    <a:pt x="511" y="1"/>
                    <a:pt x="297" y="216"/>
                    <a:pt x="297" y="474"/>
                  </a:cubicBezTo>
                  <a:lnTo>
                    <a:pt x="297" y="483"/>
                  </a:lnTo>
                  <a:cubicBezTo>
                    <a:pt x="281" y="483"/>
                    <a:pt x="260" y="474"/>
                    <a:pt x="244" y="474"/>
                  </a:cubicBezTo>
                  <a:cubicBezTo>
                    <a:pt x="110" y="474"/>
                    <a:pt x="0" y="586"/>
                    <a:pt x="0" y="719"/>
                  </a:cubicBezTo>
                  <a:cubicBezTo>
                    <a:pt x="0" y="853"/>
                    <a:pt x="110" y="956"/>
                    <a:pt x="244" y="956"/>
                  </a:cubicBezTo>
                  <a:lnTo>
                    <a:pt x="244" y="972"/>
                  </a:lnTo>
                  <a:lnTo>
                    <a:pt x="2179" y="972"/>
                  </a:lnTo>
                  <a:lnTo>
                    <a:pt x="2179" y="956"/>
                  </a:lnTo>
                  <a:cubicBezTo>
                    <a:pt x="2268" y="949"/>
                    <a:pt x="2333" y="867"/>
                    <a:pt x="2333" y="778"/>
                  </a:cubicBezTo>
                  <a:cubicBezTo>
                    <a:pt x="2333" y="682"/>
                    <a:pt x="2253" y="600"/>
                    <a:pt x="2156" y="600"/>
                  </a:cubicBezTo>
                  <a:cubicBezTo>
                    <a:pt x="2111" y="600"/>
                    <a:pt x="2076" y="616"/>
                    <a:pt x="2038" y="638"/>
                  </a:cubicBezTo>
                  <a:lnTo>
                    <a:pt x="2038" y="616"/>
                  </a:lnTo>
                  <a:cubicBezTo>
                    <a:pt x="2038" y="422"/>
                    <a:pt x="1889" y="268"/>
                    <a:pt x="1697" y="268"/>
                  </a:cubicBezTo>
                  <a:cubicBezTo>
                    <a:pt x="1587" y="268"/>
                    <a:pt x="1489" y="319"/>
                    <a:pt x="1430" y="394"/>
                  </a:cubicBezTo>
                  <a:cubicBezTo>
                    <a:pt x="1409" y="385"/>
                    <a:pt x="1378" y="385"/>
                    <a:pt x="1355" y="385"/>
                  </a:cubicBezTo>
                  <a:cubicBezTo>
                    <a:pt x="1320" y="385"/>
                    <a:pt x="1282" y="394"/>
                    <a:pt x="1252" y="408"/>
                  </a:cubicBezTo>
                  <a:cubicBezTo>
                    <a:pt x="1222" y="172"/>
                    <a:pt x="1023" y="1"/>
                    <a:pt x="77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36"/>
            <p:cNvSpPr/>
            <p:nvPr/>
          </p:nvSpPr>
          <p:spPr>
            <a:xfrm>
              <a:off x="6522393" y="2823967"/>
              <a:ext cx="33095" cy="66719"/>
            </a:xfrm>
            <a:custGeom>
              <a:rect b="b" l="l" r="r" t="t"/>
              <a:pathLst>
                <a:path extrusionOk="0" h="883" w="438">
                  <a:moveTo>
                    <a:pt x="438" y="0"/>
                  </a:moveTo>
                  <a:cubicBezTo>
                    <a:pt x="201" y="0"/>
                    <a:pt x="0" y="199"/>
                    <a:pt x="0" y="445"/>
                  </a:cubicBezTo>
                  <a:cubicBezTo>
                    <a:pt x="0" y="688"/>
                    <a:pt x="201" y="882"/>
                    <a:pt x="438" y="882"/>
                  </a:cubicBezTo>
                  <a:cubicBezTo>
                    <a:pt x="438" y="882"/>
                    <a:pt x="187" y="800"/>
                    <a:pt x="171" y="445"/>
                  </a:cubicBezTo>
                  <a:cubicBezTo>
                    <a:pt x="150" y="119"/>
                    <a:pt x="438" y="0"/>
                    <a:pt x="43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36"/>
            <p:cNvSpPr/>
            <p:nvPr/>
          </p:nvSpPr>
          <p:spPr>
            <a:xfrm>
              <a:off x="6586241" y="2852453"/>
              <a:ext cx="34833" cy="18059"/>
            </a:xfrm>
            <a:custGeom>
              <a:rect b="b" l="l" r="r" t="t"/>
              <a:pathLst>
                <a:path extrusionOk="0" h="239" w="461">
                  <a:moveTo>
                    <a:pt x="231" y="0"/>
                  </a:moveTo>
                  <a:cubicBezTo>
                    <a:pt x="105" y="9"/>
                    <a:pt x="0" y="112"/>
                    <a:pt x="0" y="238"/>
                  </a:cubicBezTo>
                  <a:cubicBezTo>
                    <a:pt x="0" y="238"/>
                    <a:pt x="37" y="105"/>
                    <a:pt x="231" y="89"/>
                  </a:cubicBezTo>
                  <a:cubicBezTo>
                    <a:pt x="235" y="89"/>
                    <a:pt x="239" y="89"/>
                    <a:pt x="243" y="89"/>
                  </a:cubicBezTo>
                  <a:cubicBezTo>
                    <a:pt x="403" y="89"/>
                    <a:pt x="461" y="231"/>
                    <a:pt x="461" y="231"/>
                  </a:cubicBezTo>
                  <a:cubicBezTo>
                    <a:pt x="461" y="105"/>
                    <a:pt x="356" y="0"/>
                    <a:pt x="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36"/>
            <p:cNvSpPr/>
            <p:nvPr/>
          </p:nvSpPr>
          <p:spPr>
            <a:xfrm>
              <a:off x="5399269" y="2816638"/>
              <a:ext cx="182024" cy="75636"/>
            </a:xfrm>
            <a:custGeom>
              <a:rect b="b" l="l" r="r" t="t"/>
              <a:pathLst>
                <a:path extrusionOk="0" h="1001" w="2409">
                  <a:moveTo>
                    <a:pt x="1608" y="1"/>
                  </a:moveTo>
                  <a:cubicBezTo>
                    <a:pt x="1358" y="1"/>
                    <a:pt x="1150" y="186"/>
                    <a:pt x="1119" y="422"/>
                  </a:cubicBezTo>
                  <a:cubicBezTo>
                    <a:pt x="1082" y="408"/>
                    <a:pt x="1054" y="401"/>
                    <a:pt x="1016" y="401"/>
                  </a:cubicBezTo>
                  <a:cubicBezTo>
                    <a:pt x="986" y="401"/>
                    <a:pt x="965" y="401"/>
                    <a:pt x="934" y="408"/>
                  </a:cubicBezTo>
                  <a:cubicBezTo>
                    <a:pt x="876" y="334"/>
                    <a:pt x="771" y="282"/>
                    <a:pt x="660" y="282"/>
                  </a:cubicBezTo>
                  <a:cubicBezTo>
                    <a:pt x="468" y="282"/>
                    <a:pt x="305" y="438"/>
                    <a:pt x="305" y="638"/>
                  </a:cubicBezTo>
                  <a:lnTo>
                    <a:pt x="305" y="661"/>
                  </a:lnTo>
                  <a:cubicBezTo>
                    <a:pt x="275" y="638"/>
                    <a:pt x="230" y="623"/>
                    <a:pt x="186" y="623"/>
                  </a:cubicBezTo>
                  <a:cubicBezTo>
                    <a:pt x="83" y="623"/>
                    <a:pt x="1" y="705"/>
                    <a:pt x="1" y="808"/>
                  </a:cubicBezTo>
                  <a:cubicBezTo>
                    <a:pt x="1" y="904"/>
                    <a:pt x="68" y="979"/>
                    <a:pt x="164" y="993"/>
                  </a:cubicBezTo>
                  <a:lnTo>
                    <a:pt x="164" y="1000"/>
                  </a:lnTo>
                  <a:lnTo>
                    <a:pt x="2165" y="1000"/>
                  </a:lnTo>
                  <a:lnTo>
                    <a:pt x="2165" y="993"/>
                  </a:lnTo>
                  <a:cubicBezTo>
                    <a:pt x="2298" y="993"/>
                    <a:pt x="2409" y="883"/>
                    <a:pt x="2409" y="750"/>
                  </a:cubicBezTo>
                  <a:cubicBezTo>
                    <a:pt x="2409" y="607"/>
                    <a:pt x="2298" y="497"/>
                    <a:pt x="2165" y="497"/>
                  </a:cubicBezTo>
                  <a:cubicBezTo>
                    <a:pt x="2142" y="497"/>
                    <a:pt x="2121" y="497"/>
                    <a:pt x="2105" y="504"/>
                  </a:cubicBezTo>
                  <a:lnTo>
                    <a:pt x="2105" y="497"/>
                  </a:lnTo>
                  <a:cubicBezTo>
                    <a:pt x="2105" y="223"/>
                    <a:pt x="1882" y="1"/>
                    <a:pt x="160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36"/>
            <p:cNvSpPr/>
            <p:nvPr/>
          </p:nvSpPr>
          <p:spPr>
            <a:xfrm>
              <a:off x="5533691" y="2818829"/>
              <a:ext cx="25313" cy="35967"/>
            </a:xfrm>
            <a:custGeom>
              <a:rect b="b" l="l" r="r" t="t"/>
              <a:pathLst>
                <a:path extrusionOk="0" h="476" w="335">
                  <a:moveTo>
                    <a:pt x="0" y="0"/>
                  </a:moveTo>
                  <a:lnTo>
                    <a:pt x="0" y="0"/>
                  </a:lnTo>
                  <a:cubicBezTo>
                    <a:pt x="192" y="75"/>
                    <a:pt x="326" y="253"/>
                    <a:pt x="326" y="468"/>
                  </a:cubicBezTo>
                  <a:lnTo>
                    <a:pt x="326" y="475"/>
                  </a:lnTo>
                  <a:lnTo>
                    <a:pt x="334" y="475"/>
                  </a:lnTo>
                  <a:lnTo>
                    <a:pt x="334" y="438"/>
                  </a:lnTo>
                  <a:cubicBezTo>
                    <a:pt x="334" y="232"/>
                    <a:pt x="192" y="61"/>
                    <a:pt x="0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36"/>
            <p:cNvSpPr/>
            <p:nvPr/>
          </p:nvSpPr>
          <p:spPr>
            <a:xfrm>
              <a:off x="5524623" y="2817771"/>
              <a:ext cx="34380" cy="68986"/>
            </a:xfrm>
            <a:custGeom>
              <a:rect b="b" l="l" r="r" t="t"/>
              <a:pathLst>
                <a:path extrusionOk="0" h="913" w="455">
                  <a:moveTo>
                    <a:pt x="1" y="0"/>
                  </a:moveTo>
                  <a:cubicBezTo>
                    <a:pt x="1" y="0"/>
                    <a:pt x="298" y="119"/>
                    <a:pt x="284" y="452"/>
                  </a:cubicBezTo>
                  <a:cubicBezTo>
                    <a:pt x="261" y="824"/>
                    <a:pt x="1" y="913"/>
                    <a:pt x="1" y="913"/>
                  </a:cubicBezTo>
                  <a:cubicBezTo>
                    <a:pt x="239" y="913"/>
                    <a:pt x="438" y="719"/>
                    <a:pt x="454" y="489"/>
                  </a:cubicBezTo>
                  <a:lnTo>
                    <a:pt x="446" y="489"/>
                  </a:lnTo>
                  <a:lnTo>
                    <a:pt x="446" y="482"/>
                  </a:lnTo>
                  <a:cubicBezTo>
                    <a:pt x="446" y="267"/>
                    <a:pt x="312" y="89"/>
                    <a:pt x="120" y="14"/>
                  </a:cubicBezTo>
                  <a:cubicBezTo>
                    <a:pt x="83" y="7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36"/>
            <p:cNvSpPr/>
            <p:nvPr/>
          </p:nvSpPr>
          <p:spPr>
            <a:xfrm>
              <a:off x="5456922" y="2847466"/>
              <a:ext cx="35967" cy="17908"/>
            </a:xfrm>
            <a:custGeom>
              <a:rect b="b" l="l" r="r" t="t"/>
              <a:pathLst>
                <a:path extrusionOk="0" h="237" w="476">
                  <a:moveTo>
                    <a:pt x="239" y="0"/>
                  </a:moveTo>
                  <a:cubicBezTo>
                    <a:pt x="113" y="0"/>
                    <a:pt x="8" y="103"/>
                    <a:pt x="1" y="230"/>
                  </a:cubicBezTo>
                  <a:cubicBezTo>
                    <a:pt x="1" y="230"/>
                    <a:pt x="61" y="89"/>
                    <a:pt x="223" y="89"/>
                  </a:cubicBezTo>
                  <a:lnTo>
                    <a:pt x="246" y="89"/>
                  </a:lnTo>
                  <a:cubicBezTo>
                    <a:pt x="438" y="103"/>
                    <a:pt x="475" y="237"/>
                    <a:pt x="475" y="237"/>
                  </a:cubicBezTo>
                  <a:cubicBezTo>
                    <a:pt x="475" y="103"/>
                    <a:pt x="372" y="0"/>
                    <a:pt x="246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36"/>
            <p:cNvSpPr/>
            <p:nvPr/>
          </p:nvSpPr>
          <p:spPr>
            <a:xfrm>
              <a:off x="5269986" y="2551271"/>
              <a:ext cx="179757" cy="226227"/>
            </a:xfrm>
            <a:custGeom>
              <a:rect b="b" l="l" r="r" t="t"/>
              <a:pathLst>
                <a:path extrusionOk="0" h="2994" w="2379">
                  <a:moveTo>
                    <a:pt x="1185" y="1"/>
                  </a:moveTo>
                  <a:cubicBezTo>
                    <a:pt x="675" y="1"/>
                    <a:pt x="252" y="415"/>
                    <a:pt x="252" y="934"/>
                  </a:cubicBezTo>
                  <a:cubicBezTo>
                    <a:pt x="252" y="979"/>
                    <a:pt x="259" y="1023"/>
                    <a:pt x="268" y="1068"/>
                  </a:cubicBezTo>
                  <a:cubicBezTo>
                    <a:pt x="104" y="1267"/>
                    <a:pt x="1" y="1527"/>
                    <a:pt x="1" y="1808"/>
                  </a:cubicBezTo>
                  <a:cubicBezTo>
                    <a:pt x="1" y="2467"/>
                    <a:pt x="534" y="2994"/>
                    <a:pt x="1185" y="2994"/>
                  </a:cubicBezTo>
                  <a:cubicBezTo>
                    <a:pt x="1845" y="2994"/>
                    <a:pt x="2379" y="2467"/>
                    <a:pt x="2379" y="1808"/>
                  </a:cubicBezTo>
                  <a:cubicBezTo>
                    <a:pt x="2379" y="1527"/>
                    <a:pt x="2275" y="1267"/>
                    <a:pt x="2112" y="1068"/>
                  </a:cubicBezTo>
                  <a:cubicBezTo>
                    <a:pt x="2119" y="1023"/>
                    <a:pt x="2126" y="979"/>
                    <a:pt x="2126" y="934"/>
                  </a:cubicBezTo>
                  <a:cubicBezTo>
                    <a:pt x="2126" y="415"/>
                    <a:pt x="1705" y="1"/>
                    <a:pt x="11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36"/>
            <p:cNvSpPr/>
            <p:nvPr/>
          </p:nvSpPr>
          <p:spPr>
            <a:xfrm>
              <a:off x="5359525" y="2620786"/>
              <a:ext cx="8538" cy="269296"/>
            </a:xfrm>
            <a:custGeom>
              <a:rect b="b" l="l" r="r" t="t"/>
              <a:pathLst>
                <a:path extrusionOk="0" h="3564" w="113">
                  <a:moveTo>
                    <a:pt x="54" y="1"/>
                  </a:moveTo>
                  <a:cubicBezTo>
                    <a:pt x="53" y="1"/>
                    <a:pt x="52" y="4"/>
                    <a:pt x="52" y="14"/>
                  </a:cubicBezTo>
                  <a:lnTo>
                    <a:pt x="0" y="3511"/>
                  </a:lnTo>
                  <a:cubicBezTo>
                    <a:pt x="0" y="3534"/>
                    <a:pt x="23" y="3564"/>
                    <a:pt x="52" y="3564"/>
                  </a:cubicBezTo>
                  <a:lnTo>
                    <a:pt x="61" y="3564"/>
                  </a:lnTo>
                  <a:cubicBezTo>
                    <a:pt x="89" y="3564"/>
                    <a:pt x="112" y="3534"/>
                    <a:pt x="112" y="3511"/>
                  </a:cubicBezTo>
                  <a:cubicBezTo>
                    <a:pt x="112" y="3511"/>
                    <a:pt x="89" y="14"/>
                    <a:pt x="61" y="14"/>
                  </a:cubicBezTo>
                  <a:cubicBezTo>
                    <a:pt x="61" y="14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36"/>
            <p:cNvSpPr/>
            <p:nvPr/>
          </p:nvSpPr>
          <p:spPr>
            <a:xfrm>
              <a:off x="5312451" y="2685692"/>
              <a:ext cx="51003" cy="41936"/>
            </a:xfrm>
            <a:custGeom>
              <a:rect b="b" l="l" r="r" t="t"/>
              <a:pathLst>
                <a:path extrusionOk="0" h="555" w="675">
                  <a:moveTo>
                    <a:pt x="1" y="0"/>
                  </a:moveTo>
                  <a:lnTo>
                    <a:pt x="1" y="0"/>
                  </a:lnTo>
                  <a:cubicBezTo>
                    <a:pt x="331" y="541"/>
                    <a:pt x="634" y="555"/>
                    <a:pt x="665" y="555"/>
                  </a:cubicBezTo>
                  <a:cubicBezTo>
                    <a:pt x="667" y="555"/>
                    <a:pt x="668" y="555"/>
                    <a:pt x="668" y="555"/>
                  </a:cubicBezTo>
                  <a:lnTo>
                    <a:pt x="675" y="473"/>
                  </a:lnTo>
                  <a:lnTo>
                    <a:pt x="675" y="473"/>
                  </a:lnTo>
                  <a:cubicBezTo>
                    <a:pt x="675" y="473"/>
                    <a:pt x="668" y="479"/>
                    <a:pt x="647" y="479"/>
                  </a:cubicBezTo>
                  <a:cubicBezTo>
                    <a:pt x="606" y="479"/>
                    <a:pt x="511" y="455"/>
                    <a:pt x="312" y="311"/>
                  </a:cubicBezTo>
                  <a:cubicBezTo>
                    <a:pt x="134" y="1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36"/>
            <p:cNvSpPr/>
            <p:nvPr/>
          </p:nvSpPr>
          <p:spPr>
            <a:xfrm>
              <a:off x="5363378" y="2673830"/>
              <a:ext cx="43749" cy="35967"/>
            </a:xfrm>
            <a:custGeom>
              <a:rect b="b" l="l" r="r" t="t"/>
              <a:pathLst>
                <a:path extrusionOk="0" h="476" w="579">
                  <a:moveTo>
                    <a:pt x="579" y="1"/>
                  </a:moveTo>
                  <a:cubicBezTo>
                    <a:pt x="579" y="1"/>
                    <a:pt x="461" y="164"/>
                    <a:pt x="312" y="267"/>
                  </a:cubicBezTo>
                  <a:cubicBezTo>
                    <a:pt x="143" y="392"/>
                    <a:pt x="60" y="413"/>
                    <a:pt x="24" y="413"/>
                  </a:cubicBezTo>
                  <a:cubicBezTo>
                    <a:pt x="7" y="413"/>
                    <a:pt x="1" y="408"/>
                    <a:pt x="1" y="408"/>
                  </a:cubicBezTo>
                  <a:lnTo>
                    <a:pt x="1" y="408"/>
                  </a:lnTo>
                  <a:lnTo>
                    <a:pt x="10" y="475"/>
                  </a:lnTo>
                  <a:cubicBezTo>
                    <a:pt x="10" y="475"/>
                    <a:pt x="11" y="475"/>
                    <a:pt x="12" y="475"/>
                  </a:cubicBezTo>
                  <a:cubicBezTo>
                    <a:pt x="40" y="475"/>
                    <a:pt x="300" y="463"/>
                    <a:pt x="57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36"/>
            <p:cNvSpPr/>
            <p:nvPr/>
          </p:nvSpPr>
          <p:spPr>
            <a:xfrm>
              <a:off x="5328772" y="2648744"/>
              <a:ext cx="34682" cy="28562"/>
            </a:xfrm>
            <a:custGeom>
              <a:rect b="b" l="l" r="r" t="t"/>
              <a:pathLst>
                <a:path extrusionOk="0" h="378" w="459">
                  <a:moveTo>
                    <a:pt x="0" y="0"/>
                  </a:moveTo>
                  <a:cubicBezTo>
                    <a:pt x="228" y="370"/>
                    <a:pt x="443" y="377"/>
                    <a:pt x="458" y="377"/>
                  </a:cubicBezTo>
                  <a:cubicBezTo>
                    <a:pt x="459" y="377"/>
                    <a:pt x="459" y="377"/>
                    <a:pt x="459" y="377"/>
                  </a:cubicBezTo>
                  <a:lnTo>
                    <a:pt x="459" y="325"/>
                  </a:lnTo>
                  <a:cubicBezTo>
                    <a:pt x="459" y="325"/>
                    <a:pt x="455" y="328"/>
                    <a:pt x="444" y="328"/>
                  </a:cubicBezTo>
                  <a:cubicBezTo>
                    <a:pt x="417" y="328"/>
                    <a:pt x="352" y="313"/>
                    <a:pt x="208" y="215"/>
                  </a:cubicBezTo>
                  <a:cubicBezTo>
                    <a:pt x="89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36"/>
            <p:cNvSpPr/>
            <p:nvPr/>
          </p:nvSpPr>
          <p:spPr>
            <a:xfrm>
              <a:off x="7538675" y="1841914"/>
              <a:ext cx="105784" cy="106388"/>
            </a:xfrm>
            <a:custGeom>
              <a:rect b="b" l="l" r="r" t="t"/>
              <a:pathLst>
                <a:path extrusionOk="0" h="1408" w="1400">
                  <a:moveTo>
                    <a:pt x="697" y="1"/>
                  </a:moveTo>
                  <a:cubicBezTo>
                    <a:pt x="311" y="1"/>
                    <a:pt x="0" y="319"/>
                    <a:pt x="0" y="703"/>
                  </a:cubicBezTo>
                  <a:cubicBezTo>
                    <a:pt x="0" y="1089"/>
                    <a:pt x="311" y="1407"/>
                    <a:pt x="697" y="1407"/>
                  </a:cubicBezTo>
                  <a:cubicBezTo>
                    <a:pt x="1088" y="1407"/>
                    <a:pt x="1400" y="1089"/>
                    <a:pt x="1400" y="703"/>
                  </a:cubicBezTo>
                  <a:cubicBezTo>
                    <a:pt x="1400" y="319"/>
                    <a:pt x="1088" y="1"/>
                    <a:pt x="69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36"/>
            <p:cNvSpPr/>
            <p:nvPr/>
          </p:nvSpPr>
          <p:spPr>
            <a:xfrm>
              <a:off x="7105263" y="1836851"/>
              <a:ext cx="67324" cy="67248"/>
            </a:xfrm>
            <a:custGeom>
              <a:rect b="b" l="l" r="r" t="t"/>
              <a:pathLst>
                <a:path extrusionOk="0" h="890" w="891">
                  <a:moveTo>
                    <a:pt x="445" y="0"/>
                  </a:moveTo>
                  <a:cubicBezTo>
                    <a:pt x="200" y="0"/>
                    <a:pt x="1" y="201"/>
                    <a:pt x="1" y="445"/>
                  </a:cubicBezTo>
                  <a:cubicBezTo>
                    <a:pt x="1" y="697"/>
                    <a:pt x="200" y="889"/>
                    <a:pt x="445" y="889"/>
                  </a:cubicBezTo>
                  <a:cubicBezTo>
                    <a:pt x="689" y="889"/>
                    <a:pt x="890" y="697"/>
                    <a:pt x="890" y="445"/>
                  </a:cubicBezTo>
                  <a:cubicBezTo>
                    <a:pt x="890" y="201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36"/>
            <p:cNvSpPr/>
            <p:nvPr/>
          </p:nvSpPr>
          <p:spPr>
            <a:xfrm>
              <a:off x="7151279" y="1709684"/>
              <a:ext cx="130417" cy="130039"/>
            </a:xfrm>
            <a:custGeom>
              <a:rect b="b" l="l" r="r" t="t"/>
              <a:pathLst>
                <a:path extrusionOk="0" h="1721" w="1726">
                  <a:moveTo>
                    <a:pt x="866" y="1"/>
                  </a:moveTo>
                  <a:cubicBezTo>
                    <a:pt x="391" y="1"/>
                    <a:pt x="0" y="387"/>
                    <a:pt x="0" y="862"/>
                  </a:cubicBezTo>
                  <a:cubicBezTo>
                    <a:pt x="0" y="1335"/>
                    <a:pt x="391" y="1720"/>
                    <a:pt x="866" y="1720"/>
                  </a:cubicBezTo>
                  <a:cubicBezTo>
                    <a:pt x="1341" y="1720"/>
                    <a:pt x="1725" y="1335"/>
                    <a:pt x="1725" y="862"/>
                  </a:cubicBezTo>
                  <a:cubicBezTo>
                    <a:pt x="1725" y="387"/>
                    <a:pt x="1341" y="1"/>
                    <a:pt x="86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36"/>
            <p:cNvSpPr/>
            <p:nvPr/>
          </p:nvSpPr>
          <p:spPr>
            <a:xfrm>
              <a:off x="7489335" y="1954423"/>
              <a:ext cx="44958" cy="44278"/>
            </a:xfrm>
            <a:custGeom>
              <a:rect b="b" l="l" r="r" t="t"/>
              <a:pathLst>
                <a:path extrusionOk="0" h="586" w="595">
                  <a:moveTo>
                    <a:pt x="297" y="0"/>
                  </a:moveTo>
                  <a:cubicBezTo>
                    <a:pt x="134" y="0"/>
                    <a:pt x="0" y="134"/>
                    <a:pt x="0" y="297"/>
                  </a:cubicBezTo>
                  <a:cubicBezTo>
                    <a:pt x="0" y="455"/>
                    <a:pt x="127" y="586"/>
                    <a:pt x="285" y="586"/>
                  </a:cubicBezTo>
                  <a:cubicBezTo>
                    <a:pt x="289" y="586"/>
                    <a:pt x="293" y="585"/>
                    <a:pt x="297" y="585"/>
                  </a:cubicBezTo>
                  <a:cubicBezTo>
                    <a:pt x="461" y="585"/>
                    <a:pt x="594" y="452"/>
                    <a:pt x="594" y="290"/>
                  </a:cubicBezTo>
                  <a:cubicBezTo>
                    <a:pt x="594" y="126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36"/>
            <p:cNvSpPr/>
            <p:nvPr/>
          </p:nvSpPr>
          <p:spPr>
            <a:xfrm>
              <a:off x="7954294" y="1977093"/>
              <a:ext cx="496731" cy="216177"/>
            </a:xfrm>
            <a:custGeom>
              <a:rect b="b" l="l" r="r" t="t"/>
              <a:pathLst>
                <a:path extrusionOk="0" h="2861" w="6574">
                  <a:moveTo>
                    <a:pt x="3078" y="1"/>
                  </a:moveTo>
                  <a:cubicBezTo>
                    <a:pt x="3067" y="1"/>
                    <a:pt x="3056" y="1"/>
                    <a:pt x="3045" y="1"/>
                  </a:cubicBezTo>
                  <a:cubicBezTo>
                    <a:pt x="2512" y="8"/>
                    <a:pt x="2083" y="401"/>
                    <a:pt x="2001" y="904"/>
                  </a:cubicBezTo>
                  <a:cubicBezTo>
                    <a:pt x="1964" y="904"/>
                    <a:pt x="1927" y="897"/>
                    <a:pt x="1889" y="897"/>
                  </a:cubicBezTo>
                  <a:cubicBezTo>
                    <a:pt x="1431" y="913"/>
                    <a:pt x="1068" y="1283"/>
                    <a:pt x="1061" y="1735"/>
                  </a:cubicBezTo>
                  <a:cubicBezTo>
                    <a:pt x="534" y="1891"/>
                    <a:pt x="127" y="2327"/>
                    <a:pt x="1" y="2861"/>
                  </a:cubicBezTo>
                  <a:lnTo>
                    <a:pt x="6574" y="2743"/>
                  </a:lnTo>
                  <a:cubicBezTo>
                    <a:pt x="6390" y="2086"/>
                    <a:pt x="6007" y="1601"/>
                    <a:pt x="5306" y="1601"/>
                  </a:cubicBezTo>
                  <a:cubicBezTo>
                    <a:pt x="5296" y="1601"/>
                    <a:pt x="5286" y="1601"/>
                    <a:pt x="5275" y="1602"/>
                  </a:cubicBezTo>
                  <a:lnTo>
                    <a:pt x="5217" y="1602"/>
                  </a:lnTo>
                  <a:cubicBezTo>
                    <a:pt x="5210" y="1101"/>
                    <a:pt x="4802" y="698"/>
                    <a:pt x="4305" y="698"/>
                  </a:cubicBezTo>
                  <a:cubicBezTo>
                    <a:pt x="4295" y="698"/>
                    <a:pt x="4286" y="698"/>
                    <a:pt x="4276" y="698"/>
                  </a:cubicBezTo>
                  <a:cubicBezTo>
                    <a:pt x="4208" y="698"/>
                    <a:pt x="4150" y="705"/>
                    <a:pt x="4084" y="719"/>
                  </a:cubicBezTo>
                  <a:cubicBezTo>
                    <a:pt x="3938" y="301"/>
                    <a:pt x="3545" y="1"/>
                    <a:pt x="3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36"/>
            <p:cNvSpPr/>
            <p:nvPr/>
          </p:nvSpPr>
          <p:spPr>
            <a:xfrm>
              <a:off x="8098236" y="2043208"/>
              <a:ext cx="54857" cy="109184"/>
            </a:xfrm>
            <a:custGeom>
              <a:rect b="b" l="l" r="r" t="t"/>
              <a:pathLst>
                <a:path extrusionOk="0" h="1445" w="726">
                  <a:moveTo>
                    <a:pt x="0" y="1"/>
                  </a:moveTo>
                  <a:cubicBezTo>
                    <a:pt x="0" y="1"/>
                    <a:pt x="578" y="186"/>
                    <a:pt x="548" y="719"/>
                  </a:cubicBezTo>
                  <a:cubicBezTo>
                    <a:pt x="518" y="1312"/>
                    <a:pt x="0" y="1445"/>
                    <a:pt x="0" y="1445"/>
                  </a:cubicBezTo>
                  <a:cubicBezTo>
                    <a:pt x="401" y="1445"/>
                    <a:pt x="726" y="1120"/>
                    <a:pt x="726" y="719"/>
                  </a:cubicBezTo>
                  <a:cubicBezTo>
                    <a:pt x="726" y="326"/>
                    <a:pt x="40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36"/>
            <p:cNvSpPr/>
            <p:nvPr/>
          </p:nvSpPr>
          <p:spPr>
            <a:xfrm>
              <a:off x="8286380" y="2097536"/>
              <a:ext cx="161850" cy="81756"/>
            </a:xfrm>
            <a:custGeom>
              <a:rect b="b" l="l" r="r" t="t"/>
              <a:pathLst>
                <a:path extrusionOk="0" h="1082" w="2142">
                  <a:moveTo>
                    <a:pt x="1068" y="0"/>
                  </a:moveTo>
                  <a:cubicBezTo>
                    <a:pt x="489" y="0"/>
                    <a:pt x="7" y="471"/>
                    <a:pt x="0" y="1053"/>
                  </a:cubicBezTo>
                  <a:cubicBezTo>
                    <a:pt x="0" y="1053"/>
                    <a:pt x="272" y="206"/>
                    <a:pt x="1007" y="206"/>
                  </a:cubicBezTo>
                  <a:cubicBezTo>
                    <a:pt x="1029" y="206"/>
                    <a:pt x="1052" y="207"/>
                    <a:pt x="1074" y="208"/>
                  </a:cubicBezTo>
                  <a:cubicBezTo>
                    <a:pt x="1947" y="274"/>
                    <a:pt x="2134" y="1082"/>
                    <a:pt x="2134" y="1082"/>
                  </a:cubicBezTo>
                  <a:cubicBezTo>
                    <a:pt x="2141" y="497"/>
                    <a:pt x="1674" y="15"/>
                    <a:pt x="1081" y="0"/>
                  </a:cubicBezTo>
                  <a:cubicBezTo>
                    <a:pt x="1077" y="0"/>
                    <a:pt x="1073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36"/>
            <p:cNvSpPr/>
            <p:nvPr/>
          </p:nvSpPr>
          <p:spPr>
            <a:xfrm>
              <a:off x="5828093" y="1513644"/>
              <a:ext cx="48118" cy="47927"/>
            </a:xfrm>
            <a:custGeom>
              <a:rect b="b" l="l" r="r" t="t"/>
              <a:pathLst>
                <a:path extrusionOk="0" h="504" w="506">
                  <a:moveTo>
                    <a:pt x="253" y="1"/>
                  </a:moveTo>
                  <a:cubicBezTo>
                    <a:pt x="113" y="1"/>
                    <a:pt x="0" y="113"/>
                    <a:pt x="0" y="253"/>
                  </a:cubicBezTo>
                  <a:cubicBezTo>
                    <a:pt x="0" y="394"/>
                    <a:pt x="113" y="504"/>
                    <a:pt x="253" y="504"/>
                  </a:cubicBezTo>
                  <a:cubicBezTo>
                    <a:pt x="394" y="504"/>
                    <a:pt x="506" y="394"/>
                    <a:pt x="506" y="253"/>
                  </a:cubicBezTo>
                  <a:cubicBezTo>
                    <a:pt x="506" y="113"/>
                    <a:pt x="394" y="1"/>
                    <a:pt x="253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5" name="Google Shape;3025;p36"/>
            <p:cNvGrpSpPr/>
            <p:nvPr/>
          </p:nvGrpSpPr>
          <p:grpSpPr>
            <a:xfrm>
              <a:off x="4884685" y="770013"/>
              <a:ext cx="661361" cy="663680"/>
              <a:chOff x="5281365" y="1361550"/>
              <a:chExt cx="373502" cy="374812"/>
            </a:xfrm>
          </p:grpSpPr>
          <p:sp>
            <p:nvSpPr>
              <p:cNvPr id="3026" name="Google Shape;3026;p36"/>
              <p:cNvSpPr/>
              <p:nvPr/>
            </p:nvSpPr>
            <p:spPr>
              <a:xfrm>
                <a:off x="5281365" y="1361550"/>
                <a:ext cx="373502" cy="374812"/>
              </a:xfrm>
              <a:custGeom>
                <a:rect b="b" l="l" r="r" t="t"/>
                <a:pathLst>
                  <a:path extrusionOk="0" h="2551" w="2542">
                    <a:moveTo>
                      <a:pt x="1275" y="1"/>
                    </a:moveTo>
                    <a:cubicBezTo>
                      <a:pt x="571" y="1"/>
                      <a:pt x="0" y="572"/>
                      <a:pt x="0" y="1276"/>
                    </a:cubicBezTo>
                    <a:cubicBezTo>
                      <a:pt x="0" y="1980"/>
                      <a:pt x="571" y="2551"/>
                      <a:pt x="1275" y="2551"/>
                    </a:cubicBezTo>
                    <a:cubicBezTo>
                      <a:pt x="1972" y="2551"/>
                      <a:pt x="2541" y="1980"/>
                      <a:pt x="2541" y="1276"/>
                    </a:cubicBezTo>
                    <a:cubicBezTo>
                      <a:pt x="2541" y="572"/>
                      <a:pt x="1972" y="1"/>
                      <a:pt x="1275" y="1"/>
                    </a:cubicBezTo>
                    <a:close/>
                  </a:path>
                </a:pathLst>
              </a:custGeom>
              <a:solidFill>
                <a:srgbClr val="FFD6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7" name="Google Shape;3027;p36"/>
              <p:cNvSpPr/>
              <p:nvPr/>
            </p:nvSpPr>
            <p:spPr>
              <a:xfrm>
                <a:off x="5281365" y="1361550"/>
                <a:ext cx="186457" cy="374812"/>
              </a:xfrm>
              <a:custGeom>
                <a:rect b="b" l="l" r="r" t="t"/>
                <a:pathLst>
                  <a:path extrusionOk="0" h="2551" w="1269">
                    <a:moveTo>
                      <a:pt x="1268" y="1"/>
                    </a:moveTo>
                    <a:cubicBezTo>
                      <a:pt x="564" y="8"/>
                      <a:pt x="0" y="572"/>
                      <a:pt x="0" y="1276"/>
                    </a:cubicBezTo>
                    <a:cubicBezTo>
                      <a:pt x="0" y="1980"/>
                      <a:pt x="564" y="2542"/>
                      <a:pt x="1268" y="2551"/>
                    </a:cubicBezTo>
                    <a:cubicBezTo>
                      <a:pt x="1268" y="2542"/>
                      <a:pt x="578" y="1913"/>
                      <a:pt x="578" y="1276"/>
                    </a:cubicBezTo>
                    <a:cubicBezTo>
                      <a:pt x="578" y="639"/>
                      <a:pt x="1268" y="8"/>
                      <a:pt x="1268" y="1"/>
                    </a:cubicBezTo>
                    <a:close/>
                  </a:path>
                </a:pathLst>
              </a:custGeom>
              <a:solidFill>
                <a:srgbClr val="FFE9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28" name="Google Shape;3028;p36"/>
            <p:cNvSpPr/>
            <p:nvPr/>
          </p:nvSpPr>
          <p:spPr>
            <a:xfrm>
              <a:off x="7223439" y="1556373"/>
              <a:ext cx="233556" cy="122634"/>
            </a:xfrm>
            <a:custGeom>
              <a:rect b="b" l="l" r="r" t="t"/>
              <a:pathLst>
                <a:path extrusionOk="0" h="1623" w="3091">
                  <a:moveTo>
                    <a:pt x="807" y="1"/>
                  </a:moveTo>
                  <a:cubicBezTo>
                    <a:pt x="363" y="1"/>
                    <a:pt x="0" y="363"/>
                    <a:pt x="0" y="815"/>
                  </a:cubicBezTo>
                  <a:cubicBezTo>
                    <a:pt x="0" y="1260"/>
                    <a:pt x="363" y="1623"/>
                    <a:pt x="807" y="1623"/>
                  </a:cubicBezTo>
                  <a:lnTo>
                    <a:pt x="2275" y="1623"/>
                  </a:lnTo>
                  <a:cubicBezTo>
                    <a:pt x="2726" y="1623"/>
                    <a:pt x="3091" y="1260"/>
                    <a:pt x="3091" y="815"/>
                  </a:cubicBezTo>
                  <a:cubicBezTo>
                    <a:pt x="3091" y="363"/>
                    <a:pt x="2726" y="1"/>
                    <a:pt x="227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36"/>
            <p:cNvSpPr/>
            <p:nvPr/>
          </p:nvSpPr>
          <p:spPr>
            <a:xfrm>
              <a:off x="6734717" y="1713613"/>
              <a:ext cx="114776" cy="122785"/>
            </a:xfrm>
            <a:custGeom>
              <a:rect b="b" l="l" r="r" t="t"/>
              <a:pathLst>
                <a:path extrusionOk="0" h="1625" w="1519">
                  <a:moveTo>
                    <a:pt x="0" y="0"/>
                  </a:moveTo>
                  <a:lnTo>
                    <a:pt x="0" y="1624"/>
                  </a:lnTo>
                  <a:lnTo>
                    <a:pt x="703" y="1624"/>
                  </a:lnTo>
                  <a:cubicBezTo>
                    <a:pt x="1156" y="1624"/>
                    <a:pt x="1519" y="1254"/>
                    <a:pt x="1519" y="810"/>
                  </a:cubicBezTo>
                  <a:cubicBezTo>
                    <a:pt x="1519" y="365"/>
                    <a:pt x="1156" y="0"/>
                    <a:pt x="70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36"/>
            <p:cNvSpPr/>
            <p:nvPr/>
          </p:nvSpPr>
          <p:spPr>
            <a:xfrm>
              <a:off x="7404783" y="1349187"/>
              <a:ext cx="373493" cy="196003"/>
            </a:xfrm>
            <a:custGeom>
              <a:rect b="b" l="l" r="r" t="t"/>
              <a:pathLst>
                <a:path extrusionOk="0" h="2594" w="4943">
                  <a:moveTo>
                    <a:pt x="1297" y="0"/>
                  </a:moveTo>
                  <a:cubicBezTo>
                    <a:pt x="586" y="0"/>
                    <a:pt x="1" y="578"/>
                    <a:pt x="1" y="1297"/>
                  </a:cubicBezTo>
                  <a:cubicBezTo>
                    <a:pt x="1" y="2008"/>
                    <a:pt x="586" y="2593"/>
                    <a:pt x="1297" y="2593"/>
                  </a:cubicBezTo>
                  <a:lnTo>
                    <a:pt x="3647" y="2593"/>
                  </a:lnTo>
                  <a:cubicBezTo>
                    <a:pt x="4358" y="2593"/>
                    <a:pt x="4943" y="2008"/>
                    <a:pt x="4943" y="1297"/>
                  </a:cubicBezTo>
                  <a:cubicBezTo>
                    <a:pt x="4943" y="578"/>
                    <a:pt x="4358" y="0"/>
                    <a:pt x="364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36"/>
            <p:cNvSpPr/>
            <p:nvPr/>
          </p:nvSpPr>
          <p:spPr>
            <a:xfrm>
              <a:off x="7551520" y="1664424"/>
              <a:ext cx="438928" cy="124901"/>
            </a:xfrm>
            <a:custGeom>
              <a:rect b="b" l="l" r="r" t="t"/>
              <a:pathLst>
                <a:path extrusionOk="0" h="1653" w="5809">
                  <a:moveTo>
                    <a:pt x="822" y="0"/>
                  </a:moveTo>
                  <a:cubicBezTo>
                    <a:pt x="371" y="0"/>
                    <a:pt x="1" y="370"/>
                    <a:pt x="1" y="822"/>
                  </a:cubicBezTo>
                  <a:cubicBezTo>
                    <a:pt x="1" y="1283"/>
                    <a:pt x="371" y="1653"/>
                    <a:pt x="822" y="1653"/>
                  </a:cubicBezTo>
                  <a:lnTo>
                    <a:pt x="4987" y="1653"/>
                  </a:lnTo>
                  <a:cubicBezTo>
                    <a:pt x="5439" y="1653"/>
                    <a:pt x="5809" y="1283"/>
                    <a:pt x="5809" y="822"/>
                  </a:cubicBezTo>
                  <a:cubicBezTo>
                    <a:pt x="5809" y="370"/>
                    <a:pt x="5439" y="0"/>
                    <a:pt x="498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36"/>
            <p:cNvSpPr/>
            <p:nvPr/>
          </p:nvSpPr>
          <p:spPr>
            <a:xfrm>
              <a:off x="6211690" y="3791438"/>
              <a:ext cx="214515" cy="61052"/>
            </a:xfrm>
            <a:custGeom>
              <a:rect b="b" l="l" r="r" t="t"/>
              <a:pathLst>
                <a:path extrusionOk="0" h="808" w="2839">
                  <a:moveTo>
                    <a:pt x="408" y="0"/>
                  </a:moveTo>
                  <a:cubicBezTo>
                    <a:pt x="186" y="0"/>
                    <a:pt x="1" y="185"/>
                    <a:pt x="1" y="408"/>
                  </a:cubicBezTo>
                  <a:cubicBezTo>
                    <a:pt x="1" y="630"/>
                    <a:pt x="186" y="808"/>
                    <a:pt x="408" y="808"/>
                  </a:cubicBezTo>
                  <a:lnTo>
                    <a:pt x="2439" y="808"/>
                  </a:lnTo>
                  <a:cubicBezTo>
                    <a:pt x="2661" y="808"/>
                    <a:pt x="2839" y="630"/>
                    <a:pt x="2839" y="408"/>
                  </a:cubicBezTo>
                  <a:cubicBezTo>
                    <a:pt x="2839" y="185"/>
                    <a:pt x="2661" y="0"/>
                    <a:pt x="2439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36"/>
            <p:cNvSpPr/>
            <p:nvPr/>
          </p:nvSpPr>
          <p:spPr>
            <a:xfrm>
              <a:off x="7496588" y="3335055"/>
              <a:ext cx="254864" cy="72915"/>
            </a:xfrm>
            <a:custGeom>
              <a:rect b="b" l="l" r="r" t="t"/>
              <a:pathLst>
                <a:path extrusionOk="0" h="965" w="3373">
                  <a:moveTo>
                    <a:pt x="482" y="1"/>
                  </a:moveTo>
                  <a:cubicBezTo>
                    <a:pt x="216" y="1"/>
                    <a:pt x="0" y="216"/>
                    <a:pt x="0" y="483"/>
                  </a:cubicBezTo>
                  <a:cubicBezTo>
                    <a:pt x="0" y="743"/>
                    <a:pt x="216" y="965"/>
                    <a:pt x="482" y="965"/>
                  </a:cubicBezTo>
                  <a:lnTo>
                    <a:pt x="2890" y="965"/>
                  </a:lnTo>
                  <a:cubicBezTo>
                    <a:pt x="3157" y="965"/>
                    <a:pt x="3372" y="743"/>
                    <a:pt x="3372" y="483"/>
                  </a:cubicBezTo>
                  <a:cubicBezTo>
                    <a:pt x="3372" y="216"/>
                    <a:pt x="3157" y="1"/>
                    <a:pt x="2890" y="1"/>
                  </a:cubicBez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36"/>
            <p:cNvSpPr/>
            <p:nvPr/>
          </p:nvSpPr>
          <p:spPr>
            <a:xfrm>
              <a:off x="7230693" y="3456027"/>
              <a:ext cx="416033" cy="118705"/>
            </a:xfrm>
            <a:custGeom>
              <a:rect b="b" l="l" r="r" t="t"/>
              <a:pathLst>
                <a:path extrusionOk="0" h="1571" w="5506">
                  <a:moveTo>
                    <a:pt x="786" y="0"/>
                  </a:moveTo>
                  <a:cubicBezTo>
                    <a:pt x="356" y="0"/>
                    <a:pt x="0" y="356"/>
                    <a:pt x="0" y="787"/>
                  </a:cubicBezTo>
                  <a:cubicBezTo>
                    <a:pt x="0" y="1215"/>
                    <a:pt x="356" y="1571"/>
                    <a:pt x="786" y="1571"/>
                  </a:cubicBezTo>
                  <a:lnTo>
                    <a:pt x="4720" y="1571"/>
                  </a:lnTo>
                  <a:cubicBezTo>
                    <a:pt x="5157" y="1571"/>
                    <a:pt x="5506" y="1215"/>
                    <a:pt x="5506" y="787"/>
                  </a:cubicBezTo>
                  <a:cubicBezTo>
                    <a:pt x="5506" y="356"/>
                    <a:pt x="5157" y="0"/>
                    <a:pt x="4720" y="0"/>
                  </a:cubicBez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36"/>
            <p:cNvSpPr/>
            <p:nvPr/>
          </p:nvSpPr>
          <p:spPr>
            <a:xfrm>
              <a:off x="5918895" y="3643038"/>
              <a:ext cx="416109" cy="118251"/>
            </a:xfrm>
            <a:custGeom>
              <a:rect b="b" l="l" r="r" t="t"/>
              <a:pathLst>
                <a:path extrusionOk="0" h="1565" w="5507">
                  <a:moveTo>
                    <a:pt x="785" y="1"/>
                  </a:moveTo>
                  <a:cubicBezTo>
                    <a:pt x="356" y="1"/>
                    <a:pt x="1" y="350"/>
                    <a:pt x="1" y="778"/>
                  </a:cubicBezTo>
                  <a:cubicBezTo>
                    <a:pt x="1" y="1216"/>
                    <a:pt x="356" y="1564"/>
                    <a:pt x="785" y="1564"/>
                  </a:cubicBezTo>
                  <a:lnTo>
                    <a:pt x="4720" y="1564"/>
                  </a:lnTo>
                  <a:cubicBezTo>
                    <a:pt x="5151" y="1564"/>
                    <a:pt x="5506" y="1216"/>
                    <a:pt x="5506" y="778"/>
                  </a:cubicBezTo>
                  <a:cubicBezTo>
                    <a:pt x="5506" y="350"/>
                    <a:pt x="5151" y="1"/>
                    <a:pt x="4720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36"/>
            <p:cNvSpPr/>
            <p:nvPr/>
          </p:nvSpPr>
          <p:spPr>
            <a:xfrm>
              <a:off x="4781189" y="2888269"/>
              <a:ext cx="1946879" cy="120518"/>
            </a:xfrm>
            <a:custGeom>
              <a:rect b="b" l="l" r="r" t="t"/>
              <a:pathLst>
                <a:path extrusionOk="0" h="1595" w="25766">
                  <a:moveTo>
                    <a:pt x="1615" y="1"/>
                  </a:moveTo>
                  <a:cubicBezTo>
                    <a:pt x="0" y="1"/>
                    <a:pt x="141" y="1594"/>
                    <a:pt x="1615" y="1594"/>
                  </a:cubicBezTo>
                  <a:lnTo>
                    <a:pt x="25765" y="1594"/>
                  </a:lnTo>
                  <a:lnTo>
                    <a:pt x="25765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36"/>
            <p:cNvSpPr/>
            <p:nvPr/>
          </p:nvSpPr>
          <p:spPr>
            <a:xfrm>
              <a:off x="4621681" y="3008711"/>
              <a:ext cx="2106386" cy="120443"/>
            </a:xfrm>
            <a:custGeom>
              <a:rect b="b" l="l" r="r" t="t"/>
              <a:pathLst>
                <a:path extrusionOk="0" h="1594" w="27877">
                  <a:moveTo>
                    <a:pt x="1615" y="0"/>
                  </a:moveTo>
                  <a:cubicBezTo>
                    <a:pt x="45" y="0"/>
                    <a:pt x="0" y="1594"/>
                    <a:pt x="1615" y="1594"/>
                  </a:cubicBezTo>
                  <a:lnTo>
                    <a:pt x="27876" y="1594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36"/>
            <p:cNvSpPr/>
            <p:nvPr/>
          </p:nvSpPr>
          <p:spPr>
            <a:xfrm>
              <a:off x="6727312" y="2888269"/>
              <a:ext cx="1941741" cy="120518"/>
            </a:xfrm>
            <a:custGeom>
              <a:rect b="b" l="l" r="r" t="t"/>
              <a:pathLst>
                <a:path extrusionOk="0" h="1595" w="25698">
                  <a:moveTo>
                    <a:pt x="0" y="1"/>
                  </a:moveTo>
                  <a:lnTo>
                    <a:pt x="0" y="1594"/>
                  </a:lnTo>
                  <a:lnTo>
                    <a:pt x="24350" y="1594"/>
                  </a:lnTo>
                  <a:cubicBezTo>
                    <a:pt x="25698" y="1594"/>
                    <a:pt x="25557" y="1"/>
                    <a:pt x="2435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36"/>
            <p:cNvSpPr/>
            <p:nvPr/>
          </p:nvSpPr>
          <p:spPr>
            <a:xfrm>
              <a:off x="6727312" y="3008711"/>
              <a:ext cx="2094674" cy="120443"/>
            </a:xfrm>
            <a:custGeom>
              <a:rect b="b" l="l" r="r" t="t"/>
              <a:pathLst>
                <a:path extrusionOk="0" h="1594" w="27722">
                  <a:moveTo>
                    <a:pt x="0" y="0"/>
                  </a:moveTo>
                  <a:lnTo>
                    <a:pt x="0" y="1578"/>
                  </a:lnTo>
                  <a:lnTo>
                    <a:pt x="20763" y="1578"/>
                  </a:lnTo>
                  <a:cubicBezTo>
                    <a:pt x="20807" y="1578"/>
                    <a:pt x="20861" y="1587"/>
                    <a:pt x="20905" y="1594"/>
                  </a:cubicBezTo>
                  <a:lnTo>
                    <a:pt x="26692" y="1594"/>
                  </a:lnTo>
                  <a:cubicBezTo>
                    <a:pt x="27670" y="1594"/>
                    <a:pt x="27722" y="164"/>
                    <a:pt x="26774" y="15"/>
                  </a:cubicBezTo>
                  <a:cubicBezTo>
                    <a:pt x="26720" y="7"/>
                    <a:pt x="26662" y="0"/>
                    <a:pt x="2661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36"/>
            <p:cNvSpPr/>
            <p:nvPr/>
          </p:nvSpPr>
          <p:spPr>
            <a:xfrm>
              <a:off x="6727312" y="3127870"/>
              <a:ext cx="1579657" cy="1285"/>
            </a:xfrm>
            <a:custGeom>
              <a:rect b="b" l="l" r="r" t="t"/>
              <a:pathLst>
                <a:path extrusionOk="0" h="17" w="20906">
                  <a:moveTo>
                    <a:pt x="0" y="1"/>
                  </a:moveTo>
                  <a:lnTo>
                    <a:pt x="0" y="17"/>
                  </a:lnTo>
                  <a:lnTo>
                    <a:pt x="20905" y="17"/>
                  </a:lnTo>
                  <a:cubicBezTo>
                    <a:pt x="20861" y="10"/>
                    <a:pt x="20807" y="1"/>
                    <a:pt x="2076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36"/>
            <p:cNvSpPr/>
            <p:nvPr/>
          </p:nvSpPr>
          <p:spPr>
            <a:xfrm>
              <a:off x="7366247" y="2060282"/>
              <a:ext cx="138879" cy="837129"/>
            </a:xfrm>
            <a:custGeom>
              <a:rect b="b" l="l" r="r" t="t"/>
              <a:pathLst>
                <a:path extrusionOk="0" h="11079" w="1838">
                  <a:moveTo>
                    <a:pt x="497" y="1"/>
                  </a:moveTo>
                  <a:lnTo>
                    <a:pt x="0" y="11055"/>
                  </a:lnTo>
                  <a:lnTo>
                    <a:pt x="1838" y="11078"/>
                  </a:lnTo>
                  <a:lnTo>
                    <a:pt x="1838" y="11078"/>
                  </a:lnTo>
                  <a:lnTo>
                    <a:pt x="1601" y="1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36"/>
            <p:cNvSpPr/>
            <p:nvPr/>
          </p:nvSpPr>
          <p:spPr>
            <a:xfrm>
              <a:off x="7366247" y="2060282"/>
              <a:ext cx="79489" cy="835845"/>
            </a:xfrm>
            <a:custGeom>
              <a:rect b="b" l="l" r="r" t="t"/>
              <a:pathLst>
                <a:path extrusionOk="0" h="11062" w="1052">
                  <a:moveTo>
                    <a:pt x="497" y="1"/>
                  </a:moveTo>
                  <a:lnTo>
                    <a:pt x="363" y="2994"/>
                  </a:lnTo>
                  <a:lnTo>
                    <a:pt x="0" y="11055"/>
                  </a:lnTo>
                  <a:lnTo>
                    <a:pt x="918" y="11062"/>
                  </a:lnTo>
                  <a:lnTo>
                    <a:pt x="1051" y="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36"/>
            <p:cNvSpPr/>
            <p:nvPr/>
          </p:nvSpPr>
          <p:spPr>
            <a:xfrm>
              <a:off x="7393147" y="2261876"/>
              <a:ext cx="99059" cy="49794"/>
            </a:xfrm>
            <a:custGeom>
              <a:rect b="b" l="l" r="r" t="t"/>
              <a:pathLst>
                <a:path extrusionOk="0" h="659" w="1311">
                  <a:moveTo>
                    <a:pt x="29" y="0"/>
                  </a:moveTo>
                  <a:lnTo>
                    <a:pt x="0" y="637"/>
                  </a:lnTo>
                  <a:lnTo>
                    <a:pt x="651" y="651"/>
                  </a:lnTo>
                  <a:lnTo>
                    <a:pt x="1311" y="658"/>
                  </a:lnTo>
                  <a:lnTo>
                    <a:pt x="1297" y="14"/>
                  </a:lnTo>
                  <a:lnTo>
                    <a:pt x="667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36"/>
            <p:cNvSpPr/>
            <p:nvPr/>
          </p:nvSpPr>
          <p:spPr>
            <a:xfrm>
              <a:off x="7386951" y="2374839"/>
              <a:ext cx="108126" cy="72386"/>
            </a:xfrm>
            <a:custGeom>
              <a:rect b="b" l="l" r="r" t="t"/>
              <a:pathLst>
                <a:path extrusionOk="0" h="958" w="1431">
                  <a:moveTo>
                    <a:pt x="45" y="1"/>
                  </a:moveTo>
                  <a:lnTo>
                    <a:pt x="0" y="941"/>
                  </a:lnTo>
                  <a:lnTo>
                    <a:pt x="719" y="950"/>
                  </a:lnTo>
                  <a:lnTo>
                    <a:pt x="1430" y="957"/>
                  </a:lnTo>
                  <a:lnTo>
                    <a:pt x="1416" y="24"/>
                  </a:lnTo>
                  <a:lnTo>
                    <a:pt x="726" y="8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5" name="Google Shape;3045;p36"/>
          <p:cNvGrpSpPr/>
          <p:nvPr/>
        </p:nvGrpSpPr>
        <p:grpSpPr>
          <a:xfrm>
            <a:off x="5294399" y="4481088"/>
            <a:ext cx="2749703" cy="122913"/>
            <a:chOff x="5024149" y="4918613"/>
            <a:chExt cx="2749703" cy="122913"/>
          </a:xfrm>
        </p:grpSpPr>
        <p:sp>
          <p:nvSpPr>
            <p:cNvPr id="3046" name="Google Shape;3046;p36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36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36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36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36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36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36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36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36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36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36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36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36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36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36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36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36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36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36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36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36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36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36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36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36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36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36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36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36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36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6" name="Google Shape;307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0" name="Shape 3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Google Shape;3081;p37"/>
          <p:cNvSpPr txBox="1"/>
          <p:nvPr>
            <p:ph type="title"/>
          </p:nvPr>
        </p:nvSpPr>
        <p:spPr>
          <a:xfrm>
            <a:off x="1849650" y="445025"/>
            <a:ext cx="54447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Motivation</a:t>
            </a:r>
            <a:endParaRPr/>
          </a:p>
        </p:txBody>
      </p:sp>
      <p:sp>
        <p:nvSpPr>
          <p:cNvPr id="3082" name="Google Shape;3082;p37"/>
          <p:cNvSpPr txBox="1"/>
          <p:nvPr>
            <p:ph idx="2" type="subTitle"/>
          </p:nvPr>
        </p:nvSpPr>
        <p:spPr>
          <a:xfrm>
            <a:off x="362625" y="1673425"/>
            <a:ext cx="40941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Elevated Levels of </a:t>
            </a:r>
            <a:r>
              <a:rPr lang="en" sz="1500"/>
              <a:t>CO</a:t>
            </a:r>
            <a:r>
              <a:rPr baseline="-25000" lang="en" sz="1500"/>
              <a:t>2</a:t>
            </a:r>
            <a:r>
              <a:rPr lang="en" sz="1500"/>
              <a:t> pose a high risk to earth and humanity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</a:t>
            </a:r>
            <a:r>
              <a:rPr baseline="-25000" lang="en" sz="1500"/>
              <a:t>2 </a:t>
            </a:r>
            <a:r>
              <a:rPr lang="en" sz="1500"/>
              <a:t>is a major greenhouse gas that traps heat within the </a:t>
            </a:r>
            <a:r>
              <a:rPr lang="en" sz="1500"/>
              <a:t>atmosphere</a:t>
            </a:r>
            <a:r>
              <a:rPr lang="en" sz="1500"/>
              <a:t> which leads to higher temperature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increase in </a:t>
            </a:r>
            <a:r>
              <a:rPr lang="en" sz="1500"/>
              <a:t>CO</a:t>
            </a:r>
            <a:r>
              <a:rPr baseline="-25000" lang="en" sz="1500"/>
              <a:t>2 </a:t>
            </a:r>
            <a:r>
              <a:rPr lang="en" sz="1500"/>
              <a:t>not only poses a threat to humanity, but also varying species below and above water</a:t>
            </a:r>
            <a:endParaRPr sz="1500"/>
          </a:p>
        </p:txBody>
      </p:sp>
      <p:sp>
        <p:nvSpPr>
          <p:cNvPr id="3083" name="Google Shape;308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84" name="Google Shape;3084;p37" title="world CO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725" y="1198625"/>
            <a:ext cx="4382474" cy="3130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8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38"/>
          <p:cNvSpPr/>
          <p:nvPr/>
        </p:nvSpPr>
        <p:spPr>
          <a:xfrm>
            <a:off x="6929377" y="1242727"/>
            <a:ext cx="1071600" cy="916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0" name="Google Shape;3090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Our Research Goals</a:t>
            </a:r>
            <a:endParaRPr/>
          </a:p>
        </p:txBody>
      </p:sp>
      <p:sp>
        <p:nvSpPr>
          <p:cNvPr id="3091" name="Google Shape;3091;p38"/>
          <p:cNvSpPr txBox="1"/>
          <p:nvPr>
            <p:ph idx="2" type="subTitle"/>
          </p:nvPr>
        </p:nvSpPr>
        <p:spPr>
          <a:xfrm>
            <a:off x="3165300" y="2681425"/>
            <a:ext cx="28134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countries with the highest </a:t>
            </a:r>
            <a:r>
              <a:rPr lang="en" sz="1500"/>
              <a:t>CO</a:t>
            </a:r>
            <a:r>
              <a:rPr baseline="-25000" lang="en" sz="1500"/>
              <a:t>2 </a:t>
            </a:r>
            <a:r>
              <a:rPr lang="en"/>
              <a:t>emissions and how will their </a:t>
            </a:r>
            <a:r>
              <a:rPr lang="en" sz="1500"/>
              <a:t>CO</a:t>
            </a:r>
            <a:r>
              <a:rPr baseline="-25000" lang="en" sz="1500"/>
              <a:t>2 </a:t>
            </a:r>
            <a:r>
              <a:rPr lang="en"/>
              <a:t>emissions change over the next 5/10 years?</a:t>
            </a:r>
            <a:endParaRPr/>
          </a:p>
        </p:txBody>
      </p:sp>
      <p:sp>
        <p:nvSpPr>
          <p:cNvPr id="3092" name="Google Shape;3092;p38"/>
          <p:cNvSpPr txBox="1"/>
          <p:nvPr>
            <p:ph idx="3" type="subTitle"/>
          </p:nvPr>
        </p:nvSpPr>
        <p:spPr>
          <a:xfrm>
            <a:off x="5897946" y="2681436"/>
            <a:ext cx="3134400" cy="10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continent has the highest rate of </a:t>
            </a:r>
            <a:r>
              <a:rPr lang="en" sz="1500"/>
              <a:t>CO</a:t>
            </a:r>
            <a:r>
              <a:rPr baseline="-25000" lang="en" sz="1500"/>
              <a:t>2 </a:t>
            </a:r>
            <a:r>
              <a:rPr lang="en"/>
              <a:t>emission?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3" name="Google Shape;3093;p38"/>
          <p:cNvSpPr txBox="1"/>
          <p:nvPr>
            <p:ph idx="5" type="subTitle"/>
          </p:nvPr>
        </p:nvSpPr>
        <p:spPr>
          <a:xfrm>
            <a:off x="3175500" y="2331434"/>
            <a:ext cx="3134400" cy="4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3094" name="Google Shape;3094;p38"/>
          <p:cNvSpPr txBox="1"/>
          <p:nvPr>
            <p:ph idx="6" type="subTitle"/>
          </p:nvPr>
        </p:nvSpPr>
        <p:spPr>
          <a:xfrm>
            <a:off x="5897946" y="2286417"/>
            <a:ext cx="31344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3095" name="Google Shape;3095;p38"/>
          <p:cNvSpPr/>
          <p:nvPr/>
        </p:nvSpPr>
        <p:spPr>
          <a:xfrm>
            <a:off x="4206906" y="1242724"/>
            <a:ext cx="1071600" cy="863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6" name="Google Shape;3096;p38"/>
          <p:cNvGrpSpPr/>
          <p:nvPr/>
        </p:nvGrpSpPr>
        <p:grpSpPr>
          <a:xfrm>
            <a:off x="4451632" y="1421868"/>
            <a:ext cx="582097" cy="505331"/>
            <a:chOff x="726416" y="2827303"/>
            <a:chExt cx="356415" cy="382190"/>
          </a:xfrm>
        </p:grpSpPr>
        <p:sp>
          <p:nvSpPr>
            <p:cNvPr id="3097" name="Google Shape;3097;p38"/>
            <p:cNvSpPr/>
            <p:nvPr/>
          </p:nvSpPr>
          <p:spPr>
            <a:xfrm>
              <a:off x="757837" y="2995135"/>
              <a:ext cx="23289" cy="47173"/>
            </a:xfrm>
            <a:custGeom>
              <a:rect b="b" l="l" r="r" t="t"/>
              <a:pathLst>
                <a:path extrusionOk="0" h="1746" w="862">
                  <a:moveTo>
                    <a:pt x="396" y="0"/>
                  </a:moveTo>
                  <a:cubicBezTo>
                    <a:pt x="187" y="0"/>
                    <a:pt x="1" y="186"/>
                    <a:pt x="1" y="466"/>
                  </a:cubicBezTo>
                  <a:lnTo>
                    <a:pt x="1" y="1257"/>
                  </a:lnTo>
                  <a:cubicBezTo>
                    <a:pt x="1" y="1536"/>
                    <a:pt x="187" y="1745"/>
                    <a:pt x="396" y="1745"/>
                  </a:cubicBezTo>
                  <a:cubicBezTo>
                    <a:pt x="675" y="1745"/>
                    <a:pt x="861" y="1536"/>
                    <a:pt x="861" y="1350"/>
                  </a:cubicBezTo>
                  <a:lnTo>
                    <a:pt x="861" y="372"/>
                  </a:lnTo>
                  <a:cubicBezTo>
                    <a:pt x="861" y="186"/>
                    <a:pt x="675" y="0"/>
                    <a:pt x="396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38"/>
            <p:cNvSpPr/>
            <p:nvPr/>
          </p:nvSpPr>
          <p:spPr>
            <a:xfrm>
              <a:off x="1024959" y="2995135"/>
              <a:ext cx="23289" cy="47173"/>
            </a:xfrm>
            <a:custGeom>
              <a:rect b="b" l="l" r="r" t="t"/>
              <a:pathLst>
                <a:path extrusionOk="0" h="1746" w="862">
                  <a:moveTo>
                    <a:pt x="396" y="0"/>
                  </a:moveTo>
                  <a:cubicBezTo>
                    <a:pt x="187" y="0"/>
                    <a:pt x="1" y="186"/>
                    <a:pt x="1" y="466"/>
                  </a:cubicBezTo>
                  <a:lnTo>
                    <a:pt x="1" y="1257"/>
                  </a:lnTo>
                  <a:cubicBezTo>
                    <a:pt x="1" y="1536"/>
                    <a:pt x="187" y="1745"/>
                    <a:pt x="396" y="1745"/>
                  </a:cubicBezTo>
                  <a:cubicBezTo>
                    <a:pt x="676" y="1745"/>
                    <a:pt x="862" y="1536"/>
                    <a:pt x="862" y="1350"/>
                  </a:cubicBezTo>
                  <a:lnTo>
                    <a:pt x="862" y="372"/>
                  </a:lnTo>
                  <a:cubicBezTo>
                    <a:pt x="862" y="186"/>
                    <a:pt x="676" y="0"/>
                    <a:pt x="396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38"/>
            <p:cNvSpPr/>
            <p:nvPr/>
          </p:nvSpPr>
          <p:spPr>
            <a:xfrm>
              <a:off x="757837" y="2900844"/>
              <a:ext cx="23289" cy="47173"/>
            </a:xfrm>
            <a:custGeom>
              <a:rect b="b" l="l" r="r" t="t"/>
              <a:pathLst>
                <a:path extrusionOk="0" h="1746" w="862">
                  <a:moveTo>
                    <a:pt x="396" y="1"/>
                  </a:moveTo>
                  <a:cubicBezTo>
                    <a:pt x="187" y="1"/>
                    <a:pt x="1" y="187"/>
                    <a:pt x="1" y="373"/>
                  </a:cubicBezTo>
                  <a:lnTo>
                    <a:pt x="1" y="1257"/>
                  </a:lnTo>
                  <a:cubicBezTo>
                    <a:pt x="1" y="1536"/>
                    <a:pt x="187" y="1629"/>
                    <a:pt x="396" y="1746"/>
                  </a:cubicBezTo>
                  <a:cubicBezTo>
                    <a:pt x="675" y="1746"/>
                    <a:pt x="861" y="1536"/>
                    <a:pt x="861" y="1257"/>
                  </a:cubicBezTo>
                  <a:lnTo>
                    <a:pt x="861" y="373"/>
                  </a:lnTo>
                  <a:cubicBezTo>
                    <a:pt x="861" y="187"/>
                    <a:pt x="675" y="1"/>
                    <a:pt x="396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38"/>
            <p:cNvSpPr/>
            <p:nvPr/>
          </p:nvSpPr>
          <p:spPr>
            <a:xfrm>
              <a:off x="1024959" y="2900844"/>
              <a:ext cx="23289" cy="47173"/>
            </a:xfrm>
            <a:custGeom>
              <a:rect b="b" l="l" r="r" t="t"/>
              <a:pathLst>
                <a:path extrusionOk="0" h="1746" w="862">
                  <a:moveTo>
                    <a:pt x="396" y="1"/>
                  </a:moveTo>
                  <a:cubicBezTo>
                    <a:pt x="187" y="1"/>
                    <a:pt x="1" y="187"/>
                    <a:pt x="1" y="373"/>
                  </a:cubicBezTo>
                  <a:lnTo>
                    <a:pt x="1" y="1257"/>
                  </a:lnTo>
                  <a:cubicBezTo>
                    <a:pt x="1" y="1536"/>
                    <a:pt x="187" y="1629"/>
                    <a:pt x="396" y="1746"/>
                  </a:cubicBezTo>
                  <a:cubicBezTo>
                    <a:pt x="676" y="1746"/>
                    <a:pt x="862" y="1536"/>
                    <a:pt x="862" y="1257"/>
                  </a:cubicBezTo>
                  <a:lnTo>
                    <a:pt x="862" y="373"/>
                  </a:lnTo>
                  <a:cubicBezTo>
                    <a:pt x="862" y="187"/>
                    <a:pt x="676" y="1"/>
                    <a:pt x="396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38"/>
            <p:cNvSpPr/>
            <p:nvPr/>
          </p:nvSpPr>
          <p:spPr>
            <a:xfrm>
              <a:off x="812521" y="2898737"/>
              <a:ext cx="181044" cy="117148"/>
            </a:xfrm>
            <a:custGeom>
              <a:rect b="b" l="l" r="r" t="t"/>
              <a:pathLst>
                <a:path extrusionOk="0" h="4336" w="6701">
                  <a:moveTo>
                    <a:pt x="412" y="1"/>
                  </a:moveTo>
                  <a:cubicBezTo>
                    <a:pt x="285" y="1"/>
                    <a:pt x="170" y="52"/>
                    <a:pt x="117" y="172"/>
                  </a:cubicBezTo>
                  <a:cubicBezTo>
                    <a:pt x="1" y="358"/>
                    <a:pt x="117" y="660"/>
                    <a:pt x="303" y="753"/>
                  </a:cubicBezTo>
                  <a:lnTo>
                    <a:pt x="2536" y="2196"/>
                  </a:lnTo>
                  <a:lnTo>
                    <a:pt x="303" y="3568"/>
                  </a:lnTo>
                  <a:cubicBezTo>
                    <a:pt x="117" y="3661"/>
                    <a:pt x="1" y="3940"/>
                    <a:pt x="117" y="4150"/>
                  </a:cubicBezTo>
                  <a:cubicBezTo>
                    <a:pt x="210" y="4243"/>
                    <a:pt x="303" y="4336"/>
                    <a:pt x="489" y="4336"/>
                  </a:cubicBezTo>
                  <a:cubicBezTo>
                    <a:pt x="582" y="4336"/>
                    <a:pt x="582" y="4336"/>
                    <a:pt x="699" y="4243"/>
                  </a:cubicBezTo>
                  <a:lnTo>
                    <a:pt x="3397" y="2684"/>
                  </a:lnTo>
                  <a:lnTo>
                    <a:pt x="6026" y="4243"/>
                  </a:lnTo>
                  <a:cubicBezTo>
                    <a:pt x="6119" y="4336"/>
                    <a:pt x="6212" y="4336"/>
                    <a:pt x="6305" y="4336"/>
                  </a:cubicBezTo>
                  <a:cubicBezTo>
                    <a:pt x="6398" y="4336"/>
                    <a:pt x="6515" y="4243"/>
                    <a:pt x="6608" y="4150"/>
                  </a:cubicBezTo>
                  <a:cubicBezTo>
                    <a:pt x="6701" y="3940"/>
                    <a:pt x="6701" y="3661"/>
                    <a:pt x="6515" y="3568"/>
                  </a:cubicBezTo>
                  <a:lnTo>
                    <a:pt x="4188" y="2196"/>
                  </a:lnTo>
                  <a:lnTo>
                    <a:pt x="6515" y="753"/>
                  </a:lnTo>
                  <a:cubicBezTo>
                    <a:pt x="6701" y="660"/>
                    <a:pt x="6701" y="358"/>
                    <a:pt x="6608" y="172"/>
                  </a:cubicBezTo>
                  <a:cubicBezTo>
                    <a:pt x="6554" y="52"/>
                    <a:pt x="6432" y="1"/>
                    <a:pt x="6303" y="1"/>
                  </a:cubicBezTo>
                  <a:cubicBezTo>
                    <a:pt x="6206" y="1"/>
                    <a:pt x="6106" y="29"/>
                    <a:pt x="6026" y="79"/>
                  </a:cubicBezTo>
                  <a:lnTo>
                    <a:pt x="3397" y="1707"/>
                  </a:lnTo>
                  <a:lnTo>
                    <a:pt x="699" y="79"/>
                  </a:lnTo>
                  <a:cubicBezTo>
                    <a:pt x="609" y="29"/>
                    <a:pt x="507" y="1"/>
                    <a:pt x="4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38"/>
            <p:cNvSpPr/>
            <p:nvPr/>
          </p:nvSpPr>
          <p:spPr>
            <a:xfrm>
              <a:off x="904299" y="2898737"/>
              <a:ext cx="89266" cy="117148"/>
            </a:xfrm>
            <a:custGeom>
              <a:rect b="b" l="l" r="r" t="t"/>
              <a:pathLst>
                <a:path extrusionOk="0" h="4336" w="3304">
                  <a:moveTo>
                    <a:pt x="2906" y="1"/>
                  </a:moveTo>
                  <a:cubicBezTo>
                    <a:pt x="2809" y="1"/>
                    <a:pt x="2709" y="29"/>
                    <a:pt x="2629" y="79"/>
                  </a:cubicBezTo>
                  <a:lnTo>
                    <a:pt x="0" y="1707"/>
                  </a:lnTo>
                  <a:lnTo>
                    <a:pt x="0" y="2684"/>
                  </a:lnTo>
                  <a:lnTo>
                    <a:pt x="2629" y="4243"/>
                  </a:lnTo>
                  <a:cubicBezTo>
                    <a:pt x="2722" y="4336"/>
                    <a:pt x="2815" y="4336"/>
                    <a:pt x="2815" y="4336"/>
                  </a:cubicBezTo>
                  <a:cubicBezTo>
                    <a:pt x="3001" y="4336"/>
                    <a:pt x="3118" y="4243"/>
                    <a:pt x="3211" y="4150"/>
                  </a:cubicBezTo>
                  <a:cubicBezTo>
                    <a:pt x="3304" y="3940"/>
                    <a:pt x="3304" y="3661"/>
                    <a:pt x="3118" y="3568"/>
                  </a:cubicBezTo>
                  <a:lnTo>
                    <a:pt x="791" y="2196"/>
                  </a:lnTo>
                  <a:lnTo>
                    <a:pt x="3118" y="753"/>
                  </a:lnTo>
                  <a:cubicBezTo>
                    <a:pt x="3304" y="660"/>
                    <a:pt x="3304" y="358"/>
                    <a:pt x="3211" y="172"/>
                  </a:cubicBezTo>
                  <a:cubicBezTo>
                    <a:pt x="3157" y="52"/>
                    <a:pt x="3035" y="1"/>
                    <a:pt x="2906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38"/>
            <p:cNvSpPr/>
            <p:nvPr/>
          </p:nvSpPr>
          <p:spPr>
            <a:xfrm>
              <a:off x="812521" y="2993028"/>
              <a:ext cx="181044" cy="117148"/>
            </a:xfrm>
            <a:custGeom>
              <a:rect b="b" l="l" r="r" t="t"/>
              <a:pathLst>
                <a:path extrusionOk="0" h="4336" w="6701">
                  <a:moveTo>
                    <a:pt x="412" y="0"/>
                  </a:moveTo>
                  <a:cubicBezTo>
                    <a:pt x="285" y="0"/>
                    <a:pt x="170" y="51"/>
                    <a:pt x="117" y="171"/>
                  </a:cubicBezTo>
                  <a:cubicBezTo>
                    <a:pt x="1" y="357"/>
                    <a:pt x="117" y="660"/>
                    <a:pt x="303" y="753"/>
                  </a:cubicBezTo>
                  <a:lnTo>
                    <a:pt x="2536" y="2195"/>
                  </a:lnTo>
                  <a:lnTo>
                    <a:pt x="303" y="3568"/>
                  </a:lnTo>
                  <a:cubicBezTo>
                    <a:pt x="117" y="3661"/>
                    <a:pt x="1" y="3940"/>
                    <a:pt x="117" y="4149"/>
                  </a:cubicBezTo>
                  <a:cubicBezTo>
                    <a:pt x="210" y="4242"/>
                    <a:pt x="303" y="4336"/>
                    <a:pt x="489" y="4336"/>
                  </a:cubicBezTo>
                  <a:cubicBezTo>
                    <a:pt x="582" y="4336"/>
                    <a:pt x="582" y="4336"/>
                    <a:pt x="699" y="4242"/>
                  </a:cubicBezTo>
                  <a:lnTo>
                    <a:pt x="3397" y="2684"/>
                  </a:lnTo>
                  <a:lnTo>
                    <a:pt x="6026" y="4242"/>
                  </a:lnTo>
                  <a:cubicBezTo>
                    <a:pt x="6119" y="4336"/>
                    <a:pt x="6212" y="4336"/>
                    <a:pt x="6305" y="4336"/>
                  </a:cubicBezTo>
                  <a:cubicBezTo>
                    <a:pt x="6398" y="4336"/>
                    <a:pt x="6515" y="4242"/>
                    <a:pt x="6608" y="4149"/>
                  </a:cubicBezTo>
                  <a:cubicBezTo>
                    <a:pt x="6701" y="3940"/>
                    <a:pt x="6701" y="3661"/>
                    <a:pt x="6515" y="3568"/>
                  </a:cubicBezTo>
                  <a:lnTo>
                    <a:pt x="4188" y="2195"/>
                  </a:lnTo>
                  <a:lnTo>
                    <a:pt x="6515" y="753"/>
                  </a:lnTo>
                  <a:cubicBezTo>
                    <a:pt x="6701" y="660"/>
                    <a:pt x="6701" y="357"/>
                    <a:pt x="6608" y="171"/>
                  </a:cubicBezTo>
                  <a:cubicBezTo>
                    <a:pt x="6554" y="51"/>
                    <a:pt x="6432" y="0"/>
                    <a:pt x="6303" y="0"/>
                  </a:cubicBezTo>
                  <a:cubicBezTo>
                    <a:pt x="6206" y="0"/>
                    <a:pt x="6106" y="29"/>
                    <a:pt x="6026" y="78"/>
                  </a:cubicBezTo>
                  <a:lnTo>
                    <a:pt x="3397" y="1707"/>
                  </a:lnTo>
                  <a:lnTo>
                    <a:pt x="699" y="78"/>
                  </a:lnTo>
                  <a:cubicBezTo>
                    <a:pt x="609" y="29"/>
                    <a:pt x="507" y="0"/>
                    <a:pt x="412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38"/>
            <p:cNvSpPr/>
            <p:nvPr/>
          </p:nvSpPr>
          <p:spPr>
            <a:xfrm>
              <a:off x="904299" y="2993028"/>
              <a:ext cx="89266" cy="117148"/>
            </a:xfrm>
            <a:custGeom>
              <a:rect b="b" l="l" r="r" t="t"/>
              <a:pathLst>
                <a:path extrusionOk="0" h="4336" w="3304">
                  <a:moveTo>
                    <a:pt x="2906" y="0"/>
                  </a:moveTo>
                  <a:cubicBezTo>
                    <a:pt x="2809" y="0"/>
                    <a:pt x="2709" y="29"/>
                    <a:pt x="2629" y="78"/>
                  </a:cubicBezTo>
                  <a:lnTo>
                    <a:pt x="0" y="1707"/>
                  </a:lnTo>
                  <a:lnTo>
                    <a:pt x="0" y="2684"/>
                  </a:lnTo>
                  <a:lnTo>
                    <a:pt x="2629" y="4242"/>
                  </a:lnTo>
                  <a:cubicBezTo>
                    <a:pt x="2722" y="4336"/>
                    <a:pt x="2815" y="4336"/>
                    <a:pt x="2815" y="4336"/>
                  </a:cubicBezTo>
                  <a:cubicBezTo>
                    <a:pt x="3001" y="4336"/>
                    <a:pt x="3118" y="4242"/>
                    <a:pt x="3211" y="4149"/>
                  </a:cubicBezTo>
                  <a:cubicBezTo>
                    <a:pt x="3304" y="3940"/>
                    <a:pt x="3304" y="3661"/>
                    <a:pt x="3118" y="3568"/>
                  </a:cubicBezTo>
                  <a:lnTo>
                    <a:pt x="791" y="2195"/>
                  </a:lnTo>
                  <a:lnTo>
                    <a:pt x="3118" y="753"/>
                  </a:lnTo>
                  <a:cubicBezTo>
                    <a:pt x="3304" y="660"/>
                    <a:pt x="3304" y="357"/>
                    <a:pt x="3211" y="171"/>
                  </a:cubicBezTo>
                  <a:cubicBezTo>
                    <a:pt x="3157" y="51"/>
                    <a:pt x="3035" y="0"/>
                    <a:pt x="2906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38"/>
            <p:cNvSpPr/>
            <p:nvPr/>
          </p:nvSpPr>
          <p:spPr>
            <a:xfrm>
              <a:off x="768536" y="2827303"/>
              <a:ext cx="269662" cy="382190"/>
            </a:xfrm>
            <a:custGeom>
              <a:rect b="b" l="l" r="r" t="t"/>
              <a:pathLst>
                <a:path extrusionOk="0" h="14146" w="9981">
                  <a:moveTo>
                    <a:pt x="5700" y="862"/>
                  </a:moveTo>
                  <a:cubicBezTo>
                    <a:pt x="6188" y="1443"/>
                    <a:pt x="6584" y="2025"/>
                    <a:pt x="7072" y="2606"/>
                  </a:cubicBezTo>
                  <a:lnTo>
                    <a:pt x="2908" y="2606"/>
                  </a:lnTo>
                  <a:cubicBezTo>
                    <a:pt x="3001" y="2513"/>
                    <a:pt x="3094" y="2420"/>
                    <a:pt x="3187" y="2234"/>
                  </a:cubicBezTo>
                  <a:cubicBezTo>
                    <a:pt x="3583" y="1746"/>
                    <a:pt x="3955" y="1350"/>
                    <a:pt x="4258" y="862"/>
                  </a:cubicBezTo>
                  <a:close/>
                  <a:moveTo>
                    <a:pt x="7445" y="3490"/>
                  </a:moveTo>
                  <a:lnTo>
                    <a:pt x="7445" y="6096"/>
                  </a:lnTo>
                  <a:lnTo>
                    <a:pt x="2513" y="6096"/>
                  </a:lnTo>
                  <a:lnTo>
                    <a:pt x="2513" y="3490"/>
                  </a:lnTo>
                  <a:close/>
                  <a:moveTo>
                    <a:pt x="7445" y="6980"/>
                  </a:moveTo>
                  <a:lnTo>
                    <a:pt x="7445" y="9702"/>
                  </a:lnTo>
                  <a:lnTo>
                    <a:pt x="2513" y="9702"/>
                  </a:lnTo>
                  <a:lnTo>
                    <a:pt x="2513" y="6980"/>
                  </a:lnTo>
                  <a:close/>
                  <a:moveTo>
                    <a:pt x="4351" y="10470"/>
                  </a:moveTo>
                  <a:lnTo>
                    <a:pt x="1838" y="13284"/>
                  </a:lnTo>
                  <a:lnTo>
                    <a:pt x="1047" y="13284"/>
                  </a:lnTo>
                  <a:lnTo>
                    <a:pt x="2420" y="10470"/>
                  </a:lnTo>
                  <a:close/>
                  <a:moveTo>
                    <a:pt x="7654" y="10470"/>
                  </a:moveTo>
                  <a:lnTo>
                    <a:pt x="8910" y="13284"/>
                  </a:lnTo>
                  <a:lnTo>
                    <a:pt x="8236" y="13284"/>
                  </a:lnTo>
                  <a:lnTo>
                    <a:pt x="5700" y="10470"/>
                  </a:lnTo>
                  <a:close/>
                  <a:moveTo>
                    <a:pt x="4071" y="1"/>
                  </a:moveTo>
                  <a:cubicBezTo>
                    <a:pt x="3955" y="1"/>
                    <a:pt x="3862" y="94"/>
                    <a:pt x="3769" y="187"/>
                  </a:cubicBezTo>
                  <a:cubicBezTo>
                    <a:pt x="3373" y="676"/>
                    <a:pt x="3001" y="1257"/>
                    <a:pt x="2606" y="1746"/>
                  </a:cubicBezTo>
                  <a:cubicBezTo>
                    <a:pt x="2327" y="2141"/>
                    <a:pt x="2024" y="2420"/>
                    <a:pt x="1745" y="2816"/>
                  </a:cubicBezTo>
                  <a:cubicBezTo>
                    <a:pt x="1745" y="2909"/>
                    <a:pt x="1629" y="3002"/>
                    <a:pt x="1629" y="3095"/>
                  </a:cubicBezTo>
                  <a:lnTo>
                    <a:pt x="1629" y="9981"/>
                  </a:lnTo>
                  <a:lnTo>
                    <a:pt x="93" y="13564"/>
                  </a:lnTo>
                  <a:cubicBezTo>
                    <a:pt x="0" y="13657"/>
                    <a:pt x="0" y="13866"/>
                    <a:pt x="93" y="13959"/>
                  </a:cubicBezTo>
                  <a:cubicBezTo>
                    <a:pt x="186" y="14052"/>
                    <a:pt x="279" y="14145"/>
                    <a:pt x="465" y="14145"/>
                  </a:cubicBezTo>
                  <a:lnTo>
                    <a:pt x="2024" y="14145"/>
                  </a:lnTo>
                  <a:cubicBezTo>
                    <a:pt x="2117" y="14145"/>
                    <a:pt x="2210" y="14052"/>
                    <a:pt x="2327" y="13959"/>
                  </a:cubicBezTo>
                  <a:lnTo>
                    <a:pt x="5025" y="10958"/>
                  </a:lnTo>
                  <a:lnTo>
                    <a:pt x="7654" y="13959"/>
                  </a:lnTo>
                  <a:cubicBezTo>
                    <a:pt x="7747" y="14052"/>
                    <a:pt x="8026" y="14145"/>
                    <a:pt x="8026" y="14145"/>
                  </a:cubicBezTo>
                  <a:lnTo>
                    <a:pt x="9492" y="14145"/>
                  </a:lnTo>
                  <a:cubicBezTo>
                    <a:pt x="9585" y="14145"/>
                    <a:pt x="9678" y="14145"/>
                    <a:pt x="9771" y="14052"/>
                  </a:cubicBezTo>
                  <a:cubicBezTo>
                    <a:pt x="9980" y="13959"/>
                    <a:pt x="9980" y="13773"/>
                    <a:pt x="9887" y="13564"/>
                  </a:cubicBezTo>
                  <a:lnTo>
                    <a:pt x="8329" y="9981"/>
                  </a:lnTo>
                  <a:lnTo>
                    <a:pt x="8329" y="3095"/>
                  </a:lnTo>
                  <a:lnTo>
                    <a:pt x="8329" y="2909"/>
                  </a:lnTo>
                  <a:cubicBezTo>
                    <a:pt x="8236" y="2909"/>
                    <a:pt x="8236" y="2816"/>
                    <a:pt x="8236" y="2816"/>
                  </a:cubicBezTo>
                  <a:lnTo>
                    <a:pt x="6188" y="187"/>
                  </a:lnTo>
                  <a:cubicBezTo>
                    <a:pt x="6188" y="94"/>
                    <a:pt x="6002" y="1"/>
                    <a:pt x="590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38"/>
            <p:cNvSpPr/>
            <p:nvPr/>
          </p:nvSpPr>
          <p:spPr>
            <a:xfrm>
              <a:off x="904299" y="2827303"/>
              <a:ext cx="133899" cy="382190"/>
            </a:xfrm>
            <a:custGeom>
              <a:rect b="b" l="l" r="r" t="t"/>
              <a:pathLst>
                <a:path extrusionOk="0" h="14146" w="4956">
                  <a:moveTo>
                    <a:pt x="2629" y="10470"/>
                  </a:moveTo>
                  <a:lnTo>
                    <a:pt x="3885" y="13284"/>
                  </a:lnTo>
                  <a:lnTo>
                    <a:pt x="3211" y="13284"/>
                  </a:lnTo>
                  <a:lnTo>
                    <a:pt x="675" y="10470"/>
                  </a:lnTo>
                  <a:close/>
                  <a:moveTo>
                    <a:pt x="0" y="1"/>
                  </a:moveTo>
                  <a:lnTo>
                    <a:pt x="0" y="862"/>
                  </a:lnTo>
                  <a:lnTo>
                    <a:pt x="675" y="862"/>
                  </a:lnTo>
                  <a:cubicBezTo>
                    <a:pt x="1163" y="1443"/>
                    <a:pt x="1559" y="2025"/>
                    <a:pt x="2047" y="2606"/>
                  </a:cubicBezTo>
                  <a:lnTo>
                    <a:pt x="0" y="2606"/>
                  </a:lnTo>
                  <a:lnTo>
                    <a:pt x="0" y="3490"/>
                  </a:lnTo>
                  <a:lnTo>
                    <a:pt x="2420" y="3490"/>
                  </a:lnTo>
                  <a:lnTo>
                    <a:pt x="2420" y="6096"/>
                  </a:lnTo>
                  <a:lnTo>
                    <a:pt x="0" y="6096"/>
                  </a:lnTo>
                  <a:lnTo>
                    <a:pt x="0" y="6980"/>
                  </a:lnTo>
                  <a:lnTo>
                    <a:pt x="2420" y="6980"/>
                  </a:lnTo>
                  <a:lnTo>
                    <a:pt x="2420" y="9702"/>
                  </a:lnTo>
                  <a:lnTo>
                    <a:pt x="0" y="9702"/>
                  </a:lnTo>
                  <a:lnTo>
                    <a:pt x="0" y="10958"/>
                  </a:lnTo>
                  <a:lnTo>
                    <a:pt x="2629" y="14052"/>
                  </a:lnTo>
                  <a:cubicBezTo>
                    <a:pt x="2722" y="14052"/>
                    <a:pt x="2815" y="14145"/>
                    <a:pt x="3001" y="14145"/>
                  </a:cubicBezTo>
                  <a:lnTo>
                    <a:pt x="4467" y="14145"/>
                  </a:lnTo>
                  <a:cubicBezTo>
                    <a:pt x="4560" y="14145"/>
                    <a:pt x="4653" y="14145"/>
                    <a:pt x="4746" y="14052"/>
                  </a:cubicBezTo>
                  <a:cubicBezTo>
                    <a:pt x="4955" y="13959"/>
                    <a:pt x="4955" y="13773"/>
                    <a:pt x="4862" y="13564"/>
                  </a:cubicBezTo>
                  <a:lnTo>
                    <a:pt x="3304" y="9981"/>
                  </a:lnTo>
                  <a:lnTo>
                    <a:pt x="3304" y="3095"/>
                  </a:lnTo>
                  <a:lnTo>
                    <a:pt x="3304" y="2909"/>
                  </a:lnTo>
                  <a:cubicBezTo>
                    <a:pt x="3211" y="2909"/>
                    <a:pt x="3211" y="2816"/>
                    <a:pt x="3211" y="2816"/>
                  </a:cubicBezTo>
                  <a:lnTo>
                    <a:pt x="1163" y="187"/>
                  </a:lnTo>
                  <a:cubicBezTo>
                    <a:pt x="1163" y="94"/>
                    <a:pt x="977" y="1"/>
                    <a:pt x="884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38"/>
            <p:cNvSpPr/>
            <p:nvPr/>
          </p:nvSpPr>
          <p:spPr>
            <a:xfrm>
              <a:off x="757837" y="2991974"/>
              <a:ext cx="290411" cy="23910"/>
            </a:xfrm>
            <a:custGeom>
              <a:rect b="b" l="l" r="r" t="t"/>
              <a:pathLst>
                <a:path extrusionOk="0" h="885" w="10749">
                  <a:moveTo>
                    <a:pt x="489" y="1"/>
                  </a:moveTo>
                  <a:cubicBezTo>
                    <a:pt x="187" y="1"/>
                    <a:pt x="1" y="303"/>
                    <a:pt x="1" y="489"/>
                  </a:cubicBezTo>
                  <a:cubicBezTo>
                    <a:pt x="94" y="699"/>
                    <a:pt x="280" y="885"/>
                    <a:pt x="489" y="885"/>
                  </a:cubicBezTo>
                  <a:lnTo>
                    <a:pt x="10376" y="885"/>
                  </a:lnTo>
                  <a:cubicBezTo>
                    <a:pt x="10563" y="885"/>
                    <a:pt x="10749" y="699"/>
                    <a:pt x="10749" y="396"/>
                  </a:cubicBezTo>
                  <a:cubicBezTo>
                    <a:pt x="10749" y="210"/>
                    <a:pt x="10563" y="1"/>
                    <a:pt x="1028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38"/>
            <p:cNvSpPr/>
            <p:nvPr/>
          </p:nvSpPr>
          <p:spPr>
            <a:xfrm>
              <a:off x="757837" y="2897710"/>
              <a:ext cx="290411" cy="23910"/>
            </a:xfrm>
            <a:custGeom>
              <a:rect b="b" l="l" r="r" t="t"/>
              <a:pathLst>
                <a:path extrusionOk="0" h="885" w="10749">
                  <a:moveTo>
                    <a:pt x="489" y="0"/>
                  </a:moveTo>
                  <a:cubicBezTo>
                    <a:pt x="187" y="0"/>
                    <a:pt x="1" y="303"/>
                    <a:pt x="1" y="489"/>
                  </a:cubicBezTo>
                  <a:cubicBezTo>
                    <a:pt x="94" y="698"/>
                    <a:pt x="280" y="884"/>
                    <a:pt x="489" y="884"/>
                  </a:cubicBezTo>
                  <a:lnTo>
                    <a:pt x="10376" y="884"/>
                  </a:lnTo>
                  <a:cubicBezTo>
                    <a:pt x="10563" y="884"/>
                    <a:pt x="10749" y="698"/>
                    <a:pt x="10749" y="396"/>
                  </a:cubicBezTo>
                  <a:cubicBezTo>
                    <a:pt x="10749" y="210"/>
                    <a:pt x="10563" y="0"/>
                    <a:pt x="10283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38"/>
            <p:cNvSpPr/>
            <p:nvPr/>
          </p:nvSpPr>
          <p:spPr>
            <a:xfrm>
              <a:off x="726416" y="3186203"/>
              <a:ext cx="356415" cy="23289"/>
            </a:xfrm>
            <a:custGeom>
              <a:rect b="b" l="l" r="r" t="t"/>
              <a:pathLst>
                <a:path extrusionOk="0" h="862" w="13192">
                  <a:moveTo>
                    <a:pt x="396" y="0"/>
                  </a:moveTo>
                  <a:cubicBezTo>
                    <a:pt x="187" y="0"/>
                    <a:pt x="1" y="280"/>
                    <a:pt x="1" y="489"/>
                  </a:cubicBezTo>
                  <a:cubicBezTo>
                    <a:pt x="1" y="675"/>
                    <a:pt x="187" y="861"/>
                    <a:pt x="396" y="861"/>
                  </a:cubicBezTo>
                  <a:lnTo>
                    <a:pt x="12703" y="861"/>
                  </a:lnTo>
                  <a:cubicBezTo>
                    <a:pt x="12982" y="861"/>
                    <a:pt x="13191" y="675"/>
                    <a:pt x="13075" y="373"/>
                  </a:cubicBezTo>
                  <a:cubicBezTo>
                    <a:pt x="13075" y="187"/>
                    <a:pt x="12889" y="0"/>
                    <a:pt x="12703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38"/>
            <p:cNvSpPr/>
            <p:nvPr/>
          </p:nvSpPr>
          <p:spPr>
            <a:xfrm>
              <a:off x="904299" y="3186203"/>
              <a:ext cx="178532" cy="23289"/>
            </a:xfrm>
            <a:custGeom>
              <a:rect b="b" l="l" r="r" t="t"/>
              <a:pathLst>
                <a:path extrusionOk="0" h="862" w="6608">
                  <a:moveTo>
                    <a:pt x="0" y="0"/>
                  </a:moveTo>
                  <a:lnTo>
                    <a:pt x="0" y="861"/>
                  </a:lnTo>
                  <a:lnTo>
                    <a:pt x="6119" y="861"/>
                  </a:lnTo>
                  <a:cubicBezTo>
                    <a:pt x="6398" y="861"/>
                    <a:pt x="6607" y="675"/>
                    <a:pt x="6491" y="373"/>
                  </a:cubicBezTo>
                  <a:cubicBezTo>
                    <a:pt x="6491" y="187"/>
                    <a:pt x="6305" y="0"/>
                    <a:pt x="6119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38"/>
            <p:cNvSpPr/>
            <p:nvPr/>
          </p:nvSpPr>
          <p:spPr>
            <a:xfrm>
              <a:off x="904299" y="2897710"/>
              <a:ext cx="143949" cy="23910"/>
            </a:xfrm>
            <a:custGeom>
              <a:rect b="b" l="l" r="r" t="t"/>
              <a:pathLst>
                <a:path extrusionOk="0" h="885" w="5328">
                  <a:moveTo>
                    <a:pt x="0" y="0"/>
                  </a:moveTo>
                  <a:lnTo>
                    <a:pt x="0" y="884"/>
                  </a:lnTo>
                  <a:lnTo>
                    <a:pt x="4955" y="884"/>
                  </a:lnTo>
                  <a:cubicBezTo>
                    <a:pt x="5142" y="884"/>
                    <a:pt x="5328" y="698"/>
                    <a:pt x="5328" y="396"/>
                  </a:cubicBezTo>
                  <a:cubicBezTo>
                    <a:pt x="5328" y="210"/>
                    <a:pt x="5142" y="0"/>
                    <a:pt x="486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38"/>
            <p:cNvSpPr/>
            <p:nvPr/>
          </p:nvSpPr>
          <p:spPr>
            <a:xfrm>
              <a:off x="904299" y="2991974"/>
              <a:ext cx="143949" cy="23910"/>
            </a:xfrm>
            <a:custGeom>
              <a:rect b="b" l="l" r="r" t="t"/>
              <a:pathLst>
                <a:path extrusionOk="0" h="885" w="5328">
                  <a:moveTo>
                    <a:pt x="0" y="1"/>
                  </a:moveTo>
                  <a:lnTo>
                    <a:pt x="0" y="885"/>
                  </a:lnTo>
                  <a:lnTo>
                    <a:pt x="4955" y="885"/>
                  </a:lnTo>
                  <a:cubicBezTo>
                    <a:pt x="5142" y="885"/>
                    <a:pt x="5328" y="699"/>
                    <a:pt x="5328" y="396"/>
                  </a:cubicBezTo>
                  <a:cubicBezTo>
                    <a:pt x="5328" y="210"/>
                    <a:pt x="5142" y="1"/>
                    <a:pt x="4862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3" name="Google Shape;3113;p38"/>
          <p:cNvGrpSpPr/>
          <p:nvPr/>
        </p:nvGrpSpPr>
        <p:grpSpPr>
          <a:xfrm>
            <a:off x="7174056" y="1432879"/>
            <a:ext cx="582034" cy="536090"/>
            <a:chOff x="713231" y="4063623"/>
            <a:chExt cx="382163" cy="382730"/>
          </a:xfrm>
        </p:grpSpPr>
        <p:sp>
          <p:nvSpPr>
            <p:cNvPr id="3114" name="Google Shape;3114;p38"/>
            <p:cNvSpPr/>
            <p:nvPr/>
          </p:nvSpPr>
          <p:spPr>
            <a:xfrm>
              <a:off x="715744" y="4063623"/>
              <a:ext cx="309242" cy="314295"/>
            </a:xfrm>
            <a:custGeom>
              <a:rect b="b" l="l" r="r" t="t"/>
              <a:pathLst>
                <a:path extrusionOk="0" h="11633" w="11446">
                  <a:moveTo>
                    <a:pt x="5723" y="0"/>
                  </a:moveTo>
                  <a:cubicBezTo>
                    <a:pt x="3978" y="0"/>
                    <a:pt x="2536" y="768"/>
                    <a:pt x="1466" y="1931"/>
                  </a:cubicBezTo>
                  <a:cubicBezTo>
                    <a:pt x="489" y="2908"/>
                    <a:pt x="0" y="7073"/>
                    <a:pt x="209" y="7654"/>
                  </a:cubicBezTo>
                  <a:cubicBezTo>
                    <a:pt x="977" y="9981"/>
                    <a:pt x="3117" y="11632"/>
                    <a:pt x="5723" y="11632"/>
                  </a:cubicBezTo>
                  <a:cubicBezTo>
                    <a:pt x="8817" y="11632"/>
                    <a:pt x="11446" y="9004"/>
                    <a:pt x="11446" y="5816"/>
                  </a:cubicBezTo>
                  <a:cubicBezTo>
                    <a:pt x="11446" y="2606"/>
                    <a:pt x="8817" y="0"/>
                    <a:pt x="5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38"/>
            <p:cNvSpPr/>
            <p:nvPr/>
          </p:nvSpPr>
          <p:spPr>
            <a:xfrm>
              <a:off x="867825" y="4063623"/>
              <a:ext cx="159673" cy="314295"/>
            </a:xfrm>
            <a:custGeom>
              <a:rect b="b" l="l" r="r" t="t"/>
              <a:pathLst>
                <a:path extrusionOk="0" h="11633" w="5910">
                  <a:moveTo>
                    <a:pt x="94" y="0"/>
                  </a:moveTo>
                  <a:lnTo>
                    <a:pt x="1" y="11632"/>
                  </a:lnTo>
                  <a:cubicBezTo>
                    <a:pt x="3188" y="11632"/>
                    <a:pt x="5817" y="9004"/>
                    <a:pt x="5817" y="5816"/>
                  </a:cubicBezTo>
                  <a:cubicBezTo>
                    <a:pt x="5910" y="2699"/>
                    <a:pt x="3304" y="94"/>
                    <a:pt x="94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38"/>
            <p:cNvSpPr/>
            <p:nvPr/>
          </p:nvSpPr>
          <p:spPr>
            <a:xfrm>
              <a:off x="713231" y="4115794"/>
              <a:ext cx="183557" cy="154648"/>
            </a:xfrm>
            <a:custGeom>
              <a:rect b="b" l="l" r="r" t="t"/>
              <a:pathLst>
                <a:path extrusionOk="0" h="5724" w="6794">
                  <a:moveTo>
                    <a:pt x="1559" y="0"/>
                  </a:moveTo>
                  <a:cubicBezTo>
                    <a:pt x="582" y="977"/>
                    <a:pt x="0" y="2327"/>
                    <a:pt x="0" y="3885"/>
                  </a:cubicBezTo>
                  <a:cubicBezTo>
                    <a:pt x="0" y="4560"/>
                    <a:pt x="93" y="5142"/>
                    <a:pt x="302" y="5723"/>
                  </a:cubicBezTo>
                  <a:lnTo>
                    <a:pt x="1838" y="5723"/>
                  </a:lnTo>
                  <a:cubicBezTo>
                    <a:pt x="2419" y="5723"/>
                    <a:pt x="3001" y="5328"/>
                    <a:pt x="3094" y="4746"/>
                  </a:cubicBezTo>
                  <a:cubicBezTo>
                    <a:pt x="3210" y="4560"/>
                    <a:pt x="3094" y="4258"/>
                    <a:pt x="3094" y="4072"/>
                  </a:cubicBezTo>
                  <a:lnTo>
                    <a:pt x="5420" y="4072"/>
                  </a:lnTo>
                  <a:cubicBezTo>
                    <a:pt x="6002" y="4072"/>
                    <a:pt x="6584" y="3583"/>
                    <a:pt x="6700" y="3001"/>
                  </a:cubicBezTo>
                  <a:cubicBezTo>
                    <a:pt x="6793" y="2234"/>
                    <a:pt x="6211" y="1652"/>
                    <a:pt x="5537" y="1559"/>
                  </a:cubicBezTo>
                  <a:cubicBezTo>
                    <a:pt x="5630" y="1350"/>
                    <a:pt x="5630" y="1164"/>
                    <a:pt x="5537" y="977"/>
                  </a:cubicBezTo>
                  <a:cubicBezTo>
                    <a:pt x="5420" y="396"/>
                    <a:pt x="4955" y="0"/>
                    <a:pt x="4374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38"/>
            <p:cNvSpPr/>
            <p:nvPr/>
          </p:nvSpPr>
          <p:spPr>
            <a:xfrm>
              <a:off x="872878" y="4217623"/>
              <a:ext cx="133899" cy="110015"/>
            </a:xfrm>
            <a:custGeom>
              <a:rect b="b" l="l" r="r" t="t"/>
              <a:pathLst>
                <a:path extrusionOk="0" h="4072" w="4956">
                  <a:moveTo>
                    <a:pt x="2629" y="0"/>
                  </a:moveTo>
                  <a:cubicBezTo>
                    <a:pt x="2047" y="0"/>
                    <a:pt x="1559" y="396"/>
                    <a:pt x="1466" y="977"/>
                  </a:cubicBezTo>
                  <a:cubicBezTo>
                    <a:pt x="1373" y="1163"/>
                    <a:pt x="1373" y="1373"/>
                    <a:pt x="1466" y="1559"/>
                  </a:cubicBezTo>
                  <a:lnTo>
                    <a:pt x="1256" y="1559"/>
                  </a:lnTo>
                  <a:cubicBezTo>
                    <a:pt x="489" y="1559"/>
                    <a:pt x="0" y="2233"/>
                    <a:pt x="0" y="2908"/>
                  </a:cubicBezTo>
                  <a:cubicBezTo>
                    <a:pt x="93" y="3606"/>
                    <a:pt x="675" y="4071"/>
                    <a:pt x="1256" y="4071"/>
                  </a:cubicBezTo>
                  <a:lnTo>
                    <a:pt x="4164" y="4071"/>
                  </a:lnTo>
                  <a:cubicBezTo>
                    <a:pt x="4374" y="4071"/>
                    <a:pt x="4560" y="3885"/>
                    <a:pt x="4560" y="3699"/>
                  </a:cubicBezTo>
                  <a:lnTo>
                    <a:pt x="4955" y="396"/>
                  </a:lnTo>
                  <a:cubicBezTo>
                    <a:pt x="4955" y="303"/>
                    <a:pt x="4862" y="116"/>
                    <a:pt x="4653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38"/>
            <p:cNvSpPr/>
            <p:nvPr/>
          </p:nvSpPr>
          <p:spPr>
            <a:xfrm>
              <a:off x="1051355" y="4199386"/>
              <a:ext cx="36501" cy="23910"/>
            </a:xfrm>
            <a:custGeom>
              <a:rect b="b" l="l" r="r" t="t"/>
              <a:pathLst>
                <a:path extrusionOk="0" h="885" w="1351">
                  <a:moveTo>
                    <a:pt x="466" y="0"/>
                  </a:moveTo>
                  <a:cubicBezTo>
                    <a:pt x="187" y="0"/>
                    <a:pt x="1" y="303"/>
                    <a:pt x="94" y="489"/>
                  </a:cubicBezTo>
                  <a:cubicBezTo>
                    <a:pt x="94" y="675"/>
                    <a:pt x="280" y="884"/>
                    <a:pt x="466" y="884"/>
                  </a:cubicBezTo>
                  <a:lnTo>
                    <a:pt x="862" y="884"/>
                  </a:lnTo>
                  <a:cubicBezTo>
                    <a:pt x="1164" y="884"/>
                    <a:pt x="1350" y="675"/>
                    <a:pt x="1350" y="396"/>
                  </a:cubicBezTo>
                  <a:cubicBezTo>
                    <a:pt x="1257" y="210"/>
                    <a:pt x="1048" y="0"/>
                    <a:pt x="86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38"/>
            <p:cNvSpPr/>
            <p:nvPr/>
          </p:nvSpPr>
          <p:spPr>
            <a:xfrm>
              <a:off x="1051355" y="4244019"/>
              <a:ext cx="44039" cy="23910"/>
            </a:xfrm>
            <a:custGeom>
              <a:rect b="b" l="l" r="r" t="t"/>
              <a:pathLst>
                <a:path extrusionOk="0" h="885" w="1630">
                  <a:moveTo>
                    <a:pt x="466" y="0"/>
                  </a:moveTo>
                  <a:cubicBezTo>
                    <a:pt x="187" y="0"/>
                    <a:pt x="1" y="303"/>
                    <a:pt x="94" y="489"/>
                  </a:cubicBezTo>
                  <a:cubicBezTo>
                    <a:pt x="94" y="768"/>
                    <a:pt x="280" y="884"/>
                    <a:pt x="466" y="884"/>
                  </a:cubicBezTo>
                  <a:lnTo>
                    <a:pt x="1164" y="884"/>
                  </a:lnTo>
                  <a:cubicBezTo>
                    <a:pt x="1443" y="884"/>
                    <a:pt x="1629" y="675"/>
                    <a:pt x="1536" y="396"/>
                  </a:cubicBezTo>
                  <a:cubicBezTo>
                    <a:pt x="1536" y="186"/>
                    <a:pt x="1350" y="0"/>
                    <a:pt x="116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38"/>
            <p:cNvSpPr/>
            <p:nvPr/>
          </p:nvSpPr>
          <p:spPr>
            <a:xfrm>
              <a:off x="1051355" y="4291138"/>
              <a:ext cx="36501" cy="20776"/>
            </a:xfrm>
            <a:custGeom>
              <a:rect b="b" l="l" r="r" t="t"/>
              <a:pathLst>
                <a:path extrusionOk="0" h="769" w="1351">
                  <a:moveTo>
                    <a:pt x="466" y="1"/>
                  </a:moveTo>
                  <a:cubicBezTo>
                    <a:pt x="187" y="1"/>
                    <a:pt x="1" y="187"/>
                    <a:pt x="94" y="489"/>
                  </a:cubicBezTo>
                  <a:cubicBezTo>
                    <a:pt x="94" y="676"/>
                    <a:pt x="280" y="769"/>
                    <a:pt x="466" y="769"/>
                  </a:cubicBezTo>
                  <a:lnTo>
                    <a:pt x="862" y="769"/>
                  </a:lnTo>
                  <a:cubicBezTo>
                    <a:pt x="1164" y="769"/>
                    <a:pt x="1350" y="583"/>
                    <a:pt x="1350" y="303"/>
                  </a:cubicBezTo>
                  <a:cubicBezTo>
                    <a:pt x="1257" y="94"/>
                    <a:pt x="1048" y="1"/>
                    <a:pt x="862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38"/>
            <p:cNvSpPr/>
            <p:nvPr/>
          </p:nvSpPr>
          <p:spPr>
            <a:xfrm>
              <a:off x="943880" y="4178637"/>
              <a:ext cx="120093" cy="267716"/>
            </a:xfrm>
            <a:custGeom>
              <a:rect b="b" l="l" r="r" t="t"/>
              <a:pathLst>
                <a:path extrusionOk="0" h="9909" w="4445">
                  <a:moveTo>
                    <a:pt x="2234" y="1"/>
                  </a:moveTo>
                  <a:cubicBezTo>
                    <a:pt x="1536" y="1"/>
                    <a:pt x="1071" y="582"/>
                    <a:pt x="1071" y="1257"/>
                  </a:cubicBezTo>
                  <a:lnTo>
                    <a:pt x="1071" y="5817"/>
                  </a:lnTo>
                  <a:cubicBezTo>
                    <a:pt x="280" y="6305"/>
                    <a:pt x="1" y="7073"/>
                    <a:pt x="94" y="7957"/>
                  </a:cubicBezTo>
                  <a:cubicBezTo>
                    <a:pt x="187" y="8911"/>
                    <a:pt x="955" y="9795"/>
                    <a:pt x="1932" y="9888"/>
                  </a:cubicBezTo>
                  <a:cubicBezTo>
                    <a:pt x="2035" y="9902"/>
                    <a:pt x="2137" y="9909"/>
                    <a:pt x="2237" y="9909"/>
                  </a:cubicBezTo>
                  <a:cubicBezTo>
                    <a:pt x="3452" y="9909"/>
                    <a:pt x="4444" y="8901"/>
                    <a:pt x="4444" y="7654"/>
                  </a:cubicBezTo>
                  <a:cubicBezTo>
                    <a:pt x="4444" y="6887"/>
                    <a:pt x="4165" y="6212"/>
                    <a:pt x="3490" y="5817"/>
                  </a:cubicBezTo>
                  <a:lnTo>
                    <a:pt x="3490" y="1257"/>
                  </a:lnTo>
                  <a:cubicBezTo>
                    <a:pt x="3490" y="582"/>
                    <a:pt x="3002" y="1"/>
                    <a:pt x="223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38"/>
            <p:cNvSpPr/>
            <p:nvPr/>
          </p:nvSpPr>
          <p:spPr>
            <a:xfrm>
              <a:off x="1038171" y="4212571"/>
              <a:ext cx="20776" cy="146489"/>
            </a:xfrm>
            <a:custGeom>
              <a:rect b="b" l="l" r="r" t="t"/>
              <a:pathLst>
                <a:path extrusionOk="0" h="5422" w="769">
                  <a:moveTo>
                    <a:pt x="0" y="1"/>
                  </a:moveTo>
                  <a:lnTo>
                    <a:pt x="0" y="4561"/>
                  </a:lnTo>
                  <a:cubicBezTo>
                    <a:pt x="373" y="4747"/>
                    <a:pt x="582" y="5142"/>
                    <a:pt x="768" y="5421"/>
                  </a:cubicBezTo>
                  <a:cubicBezTo>
                    <a:pt x="582" y="5142"/>
                    <a:pt x="373" y="4747"/>
                    <a:pt x="0" y="45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38"/>
            <p:cNvSpPr/>
            <p:nvPr/>
          </p:nvSpPr>
          <p:spPr>
            <a:xfrm>
              <a:off x="1004237" y="4178637"/>
              <a:ext cx="59736" cy="267149"/>
            </a:xfrm>
            <a:custGeom>
              <a:rect b="b" l="l" r="r" t="t"/>
              <a:pathLst>
                <a:path extrusionOk="0" h="9888" w="2211">
                  <a:moveTo>
                    <a:pt x="0" y="1"/>
                  </a:moveTo>
                  <a:lnTo>
                    <a:pt x="0" y="9888"/>
                  </a:lnTo>
                  <a:cubicBezTo>
                    <a:pt x="1256" y="9888"/>
                    <a:pt x="2210" y="8911"/>
                    <a:pt x="2210" y="7654"/>
                  </a:cubicBezTo>
                  <a:cubicBezTo>
                    <a:pt x="2210" y="7375"/>
                    <a:pt x="2210" y="6980"/>
                    <a:pt x="2024" y="6677"/>
                  </a:cubicBezTo>
                  <a:cubicBezTo>
                    <a:pt x="1838" y="6398"/>
                    <a:pt x="1629" y="6003"/>
                    <a:pt x="1256" y="5817"/>
                  </a:cubicBezTo>
                  <a:lnTo>
                    <a:pt x="1256" y="1257"/>
                  </a:lnTo>
                  <a:cubicBezTo>
                    <a:pt x="1256" y="582"/>
                    <a:pt x="768" y="1"/>
                    <a:pt x="0" y="1"/>
                  </a:cubicBezTo>
                  <a:close/>
                </a:path>
              </a:pathLst>
            </a:custGeom>
            <a:solidFill>
              <a:srgbClr val="CAA0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38"/>
            <p:cNvSpPr/>
            <p:nvPr/>
          </p:nvSpPr>
          <p:spPr>
            <a:xfrm>
              <a:off x="982866" y="4275441"/>
              <a:ext cx="44633" cy="133899"/>
            </a:xfrm>
            <a:custGeom>
              <a:rect b="b" l="l" r="r" t="t"/>
              <a:pathLst>
                <a:path extrusionOk="0" h="4956" w="1652">
                  <a:moveTo>
                    <a:pt x="396" y="0"/>
                  </a:moveTo>
                  <a:lnTo>
                    <a:pt x="396" y="3304"/>
                  </a:lnTo>
                  <a:lnTo>
                    <a:pt x="396" y="3397"/>
                  </a:lnTo>
                  <a:cubicBezTo>
                    <a:pt x="93" y="3490"/>
                    <a:pt x="0" y="3792"/>
                    <a:pt x="0" y="4165"/>
                  </a:cubicBezTo>
                  <a:cubicBezTo>
                    <a:pt x="0" y="4560"/>
                    <a:pt x="396" y="4839"/>
                    <a:pt x="791" y="4955"/>
                  </a:cubicBezTo>
                  <a:cubicBezTo>
                    <a:pt x="1256" y="4955"/>
                    <a:pt x="1652" y="4560"/>
                    <a:pt x="1652" y="4071"/>
                  </a:cubicBezTo>
                  <a:cubicBezTo>
                    <a:pt x="1652" y="3792"/>
                    <a:pt x="1466" y="3490"/>
                    <a:pt x="1256" y="3397"/>
                  </a:cubicBezTo>
                  <a:lnTo>
                    <a:pt x="1256" y="330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38"/>
            <p:cNvSpPr/>
            <p:nvPr/>
          </p:nvSpPr>
          <p:spPr>
            <a:xfrm>
              <a:off x="870338" y="4160427"/>
              <a:ext cx="23910" cy="65382"/>
            </a:xfrm>
            <a:custGeom>
              <a:rect b="b" l="l" r="r" t="t"/>
              <a:pathLst>
                <a:path extrusionOk="0" h="2420" w="885">
                  <a:moveTo>
                    <a:pt x="1" y="0"/>
                  </a:moveTo>
                  <a:lnTo>
                    <a:pt x="1" y="2420"/>
                  </a:lnTo>
                  <a:cubicBezTo>
                    <a:pt x="490" y="2233"/>
                    <a:pt x="885" y="1745"/>
                    <a:pt x="885" y="1163"/>
                  </a:cubicBezTo>
                  <a:cubicBezTo>
                    <a:pt x="885" y="582"/>
                    <a:pt x="490" y="186"/>
                    <a:pt x="1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38"/>
            <p:cNvSpPr/>
            <p:nvPr/>
          </p:nvSpPr>
          <p:spPr>
            <a:xfrm>
              <a:off x="1004237" y="4275441"/>
              <a:ext cx="23262" cy="133899"/>
            </a:xfrm>
            <a:custGeom>
              <a:rect b="b" l="l" r="r" t="t"/>
              <a:pathLst>
                <a:path extrusionOk="0" h="4956" w="861">
                  <a:moveTo>
                    <a:pt x="0" y="0"/>
                  </a:moveTo>
                  <a:lnTo>
                    <a:pt x="0" y="4955"/>
                  </a:lnTo>
                  <a:cubicBezTo>
                    <a:pt x="465" y="4955"/>
                    <a:pt x="861" y="4560"/>
                    <a:pt x="861" y="4071"/>
                  </a:cubicBezTo>
                  <a:cubicBezTo>
                    <a:pt x="861" y="3792"/>
                    <a:pt x="675" y="3490"/>
                    <a:pt x="465" y="3397"/>
                  </a:cubicBezTo>
                  <a:lnTo>
                    <a:pt x="465" y="3304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38"/>
            <p:cNvSpPr/>
            <p:nvPr/>
          </p:nvSpPr>
          <p:spPr>
            <a:xfrm>
              <a:off x="993538" y="4201305"/>
              <a:ext cx="23289" cy="76676"/>
            </a:xfrm>
            <a:custGeom>
              <a:rect b="b" l="l" r="r" t="t"/>
              <a:pathLst>
                <a:path extrusionOk="0" h="2838" w="862">
                  <a:moveTo>
                    <a:pt x="350" y="0"/>
                  </a:moveTo>
                  <a:cubicBezTo>
                    <a:pt x="131" y="0"/>
                    <a:pt x="1" y="185"/>
                    <a:pt x="1" y="418"/>
                  </a:cubicBezTo>
                  <a:lnTo>
                    <a:pt x="1" y="2837"/>
                  </a:lnTo>
                  <a:lnTo>
                    <a:pt x="861" y="2837"/>
                  </a:lnTo>
                  <a:lnTo>
                    <a:pt x="861" y="418"/>
                  </a:lnTo>
                  <a:cubicBezTo>
                    <a:pt x="861" y="232"/>
                    <a:pt x="675" y="22"/>
                    <a:pt x="489" y="22"/>
                  </a:cubicBezTo>
                  <a:cubicBezTo>
                    <a:pt x="440" y="7"/>
                    <a:pt x="393" y="0"/>
                    <a:pt x="35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38"/>
            <p:cNvSpPr/>
            <p:nvPr/>
          </p:nvSpPr>
          <p:spPr>
            <a:xfrm>
              <a:off x="1004237" y="4201899"/>
              <a:ext cx="12590" cy="76081"/>
            </a:xfrm>
            <a:custGeom>
              <a:rect b="b" l="l" r="r" t="t"/>
              <a:pathLst>
                <a:path extrusionOk="0" h="2816" w="466">
                  <a:moveTo>
                    <a:pt x="0" y="0"/>
                  </a:moveTo>
                  <a:lnTo>
                    <a:pt x="0" y="2815"/>
                  </a:lnTo>
                  <a:lnTo>
                    <a:pt x="465" y="2815"/>
                  </a:lnTo>
                  <a:lnTo>
                    <a:pt x="465" y="396"/>
                  </a:lnTo>
                  <a:cubicBezTo>
                    <a:pt x="465" y="117"/>
                    <a:pt x="279" y="0"/>
                    <a:pt x="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9" name="Google Shape;312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30" name="Google Shape;3130;p38"/>
          <p:cNvGrpSpPr/>
          <p:nvPr/>
        </p:nvGrpSpPr>
        <p:grpSpPr>
          <a:xfrm>
            <a:off x="1432144" y="1486826"/>
            <a:ext cx="547410" cy="375513"/>
            <a:chOff x="3963356" y="2838002"/>
            <a:chExt cx="382163" cy="382163"/>
          </a:xfrm>
        </p:grpSpPr>
        <p:sp>
          <p:nvSpPr>
            <p:cNvPr id="3131" name="Google Shape;3131;p38"/>
            <p:cNvSpPr/>
            <p:nvPr/>
          </p:nvSpPr>
          <p:spPr>
            <a:xfrm>
              <a:off x="4141239" y="3018397"/>
              <a:ext cx="107503" cy="104990"/>
            </a:xfrm>
            <a:custGeom>
              <a:rect b="b" l="l" r="r" t="t"/>
              <a:pathLst>
                <a:path extrusionOk="0" h="3886" w="3979">
                  <a:moveTo>
                    <a:pt x="1652" y="0"/>
                  </a:moveTo>
                  <a:cubicBezTo>
                    <a:pt x="1559" y="0"/>
                    <a:pt x="1466" y="0"/>
                    <a:pt x="1373" y="93"/>
                  </a:cubicBezTo>
                  <a:lnTo>
                    <a:pt x="209" y="1256"/>
                  </a:lnTo>
                  <a:cubicBezTo>
                    <a:pt x="0" y="1466"/>
                    <a:pt x="0" y="1745"/>
                    <a:pt x="209" y="1838"/>
                  </a:cubicBezTo>
                  <a:lnTo>
                    <a:pt x="2047" y="3792"/>
                  </a:lnTo>
                  <a:cubicBezTo>
                    <a:pt x="2140" y="3885"/>
                    <a:pt x="2233" y="3885"/>
                    <a:pt x="2326" y="3885"/>
                  </a:cubicBezTo>
                  <a:cubicBezTo>
                    <a:pt x="2420" y="3885"/>
                    <a:pt x="2536" y="3885"/>
                    <a:pt x="2629" y="3792"/>
                  </a:cubicBezTo>
                  <a:lnTo>
                    <a:pt x="3792" y="2629"/>
                  </a:lnTo>
                  <a:cubicBezTo>
                    <a:pt x="3978" y="2419"/>
                    <a:pt x="3978" y="2140"/>
                    <a:pt x="3792" y="2047"/>
                  </a:cubicBezTo>
                  <a:lnTo>
                    <a:pt x="1954" y="93"/>
                  </a:lnTo>
                  <a:cubicBezTo>
                    <a:pt x="1838" y="0"/>
                    <a:pt x="1745" y="0"/>
                    <a:pt x="1652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38"/>
            <p:cNvSpPr/>
            <p:nvPr/>
          </p:nvSpPr>
          <p:spPr>
            <a:xfrm>
              <a:off x="4141239" y="3036607"/>
              <a:ext cx="86753" cy="86780"/>
            </a:xfrm>
            <a:custGeom>
              <a:rect b="b" l="l" r="r" t="t"/>
              <a:pathLst>
                <a:path extrusionOk="0" h="3212" w="3211">
                  <a:moveTo>
                    <a:pt x="791" y="1"/>
                  </a:moveTo>
                  <a:lnTo>
                    <a:pt x="209" y="582"/>
                  </a:lnTo>
                  <a:cubicBezTo>
                    <a:pt x="0" y="792"/>
                    <a:pt x="0" y="1071"/>
                    <a:pt x="209" y="1164"/>
                  </a:cubicBezTo>
                  <a:lnTo>
                    <a:pt x="2047" y="3118"/>
                  </a:lnTo>
                  <a:cubicBezTo>
                    <a:pt x="2140" y="3211"/>
                    <a:pt x="2233" y="3211"/>
                    <a:pt x="2326" y="3211"/>
                  </a:cubicBezTo>
                  <a:cubicBezTo>
                    <a:pt x="2420" y="3211"/>
                    <a:pt x="2536" y="3211"/>
                    <a:pt x="2629" y="3118"/>
                  </a:cubicBezTo>
                  <a:lnTo>
                    <a:pt x="3211" y="2536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38"/>
            <p:cNvSpPr/>
            <p:nvPr/>
          </p:nvSpPr>
          <p:spPr>
            <a:xfrm>
              <a:off x="3974027" y="2848052"/>
              <a:ext cx="238240" cy="238240"/>
            </a:xfrm>
            <a:custGeom>
              <a:rect b="b" l="l" r="r" t="t"/>
              <a:pathLst>
                <a:path extrusionOk="0" h="8818" w="8818">
                  <a:moveTo>
                    <a:pt x="4444" y="1"/>
                  </a:moveTo>
                  <a:cubicBezTo>
                    <a:pt x="6864" y="1"/>
                    <a:pt x="8818" y="2048"/>
                    <a:pt x="8818" y="4467"/>
                  </a:cubicBezTo>
                  <a:cubicBezTo>
                    <a:pt x="8818" y="6887"/>
                    <a:pt x="6864" y="8818"/>
                    <a:pt x="4444" y="8818"/>
                  </a:cubicBezTo>
                  <a:cubicBezTo>
                    <a:pt x="1932" y="8818"/>
                    <a:pt x="1" y="6887"/>
                    <a:pt x="1" y="4467"/>
                  </a:cubicBezTo>
                  <a:cubicBezTo>
                    <a:pt x="1" y="2048"/>
                    <a:pt x="1932" y="1"/>
                    <a:pt x="4444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38"/>
            <p:cNvSpPr/>
            <p:nvPr/>
          </p:nvSpPr>
          <p:spPr>
            <a:xfrm>
              <a:off x="3963356" y="2885147"/>
              <a:ext cx="214978" cy="214357"/>
            </a:xfrm>
            <a:custGeom>
              <a:rect b="b" l="l" r="r" t="t"/>
              <a:pathLst>
                <a:path extrusionOk="0" h="7934" w="7957">
                  <a:moveTo>
                    <a:pt x="1652" y="0"/>
                  </a:moveTo>
                  <a:cubicBezTo>
                    <a:pt x="0" y="1629"/>
                    <a:pt x="0" y="4443"/>
                    <a:pt x="1652" y="6188"/>
                  </a:cubicBezTo>
                  <a:cubicBezTo>
                    <a:pt x="3397" y="7933"/>
                    <a:pt x="6212" y="7933"/>
                    <a:pt x="7957" y="6188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38"/>
            <p:cNvSpPr/>
            <p:nvPr/>
          </p:nvSpPr>
          <p:spPr>
            <a:xfrm>
              <a:off x="3963356" y="2838002"/>
              <a:ext cx="258990" cy="258963"/>
            </a:xfrm>
            <a:custGeom>
              <a:rect b="b" l="l" r="r" t="t"/>
              <a:pathLst>
                <a:path extrusionOk="0" h="9585" w="9586">
                  <a:moveTo>
                    <a:pt x="4839" y="861"/>
                  </a:moveTo>
                  <a:cubicBezTo>
                    <a:pt x="5816" y="861"/>
                    <a:pt x="6887" y="1257"/>
                    <a:pt x="7654" y="2024"/>
                  </a:cubicBezTo>
                  <a:cubicBezTo>
                    <a:pt x="8329" y="2792"/>
                    <a:pt x="8817" y="3769"/>
                    <a:pt x="8817" y="4839"/>
                  </a:cubicBezTo>
                  <a:cubicBezTo>
                    <a:pt x="8817" y="5909"/>
                    <a:pt x="8329" y="6863"/>
                    <a:pt x="7654" y="7654"/>
                  </a:cubicBezTo>
                  <a:cubicBezTo>
                    <a:pt x="6887" y="8422"/>
                    <a:pt x="5816" y="8817"/>
                    <a:pt x="4839" y="8817"/>
                  </a:cubicBezTo>
                  <a:cubicBezTo>
                    <a:pt x="3769" y="8817"/>
                    <a:pt x="2722" y="8422"/>
                    <a:pt x="1931" y="7654"/>
                  </a:cubicBezTo>
                  <a:cubicBezTo>
                    <a:pt x="1257" y="6863"/>
                    <a:pt x="768" y="5909"/>
                    <a:pt x="768" y="4839"/>
                  </a:cubicBezTo>
                  <a:cubicBezTo>
                    <a:pt x="768" y="3769"/>
                    <a:pt x="1257" y="2792"/>
                    <a:pt x="1931" y="2024"/>
                  </a:cubicBezTo>
                  <a:cubicBezTo>
                    <a:pt x="2722" y="1257"/>
                    <a:pt x="3769" y="861"/>
                    <a:pt x="4839" y="861"/>
                  </a:cubicBezTo>
                  <a:close/>
                  <a:moveTo>
                    <a:pt x="4839" y="0"/>
                  </a:moveTo>
                  <a:cubicBezTo>
                    <a:pt x="3490" y="0"/>
                    <a:pt x="2327" y="466"/>
                    <a:pt x="1350" y="1443"/>
                  </a:cubicBezTo>
                  <a:cubicBezTo>
                    <a:pt x="489" y="2327"/>
                    <a:pt x="0" y="3583"/>
                    <a:pt x="0" y="4839"/>
                  </a:cubicBezTo>
                  <a:cubicBezTo>
                    <a:pt x="0" y="6095"/>
                    <a:pt x="489" y="7352"/>
                    <a:pt x="1350" y="8236"/>
                  </a:cubicBezTo>
                  <a:cubicBezTo>
                    <a:pt x="2327" y="9096"/>
                    <a:pt x="3490" y="9585"/>
                    <a:pt x="4839" y="9585"/>
                  </a:cubicBezTo>
                  <a:cubicBezTo>
                    <a:pt x="6096" y="9585"/>
                    <a:pt x="7259" y="9096"/>
                    <a:pt x="8236" y="8236"/>
                  </a:cubicBezTo>
                  <a:cubicBezTo>
                    <a:pt x="9120" y="7352"/>
                    <a:pt x="9585" y="6095"/>
                    <a:pt x="9585" y="4839"/>
                  </a:cubicBezTo>
                  <a:cubicBezTo>
                    <a:pt x="9585" y="3583"/>
                    <a:pt x="9120" y="2327"/>
                    <a:pt x="8236" y="1443"/>
                  </a:cubicBezTo>
                  <a:cubicBezTo>
                    <a:pt x="7259" y="466"/>
                    <a:pt x="6096" y="0"/>
                    <a:pt x="4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38"/>
            <p:cNvSpPr/>
            <p:nvPr/>
          </p:nvSpPr>
          <p:spPr>
            <a:xfrm>
              <a:off x="4080882" y="3002025"/>
              <a:ext cx="23910" cy="48469"/>
            </a:xfrm>
            <a:custGeom>
              <a:rect b="b" l="l" r="r" t="t"/>
              <a:pathLst>
                <a:path extrusionOk="0" h="1794" w="885">
                  <a:moveTo>
                    <a:pt x="544" y="0"/>
                  </a:moveTo>
                  <a:cubicBezTo>
                    <a:pt x="499" y="0"/>
                    <a:pt x="449" y="8"/>
                    <a:pt x="396" y="24"/>
                  </a:cubicBezTo>
                  <a:cubicBezTo>
                    <a:pt x="210" y="24"/>
                    <a:pt x="1" y="211"/>
                    <a:pt x="1" y="420"/>
                  </a:cubicBezTo>
                  <a:lnTo>
                    <a:pt x="1" y="1374"/>
                  </a:lnTo>
                  <a:cubicBezTo>
                    <a:pt x="1" y="1583"/>
                    <a:pt x="210" y="1769"/>
                    <a:pt x="396" y="1769"/>
                  </a:cubicBezTo>
                  <a:cubicBezTo>
                    <a:pt x="449" y="1786"/>
                    <a:pt x="499" y="1793"/>
                    <a:pt x="544" y="1793"/>
                  </a:cubicBezTo>
                  <a:cubicBezTo>
                    <a:pt x="758" y="1793"/>
                    <a:pt x="885" y="1623"/>
                    <a:pt x="885" y="1374"/>
                  </a:cubicBezTo>
                  <a:lnTo>
                    <a:pt x="885" y="420"/>
                  </a:lnTo>
                  <a:cubicBezTo>
                    <a:pt x="885" y="171"/>
                    <a:pt x="758" y="0"/>
                    <a:pt x="544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38"/>
            <p:cNvSpPr/>
            <p:nvPr/>
          </p:nvSpPr>
          <p:spPr>
            <a:xfrm>
              <a:off x="4010501" y="2915650"/>
              <a:ext cx="164699" cy="107800"/>
            </a:xfrm>
            <a:custGeom>
              <a:rect b="b" l="l" r="r" t="t"/>
              <a:pathLst>
                <a:path extrusionOk="0" h="3990" w="6096">
                  <a:moveTo>
                    <a:pt x="553" y="1"/>
                  </a:moveTo>
                  <a:cubicBezTo>
                    <a:pt x="380" y="1"/>
                    <a:pt x="186" y="165"/>
                    <a:pt x="186" y="313"/>
                  </a:cubicBezTo>
                  <a:cubicBezTo>
                    <a:pt x="0" y="1081"/>
                    <a:pt x="93" y="1872"/>
                    <a:pt x="489" y="2547"/>
                  </a:cubicBezTo>
                  <a:cubicBezTo>
                    <a:pt x="977" y="3221"/>
                    <a:pt x="1559" y="3710"/>
                    <a:pt x="2327" y="3803"/>
                  </a:cubicBezTo>
                  <a:lnTo>
                    <a:pt x="2908" y="3989"/>
                  </a:lnTo>
                  <a:lnTo>
                    <a:pt x="3187" y="3989"/>
                  </a:lnTo>
                  <a:lnTo>
                    <a:pt x="3769" y="3803"/>
                  </a:lnTo>
                  <a:cubicBezTo>
                    <a:pt x="4560" y="3710"/>
                    <a:pt x="5142" y="3221"/>
                    <a:pt x="5630" y="2547"/>
                  </a:cubicBezTo>
                  <a:cubicBezTo>
                    <a:pt x="6002" y="1872"/>
                    <a:pt x="6095" y="1081"/>
                    <a:pt x="5909" y="313"/>
                  </a:cubicBezTo>
                  <a:cubicBezTo>
                    <a:pt x="5909" y="165"/>
                    <a:pt x="5731" y="1"/>
                    <a:pt x="5552" y="1"/>
                  </a:cubicBezTo>
                  <a:cubicBezTo>
                    <a:pt x="5507" y="1"/>
                    <a:pt x="5463" y="11"/>
                    <a:pt x="5421" y="34"/>
                  </a:cubicBezTo>
                  <a:lnTo>
                    <a:pt x="4839" y="127"/>
                  </a:lnTo>
                  <a:cubicBezTo>
                    <a:pt x="4071" y="313"/>
                    <a:pt x="3490" y="802"/>
                    <a:pt x="3094" y="1477"/>
                  </a:cubicBezTo>
                  <a:lnTo>
                    <a:pt x="3001" y="1477"/>
                  </a:lnTo>
                  <a:cubicBezTo>
                    <a:pt x="2606" y="802"/>
                    <a:pt x="2024" y="313"/>
                    <a:pt x="1256" y="127"/>
                  </a:cubicBezTo>
                  <a:lnTo>
                    <a:pt x="675" y="34"/>
                  </a:lnTo>
                  <a:cubicBezTo>
                    <a:pt x="638" y="11"/>
                    <a:pt x="596" y="1"/>
                    <a:pt x="55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38"/>
            <p:cNvSpPr/>
            <p:nvPr/>
          </p:nvSpPr>
          <p:spPr>
            <a:xfrm>
              <a:off x="4175173" y="3052331"/>
              <a:ext cx="170345" cy="167833"/>
            </a:xfrm>
            <a:custGeom>
              <a:rect b="b" l="l" r="r" t="t"/>
              <a:pathLst>
                <a:path extrusionOk="0" h="6212" w="6305">
                  <a:moveTo>
                    <a:pt x="2815" y="0"/>
                  </a:moveTo>
                  <a:cubicBezTo>
                    <a:pt x="2722" y="0"/>
                    <a:pt x="2629" y="0"/>
                    <a:pt x="2536" y="93"/>
                  </a:cubicBezTo>
                  <a:lnTo>
                    <a:pt x="210" y="2536"/>
                  </a:lnTo>
                  <a:cubicBezTo>
                    <a:pt x="0" y="2629"/>
                    <a:pt x="0" y="2908"/>
                    <a:pt x="210" y="3118"/>
                  </a:cubicBezTo>
                  <a:lnTo>
                    <a:pt x="791" y="3583"/>
                  </a:lnTo>
                  <a:lnTo>
                    <a:pt x="1373" y="3583"/>
                  </a:lnTo>
                  <a:lnTo>
                    <a:pt x="1373" y="4164"/>
                  </a:lnTo>
                  <a:lnTo>
                    <a:pt x="2722" y="5630"/>
                  </a:lnTo>
                  <a:cubicBezTo>
                    <a:pt x="3118" y="6026"/>
                    <a:pt x="3699" y="6212"/>
                    <a:pt x="4188" y="6212"/>
                  </a:cubicBezTo>
                  <a:cubicBezTo>
                    <a:pt x="4769" y="6212"/>
                    <a:pt x="5235" y="6026"/>
                    <a:pt x="5630" y="5630"/>
                  </a:cubicBezTo>
                  <a:cubicBezTo>
                    <a:pt x="6026" y="5235"/>
                    <a:pt x="6305" y="4653"/>
                    <a:pt x="6305" y="4071"/>
                  </a:cubicBezTo>
                  <a:cubicBezTo>
                    <a:pt x="6305" y="3583"/>
                    <a:pt x="6026" y="3001"/>
                    <a:pt x="5630" y="2629"/>
                  </a:cubicBezTo>
                  <a:lnTo>
                    <a:pt x="4281" y="1257"/>
                  </a:lnTo>
                  <a:lnTo>
                    <a:pt x="3792" y="1163"/>
                  </a:lnTo>
                  <a:lnTo>
                    <a:pt x="3699" y="675"/>
                  </a:lnTo>
                  <a:lnTo>
                    <a:pt x="3118" y="93"/>
                  </a:lnTo>
                  <a:cubicBezTo>
                    <a:pt x="3025" y="0"/>
                    <a:pt x="2908" y="0"/>
                    <a:pt x="2815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38"/>
            <p:cNvSpPr/>
            <p:nvPr/>
          </p:nvSpPr>
          <p:spPr>
            <a:xfrm>
              <a:off x="4175173" y="3086265"/>
              <a:ext cx="152136" cy="133899"/>
            </a:xfrm>
            <a:custGeom>
              <a:rect b="b" l="l" r="r" t="t"/>
              <a:pathLst>
                <a:path extrusionOk="0" h="4956" w="5631">
                  <a:moveTo>
                    <a:pt x="1373" y="1"/>
                  </a:moveTo>
                  <a:lnTo>
                    <a:pt x="210" y="1280"/>
                  </a:lnTo>
                  <a:cubicBezTo>
                    <a:pt x="0" y="1373"/>
                    <a:pt x="0" y="1652"/>
                    <a:pt x="210" y="1862"/>
                  </a:cubicBezTo>
                  <a:lnTo>
                    <a:pt x="791" y="2327"/>
                  </a:lnTo>
                  <a:lnTo>
                    <a:pt x="1373" y="2327"/>
                  </a:lnTo>
                  <a:lnTo>
                    <a:pt x="1373" y="2908"/>
                  </a:lnTo>
                  <a:lnTo>
                    <a:pt x="2722" y="4374"/>
                  </a:lnTo>
                  <a:cubicBezTo>
                    <a:pt x="3118" y="4770"/>
                    <a:pt x="3699" y="4956"/>
                    <a:pt x="4188" y="4956"/>
                  </a:cubicBezTo>
                  <a:cubicBezTo>
                    <a:pt x="4769" y="4956"/>
                    <a:pt x="5235" y="4770"/>
                    <a:pt x="5630" y="4374"/>
                  </a:cubicBezTo>
                  <a:lnTo>
                    <a:pt x="1373" y="1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38"/>
            <p:cNvSpPr/>
            <p:nvPr/>
          </p:nvSpPr>
          <p:spPr>
            <a:xfrm>
              <a:off x="4196544" y="3070541"/>
              <a:ext cx="94291" cy="94318"/>
            </a:xfrm>
            <a:custGeom>
              <a:rect b="b" l="l" r="r" t="t"/>
              <a:pathLst>
                <a:path extrusionOk="0" h="3491" w="3490">
                  <a:moveTo>
                    <a:pt x="2908" y="1"/>
                  </a:moveTo>
                  <a:lnTo>
                    <a:pt x="0" y="2909"/>
                  </a:lnTo>
                  <a:lnTo>
                    <a:pt x="582" y="3490"/>
                  </a:lnTo>
                  <a:lnTo>
                    <a:pt x="3490" y="583"/>
                  </a:lnTo>
                  <a:lnTo>
                    <a:pt x="290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38"/>
            <p:cNvSpPr/>
            <p:nvPr/>
          </p:nvSpPr>
          <p:spPr>
            <a:xfrm>
              <a:off x="3963356" y="2876961"/>
              <a:ext cx="222516" cy="220004"/>
            </a:xfrm>
            <a:custGeom>
              <a:rect b="b" l="l" r="r" t="t"/>
              <a:pathLst>
                <a:path extrusionOk="0" h="8143" w="8236">
                  <a:moveTo>
                    <a:pt x="1350" y="1"/>
                  </a:moveTo>
                  <a:cubicBezTo>
                    <a:pt x="489" y="885"/>
                    <a:pt x="0" y="2141"/>
                    <a:pt x="0" y="3397"/>
                  </a:cubicBezTo>
                  <a:cubicBezTo>
                    <a:pt x="0" y="4653"/>
                    <a:pt x="489" y="5910"/>
                    <a:pt x="1350" y="6794"/>
                  </a:cubicBezTo>
                  <a:cubicBezTo>
                    <a:pt x="2327" y="7654"/>
                    <a:pt x="3490" y="8143"/>
                    <a:pt x="4839" y="8143"/>
                  </a:cubicBezTo>
                  <a:cubicBezTo>
                    <a:pt x="6096" y="8143"/>
                    <a:pt x="7259" y="7654"/>
                    <a:pt x="8236" y="6794"/>
                  </a:cubicBezTo>
                  <a:lnTo>
                    <a:pt x="7654" y="6212"/>
                  </a:lnTo>
                  <a:cubicBezTo>
                    <a:pt x="6887" y="6980"/>
                    <a:pt x="5816" y="7375"/>
                    <a:pt x="4839" y="7375"/>
                  </a:cubicBezTo>
                  <a:cubicBezTo>
                    <a:pt x="3769" y="7375"/>
                    <a:pt x="2722" y="6980"/>
                    <a:pt x="1931" y="6212"/>
                  </a:cubicBezTo>
                  <a:cubicBezTo>
                    <a:pt x="1257" y="5421"/>
                    <a:pt x="768" y="4467"/>
                    <a:pt x="768" y="3397"/>
                  </a:cubicBezTo>
                  <a:cubicBezTo>
                    <a:pt x="768" y="2327"/>
                    <a:pt x="1257" y="1350"/>
                    <a:pt x="1931" y="582"/>
                  </a:cubicBezTo>
                  <a:lnTo>
                    <a:pt x="1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38"/>
            <p:cNvSpPr/>
            <p:nvPr/>
          </p:nvSpPr>
          <p:spPr>
            <a:xfrm>
              <a:off x="4196544" y="3110149"/>
              <a:ext cx="54710" cy="54710"/>
            </a:xfrm>
            <a:custGeom>
              <a:rect b="b" l="l" r="r" t="t"/>
              <a:pathLst>
                <a:path extrusionOk="0" h="2025" w="2025">
                  <a:moveTo>
                    <a:pt x="1443" y="1"/>
                  </a:moveTo>
                  <a:lnTo>
                    <a:pt x="0" y="1443"/>
                  </a:lnTo>
                  <a:lnTo>
                    <a:pt x="582" y="2024"/>
                  </a:lnTo>
                  <a:lnTo>
                    <a:pt x="2024" y="582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38"/>
            <p:cNvSpPr/>
            <p:nvPr/>
          </p:nvSpPr>
          <p:spPr>
            <a:xfrm>
              <a:off x="4044435" y="2915650"/>
              <a:ext cx="130765" cy="95210"/>
            </a:xfrm>
            <a:custGeom>
              <a:rect b="b" l="l" r="r" t="t"/>
              <a:pathLst>
                <a:path extrusionOk="0" h="3524" w="4840">
                  <a:moveTo>
                    <a:pt x="4296" y="1"/>
                  </a:moveTo>
                  <a:cubicBezTo>
                    <a:pt x="4251" y="1"/>
                    <a:pt x="4207" y="11"/>
                    <a:pt x="4165" y="34"/>
                  </a:cubicBezTo>
                  <a:lnTo>
                    <a:pt x="3583" y="127"/>
                  </a:lnTo>
                  <a:cubicBezTo>
                    <a:pt x="2815" y="313"/>
                    <a:pt x="2234" y="802"/>
                    <a:pt x="1838" y="1477"/>
                  </a:cubicBezTo>
                  <a:lnTo>
                    <a:pt x="1745" y="1477"/>
                  </a:lnTo>
                  <a:cubicBezTo>
                    <a:pt x="1350" y="802"/>
                    <a:pt x="768" y="313"/>
                    <a:pt x="0" y="220"/>
                  </a:cubicBezTo>
                  <a:lnTo>
                    <a:pt x="0" y="220"/>
                  </a:lnTo>
                  <a:lnTo>
                    <a:pt x="3397" y="3524"/>
                  </a:lnTo>
                  <a:cubicBezTo>
                    <a:pt x="3792" y="3221"/>
                    <a:pt x="4072" y="2942"/>
                    <a:pt x="4374" y="2547"/>
                  </a:cubicBezTo>
                  <a:cubicBezTo>
                    <a:pt x="4746" y="1872"/>
                    <a:pt x="4839" y="1081"/>
                    <a:pt x="4653" y="313"/>
                  </a:cubicBezTo>
                  <a:cubicBezTo>
                    <a:pt x="4653" y="165"/>
                    <a:pt x="4475" y="1"/>
                    <a:pt x="429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4" name="Google Shape;3144;p38"/>
          <p:cNvSpPr txBox="1"/>
          <p:nvPr>
            <p:ph idx="5" type="subTitle"/>
          </p:nvPr>
        </p:nvSpPr>
        <p:spPr>
          <a:xfrm>
            <a:off x="138650" y="2300384"/>
            <a:ext cx="3134400" cy="4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3145" name="Google Shape;3145;p38"/>
          <p:cNvSpPr txBox="1"/>
          <p:nvPr>
            <p:ph idx="2" type="subTitle"/>
          </p:nvPr>
        </p:nvSpPr>
        <p:spPr>
          <a:xfrm>
            <a:off x="299150" y="2681425"/>
            <a:ext cx="28134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data tell us about the current state of the world’s CO</a:t>
            </a:r>
            <a:r>
              <a:rPr baseline="-25000" lang="en"/>
              <a:t>2</a:t>
            </a:r>
            <a:r>
              <a:rPr lang="en"/>
              <a:t> emissions</a:t>
            </a:r>
            <a:endParaRPr/>
          </a:p>
        </p:txBody>
      </p:sp>
      <p:sp>
        <p:nvSpPr>
          <p:cNvPr id="3146" name="Google Shape;3146;p38"/>
          <p:cNvSpPr/>
          <p:nvPr/>
        </p:nvSpPr>
        <p:spPr>
          <a:xfrm>
            <a:off x="1170056" y="1242736"/>
            <a:ext cx="1071600" cy="863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0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p39"/>
          <p:cNvSpPr txBox="1"/>
          <p:nvPr>
            <p:ph type="title"/>
          </p:nvPr>
        </p:nvSpPr>
        <p:spPr>
          <a:xfrm>
            <a:off x="1084650" y="445025"/>
            <a:ext cx="69747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Data</a:t>
            </a:r>
            <a:endParaRPr/>
          </a:p>
        </p:txBody>
      </p:sp>
      <p:sp>
        <p:nvSpPr>
          <p:cNvPr id="3152" name="Google Shape;3152;p39"/>
          <p:cNvSpPr txBox="1"/>
          <p:nvPr>
            <p:ph idx="4294967295" type="subTitle"/>
          </p:nvPr>
        </p:nvSpPr>
        <p:spPr>
          <a:xfrm>
            <a:off x="925650" y="1294975"/>
            <a:ext cx="72927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Shows</a:t>
            </a:r>
            <a:r>
              <a:rPr b="1" lang="en" sz="2400"/>
              <a:t> </a:t>
            </a:r>
            <a:r>
              <a:rPr b="1" lang="en" sz="2400">
                <a:solidFill>
                  <a:schemeClr val="accent1"/>
                </a:solidFill>
              </a:rPr>
              <a:t>Countries</a:t>
            </a:r>
            <a:r>
              <a:rPr lang="en" sz="2400"/>
              <a:t> and their </a:t>
            </a:r>
            <a:r>
              <a:rPr lang="en" sz="2400"/>
              <a:t>recorded</a:t>
            </a:r>
            <a:r>
              <a:rPr lang="en" sz="2400"/>
              <a:t> </a:t>
            </a:r>
            <a:r>
              <a:rPr b="1" lang="en" sz="2400">
                <a:solidFill>
                  <a:schemeClr val="accent1"/>
                </a:solidFill>
              </a:rPr>
              <a:t>CO</a:t>
            </a:r>
            <a:r>
              <a:rPr b="1" baseline="-25000" lang="en" sz="2400">
                <a:solidFill>
                  <a:schemeClr val="accent1"/>
                </a:solidFill>
              </a:rPr>
              <a:t>2</a:t>
            </a:r>
            <a:r>
              <a:rPr b="1" lang="en" sz="2400">
                <a:solidFill>
                  <a:schemeClr val="accent1"/>
                </a:solidFill>
              </a:rPr>
              <a:t> Emissions</a:t>
            </a:r>
            <a:r>
              <a:rPr lang="en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chemeClr val="accent6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153" name="Google Shape;3153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4" name="Google Shape;3154;p39"/>
          <p:cNvSpPr txBox="1"/>
          <p:nvPr/>
        </p:nvSpPr>
        <p:spPr>
          <a:xfrm>
            <a:off x="1890600" y="2246850"/>
            <a:ext cx="53628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</a:t>
            </a:r>
            <a:r>
              <a:rPr lang="en" sz="3300">
                <a:solidFill>
                  <a:schemeClr val="accent1"/>
                </a:solidFill>
                <a:latin typeface="Paytone One"/>
                <a:ea typeface="Paytone One"/>
                <a:cs typeface="Paytone One"/>
                <a:sym typeface="Paytone One"/>
              </a:rPr>
              <a:t> metric tons </a:t>
            </a:r>
            <a:r>
              <a:rPr lang="en" sz="3300" u="sng">
                <a:solidFill>
                  <a:schemeClr val="accent1"/>
                </a:solidFill>
                <a:latin typeface="Paytone One"/>
                <a:ea typeface="Paytone One"/>
                <a:cs typeface="Paytone One"/>
                <a:sym typeface="Paytone One"/>
              </a:rPr>
              <a:t>per capita</a:t>
            </a:r>
            <a:r>
              <a:rPr lang="en" sz="3300">
                <a:solidFill>
                  <a:schemeClr val="accent1"/>
                </a:solidFill>
                <a:latin typeface="Paytone One"/>
                <a:ea typeface="Paytone One"/>
                <a:cs typeface="Paytone One"/>
                <a:sym typeface="Paytone One"/>
              </a:rPr>
              <a:t> </a:t>
            </a:r>
            <a:endParaRPr sz="3300">
              <a:solidFill>
                <a:schemeClr val="accent1"/>
              </a:solidFill>
              <a:latin typeface="Paytone One"/>
              <a:ea typeface="Paytone One"/>
              <a:cs typeface="Paytone One"/>
              <a:sym typeface="Paytone On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accent1"/>
              </a:solidFill>
              <a:latin typeface="Paytone One"/>
              <a:ea typeface="Paytone One"/>
              <a:cs typeface="Paytone One"/>
              <a:sym typeface="Paytone On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300">
              <a:solidFill>
                <a:schemeClr val="accent1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3155" name="Google Shape;3155;p39"/>
          <p:cNvSpPr txBox="1"/>
          <p:nvPr/>
        </p:nvSpPr>
        <p:spPr>
          <a:xfrm>
            <a:off x="2786400" y="3534650"/>
            <a:ext cx="3571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</a:t>
            </a:r>
            <a:r>
              <a:rPr b="1"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1960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b="1"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2018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9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40"/>
          <p:cNvSpPr txBox="1"/>
          <p:nvPr>
            <p:ph type="title"/>
          </p:nvPr>
        </p:nvSpPr>
        <p:spPr>
          <a:xfrm>
            <a:off x="720000" y="384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Data Cleaning</a:t>
            </a:r>
            <a:br>
              <a:rPr lang="en" sz="2600"/>
            </a:br>
            <a:endParaRPr sz="2600"/>
          </a:p>
        </p:txBody>
      </p:sp>
      <p:sp>
        <p:nvSpPr>
          <p:cNvPr id="3161" name="Google Shape;3161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2" name="Google Shape;3162;p40"/>
          <p:cNvSpPr txBox="1"/>
          <p:nvPr>
            <p:ph idx="2" type="subTitle"/>
          </p:nvPr>
        </p:nvSpPr>
        <p:spPr>
          <a:xfrm>
            <a:off x="1128225" y="1174625"/>
            <a:ext cx="7292700" cy="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lang="en" sz="2500"/>
              <a:t>Dropped</a:t>
            </a:r>
            <a:r>
              <a:rPr lang="en" sz="2500"/>
              <a:t> observations with more than </a:t>
            </a:r>
            <a:r>
              <a:rPr b="1" lang="en" sz="2500"/>
              <a:t>25%</a:t>
            </a:r>
            <a:r>
              <a:rPr lang="en" sz="2500"/>
              <a:t> of their yearly records missing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163" name="Google Shape;3163;p40"/>
          <p:cNvSpPr txBox="1"/>
          <p:nvPr/>
        </p:nvSpPr>
        <p:spPr>
          <a:xfrm>
            <a:off x="1178025" y="2322650"/>
            <a:ext cx="71931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mbh Sans"/>
              <a:buChar char="➔"/>
            </a:pPr>
            <a:r>
              <a:rPr lang="en" sz="25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Imputed remaining missing values using the </a:t>
            </a:r>
            <a:r>
              <a:rPr b="1" lang="en" sz="25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5 Nearest Neighbors</a:t>
            </a:r>
            <a:endParaRPr b="1" sz="25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4" name="Google Shape;3164;p40"/>
          <p:cNvSpPr txBox="1"/>
          <p:nvPr/>
        </p:nvSpPr>
        <p:spPr>
          <a:xfrm>
            <a:off x="1154325" y="3461525"/>
            <a:ext cx="72405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mbh Sans"/>
              <a:buChar char="➔"/>
            </a:pPr>
            <a:r>
              <a:rPr lang="en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Dropped records non-countries / groups of countries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68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Google Shape;3169;p41"/>
          <p:cNvSpPr/>
          <p:nvPr/>
        </p:nvSpPr>
        <p:spPr>
          <a:xfrm>
            <a:off x="4335550" y="2264750"/>
            <a:ext cx="4994400" cy="3611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0" name="Google Shape;3170;p41"/>
          <p:cNvSpPr txBox="1"/>
          <p:nvPr>
            <p:ph type="title"/>
          </p:nvPr>
        </p:nvSpPr>
        <p:spPr>
          <a:xfrm>
            <a:off x="780225" y="1258150"/>
            <a:ext cx="4146000" cy="10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EDA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171" name="Google Shape;3171;p41"/>
          <p:cNvGrpSpPr/>
          <p:nvPr/>
        </p:nvGrpSpPr>
        <p:grpSpPr>
          <a:xfrm>
            <a:off x="1895400" y="2472850"/>
            <a:ext cx="2578844" cy="1519849"/>
            <a:chOff x="2124000" y="3006250"/>
            <a:chExt cx="2578844" cy="1519849"/>
          </a:xfrm>
        </p:grpSpPr>
        <p:sp>
          <p:nvSpPr>
            <p:cNvPr id="3172" name="Google Shape;3172;p41"/>
            <p:cNvSpPr/>
            <p:nvPr/>
          </p:nvSpPr>
          <p:spPr>
            <a:xfrm>
              <a:off x="3157262" y="3006250"/>
              <a:ext cx="661656" cy="184563"/>
            </a:xfrm>
            <a:custGeom>
              <a:rect b="b" l="l" r="r" t="t"/>
              <a:pathLst>
                <a:path extrusionOk="0" h="1906" w="6833">
                  <a:moveTo>
                    <a:pt x="3617" y="1"/>
                  </a:moveTo>
                  <a:cubicBezTo>
                    <a:pt x="2995" y="1"/>
                    <a:pt x="2490" y="518"/>
                    <a:pt x="2490" y="1164"/>
                  </a:cubicBezTo>
                  <a:lnTo>
                    <a:pt x="2490" y="1178"/>
                  </a:lnTo>
                  <a:cubicBezTo>
                    <a:pt x="2417" y="1157"/>
                    <a:pt x="2342" y="1134"/>
                    <a:pt x="2253" y="1134"/>
                  </a:cubicBezTo>
                  <a:cubicBezTo>
                    <a:pt x="2083" y="1134"/>
                    <a:pt x="1919" y="1201"/>
                    <a:pt x="1794" y="1304"/>
                  </a:cubicBezTo>
                  <a:cubicBezTo>
                    <a:pt x="1668" y="1141"/>
                    <a:pt x="1474" y="1030"/>
                    <a:pt x="1261" y="1030"/>
                  </a:cubicBezTo>
                  <a:cubicBezTo>
                    <a:pt x="950" y="1030"/>
                    <a:pt x="697" y="1246"/>
                    <a:pt x="608" y="1527"/>
                  </a:cubicBezTo>
                  <a:lnTo>
                    <a:pt x="557" y="1527"/>
                  </a:lnTo>
                  <a:cubicBezTo>
                    <a:pt x="311" y="1527"/>
                    <a:pt x="96" y="1683"/>
                    <a:pt x="0" y="1905"/>
                  </a:cubicBezTo>
                  <a:lnTo>
                    <a:pt x="6818" y="1905"/>
                  </a:lnTo>
                  <a:cubicBezTo>
                    <a:pt x="6825" y="1852"/>
                    <a:pt x="6833" y="1801"/>
                    <a:pt x="6833" y="1749"/>
                  </a:cubicBezTo>
                  <a:cubicBezTo>
                    <a:pt x="6833" y="1327"/>
                    <a:pt x="6498" y="986"/>
                    <a:pt x="6091" y="986"/>
                  </a:cubicBezTo>
                  <a:cubicBezTo>
                    <a:pt x="5876" y="986"/>
                    <a:pt x="5684" y="1075"/>
                    <a:pt x="5543" y="1230"/>
                  </a:cubicBezTo>
                  <a:cubicBezTo>
                    <a:pt x="5410" y="1075"/>
                    <a:pt x="5209" y="972"/>
                    <a:pt x="4987" y="972"/>
                  </a:cubicBezTo>
                  <a:cubicBezTo>
                    <a:pt x="4898" y="972"/>
                    <a:pt x="4809" y="993"/>
                    <a:pt x="4729" y="1023"/>
                  </a:cubicBezTo>
                  <a:cubicBezTo>
                    <a:pt x="4661" y="445"/>
                    <a:pt x="4195" y="1"/>
                    <a:pt x="361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41"/>
            <p:cNvSpPr/>
            <p:nvPr/>
          </p:nvSpPr>
          <p:spPr>
            <a:xfrm>
              <a:off x="2352913" y="3549346"/>
              <a:ext cx="285075" cy="84825"/>
            </a:xfrm>
            <a:custGeom>
              <a:rect b="b" l="l" r="r" t="t"/>
              <a:pathLst>
                <a:path extrusionOk="0" h="876" w="2944">
                  <a:moveTo>
                    <a:pt x="1490" y="1"/>
                  </a:moveTo>
                  <a:cubicBezTo>
                    <a:pt x="1156" y="1"/>
                    <a:pt x="889" y="275"/>
                    <a:pt x="889" y="600"/>
                  </a:cubicBezTo>
                  <a:lnTo>
                    <a:pt x="889" y="623"/>
                  </a:lnTo>
                  <a:cubicBezTo>
                    <a:pt x="852" y="613"/>
                    <a:pt x="815" y="606"/>
                    <a:pt x="775" y="606"/>
                  </a:cubicBezTo>
                  <a:cubicBezTo>
                    <a:pt x="759" y="606"/>
                    <a:pt x="744" y="607"/>
                    <a:pt x="727" y="609"/>
                  </a:cubicBezTo>
                  <a:cubicBezTo>
                    <a:pt x="623" y="616"/>
                    <a:pt x="526" y="661"/>
                    <a:pt x="454" y="734"/>
                  </a:cubicBezTo>
                  <a:cubicBezTo>
                    <a:pt x="421" y="723"/>
                    <a:pt x="384" y="717"/>
                    <a:pt x="346" y="717"/>
                  </a:cubicBezTo>
                  <a:cubicBezTo>
                    <a:pt x="332" y="717"/>
                    <a:pt x="318" y="718"/>
                    <a:pt x="304" y="719"/>
                  </a:cubicBezTo>
                  <a:cubicBezTo>
                    <a:pt x="178" y="727"/>
                    <a:pt x="75" y="787"/>
                    <a:pt x="0" y="876"/>
                  </a:cubicBezTo>
                  <a:lnTo>
                    <a:pt x="2934" y="876"/>
                  </a:lnTo>
                  <a:cubicBezTo>
                    <a:pt x="2934" y="867"/>
                    <a:pt x="2943" y="860"/>
                    <a:pt x="2943" y="846"/>
                  </a:cubicBezTo>
                  <a:cubicBezTo>
                    <a:pt x="2921" y="625"/>
                    <a:pt x="2736" y="452"/>
                    <a:pt x="2509" y="452"/>
                  </a:cubicBezTo>
                  <a:cubicBezTo>
                    <a:pt x="2501" y="452"/>
                    <a:pt x="2492" y="452"/>
                    <a:pt x="2483" y="453"/>
                  </a:cubicBezTo>
                  <a:cubicBezTo>
                    <a:pt x="2365" y="460"/>
                    <a:pt x="2253" y="527"/>
                    <a:pt x="2179" y="616"/>
                  </a:cubicBezTo>
                  <a:cubicBezTo>
                    <a:pt x="2150" y="609"/>
                    <a:pt x="2120" y="609"/>
                    <a:pt x="2090" y="609"/>
                  </a:cubicBezTo>
                  <a:lnTo>
                    <a:pt x="2090" y="600"/>
                  </a:lnTo>
                  <a:cubicBezTo>
                    <a:pt x="2090" y="275"/>
                    <a:pt x="1823" y="1"/>
                    <a:pt x="1490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41"/>
            <p:cNvSpPr/>
            <p:nvPr/>
          </p:nvSpPr>
          <p:spPr>
            <a:xfrm>
              <a:off x="2724656" y="3214981"/>
              <a:ext cx="342303" cy="342400"/>
            </a:xfrm>
            <a:custGeom>
              <a:rect b="b" l="l" r="r" t="t"/>
              <a:pathLst>
                <a:path extrusionOk="0" h="3536" w="3535">
                  <a:moveTo>
                    <a:pt x="1763" y="0"/>
                  </a:moveTo>
                  <a:cubicBezTo>
                    <a:pt x="785" y="0"/>
                    <a:pt x="1" y="794"/>
                    <a:pt x="1" y="1772"/>
                  </a:cubicBezTo>
                  <a:cubicBezTo>
                    <a:pt x="1" y="2750"/>
                    <a:pt x="785" y="3536"/>
                    <a:pt x="1763" y="3536"/>
                  </a:cubicBezTo>
                  <a:cubicBezTo>
                    <a:pt x="2741" y="3536"/>
                    <a:pt x="3534" y="2750"/>
                    <a:pt x="3534" y="1772"/>
                  </a:cubicBezTo>
                  <a:cubicBezTo>
                    <a:pt x="3534" y="794"/>
                    <a:pt x="2741" y="0"/>
                    <a:pt x="1763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41"/>
            <p:cNvSpPr/>
            <p:nvPr/>
          </p:nvSpPr>
          <p:spPr>
            <a:xfrm>
              <a:off x="2273317" y="4217396"/>
              <a:ext cx="2429527" cy="154351"/>
            </a:xfrm>
            <a:custGeom>
              <a:rect b="b" l="l" r="r" t="t"/>
              <a:pathLst>
                <a:path extrusionOk="0" h="1594" w="25090">
                  <a:moveTo>
                    <a:pt x="1171" y="0"/>
                  </a:moveTo>
                  <a:cubicBezTo>
                    <a:pt x="0" y="0"/>
                    <a:pt x="97" y="1594"/>
                    <a:pt x="1171" y="1594"/>
                  </a:cubicBezTo>
                  <a:lnTo>
                    <a:pt x="25090" y="1594"/>
                  </a:lnTo>
                  <a:lnTo>
                    <a:pt x="25090" y="0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41"/>
            <p:cNvSpPr/>
            <p:nvPr/>
          </p:nvSpPr>
          <p:spPr>
            <a:xfrm>
              <a:off x="2124000" y="4371651"/>
              <a:ext cx="2578843" cy="154448"/>
            </a:xfrm>
            <a:custGeom>
              <a:rect b="b" l="l" r="r" t="t"/>
              <a:pathLst>
                <a:path extrusionOk="0" h="1595" w="26632">
                  <a:moveTo>
                    <a:pt x="1180" y="1"/>
                  </a:moveTo>
                  <a:cubicBezTo>
                    <a:pt x="38" y="1"/>
                    <a:pt x="1" y="1594"/>
                    <a:pt x="1180" y="1594"/>
                  </a:cubicBezTo>
                  <a:lnTo>
                    <a:pt x="26632" y="1594"/>
                  </a:lnTo>
                  <a:lnTo>
                    <a:pt x="26632" y="1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77" name="Google Shape;3177;p41"/>
            <p:cNvGrpSpPr/>
            <p:nvPr/>
          </p:nvGrpSpPr>
          <p:grpSpPr>
            <a:xfrm>
              <a:off x="3625780" y="3233767"/>
              <a:ext cx="658755" cy="983045"/>
              <a:chOff x="3238355" y="3233767"/>
              <a:chExt cx="658755" cy="983045"/>
            </a:xfrm>
          </p:grpSpPr>
          <p:sp>
            <p:nvSpPr>
              <p:cNvPr id="3178" name="Google Shape;3178;p41"/>
              <p:cNvSpPr/>
              <p:nvPr/>
            </p:nvSpPr>
            <p:spPr>
              <a:xfrm>
                <a:off x="3422822" y="3547990"/>
                <a:ext cx="283526" cy="668822"/>
              </a:xfrm>
              <a:custGeom>
                <a:rect b="b" l="l" r="r" t="t"/>
                <a:pathLst>
                  <a:path extrusionOk="0" h="6907" w="2928">
                    <a:moveTo>
                      <a:pt x="644" y="1"/>
                    </a:moveTo>
                    <a:lnTo>
                      <a:pt x="0" y="6906"/>
                    </a:lnTo>
                    <a:lnTo>
                      <a:pt x="2927" y="6906"/>
                    </a:lnTo>
                    <a:lnTo>
                      <a:pt x="2282" y="1"/>
                    </a:lnTo>
                    <a:close/>
                  </a:path>
                </a:pathLst>
              </a:custGeom>
              <a:solidFill>
                <a:srgbClr val="B376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41"/>
              <p:cNvSpPr/>
              <p:nvPr/>
            </p:nvSpPr>
            <p:spPr>
              <a:xfrm>
                <a:off x="3643698" y="3547990"/>
                <a:ext cx="69042" cy="668822"/>
              </a:xfrm>
              <a:custGeom>
                <a:rect b="b" l="l" r="r" t="t"/>
                <a:pathLst>
                  <a:path extrusionOk="0" h="6907" w="713">
                    <a:moveTo>
                      <a:pt x="1" y="1"/>
                    </a:moveTo>
                    <a:lnTo>
                      <a:pt x="646" y="6906"/>
                    </a:lnTo>
                    <a:lnTo>
                      <a:pt x="712" y="690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674F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41"/>
              <p:cNvSpPr/>
              <p:nvPr/>
            </p:nvSpPr>
            <p:spPr>
              <a:xfrm>
                <a:off x="3561971" y="3547990"/>
                <a:ext cx="144377" cy="668822"/>
              </a:xfrm>
              <a:custGeom>
                <a:rect b="b" l="l" r="r" t="t"/>
                <a:pathLst>
                  <a:path extrusionOk="0" h="6907" w="1491">
                    <a:moveTo>
                      <a:pt x="82" y="1"/>
                    </a:moveTo>
                    <a:lnTo>
                      <a:pt x="0" y="6906"/>
                    </a:lnTo>
                    <a:lnTo>
                      <a:pt x="1490" y="6906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rgbClr val="AA66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41"/>
              <p:cNvSpPr/>
              <p:nvPr/>
            </p:nvSpPr>
            <p:spPr>
              <a:xfrm>
                <a:off x="3545413" y="3792590"/>
                <a:ext cx="44640" cy="44640"/>
              </a:xfrm>
              <a:custGeom>
                <a:rect b="b" l="l" r="r" t="t"/>
                <a:pathLst>
                  <a:path extrusionOk="0" h="461" w="461">
                    <a:moveTo>
                      <a:pt x="0" y="0"/>
                    </a:moveTo>
                    <a:lnTo>
                      <a:pt x="0" y="461"/>
                    </a:lnTo>
                    <a:lnTo>
                      <a:pt x="461" y="46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2" name="Google Shape;3182;p41"/>
              <p:cNvSpPr/>
              <p:nvPr/>
            </p:nvSpPr>
            <p:spPr>
              <a:xfrm>
                <a:off x="3541927" y="3788233"/>
                <a:ext cx="52483" cy="52580"/>
              </a:xfrm>
              <a:custGeom>
                <a:rect b="b" l="l" r="r" t="t"/>
                <a:pathLst>
                  <a:path extrusionOk="0" h="543" w="542">
                    <a:moveTo>
                      <a:pt x="460" y="82"/>
                    </a:moveTo>
                    <a:lnTo>
                      <a:pt x="460" y="468"/>
                    </a:lnTo>
                    <a:lnTo>
                      <a:pt x="74" y="468"/>
                    </a:lnTo>
                    <a:lnTo>
                      <a:pt x="74" y="82"/>
                    </a:lnTo>
                    <a:close/>
                    <a:moveTo>
                      <a:pt x="1" y="1"/>
                    </a:moveTo>
                    <a:lnTo>
                      <a:pt x="1" y="543"/>
                    </a:lnTo>
                    <a:lnTo>
                      <a:pt x="541" y="543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41"/>
              <p:cNvSpPr/>
              <p:nvPr/>
            </p:nvSpPr>
            <p:spPr>
              <a:xfrm>
                <a:off x="3545413" y="3902399"/>
                <a:ext cx="44640" cy="44543"/>
              </a:xfrm>
              <a:custGeom>
                <a:rect b="b" l="l" r="r" t="t"/>
                <a:pathLst>
                  <a:path extrusionOk="0" h="460" w="461">
                    <a:moveTo>
                      <a:pt x="0" y="1"/>
                    </a:moveTo>
                    <a:lnTo>
                      <a:pt x="0" y="459"/>
                    </a:lnTo>
                    <a:lnTo>
                      <a:pt x="461" y="459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4" name="Google Shape;3184;p41"/>
              <p:cNvSpPr/>
              <p:nvPr/>
            </p:nvSpPr>
            <p:spPr>
              <a:xfrm>
                <a:off x="3541927" y="3898816"/>
                <a:ext cx="52483" cy="52386"/>
              </a:xfrm>
              <a:custGeom>
                <a:rect b="b" l="l" r="r" t="t"/>
                <a:pathLst>
                  <a:path extrusionOk="0" h="541" w="542">
                    <a:moveTo>
                      <a:pt x="460" y="75"/>
                    </a:moveTo>
                    <a:lnTo>
                      <a:pt x="460" y="459"/>
                    </a:lnTo>
                    <a:lnTo>
                      <a:pt x="74" y="459"/>
                    </a:lnTo>
                    <a:lnTo>
                      <a:pt x="74" y="75"/>
                    </a:lnTo>
                    <a:close/>
                    <a:moveTo>
                      <a:pt x="1" y="0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41"/>
              <p:cNvSpPr/>
              <p:nvPr/>
            </p:nvSpPr>
            <p:spPr>
              <a:xfrm>
                <a:off x="3545413" y="4012111"/>
                <a:ext cx="44640" cy="45414"/>
              </a:xfrm>
              <a:custGeom>
                <a:rect b="b" l="l" r="r" t="t"/>
                <a:pathLst>
                  <a:path extrusionOk="0" h="469" w="461">
                    <a:moveTo>
                      <a:pt x="0" y="0"/>
                    </a:moveTo>
                    <a:lnTo>
                      <a:pt x="0" y="468"/>
                    </a:lnTo>
                    <a:lnTo>
                      <a:pt x="461" y="468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41"/>
              <p:cNvSpPr/>
              <p:nvPr/>
            </p:nvSpPr>
            <p:spPr>
              <a:xfrm>
                <a:off x="3541927" y="4008625"/>
                <a:ext cx="52483" cy="52483"/>
              </a:xfrm>
              <a:custGeom>
                <a:rect b="b" l="l" r="r" t="t"/>
                <a:pathLst>
                  <a:path extrusionOk="0" h="542" w="542">
                    <a:moveTo>
                      <a:pt x="460" y="74"/>
                    </a:moveTo>
                    <a:lnTo>
                      <a:pt x="460" y="460"/>
                    </a:lnTo>
                    <a:lnTo>
                      <a:pt x="74" y="460"/>
                    </a:lnTo>
                    <a:lnTo>
                      <a:pt x="74" y="74"/>
                    </a:lnTo>
                    <a:close/>
                    <a:moveTo>
                      <a:pt x="1" y="1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41"/>
              <p:cNvSpPr/>
              <p:nvPr/>
            </p:nvSpPr>
            <p:spPr>
              <a:xfrm>
                <a:off x="3545413" y="4122016"/>
                <a:ext cx="44640" cy="45124"/>
              </a:xfrm>
              <a:custGeom>
                <a:rect b="b" l="l" r="r" t="t"/>
                <a:pathLst>
                  <a:path extrusionOk="0" h="466" w="461">
                    <a:moveTo>
                      <a:pt x="0" y="0"/>
                    </a:moveTo>
                    <a:lnTo>
                      <a:pt x="0" y="466"/>
                    </a:lnTo>
                    <a:lnTo>
                      <a:pt x="461" y="466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41"/>
              <p:cNvSpPr/>
              <p:nvPr/>
            </p:nvSpPr>
            <p:spPr>
              <a:xfrm>
                <a:off x="3541927" y="4118336"/>
                <a:ext cx="52483" cy="52483"/>
              </a:xfrm>
              <a:custGeom>
                <a:rect b="b" l="l" r="r" t="t"/>
                <a:pathLst>
                  <a:path extrusionOk="0" h="542" w="542">
                    <a:moveTo>
                      <a:pt x="460" y="82"/>
                    </a:moveTo>
                    <a:lnTo>
                      <a:pt x="460" y="468"/>
                    </a:lnTo>
                    <a:lnTo>
                      <a:pt x="74" y="468"/>
                    </a:lnTo>
                    <a:lnTo>
                      <a:pt x="74" y="82"/>
                    </a:lnTo>
                    <a:close/>
                    <a:moveTo>
                      <a:pt x="1" y="1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41"/>
              <p:cNvSpPr/>
              <p:nvPr/>
            </p:nvSpPr>
            <p:spPr>
              <a:xfrm>
                <a:off x="3545413" y="3682201"/>
                <a:ext cx="44640" cy="45124"/>
              </a:xfrm>
              <a:custGeom>
                <a:rect b="b" l="l" r="r" t="t"/>
                <a:pathLst>
                  <a:path extrusionOk="0" h="466" w="461">
                    <a:moveTo>
                      <a:pt x="0" y="0"/>
                    </a:moveTo>
                    <a:lnTo>
                      <a:pt x="0" y="466"/>
                    </a:lnTo>
                    <a:lnTo>
                      <a:pt x="461" y="466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41"/>
              <p:cNvSpPr/>
              <p:nvPr/>
            </p:nvSpPr>
            <p:spPr>
              <a:xfrm>
                <a:off x="3541927" y="3678521"/>
                <a:ext cx="52483" cy="52483"/>
              </a:xfrm>
              <a:custGeom>
                <a:rect b="b" l="l" r="r" t="t"/>
                <a:pathLst>
                  <a:path extrusionOk="0" h="542" w="542">
                    <a:moveTo>
                      <a:pt x="460" y="83"/>
                    </a:moveTo>
                    <a:lnTo>
                      <a:pt x="460" y="467"/>
                    </a:lnTo>
                    <a:lnTo>
                      <a:pt x="74" y="467"/>
                    </a:lnTo>
                    <a:lnTo>
                      <a:pt x="74" y="83"/>
                    </a:lnTo>
                    <a:close/>
                    <a:moveTo>
                      <a:pt x="1" y="1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41"/>
              <p:cNvSpPr/>
              <p:nvPr/>
            </p:nvSpPr>
            <p:spPr>
              <a:xfrm>
                <a:off x="3515298" y="3510613"/>
                <a:ext cx="107678" cy="107775"/>
              </a:xfrm>
              <a:custGeom>
                <a:rect b="b" l="l" r="r" t="t"/>
                <a:pathLst>
                  <a:path extrusionOk="0" h="1113" w="1112">
                    <a:moveTo>
                      <a:pt x="53" y="1"/>
                    </a:moveTo>
                    <a:lnTo>
                      <a:pt x="0" y="52"/>
                    </a:lnTo>
                    <a:lnTo>
                      <a:pt x="1053" y="1112"/>
                    </a:lnTo>
                    <a:lnTo>
                      <a:pt x="1112" y="1054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41"/>
              <p:cNvSpPr/>
              <p:nvPr/>
            </p:nvSpPr>
            <p:spPr>
              <a:xfrm>
                <a:off x="3360268" y="3355680"/>
                <a:ext cx="100706" cy="101190"/>
              </a:xfrm>
              <a:custGeom>
                <a:rect b="b" l="l" r="r" t="t"/>
                <a:pathLst>
                  <a:path extrusionOk="0" h="1045" w="1040">
                    <a:moveTo>
                      <a:pt x="972" y="0"/>
                    </a:moveTo>
                    <a:lnTo>
                      <a:pt x="454" y="511"/>
                    </a:lnTo>
                    <a:lnTo>
                      <a:pt x="461" y="520"/>
                    </a:lnTo>
                    <a:lnTo>
                      <a:pt x="1" y="978"/>
                    </a:lnTo>
                    <a:lnTo>
                      <a:pt x="68" y="1044"/>
                    </a:lnTo>
                    <a:lnTo>
                      <a:pt x="587" y="527"/>
                    </a:lnTo>
                    <a:lnTo>
                      <a:pt x="579" y="527"/>
                    </a:lnTo>
                    <a:lnTo>
                      <a:pt x="1039" y="66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41"/>
              <p:cNvSpPr/>
              <p:nvPr/>
            </p:nvSpPr>
            <p:spPr>
              <a:xfrm>
                <a:off x="3474434" y="3436729"/>
                <a:ext cx="79693" cy="79015"/>
              </a:xfrm>
              <a:custGeom>
                <a:rect b="b" l="l" r="r" t="t"/>
                <a:pathLst>
                  <a:path extrusionOk="0" h="816" w="823">
                    <a:moveTo>
                      <a:pt x="401" y="111"/>
                    </a:moveTo>
                    <a:lnTo>
                      <a:pt x="712" y="415"/>
                    </a:lnTo>
                    <a:lnTo>
                      <a:pt x="422" y="705"/>
                    </a:lnTo>
                    <a:lnTo>
                      <a:pt x="111" y="401"/>
                    </a:lnTo>
                    <a:lnTo>
                      <a:pt x="401" y="111"/>
                    </a:lnTo>
                    <a:close/>
                    <a:moveTo>
                      <a:pt x="401" y="1"/>
                    </a:moveTo>
                    <a:lnTo>
                      <a:pt x="1" y="401"/>
                    </a:lnTo>
                    <a:lnTo>
                      <a:pt x="422" y="815"/>
                    </a:lnTo>
                    <a:lnTo>
                      <a:pt x="822" y="415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41"/>
              <p:cNvSpPr/>
              <p:nvPr/>
            </p:nvSpPr>
            <p:spPr>
              <a:xfrm>
                <a:off x="3440736" y="3396446"/>
                <a:ext cx="77563" cy="84147"/>
              </a:xfrm>
              <a:custGeom>
                <a:rect b="b" l="l" r="r" t="t"/>
                <a:pathLst>
                  <a:path extrusionOk="0" h="869" w="801">
                    <a:moveTo>
                      <a:pt x="452" y="127"/>
                    </a:moveTo>
                    <a:lnTo>
                      <a:pt x="697" y="468"/>
                    </a:lnTo>
                    <a:lnTo>
                      <a:pt x="407" y="757"/>
                    </a:lnTo>
                    <a:lnTo>
                      <a:pt x="112" y="461"/>
                    </a:lnTo>
                    <a:lnTo>
                      <a:pt x="452" y="127"/>
                    </a:lnTo>
                    <a:close/>
                    <a:moveTo>
                      <a:pt x="459" y="1"/>
                    </a:moveTo>
                    <a:lnTo>
                      <a:pt x="0" y="461"/>
                    </a:lnTo>
                    <a:lnTo>
                      <a:pt x="407" y="869"/>
                    </a:lnTo>
                    <a:lnTo>
                      <a:pt x="800" y="476"/>
                    </a:lnTo>
                    <a:lnTo>
                      <a:pt x="459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41"/>
              <p:cNvSpPr/>
              <p:nvPr/>
            </p:nvSpPr>
            <p:spPr>
              <a:xfrm>
                <a:off x="3405586" y="3355680"/>
                <a:ext cx="83276" cy="89764"/>
              </a:xfrm>
              <a:custGeom>
                <a:rect b="b" l="l" r="r" t="t"/>
                <a:pathLst>
                  <a:path extrusionOk="0" h="927" w="860">
                    <a:moveTo>
                      <a:pt x="511" y="127"/>
                    </a:moveTo>
                    <a:lnTo>
                      <a:pt x="756" y="466"/>
                    </a:lnTo>
                    <a:lnTo>
                      <a:pt x="407" y="815"/>
                    </a:lnTo>
                    <a:lnTo>
                      <a:pt x="111" y="527"/>
                    </a:lnTo>
                    <a:lnTo>
                      <a:pt x="511" y="127"/>
                    </a:lnTo>
                    <a:close/>
                    <a:moveTo>
                      <a:pt x="520" y="0"/>
                    </a:moveTo>
                    <a:lnTo>
                      <a:pt x="0" y="527"/>
                    </a:lnTo>
                    <a:lnTo>
                      <a:pt x="407" y="927"/>
                    </a:lnTo>
                    <a:lnTo>
                      <a:pt x="859" y="475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41"/>
              <p:cNvSpPr/>
              <p:nvPr/>
            </p:nvSpPr>
            <p:spPr>
              <a:xfrm>
                <a:off x="3439284" y="3395769"/>
                <a:ext cx="51128" cy="51128"/>
              </a:xfrm>
              <a:custGeom>
                <a:rect b="b" l="l" r="r" t="t"/>
                <a:pathLst>
                  <a:path extrusionOk="0" h="528" w="528">
                    <a:moveTo>
                      <a:pt x="460" y="1"/>
                    </a:moveTo>
                    <a:lnTo>
                      <a:pt x="1" y="461"/>
                    </a:lnTo>
                    <a:lnTo>
                      <a:pt x="67" y="527"/>
                    </a:lnTo>
                    <a:lnTo>
                      <a:pt x="527" y="68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41"/>
              <p:cNvSpPr/>
              <p:nvPr/>
            </p:nvSpPr>
            <p:spPr>
              <a:xfrm>
                <a:off x="3368886" y="3313945"/>
                <a:ext cx="90538" cy="97123"/>
              </a:xfrm>
              <a:custGeom>
                <a:rect b="b" l="l" r="r" t="t"/>
                <a:pathLst>
                  <a:path extrusionOk="0" h="1003" w="935">
                    <a:moveTo>
                      <a:pt x="571" y="127"/>
                    </a:moveTo>
                    <a:lnTo>
                      <a:pt x="831" y="483"/>
                    </a:lnTo>
                    <a:lnTo>
                      <a:pt x="424" y="883"/>
                    </a:lnTo>
                    <a:lnTo>
                      <a:pt x="112" y="579"/>
                    </a:lnTo>
                    <a:lnTo>
                      <a:pt x="571" y="127"/>
                    </a:lnTo>
                    <a:close/>
                    <a:moveTo>
                      <a:pt x="578" y="1"/>
                    </a:moveTo>
                    <a:lnTo>
                      <a:pt x="0" y="579"/>
                    </a:lnTo>
                    <a:lnTo>
                      <a:pt x="424" y="1002"/>
                    </a:lnTo>
                    <a:lnTo>
                      <a:pt x="934" y="490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41"/>
              <p:cNvSpPr/>
              <p:nvPr/>
            </p:nvSpPr>
            <p:spPr>
              <a:xfrm>
                <a:off x="3335285" y="3274534"/>
                <a:ext cx="93928" cy="101384"/>
              </a:xfrm>
              <a:custGeom>
                <a:rect b="b" l="l" r="r" t="t"/>
                <a:pathLst>
                  <a:path extrusionOk="0" h="1047" w="970">
                    <a:moveTo>
                      <a:pt x="623" y="127"/>
                    </a:moveTo>
                    <a:lnTo>
                      <a:pt x="867" y="468"/>
                    </a:lnTo>
                    <a:lnTo>
                      <a:pt x="408" y="927"/>
                    </a:lnTo>
                    <a:lnTo>
                      <a:pt x="111" y="637"/>
                    </a:lnTo>
                    <a:lnTo>
                      <a:pt x="623" y="127"/>
                    </a:lnTo>
                    <a:close/>
                    <a:moveTo>
                      <a:pt x="630" y="1"/>
                    </a:moveTo>
                    <a:lnTo>
                      <a:pt x="1" y="637"/>
                    </a:lnTo>
                    <a:lnTo>
                      <a:pt x="408" y="1046"/>
                    </a:lnTo>
                    <a:lnTo>
                      <a:pt x="970" y="475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41"/>
              <p:cNvSpPr/>
              <p:nvPr/>
            </p:nvSpPr>
            <p:spPr>
              <a:xfrm>
                <a:off x="3300038" y="3233767"/>
                <a:ext cx="99931" cy="106806"/>
              </a:xfrm>
              <a:custGeom>
                <a:rect b="b" l="l" r="r" t="t"/>
                <a:pathLst>
                  <a:path extrusionOk="0" h="1103" w="1032">
                    <a:moveTo>
                      <a:pt x="683" y="125"/>
                    </a:moveTo>
                    <a:lnTo>
                      <a:pt x="927" y="466"/>
                    </a:lnTo>
                    <a:lnTo>
                      <a:pt x="409" y="985"/>
                    </a:lnTo>
                    <a:lnTo>
                      <a:pt x="112" y="696"/>
                    </a:lnTo>
                    <a:lnTo>
                      <a:pt x="683" y="125"/>
                    </a:lnTo>
                    <a:close/>
                    <a:moveTo>
                      <a:pt x="690" y="0"/>
                    </a:moveTo>
                    <a:lnTo>
                      <a:pt x="0" y="696"/>
                    </a:lnTo>
                    <a:lnTo>
                      <a:pt x="409" y="1103"/>
                    </a:lnTo>
                    <a:lnTo>
                      <a:pt x="1032" y="473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41"/>
              <p:cNvSpPr/>
              <p:nvPr/>
            </p:nvSpPr>
            <p:spPr>
              <a:xfrm>
                <a:off x="3333736" y="3273856"/>
                <a:ext cx="67589" cy="67589"/>
              </a:xfrm>
              <a:custGeom>
                <a:rect b="b" l="l" r="r" t="t"/>
                <a:pathLst>
                  <a:path extrusionOk="0" h="698" w="698">
                    <a:moveTo>
                      <a:pt x="630" y="1"/>
                    </a:moveTo>
                    <a:lnTo>
                      <a:pt x="1" y="630"/>
                    </a:lnTo>
                    <a:lnTo>
                      <a:pt x="75" y="698"/>
                    </a:lnTo>
                    <a:lnTo>
                      <a:pt x="698" y="66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41"/>
              <p:cNvSpPr/>
              <p:nvPr/>
            </p:nvSpPr>
            <p:spPr>
              <a:xfrm>
                <a:off x="3442092" y="3470524"/>
                <a:ext cx="79112" cy="79693"/>
              </a:xfrm>
              <a:custGeom>
                <a:rect b="b" l="l" r="r" t="t"/>
                <a:pathLst>
                  <a:path extrusionOk="0" h="823" w="817">
                    <a:moveTo>
                      <a:pt x="400" y="111"/>
                    </a:moveTo>
                    <a:lnTo>
                      <a:pt x="704" y="422"/>
                    </a:lnTo>
                    <a:lnTo>
                      <a:pt x="416" y="703"/>
                    </a:lnTo>
                    <a:lnTo>
                      <a:pt x="112" y="401"/>
                    </a:lnTo>
                    <a:lnTo>
                      <a:pt x="400" y="111"/>
                    </a:lnTo>
                    <a:close/>
                    <a:moveTo>
                      <a:pt x="400" y="0"/>
                    </a:moveTo>
                    <a:lnTo>
                      <a:pt x="0" y="401"/>
                    </a:lnTo>
                    <a:lnTo>
                      <a:pt x="416" y="822"/>
                    </a:lnTo>
                    <a:lnTo>
                      <a:pt x="817" y="42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41"/>
              <p:cNvSpPr/>
              <p:nvPr/>
            </p:nvSpPr>
            <p:spPr>
              <a:xfrm>
                <a:off x="3401906" y="3436729"/>
                <a:ext cx="84147" cy="77660"/>
              </a:xfrm>
              <a:custGeom>
                <a:rect b="b" l="l" r="r" t="t"/>
                <a:pathLst>
                  <a:path extrusionOk="0" h="802" w="869">
                    <a:moveTo>
                      <a:pt x="460" y="111"/>
                    </a:moveTo>
                    <a:lnTo>
                      <a:pt x="757" y="408"/>
                    </a:lnTo>
                    <a:lnTo>
                      <a:pt x="469" y="696"/>
                    </a:lnTo>
                    <a:lnTo>
                      <a:pt x="120" y="453"/>
                    </a:lnTo>
                    <a:lnTo>
                      <a:pt x="460" y="111"/>
                    </a:lnTo>
                    <a:close/>
                    <a:moveTo>
                      <a:pt x="460" y="1"/>
                    </a:moveTo>
                    <a:lnTo>
                      <a:pt x="1" y="460"/>
                    </a:lnTo>
                    <a:lnTo>
                      <a:pt x="476" y="801"/>
                    </a:lnTo>
                    <a:lnTo>
                      <a:pt x="869" y="408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41"/>
              <p:cNvSpPr/>
              <p:nvPr/>
            </p:nvSpPr>
            <p:spPr>
              <a:xfrm>
                <a:off x="3361139" y="3401675"/>
                <a:ext cx="89667" cy="83276"/>
              </a:xfrm>
              <a:custGeom>
                <a:rect b="b" l="l" r="r" t="t"/>
                <a:pathLst>
                  <a:path extrusionOk="0" h="860" w="926">
                    <a:moveTo>
                      <a:pt x="518" y="110"/>
                    </a:moveTo>
                    <a:lnTo>
                      <a:pt x="815" y="407"/>
                    </a:lnTo>
                    <a:lnTo>
                      <a:pt x="466" y="756"/>
                    </a:lnTo>
                    <a:lnTo>
                      <a:pt x="125" y="503"/>
                    </a:lnTo>
                    <a:lnTo>
                      <a:pt x="518" y="110"/>
                    </a:lnTo>
                    <a:close/>
                    <a:moveTo>
                      <a:pt x="518" y="0"/>
                    </a:moveTo>
                    <a:lnTo>
                      <a:pt x="0" y="518"/>
                    </a:lnTo>
                    <a:lnTo>
                      <a:pt x="473" y="859"/>
                    </a:lnTo>
                    <a:lnTo>
                      <a:pt x="925" y="407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41"/>
              <p:cNvSpPr/>
              <p:nvPr/>
            </p:nvSpPr>
            <p:spPr>
              <a:xfrm>
                <a:off x="3401228" y="3435180"/>
                <a:ext cx="51128" cy="51128"/>
              </a:xfrm>
              <a:custGeom>
                <a:rect b="b" l="l" r="r" t="t"/>
                <a:pathLst>
                  <a:path extrusionOk="0" h="528" w="528">
                    <a:moveTo>
                      <a:pt x="460" y="1"/>
                    </a:moveTo>
                    <a:lnTo>
                      <a:pt x="1" y="461"/>
                    </a:lnTo>
                    <a:lnTo>
                      <a:pt x="67" y="527"/>
                    </a:lnTo>
                    <a:lnTo>
                      <a:pt x="527" y="68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41"/>
              <p:cNvSpPr/>
              <p:nvPr/>
            </p:nvSpPr>
            <p:spPr>
              <a:xfrm>
                <a:off x="3319501" y="3364976"/>
                <a:ext cx="96155" cy="90442"/>
              </a:xfrm>
              <a:custGeom>
                <a:rect b="b" l="l" r="r" t="t"/>
                <a:pathLst>
                  <a:path extrusionOk="0" h="934" w="993">
                    <a:moveTo>
                      <a:pt x="578" y="112"/>
                    </a:moveTo>
                    <a:lnTo>
                      <a:pt x="882" y="424"/>
                    </a:lnTo>
                    <a:lnTo>
                      <a:pt x="475" y="831"/>
                    </a:lnTo>
                    <a:lnTo>
                      <a:pt x="119" y="571"/>
                    </a:lnTo>
                    <a:lnTo>
                      <a:pt x="578" y="112"/>
                    </a:lnTo>
                    <a:close/>
                    <a:moveTo>
                      <a:pt x="578" y="0"/>
                    </a:moveTo>
                    <a:lnTo>
                      <a:pt x="0" y="578"/>
                    </a:lnTo>
                    <a:lnTo>
                      <a:pt x="482" y="934"/>
                    </a:lnTo>
                    <a:lnTo>
                      <a:pt x="992" y="424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41"/>
              <p:cNvSpPr/>
              <p:nvPr/>
            </p:nvSpPr>
            <p:spPr>
              <a:xfrm>
                <a:off x="3279993" y="3331181"/>
                <a:ext cx="100512" cy="94121"/>
              </a:xfrm>
              <a:custGeom>
                <a:rect b="b" l="l" r="r" t="t"/>
                <a:pathLst>
                  <a:path extrusionOk="0" h="972" w="1038">
                    <a:moveTo>
                      <a:pt x="630" y="113"/>
                    </a:moveTo>
                    <a:lnTo>
                      <a:pt x="927" y="408"/>
                    </a:lnTo>
                    <a:lnTo>
                      <a:pt x="467" y="869"/>
                    </a:lnTo>
                    <a:lnTo>
                      <a:pt x="118" y="623"/>
                    </a:lnTo>
                    <a:lnTo>
                      <a:pt x="630" y="113"/>
                    </a:lnTo>
                    <a:close/>
                    <a:moveTo>
                      <a:pt x="630" y="1"/>
                    </a:moveTo>
                    <a:lnTo>
                      <a:pt x="1" y="630"/>
                    </a:lnTo>
                    <a:lnTo>
                      <a:pt x="474" y="972"/>
                    </a:lnTo>
                    <a:lnTo>
                      <a:pt x="1038" y="40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41"/>
              <p:cNvSpPr/>
              <p:nvPr/>
            </p:nvSpPr>
            <p:spPr>
              <a:xfrm>
                <a:off x="3239033" y="3296031"/>
                <a:ext cx="106322" cy="99834"/>
              </a:xfrm>
              <a:custGeom>
                <a:rect b="b" l="l" r="r" t="t"/>
                <a:pathLst>
                  <a:path extrusionOk="0" h="1031" w="1098">
                    <a:moveTo>
                      <a:pt x="691" y="113"/>
                    </a:moveTo>
                    <a:lnTo>
                      <a:pt x="986" y="408"/>
                    </a:lnTo>
                    <a:lnTo>
                      <a:pt x="468" y="928"/>
                    </a:lnTo>
                    <a:lnTo>
                      <a:pt x="127" y="682"/>
                    </a:lnTo>
                    <a:lnTo>
                      <a:pt x="691" y="113"/>
                    </a:lnTo>
                    <a:close/>
                    <a:moveTo>
                      <a:pt x="691" y="1"/>
                    </a:moveTo>
                    <a:lnTo>
                      <a:pt x="1" y="691"/>
                    </a:lnTo>
                    <a:lnTo>
                      <a:pt x="475" y="1031"/>
                    </a:lnTo>
                    <a:lnTo>
                      <a:pt x="1098" y="40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41"/>
              <p:cNvSpPr/>
              <p:nvPr/>
            </p:nvSpPr>
            <p:spPr>
              <a:xfrm>
                <a:off x="3279315" y="3329825"/>
                <a:ext cx="67492" cy="67589"/>
              </a:xfrm>
              <a:custGeom>
                <a:rect b="b" l="l" r="r" t="t"/>
                <a:pathLst>
                  <a:path extrusionOk="0" h="698" w="697">
                    <a:moveTo>
                      <a:pt x="630" y="1"/>
                    </a:moveTo>
                    <a:lnTo>
                      <a:pt x="1" y="630"/>
                    </a:lnTo>
                    <a:lnTo>
                      <a:pt x="67" y="698"/>
                    </a:lnTo>
                    <a:lnTo>
                      <a:pt x="696" y="66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41"/>
              <p:cNvSpPr/>
              <p:nvPr/>
            </p:nvSpPr>
            <p:spPr>
              <a:xfrm>
                <a:off x="3675363" y="3669903"/>
                <a:ext cx="99834" cy="101190"/>
              </a:xfrm>
              <a:custGeom>
                <a:rect b="b" l="l" r="r" t="t"/>
                <a:pathLst>
                  <a:path extrusionOk="0" h="1045" w="1031">
                    <a:moveTo>
                      <a:pt x="963" y="1"/>
                    </a:moveTo>
                    <a:lnTo>
                      <a:pt x="453" y="511"/>
                    </a:lnTo>
                    <a:lnTo>
                      <a:pt x="453" y="520"/>
                    </a:lnTo>
                    <a:lnTo>
                      <a:pt x="1" y="979"/>
                    </a:lnTo>
                    <a:lnTo>
                      <a:pt x="67" y="1045"/>
                    </a:lnTo>
                    <a:lnTo>
                      <a:pt x="579" y="534"/>
                    </a:lnTo>
                    <a:lnTo>
                      <a:pt x="570" y="527"/>
                    </a:lnTo>
                    <a:lnTo>
                      <a:pt x="1031" y="67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41"/>
              <p:cNvSpPr/>
              <p:nvPr/>
            </p:nvSpPr>
            <p:spPr>
              <a:xfrm>
                <a:off x="3582113" y="3610350"/>
                <a:ext cx="78918" cy="79790"/>
              </a:xfrm>
              <a:custGeom>
                <a:rect b="b" l="l" r="r" t="t"/>
                <a:pathLst>
                  <a:path extrusionOk="0" h="824" w="815">
                    <a:moveTo>
                      <a:pt x="400" y="113"/>
                    </a:moveTo>
                    <a:lnTo>
                      <a:pt x="704" y="424"/>
                    </a:lnTo>
                    <a:lnTo>
                      <a:pt x="414" y="705"/>
                    </a:lnTo>
                    <a:lnTo>
                      <a:pt x="110" y="401"/>
                    </a:lnTo>
                    <a:lnTo>
                      <a:pt x="400" y="113"/>
                    </a:lnTo>
                    <a:close/>
                    <a:moveTo>
                      <a:pt x="400" y="0"/>
                    </a:moveTo>
                    <a:lnTo>
                      <a:pt x="0" y="401"/>
                    </a:lnTo>
                    <a:lnTo>
                      <a:pt x="414" y="824"/>
                    </a:lnTo>
                    <a:lnTo>
                      <a:pt x="815" y="424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41"/>
              <p:cNvSpPr/>
              <p:nvPr/>
            </p:nvSpPr>
            <p:spPr>
              <a:xfrm>
                <a:off x="3617166" y="3645501"/>
                <a:ext cx="77660" cy="84147"/>
              </a:xfrm>
              <a:custGeom>
                <a:rect b="b" l="l" r="r" t="t"/>
                <a:pathLst>
                  <a:path extrusionOk="0" h="869" w="802">
                    <a:moveTo>
                      <a:pt x="401" y="112"/>
                    </a:moveTo>
                    <a:lnTo>
                      <a:pt x="691" y="408"/>
                    </a:lnTo>
                    <a:lnTo>
                      <a:pt x="349" y="749"/>
                    </a:lnTo>
                    <a:lnTo>
                      <a:pt x="104" y="408"/>
                    </a:lnTo>
                    <a:lnTo>
                      <a:pt x="401" y="112"/>
                    </a:lnTo>
                    <a:close/>
                    <a:moveTo>
                      <a:pt x="401" y="0"/>
                    </a:moveTo>
                    <a:lnTo>
                      <a:pt x="1" y="393"/>
                    </a:lnTo>
                    <a:lnTo>
                      <a:pt x="342" y="868"/>
                    </a:lnTo>
                    <a:lnTo>
                      <a:pt x="801" y="408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41"/>
              <p:cNvSpPr/>
              <p:nvPr/>
            </p:nvSpPr>
            <p:spPr>
              <a:xfrm>
                <a:off x="3646603" y="3680651"/>
                <a:ext cx="83276" cy="89764"/>
              </a:xfrm>
              <a:custGeom>
                <a:rect b="b" l="l" r="r" t="t"/>
                <a:pathLst>
                  <a:path extrusionOk="0" h="927" w="860">
                    <a:moveTo>
                      <a:pt x="460" y="112"/>
                    </a:moveTo>
                    <a:lnTo>
                      <a:pt x="750" y="409"/>
                    </a:lnTo>
                    <a:lnTo>
                      <a:pt x="357" y="809"/>
                    </a:lnTo>
                    <a:lnTo>
                      <a:pt x="104" y="461"/>
                    </a:lnTo>
                    <a:lnTo>
                      <a:pt x="460" y="112"/>
                    </a:lnTo>
                    <a:close/>
                    <a:moveTo>
                      <a:pt x="460" y="0"/>
                    </a:moveTo>
                    <a:lnTo>
                      <a:pt x="1" y="454"/>
                    </a:lnTo>
                    <a:lnTo>
                      <a:pt x="342" y="927"/>
                    </a:lnTo>
                    <a:lnTo>
                      <a:pt x="860" y="40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41"/>
              <p:cNvSpPr/>
              <p:nvPr/>
            </p:nvSpPr>
            <p:spPr>
              <a:xfrm>
                <a:off x="3645248" y="3679199"/>
                <a:ext cx="50934" cy="51128"/>
              </a:xfrm>
              <a:custGeom>
                <a:rect b="b" l="l" r="r" t="t"/>
                <a:pathLst>
                  <a:path extrusionOk="0" h="528" w="526">
                    <a:moveTo>
                      <a:pt x="460" y="1"/>
                    </a:moveTo>
                    <a:lnTo>
                      <a:pt x="1" y="460"/>
                    </a:lnTo>
                    <a:lnTo>
                      <a:pt x="67" y="527"/>
                    </a:lnTo>
                    <a:lnTo>
                      <a:pt x="525" y="76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41"/>
              <p:cNvSpPr/>
              <p:nvPr/>
            </p:nvSpPr>
            <p:spPr>
              <a:xfrm>
                <a:off x="3676815" y="3715898"/>
                <a:ext cx="89764" cy="96155"/>
              </a:xfrm>
              <a:custGeom>
                <a:rect b="b" l="l" r="r" t="t"/>
                <a:pathLst>
                  <a:path extrusionOk="0" h="993" w="927">
                    <a:moveTo>
                      <a:pt x="503" y="111"/>
                    </a:moveTo>
                    <a:lnTo>
                      <a:pt x="815" y="422"/>
                    </a:lnTo>
                    <a:lnTo>
                      <a:pt x="363" y="874"/>
                    </a:lnTo>
                    <a:lnTo>
                      <a:pt x="103" y="518"/>
                    </a:lnTo>
                    <a:lnTo>
                      <a:pt x="503" y="111"/>
                    </a:lnTo>
                    <a:close/>
                    <a:moveTo>
                      <a:pt x="503" y="1"/>
                    </a:moveTo>
                    <a:lnTo>
                      <a:pt x="0" y="511"/>
                    </a:lnTo>
                    <a:lnTo>
                      <a:pt x="349" y="993"/>
                    </a:lnTo>
                    <a:lnTo>
                      <a:pt x="927" y="422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41"/>
              <p:cNvSpPr/>
              <p:nvPr/>
            </p:nvSpPr>
            <p:spPr>
              <a:xfrm>
                <a:off x="3706253" y="3751049"/>
                <a:ext cx="94121" cy="100512"/>
              </a:xfrm>
              <a:custGeom>
                <a:rect b="b" l="l" r="r" t="t"/>
                <a:pathLst>
                  <a:path extrusionOk="0" h="1038" w="972">
                    <a:moveTo>
                      <a:pt x="562" y="111"/>
                    </a:moveTo>
                    <a:lnTo>
                      <a:pt x="859" y="408"/>
                    </a:lnTo>
                    <a:lnTo>
                      <a:pt x="349" y="918"/>
                    </a:lnTo>
                    <a:lnTo>
                      <a:pt x="103" y="578"/>
                    </a:lnTo>
                    <a:lnTo>
                      <a:pt x="562" y="111"/>
                    </a:lnTo>
                    <a:close/>
                    <a:moveTo>
                      <a:pt x="562" y="0"/>
                    </a:moveTo>
                    <a:lnTo>
                      <a:pt x="0" y="562"/>
                    </a:lnTo>
                    <a:lnTo>
                      <a:pt x="340" y="1037"/>
                    </a:lnTo>
                    <a:lnTo>
                      <a:pt x="971" y="408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41"/>
              <p:cNvSpPr/>
              <p:nvPr/>
            </p:nvSpPr>
            <p:spPr>
              <a:xfrm>
                <a:off x="3735690" y="3786199"/>
                <a:ext cx="99834" cy="106322"/>
              </a:xfrm>
              <a:custGeom>
                <a:rect b="b" l="l" r="r" t="t"/>
                <a:pathLst>
                  <a:path extrusionOk="0" h="1098" w="1031">
                    <a:moveTo>
                      <a:pt x="623" y="110"/>
                    </a:moveTo>
                    <a:lnTo>
                      <a:pt x="918" y="407"/>
                    </a:lnTo>
                    <a:lnTo>
                      <a:pt x="356" y="978"/>
                    </a:lnTo>
                    <a:lnTo>
                      <a:pt x="104" y="630"/>
                    </a:lnTo>
                    <a:lnTo>
                      <a:pt x="623" y="110"/>
                    </a:lnTo>
                    <a:close/>
                    <a:moveTo>
                      <a:pt x="623" y="0"/>
                    </a:moveTo>
                    <a:lnTo>
                      <a:pt x="0" y="623"/>
                    </a:lnTo>
                    <a:lnTo>
                      <a:pt x="340" y="1097"/>
                    </a:lnTo>
                    <a:lnTo>
                      <a:pt x="1030" y="407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41"/>
              <p:cNvSpPr/>
              <p:nvPr/>
            </p:nvSpPr>
            <p:spPr>
              <a:xfrm>
                <a:off x="3734140" y="3784747"/>
                <a:ext cx="67589" cy="67492"/>
              </a:xfrm>
              <a:custGeom>
                <a:rect b="b" l="l" r="r" t="t"/>
                <a:pathLst>
                  <a:path extrusionOk="0" h="697" w="698">
                    <a:moveTo>
                      <a:pt x="630" y="1"/>
                    </a:moveTo>
                    <a:lnTo>
                      <a:pt x="0" y="631"/>
                    </a:lnTo>
                    <a:lnTo>
                      <a:pt x="68" y="696"/>
                    </a:lnTo>
                    <a:lnTo>
                      <a:pt x="697" y="74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41"/>
              <p:cNvSpPr/>
              <p:nvPr/>
            </p:nvSpPr>
            <p:spPr>
              <a:xfrm>
                <a:off x="3614261" y="3576556"/>
                <a:ext cx="79887" cy="79209"/>
              </a:xfrm>
              <a:custGeom>
                <a:rect b="b" l="l" r="r" t="t"/>
                <a:pathLst>
                  <a:path extrusionOk="0" h="818" w="825">
                    <a:moveTo>
                      <a:pt x="401" y="113"/>
                    </a:moveTo>
                    <a:lnTo>
                      <a:pt x="712" y="417"/>
                    </a:lnTo>
                    <a:lnTo>
                      <a:pt x="424" y="705"/>
                    </a:lnTo>
                    <a:lnTo>
                      <a:pt x="113" y="401"/>
                    </a:lnTo>
                    <a:lnTo>
                      <a:pt x="401" y="113"/>
                    </a:lnTo>
                    <a:close/>
                    <a:moveTo>
                      <a:pt x="401" y="1"/>
                    </a:moveTo>
                    <a:lnTo>
                      <a:pt x="1" y="401"/>
                    </a:lnTo>
                    <a:lnTo>
                      <a:pt x="424" y="817"/>
                    </a:lnTo>
                    <a:lnTo>
                      <a:pt x="824" y="417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41"/>
              <p:cNvSpPr/>
              <p:nvPr/>
            </p:nvSpPr>
            <p:spPr>
              <a:xfrm>
                <a:off x="3649605" y="3611706"/>
                <a:ext cx="83954" cy="78434"/>
              </a:xfrm>
              <a:custGeom>
                <a:rect b="b" l="l" r="r" t="t"/>
                <a:pathLst>
                  <a:path extrusionOk="0" h="810" w="867">
                    <a:moveTo>
                      <a:pt x="407" y="106"/>
                    </a:moveTo>
                    <a:lnTo>
                      <a:pt x="747" y="356"/>
                    </a:lnTo>
                    <a:lnTo>
                      <a:pt x="407" y="698"/>
                    </a:lnTo>
                    <a:lnTo>
                      <a:pt x="110" y="401"/>
                    </a:lnTo>
                    <a:lnTo>
                      <a:pt x="407" y="106"/>
                    </a:lnTo>
                    <a:close/>
                    <a:moveTo>
                      <a:pt x="400" y="1"/>
                    </a:moveTo>
                    <a:lnTo>
                      <a:pt x="0" y="401"/>
                    </a:lnTo>
                    <a:lnTo>
                      <a:pt x="407" y="810"/>
                    </a:lnTo>
                    <a:lnTo>
                      <a:pt x="866" y="342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41"/>
              <p:cNvSpPr/>
              <p:nvPr/>
            </p:nvSpPr>
            <p:spPr>
              <a:xfrm>
                <a:off x="3684659" y="3641821"/>
                <a:ext cx="89861" cy="83470"/>
              </a:xfrm>
              <a:custGeom>
                <a:rect b="b" l="l" r="r" t="t"/>
                <a:pathLst>
                  <a:path extrusionOk="0" h="862" w="928">
                    <a:moveTo>
                      <a:pt x="460" y="106"/>
                    </a:moveTo>
                    <a:lnTo>
                      <a:pt x="808" y="349"/>
                    </a:lnTo>
                    <a:lnTo>
                      <a:pt x="408" y="750"/>
                    </a:lnTo>
                    <a:lnTo>
                      <a:pt x="111" y="454"/>
                    </a:lnTo>
                    <a:lnTo>
                      <a:pt x="460" y="106"/>
                    </a:lnTo>
                    <a:close/>
                    <a:moveTo>
                      <a:pt x="453" y="1"/>
                    </a:moveTo>
                    <a:lnTo>
                      <a:pt x="1" y="454"/>
                    </a:lnTo>
                    <a:lnTo>
                      <a:pt x="408" y="862"/>
                    </a:lnTo>
                    <a:lnTo>
                      <a:pt x="928" y="342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1" name="Google Shape;3221;p41"/>
              <p:cNvSpPr/>
              <p:nvPr/>
            </p:nvSpPr>
            <p:spPr>
              <a:xfrm>
                <a:off x="3683981" y="3640466"/>
                <a:ext cx="50256" cy="50353"/>
              </a:xfrm>
              <a:custGeom>
                <a:rect b="b" l="l" r="r" t="t"/>
                <a:pathLst>
                  <a:path extrusionOk="0" h="520" w="519">
                    <a:moveTo>
                      <a:pt x="453" y="1"/>
                    </a:moveTo>
                    <a:lnTo>
                      <a:pt x="1" y="452"/>
                    </a:lnTo>
                    <a:lnTo>
                      <a:pt x="67" y="520"/>
                    </a:lnTo>
                    <a:lnTo>
                      <a:pt x="518" y="68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2" name="Google Shape;3222;p41"/>
              <p:cNvSpPr/>
              <p:nvPr/>
            </p:nvSpPr>
            <p:spPr>
              <a:xfrm>
                <a:off x="3719809" y="3671355"/>
                <a:ext cx="96252" cy="89764"/>
              </a:xfrm>
              <a:custGeom>
                <a:rect b="b" l="l" r="r" t="t"/>
                <a:pathLst>
                  <a:path extrusionOk="0" h="927" w="994">
                    <a:moveTo>
                      <a:pt x="520" y="105"/>
                    </a:moveTo>
                    <a:lnTo>
                      <a:pt x="876" y="363"/>
                    </a:lnTo>
                    <a:lnTo>
                      <a:pt x="422" y="816"/>
                    </a:lnTo>
                    <a:lnTo>
                      <a:pt x="111" y="512"/>
                    </a:lnTo>
                    <a:lnTo>
                      <a:pt x="520" y="105"/>
                    </a:lnTo>
                    <a:close/>
                    <a:moveTo>
                      <a:pt x="511" y="0"/>
                    </a:moveTo>
                    <a:lnTo>
                      <a:pt x="1" y="512"/>
                    </a:lnTo>
                    <a:lnTo>
                      <a:pt x="422" y="927"/>
                    </a:lnTo>
                    <a:lnTo>
                      <a:pt x="993" y="356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41"/>
              <p:cNvSpPr/>
              <p:nvPr/>
            </p:nvSpPr>
            <p:spPr>
              <a:xfrm>
                <a:off x="3754960" y="3700792"/>
                <a:ext cx="100512" cy="94799"/>
              </a:xfrm>
              <a:custGeom>
                <a:rect b="b" l="l" r="r" t="t"/>
                <a:pathLst>
                  <a:path extrusionOk="0" h="979" w="1038">
                    <a:moveTo>
                      <a:pt x="579" y="103"/>
                    </a:moveTo>
                    <a:lnTo>
                      <a:pt x="920" y="356"/>
                    </a:lnTo>
                    <a:lnTo>
                      <a:pt x="408" y="868"/>
                    </a:lnTo>
                    <a:lnTo>
                      <a:pt x="113" y="571"/>
                    </a:lnTo>
                    <a:lnTo>
                      <a:pt x="579" y="103"/>
                    </a:lnTo>
                    <a:close/>
                    <a:moveTo>
                      <a:pt x="571" y="0"/>
                    </a:moveTo>
                    <a:lnTo>
                      <a:pt x="1" y="571"/>
                    </a:lnTo>
                    <a:lnTo>
                      <a:pt x="408" y="978"/>
                    </a:lnTo>
                    <a:lnTo>
                      <a:pt x="1037" y="342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41"/>
              <p:cNvSpPr/>
              <p:nvPr/>
            </p:nvSpPr>
            <p:spPr>
              <a:xfrm>
                <a:off x="3790110" y="3730908"/>
                <a:ext cx="106322" cy="99834"/>
              </a:xfrm>
              <a:custGeom>
                <a:rect b="b" l="l" r="r" t="t"/>
                <a:pathLst>
                  <a:path extrusionOk="0" h="1031" w="1098">
                    <a:moveTo>
                      <a:pt x="630" y="96"/>
                    </a:moveTo>
                    <a:lnTo>
                      <a:pt x="978" y="349"/>
                    </a:lnTo>
                    <a:lnTo>
                      <a:pt x="408" y="920"/>
                    </a:lnTo>
                    <a:lnTo>
                      <a:pt x="112" y="623"/>
                    </a:lnTo>
                    <a:lnTo>
                      <a:pt x="630" y="96"/>
                    </a:lnTo>
                    <a:close/>
                    <a:moveTo>
                      <a:pt x="623" y="0"/>
                    </a:moveTo>
                    <a:lnTo>
                      <a:pt x="0" y="623"/>
                    </a:lnTo>
                    <a:lnTo>
                      <a:pt x="408" y="1030"/>
                    </a:lnTo>
                    <a:lnTo>
                      <a:pt x="1098" y="335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41"/>
              <p:cNvSpPr/>
              <p:nvPr/>
            </p:nvSpPr>
            <p:spPr>
              <a:xfrm>
                <a:off x="3788754" y="3728874"/>
                <a:ext cx="67589" cy="67395"/>
              </a:xfrm>
              <a:custGeom>
                <a:rect b="b" l="l" r="r" t="t"/>
                <a:pathLst>
                  <a:path extrusionOk="0" h="696" w="698">
                    <a:moveTo>
                      <a:pt x="630" y="0"/>
                    </a:moveTo>
                    <a:lnTo>
                      <a:pt x="0" y="630"/>
                    </a:lnTo>
                    <a:lnTo>
                      <a:pt x="75" y="695"/>
                    </a:lnTo>
                    <a:lnTo>
                      <a:pt x="697" y="66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41"/>
              <p:cNvSpPr/>
              <p:nvPr/>
            </p:nvSpPr>
            <p:spPr>
              <a:xfrm>
                <a:off x="3513845" y="3509257"/>
                <a:ext cx="107775" cy="107775"/>
              </a:xfrm>
              <a:custGeom>
                <a:rect b="b" l="l" r="r" t="t"/>
                <a:pathLst>
                  <a:path extrusionOk="0" h="1113" w="1113">
                    <a:moveTo>
                      <a:pt x="1054" y="1"/>
                    </a:moveTo>
                    <a:lnTo>
                      <a:pt x="1" y="1059"/>
                    </a:lnTo>
                    <a:lnTo>
                      <a:pt x="60" y="1112"/>
                    </a:lnTo>
                    <a:lnTo>
                      <a:pt x="1112" y="59"/>
                    </a:lnTo>
                    <a:lnTo>
                      <a:pt x="1054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41"/>
              <p:cNvSpPr/>
              <p:nvPr/>
            </p:nvSpPr>
            <p:spPr>
              <a:xfrm>
                <a:off x="3674588" y="3355680"/>
                <a:ext cx="101287" cy="100512"/>
              </a:xfrm>
              <a:custGeom>
                <a:rect b="b" l="l" r="r" t="t"/>
                <a:pathLst>
                  <a:path extrusionOk="0" h="1038" w="1046">
                    <a:moveTo>
                      <a:pt x="68" y="0"/>
                    </a:moveTo>
                    <a:lnTo>
                      <a:pt x="0" y="66"/>
                    </a:lnTo>
                    <a:lnTo>
                      <a:pt x="512" y="585"/>
                    </a:lnTo>
                    <a:lnTo>
                      <a:pt x="519" y="578"/>
                    </a:lnTo>
                    <a:lnTo>
                      <a:pt x="978" y="1037"/>
                    </a:lnTo>
                    <a:lnTo>
                      <a:pt x="1046" y="971"/>
                    </a:lnTo>
                    <a:lnTo>
                      <a:pt x="526" y="452"/>
                    </a:lnTo>
                    <a:lnTo>
                      <a:pt x="526" y="459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41"/>
              <p:cNvSpPr/>
              <p:nvPr/>
            </p:nvSpPr>
            <p:spPr>
              <a:xfrm>
                <a:off x="3615133" y="3469652"/>
                <a:ext cx="79693" cy="79790"/>
              </a:xfrm>
              <a:custGeom>
                <a:rect b="b" l="l" r="r" t="t"/>
                <a:pathLst>
                  <a:path extrusionOk="0" h="824" w="823">
                    <a:moveTo>
                      <a:pt x="422" y="113"/>
                    </a:moveTo>
                    <a:lnTo>
                      <a:pt x="703" y="401"/>
                    </a:lnTo>
                    <a:lnTo>
                      <a:pt x="401" y="712"/>
                    </a:lnTo>
                    <a:lnTo>
                      <a:pt x="111" y="424"/>
                    </a:lnTo>
                    <a:lnTo>
                      <a:pt x="422" y="113"/>
                    </a:lnTo>
                    <a:close/>
                    <a:moveTo>
                      <a:pt x="422" y="1"/>
                    </a:moveTo>
                    <a:lnTo>
                      <a:pt x="1" y="424"/>
                    </a:lnTo>
                    <a:lnTo>
                      <a:pt x="401" y="824"/>
                    </a:lnTo>
                    <a:lnTo>
                      <a:pt x="822" y="401"/>
                    </a:lnTo>
                    <a:lnTo>
                      <a:pt x="422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41"/>
              <p:cNvSpPr/>
              <p:nvPr/>
            </p:nvSpPr>
            <p:spPr>
              <a:xfrm>
                <a:off x="3650283" y="3436051"/>
                <a:ext cx="83954" cy="77660"/>
              </a:xfrm>
              <a:custGeom>
                <a:rect b="b" l="l" r="r" t="t"/>
                <a:pathLst>
                  <a:path extrusionOk="0" h="802" w="867">
                    <a:moveTo>
                      <a:pt x="408" y="111"/>
                    </a:moveTo>
                    <a:lnTo>
                      <a:pt x="749" y="452"/>
                    </a:lnTo>
                    <a:lnTo>
                      <a:pt x="408" y="696"/>
                    </a:lnTo>
                    <a:lnTo>
                      <a:pt x="111" y="408"/>
                    </a:lnTo>
                    <a:lnTo>
                      <a:pt x="408" y="111"/>
                    </a:lnTo>
                    <a:close/>
                    <a:moveTo>
                      <a:pt x="408" y="1"/>
                    </a:moveTo>
                    <a:lnTo>
                      <a:pt x="0" y="408"/>
                    </a:lnTo>
                    <a:lnTo>
                      <a:pt x="393" y="801"/>
                    </a:lnTo>
                    <a:lnTo>
                      <a:pt x="866" y="460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41"/>
              <p:cNvSpPr/>
              <p:nvPr/>
            </p:nvSpPr>
            <p:spPr>
              <a:xfrm>
                <a:off x="3685433" y="3400804"/>
                <a:ext cx="89764" cy="83373"/>
              </a:xfrm>
              <a:custGeom>
                <a:rect b="b" l="l" r="r" t="t"/>
                <a:pathLst>
                  <a:path extrusionOk="0" h="861" w="927">
                    <a:moveTo>
                      <a:pt x="407" y="112"/>
                    </a:moveTo>
                    <a:lnTo>
                      <a:pt x="807" y="512"/>
                    </a:lnTo>
                    <a:lnTo>
                      <a:pt x="459" y="756"/>
                    </a:lnTo>
                    <a:lnTo>
                      <a:pt x="110" y="409"/>
                    </a:lnTo>
                    <a:lnTo>
                      <a:pt x="407" y="112"/>
                    </a:lnTo>
                    <a:close/>
                    <a:moveTo>
                      <a:pt x="407" y="0"/>
                    </a:moveTo>
                    <a:lnTo>
                      <a:pt x="0" y="409"/>
                    </a:lnTo>
                    <a:lnTo>
                      <a:pt x="452" y="861"/>
                    </a:lnTo>
                    <a:lnTo>
                      <a:pt x="927" y="520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41"/>
              <p:cNvSpPr/>
              <p:nvPr/>
            </p:nvSpPr>
            <p:spPr>
              <a:xfrm>
                <a:off x="3683981" y="3434502"/>
                <a:ext cx="50934" cy="51128"/>
              </a:xfrm>
              <a:custGeom>
                <a:rect b="b" l="l" r="r" t="t"/>
                <a:pathLst>
                  <a:path extrusionOk="0" h="528" w="526">
                    <a:moveTo>
                      <a:pt x="74" y="1"/>
                    </a:moveTo>
                    <a:lnTo>
                      <a:pt x="1" y="68"/>
                    </a:lnTo>
                    <a:lnTo>
                      <a:pt x="460" y="527"/>
                    </a:lnTo>
                    <a:lnTo>
                      <a:pt x="525" y="461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41"/>
              <p:cNvSpPr/>
              <p:nvPr/>
            </p:nvSpPr>
            <p:spPr>
              <a:xfrm>
                <a:off x="3720487" y="3364298"/>
                <a:ext cx="96252" cy="90442"/>
              </a:xfrm>
              <a:custGeom>
                <a:rect b="b" l="l" r="r" t="t"/>
                <a:pathLst>
                  <a:path extrusionOk="0" h="934" w="994">
                    <a:moveTo>
                      <a:pt x="415" y="119"/>
                    </a:moveTo>
                    <a:lnTo>
                      <a:pt x="876" y="571"/>
                    </a:lnTo>
                    <a:lnTo>
                      <a:pt x="520" y="831"/>
                    </a:lnTo>
                    <a:lnTo>
                      <a:pt x="113" y="422"/>
                    </a:lnTo>
                    <a:lnTo>
                      <a:pt x="415" y="119"/>
                    </a:lnTo>
                    <a:close/>
                    <a:moveTo>
                      <a:pt x="415" y="0"/>
                    </a:moveTo>
                    <a:lnTo>
                      <a:pt x="1" y="422"/>
                    </a:lnTo>
                    <a:lnTo>
                      <a:pt x="513" y="934"/>
                    </a:lnTo>
                    <a:lnTo>
                      <a:pt x="993" y="578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41"/>
              <p:cNvSpPr/>
              <p:nvPr/>
            </p:nvSpPr>
            <p:spPr>
              <a:xfrm>
                <a:off x="3755637" y="3330503"/>
                <a:ext cx="100706" cy="94121"/>
              </a:xfrm>
              <a:custGeom>
                <a:rect b="b" l="l" r="r" t="t"/>
                <a:pathLst>
                  <a:path extrusionOk="0" h="972" w="1040">
                    <a:moveTo>
                      <a:pt x="408" y="113"/>
                    </a:moveTo>
                    <a:lnTo>
                      <a:pt x="920" y="623"/>
                    </a:lnTo>
                    <a:lnTo>
                      <a:pt x="579" y="876"/>
                    </a:lnTo>
                    <a:lnTo>
                      <a:pt x="113" y="408"/>
                    </a:lnTo>
                    <a:lnTo>
                      <a:pt x="408" y="113"/>
                    </a:lnTo>
                    <a:close/>
                    <a:moveTo>
                      <a:pt x="408" y="1"/>
                    </a:moveTo>
                    <a:lnTo>
                      <a:pt x="1" y="408"/>
                    </a:lnTo>
                    <a:lnTo>
                      <a:pt x="564" y="972"/>
                    </a:lnTo>
                    <a:lnTo>
                      <a:pt x="1039" y="637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41"/>
              <p:cNvSpPr/>
              <p:nvPr/>
            </p:nvSpPr>
            <p:spPr>
              <a:xfrm>
                <a:off x="3790788" y="3295353"/>
                <a:ext cx="106322" cy="99834"/>
              </a:xfrm>
              <a:custGeom>
                <a:rect b="b" l="l" r="r" t="t"/>
                <a:pathLst>
                  <a:path extrusionOk="0" h="1031" w="1098">
                    <a:moveTo>
                      <a:pt x="409" y="111"/>
                    </a:moveTo>
                    <a:lnTo>
                      <a:pt x="979" y="682"/>
                    </a:lnTo>
                    <a:lnTo>
                      <a:pt x="632" y="927"/>
                    </a:lnTo>
                    <a:lnTo>
                      <a:pt x="112" y="408"/>
                    </a:lnTo>
                    <a:lnTo>
                      <a:pt x="409" y="111"/>
                    </a:lnTo>
                    <a:close/>
                    <a:moveTo>
                      <a:pt x="409" y="1"/>
                    </a:moveTo>
                    <a:lnTo>
                      <a:pt x="0" y="408"/>
                    </a:lnTo>
                    <a:lnTo>
                      <a:pt x="623" y="1031"/>
                    </a:lnTo>
                    <a:lnTo>
                      <a:pt x="1098" y="689"/>
                    </a:lnTo>
                    <a:lnTo>
                      <a:pt x="409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41"/>
              <p:cNvSpPr/>
              <p:nvPr/>
            </p:nvSpPr>
            <p:spPr>
              <a:xfrm>
                <a:off x="3789432" y="3329148"/>
                <a:ext cx="67589" cy="67395"/>
              </a:xfrm>
              <a:custGeom>
                <a:rect b="b" l="l" r="r" t="t"/>
                <a:pathLst>
                  <a:path extrusionOk="0" h="696" w="698">
                    <a:moveTo>
                      <a:pt x="68" y="0"/>
                    </a:moveTo>
                    <a:lnTo>
                      <a:pt x="0" y="73"/>
                    </a:lnTo>
                    <a:lnTo>
                      <a:pt x="630" y="696"/>
                    </a:lnTo>
                    <a:lnTo>
                      <a:pt x="697" y="6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41"/>
              <p:cNvSpPr/>
              <p:nvPr/>
            </p:nvSpPr>
            <p:spPr>
              <a:xfrm>
                <a:off x="3581338" y="3437504"/>
                <a:ext cx="79015" cy="78918"/>
              </a:xfrm>
              <a:custGeom>
                <a:rect b="b" l="l" r="r" t="t"/>
                <a:pathLst>
                  <a:path extrusionOk="0" h="815" w="816">
                    <a:moveTo>
                      <a:pt x="415" y="110"/>
                    </a:moveTo>
                    <a:lnTo>
                      <a:pt x="705" y="400"/>
                    </a:lnTo>
                    <a:lnTo>
                      <a:pt x="401" y="704"/>
                    </a:lnTo>
                    <a:lnTo>
                      <a:pt x="111" y="414"/>
                    </a:lnTo>
                    <a:lnTo>
                      <a:pt x="415" y="110"/>
                    </a:lnTo>
                    <a:close/>
                    <a:moveTo>
                      <a:pt x="415" y="0"/>
                    </a:moveTo>
                    <a:lnTo>
                      <a:pt x="1" y="414"/>
                    </a:lnTo>
                    <a:lnTo>
                      <a:pt x="401" y="815"/>
                    </a:lnTo>
                    <a:lnTo>
                      <a:pt x="815" y="400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41"/>
              <p:cNvSpPr/>
              <p:nvPr/>
            </p:nvSpPr>
            <p:spPr>
              <a:xfrm>
                <a:off x="3616488" y="3397318"/>
                <a:ext cx="78337" cy="83954"/>
              </a:xfrm>
              <a:custGeom>
                <a:rect b="b" l="l" r="r" t="t"/>
                <a:pathLst>
                  <a:path extrusionOk="0" h="867" w="809">
                    <a:moveTo>
                      <a:pt x="356" y="118"/>
                    </a:moveTo>
                    <a:lnTo>
                      <a:pt x="698" y="459"/>
                    </a:lnTo>
                    <a:lnTo>
                      <a:pt x="401" y="756"/>
                    </a:lnTo>
                    <a:lnTo>
                      <a:pt x="104" y="467"/>
                    </a:lnTo>
                    <a:lnTo>
                      <a:pt x="356" y="118"/>
                    </a:lnTo>
                    <a:close/>
                    <a:moveTo>
                      <a:pt x="342" y="1"/>
                    </a:moveTo>
                    <a:lnTo>
                      <a:pt x="1" y="474"/>
                    </a:lnTo>
                    <a:lnTo>
                      <a:pt x="401" y="867"/>
                    </a:lnTo>
                    <a:lnTo>
                      <a:pt x="808" y="459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41"/>
              <p:cNvSpPr/>
              <p:nvPr/>
            </p:nvSpPr>
            <p:spPr>
              <a:xfrm>
                <a:off x="3646603" y="3356358"/>
                <a:ext cx="83276" cy="89764"/>
              </a:xfrm>
              <a:custGeom>
                <a:rect b="b" l="l" r="r" t="t"/>
                <a:pathLst>
                  <a:path extrusionOk="0" h="927" w="860">
                    <a:moveTo>
                      <a:pt x="350" y="127"/>
                    </a:moveTo>
                    <a:lnTo>
                      <a:pt x="750" y="520"/>
                    </a:lnTo>
                    <a:lnTo>
                      <a:pt x="453" y="815"/>
                    </a:lnTo>
                    <a:lnTo>
                      <a:pt x="104" y="468"/>
                    </a:lnTo>
                    <a:lnTo>
                      <a:pt x="350" y="127"/>
                    </a:lnTo>
                    <a:close/>
                    <a:moveTo>
                      <a:pt x="342" y="0"/>
                    </a:moveTo>
                    <a:lnTo>
                      <a:pt x="1" y="475"/>
                    </a:lnTo>
                    <a:lnTo>
                      <a:pt x="453" y="927"/>
                    </a:lnTo>
                    <a:lnTo>
                      <a:pt x="860" y="520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41"/>
              <p:cNvSpPr/>
              <p:nvPr/>
            </p:nvSpPr>
            <p:spPr>
              <a:xfrm>
                <a:off x="3644376" y="3396446"/>
                <a:ext cx="51128" cy="51128"/>
              </a:xfrm>
              <a:custGeom>
                <a:rect b="b" l="l" r="r" t="t"/>
                <a:pathLst>
                  <a:path extrusionOk="0" h="528" w="528">
                    <a:moveTo>
                      <a:pt x="76" y="1"/>
                    </a:moveTo>
                    <a:lnTo>
                      <a:pt x="1" y="68"/>
                    </a:lnTo>
                    <a:lnTo>
                      <a:pt x="461" y="527"/>
                    </a:lnTo>
                    <a:lnTo>
                      <a:pt x="527" y="461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41"/>
              <p:cNvSpPr/>
              <p:nvPr/>
            </p:nvSpPr>
            <p:spPr>
              <a:xfrm>
                <a:off x="3676137" y="3314719"/>
                <a:ext cx="89764" cy="96348"/>
              </a:xfrm>
              <a:custGeom>
                <a:rect b="b" l="l" r="r" t="t"/>
                <a:pathLst>
                  <a:path extrusionOk="0" h="995" w="927">
                    <a:moveTo>
                      <a:pt x="363" y="119"/>
                    </a:moveTo>
                    <a:lnTo>
                      <a:pt x="815" y="578"/>
                    </a:lnTo>
                    <a:lnTo>
                      <a:pt x="510" y="882"/>
                    </a:lnTo>
                    <a:lnTo>
                      <a:pt x="103" y="475"/>
                    </a:lnTo>
                    <a:lnTo>
                      <a:pt x="363" y="119"/>
                    </a:lnTo>
                    <a:close/>
                    <a:moveTo>
                      <a:pt x="349" y="0"/>
                    </a:moveTo>
                    <a:lnTo>
                      <a:pt x="0" y="482"/>
                    </a:lnTo>
                    <a:lnTo>
                      <a:pt x="510" y="994"/>
                    </a:lnTo>
                    <a:lnTo>
                      <a:pt x="927" y="57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41"/>
              <p:cNvSpPr/>
              <p:nvPr/>
            </p:nvSpPr>
            <p:spPr>
              <a:xfrm>
                <a:off x="3705575" y="3275212"/>
                <a:ext cx="94799" cy="100706"/>
              </a:xfrm>
              <a:custGeom>
                <a:rect b="b" l="l" r="r" t="t"/>
                <a:pathLst>
                  <a:path extrusionOk="0" h="1040" w="979">
                    <a:moveTo>
                      <a:pt x="347" y="120"/>
                    </a:moveTo>
                    <a:lnTo>
                      <a:pt x="859" y="630"/>
                    </a:lnTo>
                    <a:lnTo>
                      <a:pt x="569" y="927"/>
                    </a:lnTo>
                    <a:lnTo>
                      <a:pt x="103" y="468"/>
                    </a:lnTo>
                    <a:lnTo>
                      <a:pt x="347" y="120"/>
                    </a:lnTo>
                    <a:close/>
                    <a:moveTo>
                      <a:pt x="340" y="1"/>
                    </a:moveTo>
                    <a:lnTo>
                      <a:pt x="0" y="476"/>
                    </a:lnTo>
                    <a:lnTo>
                      <a:pt x="569" y="1039"/>
                    </a:lnTo>
                    <a:lnTo>
                      <a:pt x="978" y="630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41"/>
              <p:cNvSpPr/>
              <p:nvPr/>
            </p:nvSpPr>
            <p:spPr>
              <a:xfrm>
                <a:off x="3734818" y="3234445"/>
                <a:ext cx="100706" cy="106128"/>
              </a:xfrm>
              <a:custGeom>
                <a:rect b="b" l="l" r="r" t="t"/>
                <a:pathLst>
                  <a:path extrusionOk="0" h="1096" w="1040">
                    <a:moveTo>
                      <a:pt x="356" y="127"/>
                    </a:moveTo>
                    <a:lnTo>
                      <a:pt x="920" y="689"/>
                    </a:lnTo>
                    <a:lnTo>
                      <a:pt x="632" y="986"/>
                    </a:lnTo>
                    <a:lnTo>
                      <a:pt x="105" y="466"/>
                    </a:lnTo>
                    <a:lnTo>
                      <a:pt x="356" y="127"/>
                    </a:lnTo>
                    <a:close/>
                    <a:moveTo>
                      <a:pt x="342" y="0"/>
                    </a:moveTo>
                    <a:lnTo>
                      <a:pt x="0" y="473"/>
                    </a:lnTo>
                    <a:lnTo>
                      <a:pt x="632" y="1096"/>
                    </a:lnTo>
                    <a:lnTo>
                      <a:pt x="1039" y="689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41"/>
              <p:cNvSpPr/>
              <p:nvPr/>
            </p:nvSpPr>
            <p:spPr>
              <a:xfrm>
                <a:off x="3733463" y="3274534"/>
                <a:ext cx="67589" cy="67589"/>
              </a:xfrm>
              <a:custGeom>
                <a:rect b="b" l="l" r="r" t="t"/>
                <a:pathLst>
                  <a:path extrusionOk="0" h="698" w="698">
                    <a:moveTo>
                      <a:pt x="68" y="1"/>
                    </a:moveTo>
                    <a:lnTo>
                      <a:pt x="0" y="68"/>
                    </a:lnTo>
                    <a:lnTo>
                      <a:pt x="630" y="698"/>
                    </a:lnTo>
                    <a:lnTo>
                      <a:pt x="697" y="630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41"/>
              <p:cNvSpPr/>
              <p:nvPr/>
            </p:nvSpPr>
            <p:spPr>
              <a:xfrm>
                <a:off x="3359590" y="3670581"/>
                <a:ext cx="102061" cy="99834"/>
              </a:xfrm>
              <a:custGeom>
                <a:rect b="b" l="l" r="r" t="t"/>
                <a:pathLst>
                  <a:path extrusionOk="0" h="1031" w="1054">
                    <a:moveTo>
                      <a:pt x="75" y="1"/>
                    </a:moveTo>
                    <a:lnTo>
                      <a:pt x="0" y="69"/>
                    </a:lnTo>
                    <a:lnTo>
                      <a:pt x="520" y="579"/>
                    </a:lnTo>
                    <a:lnTo>
                      <a:pt x="527" y="572"/>
                    </a:lnTo>
                    <a:lnTo>
                      <a:pt x="979" y="1031"/>
                    </a:lnTo>
                    <a:lnTo>
                      <a:pt x="1053" y="965"/>
                    </a:lnTo>
                    <a:lnTo>
                      <a:pt x="534" y="453"/>
                    </a:lnTo>
                    <a:lnTo>
                      <a:pt x="527" y="453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41"/>
              <p:cNvSpPr/>
              <p:nvPr/>
            </p:nvSpPr>
            <p:spPr>
              <a:xfrm>
                <a:off x="3441414" y="3577330"/>
                <a:ext cx="79112" cy="79112"/>
              </a:xfrm>
              <a:custGeom>
                <a:rect b="b" l="l" r="r" t="t"/>
                <a:pathLst>
                  <a:path extrusionOk="0" h="817" w="817">
                    <a:moveTo>
                      <a:pt x="416" y="112"/>
                    </a:moveTo>
                    <a:lnTo>
                      <a:pt x="704" y="400"/>
                    </a:lnTo>
                    <a:lnTo>
                      <a:pt x="400" y="704"/>
                    </a:lnTo>
                    <a:lnTo>
                      <a:pt x="112" y="416"/>
                    </a:lnTo>
                    <a:lnTo>
                      <a:pt x="416" y="112"/>
                    </a:lnTo>
                    <a:close/>
                    <a:moveTo>
                      <a:pt x="416" y="0"/>
                    </a:moveTo>
                    <a:lnTo>
                      <a:pt x="0" y="416"/>
                    </a:lnTo>
                    <a:lnTo>
                      <a:pt x="400" y="816"/>
                    </a:lnTo>
                    <a:lnTo>
                      <a:pt x="816" y="400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41"/>
              <p:cNvSpPr/>
              <p:nvPr/>
            </p:nvSpPr>
            <p:spPr>
              <a:xfrm>
                <a:off x="3401228" y="3612578"/>
                <a:ext cx="83954" cy="78241"/>
              </a:xfrm>
              <a:custGeom>
                <a:rect b="b" l="l" r="r" t="t"/>
                <a:pathLst>
                  <a:path extrusionOk="0" h="808" w="867">
                    <a:moveTo>
                      <a:pt x="467" y="104"/>
                    </a:moveTo>
                    <a:lnTo>
                      <a:pt x="757" y="401"/>
                    </a:lnTo>
                    <a:lnTo>
                      <a:pt x="460" y="689"/>
                    </a:lnTo>
                    <a:lnTo>
                      <a:pt x="127" y="356"/>
                    </a:lnTo>
                    <a:lnTo>
                      <a:pt x="467" y="104"/>
                    </a:lnTo>
                    <a:close/>
                    <a:moveTo>
                      <a:pt x="476" y="1"/>
                    </a:moveTo>
                    <a:lnTo>
                      <a:pt x="1" y="340"/>
                    </a:lnTo>
                    <a:lnTo>
                      <a:pt x="460" y="808"/>
                    </a:lnTo>
                    <a:lnTo>
                      <a:pt x="867" y="401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41"/>
              <p:cNvSpPr/>
              <p:nvPr/>
            </p:nvSpPr>
            <p:spPr>
              <a:xfrm>
                <a:off x="3360268" y="3642693"/>
                <a:ext cx="89861" cy="83276"/>
              </a:xfrm>
              <a:custGeom>
                <a:rect b="b" l="l" r="r" t="t"/>
                <a:pathLst>
                  <a:path extrusionOk="0" h="860" w="928">
                    <a:moveTo>
                      <a:pt x="468" y="104"/>
                    </a:moveTo>
                    <a:lnTo>
                      <a:pt x="817" y="453"/>
                    </a:lnTo>
                    <a:lnTo>
                      <a:pt x="520" y="741"/>
                    </a:lnTo>
                    <a:lnTo>
                      <a:pt x="127" y="348"/>
                    </a:lnTo>
                    <a:lnTo>
                      <a:pt x="468" y="104"/>
                    </a:lnTo>
                    <a:close/>
                    <a:moveTo>
                      <a:pt x="475" y="1"/>
                    </a:moveTo>
                    <a:lnTo>
                      <a:pt x="1" y="333"/>
                    </a:lnTo>
                    <a:lnTo>
                      <a:pt x="520" y="860"/>
                    </a:lnTo>
                    <a:lnTo>
                      <a:pt x="927" y="453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41"/>
              <p:cNvSpPr/>
              <p:nvPr/>
            </p:nvSpPr>
            <p:spPr>
              <a:xfrm>
                <a:off x="3400550" y="3640466"/>
                <a:ext cx="51128" cy="51128"/>
              </a:xfrm>
              <a:custGeom>
                <a:rect b="b" l="l" r="r" t="t"/>
                <a:pathLst>
                  <a:path extrusionOk="0" h="528" w="528">
                    <a:moveTo>
                      <a:pt x="66" y="1"/>
                    </a:moveTo>
                    <a:lnTo>
                      <a:pt x="1" y="75"/>
                    </a:lnTo>
                    <a:lnTo>
                      <a:pt x="459" y="527"/>
                    </a:lnTo>
                    <a:lnTo>
                      <a:pt x="527" y="460"/>
                    </a:lnTo>
                    <a:lnTo>
                      <a:pt x="66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41"/>
              <p:cNvSpPr/>
              <p:nvPr/>
            </p:nvSpPr>
            <p:spPr>
              <a:xfrm>
                <a:off x="3318727" y="3672033"/>
                <a:ext cx="96252" cy="89764"/>
              </a:xfrm>
              <a:custGeom>
                <a:rect b="b" l="l" r="r" t="t"/>
                <a:pathLst>
                  <a:path extrusionOk="0" h="927" w="994">
                    <a:moveTo>
                      <a:pt x="474" y="105"/>
                    </a:moveTo>
                    <a:lnTo>
                      <a:pt x="883" y="512"/>
                    </a:lnTo>
                    <a:lnTo>
                      <a:pt x="579" y="816"/>
                    </a:lnTo>
                    <a:lnTo>
                      <a:pt x="127" y="365"/>
                    </a:lnTo>
                    <a:lnTo>
                      <a:pt x="474" y="105"/>
                    </a:lnTo>
                    <a:close/>
                    <a:moveTo>
                      <a:pt x="490" y="0"/>
                    </a:moveTo>
                    <a:lnTo>
                      <a:pt x="1" y="349"/>
                    </a:lnTo>
                    <a:lnTo>
                      <a:pt x="579" y="927"/>
                    </a:lnTo>
                    <a:lnTo>
                      <a:pt x="993" y="512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41"/>
              <p:cNvSpPr/>
              <p:nvPr/>
            </p:nvSpPr>
            <p:spPr>
              <a:xfrm>
                <a:off x="3279315" y="3701470"/>
                <a:ext cx="100512" cy="94121"/>
              </a:xfrm>
              <a:custGeom>
                <a:rect b="b" l="l" r="r" t="t"/>
                <a:pathLst>
                  <a:path extrusionOk="0" h="972" w="1038">
                    <a:moveTo>
                      <a:pt x="467" y="105"/>
                    </a:moveTo>
                    <a:lnTo>
                      <a:pt x="925" y="571"/>
                    </a:lnTo>
                    <a:lnTo>
                      <a:pt x="637" y="861"/>
                    </a:lnTo>
                    <a:lnTo>
                      <a:pt x="125" y="349"/>
                    </a:lnTo>
                    <a:lnTo>
                      <a:pt x="467" y="105"/>
                    </a:lnTo>
                    <a:close/>
                    <a:moveTo>
                      <a:pt x="474" y="0"/>
                    </a:moveTo>
                    <a:lnTo>
                      <a:pt x="1" y="342"/>
                    </a:lnTo>
                    <a:lnTo>
                      <a:pt x="637" y="971"/>
                    </a:lnTo>
                    <a:lnTo>
                      <a:pt x="1037" y="571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41"/>
              <p:cNvSpPr/>
              <p:nvPr/>
            </p:nvSpPr>
            <p:spPr>
              <a:xfrm>
                <a:off x="3238355" y="3730908"/>
                <a:ext cx="106322" cy="99834"/>
              </a:xfrm>
              <a:custGeom>
                <a:rect b="b" l="l" r="r" t="t"/>
                <a:pathLst>
                  <a:path extrusionOk="0" h="1031" w="1098">
                    <a:moveTo>
                      <a:pt x="468" y="103"/>
                    </a:moveTo>
                    <a:lnTo>
                      <a:pt x="986" y="630"/>
                    </a:lnTo>
                    <a:lnTo>
                      <a:pt x="698" y="920"/>
                    </a:lnTo>
                    <a:lnTo>
                      <a:pt x="127" y="356"/>
                    </a:lnTo>
                    <a:lnTo>
                      <a:pt x="468" y="103"/>
                    </a:lnTo>
                    <a:close/>
                    <a:moveTo>
                      <a:pt x="475" y="0"/>
                    </a:moveTo>
                    <a:lnTo>
                      <a:pt x="0" y="342"/>
                    </a:lnTo>
                    <a:lnTo>
                      <a:pt x="698" y="1030"/>
                    </a:lnTo>
                    <a:lnTo>
                      <a:pt x="1098" y="630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41"/>
              <p:cNvSpPr/>
              <p:nvPr/>
            </p:nvSpPr>
            <p:spPr>
              <a:xfrm>
                <a:off x="3278444" y="3729552"/>
                <a:ext cx="67589" cy="67395"/>
              </a:xfrm>
              <a:custGeom>
                <a:rect b="b" l="l" r="r" t="t"/>
                <a:pathLst>
                  <a:path extrusionOk="0" h="696" w="698">
                    <a:moveTo>
                      <a:pt x="68" y="0"/>
                    </a:moveTo>
                    <a:lnTo>
                      <a:pt x="1" y="66"/>
                    </a:lnTo>
                    <a:lnTo>
                      <a:pt x="632" y="695"/>
                    </a:lnTo>
                    <a:lnTo>
                      <a:pt x="698" y="6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41"/>
              <p:cNvSpPr/>
              <p:nvPr/>
            </p:nvSpPr>
            <p:spPr>
              <a:xfrm>
                <a:off x="3475112" y="3609673"/>
                <a:ext cx="79887" cy="79596"/>
              </a:xfrm>
              <a:custGeom>
                <a:rect b="b" l="l" r="r" t="t"/>
                <a:pathLst>
                  <a:path extrusionOk="0" h="822" w="825">
                    <a:moveTo>
                      <a:pt x="424" y="111"/>
                    </a:moveTo>
                    <a:lnTo>
                      <a:pt x="705" y="401"/>
                    </a:lnTo>
                    <a:lnTo>
                      <a:pt x="401" y="712"/>
                    </a:lnTo>
                    <a:lnTo>
                      <a:pt x="113" y="422"/>
                    </a:lnTo>
                    <a:lnTo>
                      <a:pt x="424" y="111"/>
                    </a:lnTo>
                    <a:close/>
                    <a:moveTo>
                      <a:pt x="424" y="0"/>
                    </a:moveTo>
                    <a:lnTo>
                      <a:pt x="1" y="422"/>
                    </a:lnTo>
                    <a:lnTo>
                      <a:pt x="401" y="822"/>
                    </a:lnTo>
                    <a:lnTo>
                      <a:pt x="824" y="401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41"/>
              <p:cNvSpPr/>
              <p:nvPr/>
            </p:nvSpPr>
            <p:spPr>
              <a:xfrm>
                <a:off x="3441414" y="3644823"/>
                <a:ext cx="77563" cy="84825"/>
              </a:xfrm>
              <a:custGeom>
                <a:rect b="b" l="l" r="r" t="t"/>
                <a:pathLst>
                  <a:path extrusionOk="0" h="876" w="801">
                    <a:moveTo>
                      <a:pt x="407" y="112"/>
                    </a:moveTo>
                    <a:lnTo>
                      <a:pt x="697" y="407"/>
                    </a:lnTo>
                    <a:lnTo>
                      <a:pt x="452" y="749"/>
                    </a:lnTo>
                    <a:lnTo>
                      <a:pt x="112" y="407"/>
                    </a:lnTo>
                    <a:lnTo>
                      <a:pt x="407" y="112"/>
                    </a:lnTo>
                    <a:close/>
                    <a:moveTo>
                      <a:pt x="407" y="0"/>
                    </a:moveTo>
                    <a:lnTo>
                      <a:pt x="0" y="407"/>
                    </a:lnTo>
                    <a:lnTo>
                      <a:pt x="461" y="875"/>
                    </a:lnTo>
                    <a:lnTo>
                      <a:pt x="800" y="400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41"/>
              <p:cNvSpPr/>
              <p:nvPr/>
            </p:nvSpPr>
            <p:spPr>
              <a:xfrm>
                <a:off x="3406264" y="3679877"/>
                <a:ext cx="83276" cy="89861"/>
              </a:xfrm>
              <a:custGeom>
                <a:rect b="b" l="l" r="r" t="t"/>
                <a:pathLst>
                  <a:path extrusionOk="0" h="928" w="860">
                    <a:moveTo>
                      <a:pt x="408" y="113"/>
                    </a:moveTo>
                    <a:lnTo>
                      <a:pt x="756" y="469"/>
                    </a:lnTo>
                    <a:lnTo>
                      <a:pt x="504" y="808"/>
                    </a:lnTo>
                    <a:lnTo>
                      <a:pt x="112" y="408"/>
                    </a:lnTo>
                    <a:lnTo>
                      <a:pt x="408" y="113"/>
                    </a:lnTo>
                    <a:close/>
                    <a:moveTo>
                      <a:pt x="408" y="1"/>
                    </a:moveTo>
                    <a:lnTo>
                      <a:pt x="0" y="408"/>
                    </a:lnTo>
                    <a:lnTo>
                      <a:pt x="520" y="927"/>
                    </a:lnTo>
                    <a:lnTo>
                      <a:pt x="859" y="453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41"/>
              <p:cNvSpPr/>
              <p:nvPr/>
            </p:nvSpPr>
            <p:spPr>
              <a:xfrm>
                <a:off x="3439962" y="3679199"/>
                <a:ext cx="51128" cy="51128"/>
              </a:xfrm>
              <a:custGeom>
                <a:rect b="b" l="l" r="r" t="t"/>
                <a:pathLst>
                  <a:path extrusionOk="0" h="528" w="528">
                    <a:moveTo>
                      <a:pt x="67" y="1"/>
                    </a:moveTo>
                    <a:lnTo>
                      <a:pt x="1" y="68"/>
                    </a:lnTo>
                    <a:lnTo>
                      <a:pt x="460" y="527"/>
                    </a:lnTo>
                    <a:lnTo>
                      <a:pt x="527" y="453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41"/>
              <p:cNvSpPr/>
              <p:nvPr/>
            </p:nvSpPr>
            <p:spPr>
              <a:xfrm>
                <a:off x="3369758" y="3715027"/>
                <a:ext cx="89667" cy="96348"/>
              </a:xfrm>
              <a:custGeom>
                <a:rect b="b" l="l" r="r" t="t"/>
                <a:pathLst>
                  <a:path extrusionOk="0" h="995" w="926">
                    <a:moveTo>
                      <a:pt x="422" y="113"/>
                    </a:moveTo>
                    <a:lnTo>
                      <a:pt x="822" y="520"/>
                    </a:lnTo>
                    <a:lnTo>
                      <a:pt x="569" y="876"/>
                    </a:lnTo>
                    <a:lnTo>
                      <a:pt x="111" y="424"/>
                    </a:lnTo>
                    <a:lnTo>
                      <a:pt x="422" y="113"/>
                    </a:lnTo>
                    <a:close/>
                    <a:moveTo>
                      <a:pt x="422" y="1"/>
                    </a:moveTo>
                    <a:lnTo>
                      <a:pt x="0" y="424"/>
                    </a:lnTo>
                    <a:lnTo>
                      <a:pt x="578" y="995"/>
                    </a:lnTo>
                    <a:lnTo>
                      <a:pt x="925" y="513"/>
                    </a:lnTo>
                    <a:lnTo>
                      <a:pt x="422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41"/>
              <p:cNvSpPr/>
              <p:nvPr/>
            </p:nvSpPr>
            <p:spPr>
              <a:xfrm>
                <a:off x="3335963" y="3750371"/>
                <a:ext cx="94121" cy="101190"/>
              </a:xfrm>
              <a:custGeom>
                <a:rect b="b" l="l" r="r" t="t"/>
                <a:pathLst>
                  <a:path extrusionOk="0" h="1045" w="972">
                    <a:moveTo>
                      <a:pt x="408" y="111"/>
                    </a:moveTo>
                    <a:lnTo>
                      <a:pt x="867" y="578"/>
                    </a:lnTo>
                    <a:lnTo>
                      <a:pt x="623" y="918"/>
                    </a:lnTo>
                    <a:lnTo>
                      <a:pt x="111" y="408"/>
                    </a:lnTo>
                    <a:lnTo>
                      <a:pt x="408" y="111"/>
                    </a:lnTo>
                    <a:close/>
                    <a:moveTo>
                      <a:pt x="408" y="0"/>
                    </a:moveTo>
                    <a:lnTo>
                      <a:pt x="1" y="408"/>
                    </a:lnTo>
                    <a:lnTo>
                      <a:pt x="630" y="1044"/>
                    </a:lnTo>
                    <a:lnTo>
                      <a:pt x="972" y="569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41"/>
              <p:cNvSpPr/>
              <p:nvPr/>
            </p:nvSpPr>
            <p:spPr>
              <a:xfrm>
                <a:off x="3300909" y="3785521"/>
                <a:ext cx="99737" cy="106128"/>
              </a:xfrm>
              <a:custGeom>
                <a:rect b="b" l="l" r="r" t="t"/>
                <a:pathLst>
                  <a:path extrusionOk="0" h="1096" w="1030">
                    <a:moveTo>
                      <a:pt x="407" y="110"/>
                    </a:moveTo>
                    <a:lnTo>
                      <a:pt x="925" y="637"/>
                    </a:lnTo>
                    <a:lnTo>
                      <a:pt x="681" y="978"/>
                    </a:lnTo>
                    <a:lnTo>
                      <a:pt x="110" y="407"/>
                    </a:lnTo>
                    <a:lnTo>
                      <a:pt x="407" y="110"/>
                    </a:lnTo>
                    <a:close/>
                    <a:moveTo>
                      <a:pt x="407" y="0"/>
                    </a:moveTo>
                    <a:lnTo>
                      <a:pt x="0" y="407"/>
                    </a:lnTo>
                    <a:lnTo>
                      <a:pt x="688" y="1096"/>
                    </a:lnTo>
                    <a:lnTo>
                      <a:pt x="1030" y="623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41"/>
              <p:cNvSpPr/>
              <p:nvPr/>
            </p:nvSpPr>
            <p:spPr>
              <a:xfrm>
                <a:off x="3334414" y="3784747"/>
                <a:ext cx="67589" cy="67492"/>
              </a:xfrm>
              <a:custGeom>
                <a:rect b="b" l="l" r="r" t="t"/>
                <a:pathLst>
                  <a:path extrusionOk="0" h="697" w="698">
                    <a:moveTo>
                      <a:pt x="68" y="1"/>
                    </a:moveTo>
                    <a:lnTo>
                      <a:pt x="1" y="67"/>
                    </a:lnTo>
                    <a:lnTo>
                      <a:pt x="632" y="696"/>
                    </a:lnTo>
                    <a:lnTo>
                      <a:pt x="698" y="623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61" name="Google Shape;3261;p41"/>
            <p:cNvSpPr/>
            <p:nvPr/>
          </p:nvSpPr>
          <p:spPr>
            <a:xfrm>
              <a:off x="2952066" y="3969310"/>
              <a:ext cx="925719" cy="252442"/>
            </a:xfrm>
            <a:custGeom>
              <a:rect b="b" l="l" r="r" t="t"/>
              <a:pathLst>
                <a:path extrusionOk="0" h="2607" w="9560">
                  <a:moveTo>
                    <a:pt x="6988" y="1"/>
                  </a:moveTo>
                  <a:cubicBezTo>
                    <a:pt x="6936" y="1"/>
                    <a:pt x="6884" y="17"/>
                    <a:pt x="6840" y="51"/>
                  </a:cubicBezTo>
                  <a:cubicBezTo>
                    <a:pt x="6758" y="110"/>
                    <a:pt x="6639" y="370"/>
                    <a:pt x="6522" y="718"/>
                  </a:cubicBezTo>
                  <a:cubicBezTo>
                    <a:pt x="6461" y="592"/>
                    <a:pt x="6403" y="503"/>
                    <a:pt x="6358" y="466"/>
                  </a:cubicBezTo>
                  <a:cubicBezTo>
                    <a:pt x="6314" y="432"/>
                    <a:pt x="6262" y="415"/>
                    <a:pt x="6210" y="415"/>
                  </a:cubicBezTo>
                  <a:cubicBezTo>
                    <a:pt x="6158" y="415"/>
                    <a:pt x="6106" y="432"/>
                    <a:pt x="6061" y="466"/>
                  </a:cubicBezTo>
                  <a:cubicBezTo>
                    <a:pt x="5965" y="547"/>
                    <a:pt x="5810" y="896"/>
                    <a:pt x="5677" y="1355"/>
                  </a:cubicBezTo>
                  <a:cubicBezTo>
                    <a:pt x="5640" y="1303"/>
                    <a:pt x="5609" y="1266"/>
                    <a:pt x="5581" y="1252"/>
                  </a:cubicBezTo>
                  <a:cubicBezTo>
                    <a:pt x="5536" y="1225"/>
                    <a:pt x="5484" y="1212"/>
                    <a:pt x="5432" y="1212"/>
                  </a:cubicBezTo>
                  <a:cubicBezTo>
                    <a:pt x="5380" y="1212"/>
                    <a:pt x="5328" y="1225"/>
                    <a:pt x="5284" y="1252"/>
                  </a:cubicBezTo>
                  <a:cubicBezTo>
                    <a:pt x="5209" y="1296"/>
                    <a:pt x="5106" y="1474"/>
                    <a:pt x="5003" y="1710"/>
                  </a:cubicBezTo>
                  <a:cubicBezTo>
                    <a:pt x="4928" y="1570"/>
                    <a:pt x="4854" y="1474"/>
                    <a:pt x="4802" y="1444"/>
                  </a:cubicBezTo>
                  <a:cubicBezTo>
                    <a:pt x="4758" y="1414"/>
                    <a:pt x="4706" y="1400"/>
                    <a:pt x="4653" y="1400"/>
                  </a:cubicBezTo>
                  <a:cubicBezTo>
                    <a:pt x="4601" y="1400"/>
                    <a:pt x="4549" y="1414"/>
                    <a:pt x="4505" y="1444"/>
                  </a:cubicBezTo>
                  <a:cubicBezTo>
                    <a:pt x="4402" y="1509"/>
                    <a:pt x="4217" y="1865"/>
                    <a:pt x="4076" y="2295"/>
                  </a:cubicBezTo>
                  <a:cubicBezTo>
                    <a:pt x="4039" y="2237"/>
                    <a:pt x="4009" y="2199"/>
                    <a:pt x="3987" y="2176"/>
                  </a:cubicBezTo>
                  <a:cubicBezTo>
                    <a:pt x="3957" y="2159"/>
                    <a:pt x="3922" y="2150"/>
                    <a:pt x="3887" y="2150"/>
                  </a:cubicBezTo>
                  <a:cubicBezTo>
                    <a:pt x="3852" y="2150"/>
                    <a:pt x="3817" y="2159"/>
                    <a:pt x="3787" y="2176"/>
                  </a:cubicBezTo>
                  <a:cubicBezTo>
                    <a:pt x="3749" y="2199"/>
                    <a:pt x="3714" y="2265"/>
                    <a:pt x="3669" y="2347"/>
                  </a:cubicBezTo>
                  <a:cubicBezTo>
                    <a:pt x="3616" y="1814"/>
                    <a:pt x="3358" y="1214"/>
                    <a:pt x="3239" y="1132"/>
                  </a:cubicBezTo>
                  <a:cubicBezTo>
                    <a:pt x="3209" y="1110"/>
                    <a:pt x="3174" y="1099"/>
                    <a:pt x="3139" y="1099"/>
                  </a:cubicBezTo>
                  <a:cubicBezTo>
                    <a:pt x="3104" y="1099"/>
                    <a:pt x="3068" y="1110"/>
                    <a:pt x="3038" y="1132"/>
                  </a:cubicBezTo>
                  <a:cubicBezTo>
                    <a:pt x="2972" y="1177"/>
                    <a:pt x="2869" y="1392"/>
                    <a:pt x="2780" y="1659"/>
                  </a:cubicBezTo>
                  <a:cubicBezTo>
                    <a:pt x="2623" y="1044"/>
                    <a:pt x="2364" y="496"/>
                    <a:pt x="2223" y="398"/>
                  </a:cubicBezTo>
                  <a:cubicBezTo>
                    <a:pt x="2175" y="365"/>
                    <a:pt x="2120" y="349"/>
                    <a:pt x="2065" y="349"/>
                  </a:cubicBezTo>
                  <a:cubicBezTo>
                    <a:pt x="2010" y="349"/>
                    <a:pt x="1957" y="365"/>
                    <a:pt x="1912" y="398"/>
                  </a:cubicBezTo>
                  <a:cubicBezTo>
                    <a:pt x="1779" y="487"/>
                    <a:pt x="1556" y="962"/>
                    <a:pt x="1409" y="1533"/>
                  </a:cubicBezTo>
                  <a:cubicBezTo>
                    <a:pt x="1409" y="1525"/>
                    <a:pt x="1402" y="1525"/>
                    <a:pt x="1402" y="1525"/>
                  </a:cubicBezTo>
                  <a:cubicBezTo>
                    <a:pt x="1353" y="1495"/>
                    <a:pt x="1297" y="1480"/>
                    <a:pt x="1242" y="1480"/>
                  </a:cubicBezTo>
                  <a:cubicBezTo>
                    <a:pt x="1186" y="1480"/>
                    <a:pt x="1131" y="1495"/>
                    <a:pt x="1082" y="1525"/>
                  </a:cubicBezTo>
                  <a:cubicBezTo>
                    <a:pt x="957" y="1591"/>
                    <a:pt x="749" y="1954"/>
                    <a:pt x="601" y="2392"/>
                  </a:cubicBezTo>
                  <a:cubicBezTo>
                    <a:pt x="548" y="2288"/>
                    <a:pt x="497" y="2214"/>
                    <a:pt x="459" y="2185"/>
                  </a:cubicBezTo>
                  <a:cubicBezTo>
                    <a:pt x="426" y="2163"/>
                    <a:pt x="386" y="2152"/>
                    <a:pt x="345" y="2152"/>
                  </a:cubicBezTo>
                  <a:cubicBezTo>
                    <a:pt x="304" y="2152"/>
                    <a:pt x="264" y="2163"/>
                    <a:pt x="230" y="2185"/>
                  </a:cubicBezTo>
                  <a:cubicBezTo>
                    <a:pt x="171" y="2230"/>
                    <a:pt x="82" y="2384"/>
                    <a:pt x="0" y="2607"/>
                  </a:cubicBezTo>
                  <a:lnTo>
                    <a:pt x="9559" y="2607"/>
                  </a:lnTo>
                  <a:lnTo>
                    <a:pt x="9559" y="1954"/>
                  </a:lnTo>
                  <a:cubicBezTo>
                    <a:pt x="9419" y="1465"/>
                    <a:pt x="9241" y="1074"/>
                    <a:pt x="9138" y="992"/>
                  </a:cubicBezTo>
                  <a:cubicBezTo>
                    <a:pt x="9093" y="958"/>
                    <a:pt x="9041" y="941"/>
                    <a:pt x="8989" y="941"/>
                  </a:cubicBezTo>
                  <a:cubicBezTo>
                    <a:pt x="8937" y="941"/>
                    <a:pt x="8885" y="958"/>
                    <a:pt x="8841" y="992"/>
                  </a:cubicBezTo>
                  <a:cubicBezTo>
                    <a:pt x="8752" y="1058"/>
                    <a:pt x="8618" y="1341"/>
                    <a:pt x="8499" y="1710"/>
                  </a:cubicBezTo>
                  <a:cubicBezTo>
                    <a:pt x="8441" y="1570"/>
                    <a:pt x="8382" y="1474"/>
                    <a:pt x="8337" y="1444"/>
                  </a:cubicBezTo>
                  <a:cubicBezTo>
                    <a:pt x="8300" y="1414"/>
                    <a:pt x="8256" y="1400"/>
                    <a:pt x="8211" y="1400"/>
                  </a:cubicBezTo>
                  <a:cubicBezTo>
                    <a:pt x="8167" y="1400"/>
                    <a:pt x="8122" y="1414"/>
                    <a:pt x="8085" y="1444"/>
                  </a:cubicBezTo>
                  <a:cubicBezTo>
                    <a:pt x="8055" y="1465"/>
                    <a:pt x="8026" y="1509"/>
                    <a:pt x="7989" y="1577"/>
                  </a:cubicBezTo>
                  <a:cubicBezTo>
                    <a:pt x="7877" y="1273"/>
                    <a:pt x="7759" y="1051"/>
                    <a:pt x="7685" y="992"/>
                  </a:cubicBezTo>
                  <a:cubicBezTo>
                    <a:pt x="7647" y="962"/>
                    <a:pt x="7596" y="947"/>
                    <a:pt x="7544" y="947"/>
                  </a:cubicBezTo>
                  <a:cubicBezTo>
                    <a:pt x="7411" y="487"/>
                    <a:pt x="7240" y="124"/>
                    <a:pt x="7137" y="51"/>
                  </a:cubicBezTo>
                  <a:cubicBezTo>
                    <a:pt x="7093" y="17"/>
                    <a:pt x="7041" y="1"/>
                    <a:pt x="698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41"/>
            <p:cNvSpPr/>
            <p:nvPr/>
          </p:nvSpPr>
          <p:spPr>
            <a:xfrm>
              <a:off x="2897599" y="3921669"/>
              <a:ext cx="11620" cy="300084"/>
            </a:xfrm>
            <a:custGeom>
              <a:rect b="b" l="l" r="r" t="t"/>
              <a:pathLst>
                <a:path extrusionOk="0" h="3099" w="120">
                  <a:moveTo>
                    <a:pt x="0" y="1"/>
                  </a:moveTo>
                  <a:lnTo>
                    <a:pt x="66" y="3099"/>
                  </a:lnTo>
                  <a:lnTo>
                    <a:pt x="119" y="3099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41"/>
            <p:cNvSpPr/>
            <p:nvPr/>
          </p:nvSpPr>
          <p:spPr>
            <a:xfrm>
              <a:off x="2901182" y="3931158"/>
              <a:ext cx="131983" cy="71075"/>
            </a:xfrm>
            <a:custGeom>
              <a:rect b="b" l="l" r="r" t="t"/>
              <a:pathLst>
                <a:path extrusionOk="0" h="734" w="1363">
                  <a:moveTo>
                    <a:pt x="1311" y="1"/>
                  </a:moveTo>
                  <a:lnTo>
                    <a:pt x="1311" y="548"/>
                  </a:lnTo>
                  <a:cubicBezTo>
                    <a:pt x="1311" y="623"/>
                    <a:pt x="1208" y="682"/>
                    <a:pt x="1089" y="682"/>
                  </a:cubicBezTo>
                  <a:lnTo>
                    <a:pt x="0" y="682"/>
                  </a:lnTo>
                  <a:lnTo>
                    <a:pt x="0" y="733"/>
                  </a:lnTo>
                  <a:lnTo>
                    <a:pt x="1089" y="733"/>
                  </a:lnTo>
                  <a:cubicBezTo>
                    <a:pt x="1238" y="733"/>
                    <a:pt x="1363" y="651"/>
                    <a:pt x="1363" y="548"/>
                  </a:cubicBezTo>
                  <a:lnTo>
                    <a:pt x="136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41"/>
            <p:cNvSpPr/>
            <p:nvPr/>
          </p:nvSpPr>
          <p:spPr>
            <a:xfrm>
              <a:off x="2898955" y="4020051"/>
              <a:ext cx="76207" cy="86181"/>
            </a:xfrm>
            <a:custGeom>
              <a:rect b="b" l="l" r="r" t="t"/>
              <a:pathLst>
                <a:path extrusionOk="0" h="890" w="787">
                  <a:moveTo>
                    <a:pt x="728" y="0"/>
                  </a:moveTo>
                  <a:lnTo>
                    <a:pt x="697" y="534"/>
                  </a:lnTo>
                  <a:cubicBezTo>
                    <a:pt x="690" y="704"/>
                    <a:pt x="550" y="838"/>
                    <a:pt x="379" y="838"/>
                  </a:cubicBezTo>
                  <a:lnTo>
                    <a:pt x="363" y="838"/>
                  </a:lnTo>
                  <a:cubicBezTo>
                    <a:pt x="274" y="831"/>
                    <a:pt x="201" y="793"/>
                    <a:pt x="141" y="728"/>
                  </a:cubicBezTo>
                  <a:cubicBezTo>
                    <a:pt x="82" y="667"/>
                    <a:pt x="52" y="585"/>
                    <a:pt x="61" y="496"/>
                  </a:cubicBezTo>
                  <a:lnTo>
                    <a:pt x="0" y="496"/>
                  </a:lnTo>
                  <a:cubicBezTo>
                    <a:pt x="0" y="594"/>
                    <a:pt x="31" y="690"/>
                    <a:pt x="96" y="763"/>
                  </a:cubicBezTo>
                  <a:cubicBezTo>
                    <a:pt x="164" y="838"/>
                    <a:pt x="260" y="882"/>
                    <a:pt x="356" y="889"/>
                  </a:cubicBezTo>
                  <a:lnTo>
                    <a:pt x="379" y="889"/>
                  </a:lnTo>
                  <a:cubicBezTo>
                    <a:pt x="578" y="889"/>
                    <a:pt x="742" y="735"/>
                    <a:pt x="756" y="534"/>
                  </a:cubicBezTo>
                  <a:lnTo>
                    <a:pt x="786" y="7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41"/>
            <p:cNvSpPr/>
            <p:nvPr/>
          </p:nvSpPr>
          <p:spPr>
            <a:xfrm>
              <a:off x="2784208" y="3944812"/>
              <a:ext cx="114843" cy="112713"/>
            </a:xfrm>
            <a:custGeom>
              <a:rect b="b" l="l" r="r" t="t"/>
              <a:pathLst>
                <a:path extrusionOk="0" h="1164" w="1186">
                  <a:moveTo>
                    <a:pt x="1" y="0"/>
                  </a:moveTo>
                  <a:lnTo>
                    <a:pt x="1" y="695"/>
                  </a:lnTo>
                  <a:cubicBezTo>
                    <a:pt x="1" y="955"/>
                    <a:pt x="207" y="1163"/>
                    <a:pt x="467" y="1163"/>
                  </a:cubicBezTo>
                  <a:lnTo>
                    <a:pt x="1185" y="1163"/>
                  </a:lnTo>
                  <a:lnTo>
                    <a:pt x="1185" y="1112"/>
                  </a:lnTo>
                  <a:lnTo>
                    <a:pt x="467" y="1112"/>
                  </a:lnTo>
                  <a:cubicBezTo>
                    <a:pt x="237" y="1112"/>
                    <a:pt x="60" y="927"/>
                    <a:pt x="60" y="695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41"/>
            <p:cNvSpPr/>
            <p:nvPr/>
          </p:nvSpPr>
          <p:spPr>
            <a:xfrm>
              <a:off x="2913383" y="3946167"/>
              <a:ext cx="112713" cy="84825"/>
            </a:xfrm>
            <a:custGeom>
              <a:rect b="b" l="l" r="r" t="t"/>
              <a:pathLst>
                <a:path extrusionOk="0" h="876" w="1164">
                  <a:moveTo>
                    <a:pt x="586" y="0"/>
                  </a:moveTo>
                  <a:cubicBezTo>
                    <a:pt x="259" y="0"/>
                    <a:pt x="1" y="192"/>
                    <a:pt x="1" y="438"/>
                  </a:cubicBezTo>
                  <a:cubicBezTo>
                    <a:pt x="1" y="674"/>
                    <a:pt x="259" y="875"/>
                    <a:pt x="586" y="875"/>
                  </a:cubicBezTo>
                  <a:cubicBezTo>
                    <a:pt x="904" y="875"/>
                    <a:pt x="1164" y="674"/>
                    <a:pt x="1164" y="438"/>
                  </a:cubicBezTo>
                  <a:cubicBezTo>
                    <a:pt x="1164" y="192"/>
                    <a:pt x="904" y="0"/>
                    <a:pt x="586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41"/>
            <p:cNvSpPr/>
            <p:nvPr/>
          </p:nvSpPr>
          <p:spPr>
            <a:xfrm>
              <a:off x="2772007" y="3729552"/>
              <a:ext cx="238983" cy="202380"/>
            </a:xfrm>
            <a:custGeom>
              <a:rect b="b" l="l" r="r" t="t"/>
              <a:pathLst>
                <a:path extrusionOk="0" h="2090" w="2468">
                  <a:moveTo>
                    <a:pt x="1238" y="0"/>
                  </a:moveTo>
                  <a:cubicBezTo>
                    <a:pt x="555" y="0"/>
                    <a:pt x="1" y="473"/>
                    <a:pt x="1" y="1044"/>
                  </a:cubicBezTo>
                  <a:cubicBezTo>
                    <a:pt x="1" y="1622"/>
                    <a:pt x="555" y="2090"/>
                    <a:pt x="1238" y="2090"/>
                  </a:cubicBezTo>
                  <a:cubicBezTo>
                    <a:pt x="1912" y="2090"/>
                    <a:pt x="2467" y="1622"/>
                    <a:pt x="2467" y="1044"/>
                  </a:cubicBezTo>
                  <a:cubicBezTo>
                    <a:pt x="2467" y="473"/>
                    <a:pt x="1912" y="0"/>
                    <a:pt x="1238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41"/>
            <p:cNvSpPr/>
            <p:nvPr/>
          </p:nvSpPr>
          <p:spPr>
            <a:xfrm>
              <a:off x="2661424" y="3840716"/>
              <a:ext cx="257768" cy="117748"/>
            </a:xfrm>
            <a:custGeom>
              <a:rect b="b" l="l" r="r" t="t"/>
              <a:pathLst>
                <a:path extrusionOk="0" h="1216" w="2662">
                  <a:moveTo>
                    <a:pt x="609" y="1"/>
                  </a:moveTo>
                  <a:cubicBezTo>
                    <a:pt x="275" y="1"/>
                    <a:pt x="1" y="275"/>
                    <a:pt x="1" y="607"/>
                  </a:cubicBezTo>
                  <a:cubicBezTo>
                    <a:pt x="1" y="949"/>
                    <a:pt x="275" y="1216"/>
                    <a:pt x="609" y="1216"/>
                  </a:cubicBezTo>
                  <a:lnTo>
                    <a:pt x="2053" y="1216"/>
                  </a:lnTo>
                  <a:cubicBezTo>
                    <a:pt x="2395" y="1216"/>
                    <a:pt x="2661" y="949"/>
                    <a:pt x="2661" y="607"/>
                  </a:cubicBezTo>
                  <a:cubicBezTo>
                    <a:pt x="2661" y="275"/>
                    <a:pt x="2395" y="1"/>
                    <a:pt x="205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41"/>
            <p:cNvSpPr/>
            <p:nvPr/>
          </p:nvSpPr>
          <p:spPr>
            <a:xfrm>
              <a:off x="2956474" y="3847785"/>
              <a:ext cx="150768" cy="91216"/>
            </a:xfrm>
            <a:custGeom>
              <a:rect b="b" l="l" r="r" t="t"/>
              <a:pathLst>
                <a:path extrusionOk="0" h="942" w="1557">
                  <a:moveTo>
                    <a:pt x="466" y="1"/>
                  </a:moveTo>
                  <a:cubicBezTo>
                    <a:pt x="207" y="1"/>
                    <a:pt x="0" y="216"/>
                    <a:pt x="0" y="476"/>
                  </a:cubicBezTo>
                  <a:cubicBezTo>
                    <a:pt x="0" y="728"/>
                    <a:pt x="207" y="942"/>
                    <a:pt x="466" y="942"/>
                  </a:cubicBezTo>
                  <a:lnTo>
                    <a:pt x="1082" y="942"/>
                  </a:lnTo>
                  <a:cubicBezTo>
                    <a:pt x="1341" y="942"/>
                    <a:pt x="1556" y="728"/>
                    <a:pt x="1556" y="476"/>
                  </a:cubicBezTo>
                  <a:cubicBezTo>
                    <a:pt x="1556" y="216"/>
                    <a:pt x="1341" y="1"/>
                    <a:pt x="108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0" name="Google Shape;3270;p41"/>
          <p:cNvGrpSpPr/>
          <p:nvPr/>
        </p:nvGrpSpPr>
        <p:grpSpPr>
          <a:xfrm>
            <a:off x="4346405" y="2393116"/>
            <a:ext cx="2725254" cy="1599583"/>
            <a:chOff x="5797830" y="2813041"/>
            <a:chExt cx="2725254" cy="1599583"/>
          </a:xfrm>
        </p:grpSpPr>
        <p:sp>
          <p:nvSpPr>
            <p:cNvPr id="3271" name="Google Shape;3271;p41"/>
            <p:cNvSpPr/>
            <p:nvPr/>
          </p:nvSpPr>
          <p:spPr>
            <a:xfrm>
              <a:off x="7542181" y="3159025"/>
              <a:ext cx="342400" cy="342206"/>
            </a:xfrm>
            <a:custGeom>
              <a:rect b="b" l="l" r="r" t="t"/>
              <a:pathLst>
                <a:path extrusionOk="0" h="3534" w="3536">
                  <a:moveTo>
                    <a:pt x="1771" y="0"/>
                  </a:moveTo>
                  <a:cubicBezTo>
                    <a:pt x="793" y="0"/>
                    <a:pt x="0" y="792"/>
                    <a:pt x="0" y="1770"/>
                  </a:cubicBezTo>
                  <a:cubicBezTo>
                    <a:pt x="0" y="2741"/>
                    <a:pt x="793" y="3534"/>
                    <a:pt x="1771" y="3534"/>
                  </a:cubicBezTo>
                  <a:cubicBezTo>
                    <a:pt x="2742" y="3534"/>
                    <a:pt x="3535" y="2741"/>
                    <a:pt x="3535" y="1770"/>
                  </a:cubicBezTo>
                  <a:cubicBezTo>
                    <a:pt x="3535" y="792"/>
                    <a:pt x="2742" y="0"/>
                    <a:pt x="1771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41"/>
            <p:cNvSpPr/>
            <p:nvPr/>
          </p:nvSpPr>
          <p:spPr>
            <a:xfrm>
              <a:off x="5797830" y="4103921"/>
              <a:ext cx="2575938" cy="154351"/>
            </a:xfrm>
            <a:custGeom>
              <a:rect b="b" l="l" r="r" t="t"/>
              <a:pathLst>
                <a:path extrusionOk="0" h="1594" w="26602">
                  <a:moveTo>
                    <a:pt x="1" y="0"/>
                  </a:moveTo>
                  <a:lnTo>
                    <a:pt x="1" y="1594"/>
                  </a:lnTo>
                  <a:lnTo>
                    <a:pt x="25425" y="1594"/>
                  </a:lnTo>
                  <a:cubicBezTo>
                    <a:pt x="26506" y="1594"/>
                    <a:pt x="26602" y="0"/>
                    <a:pt x="2542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41"/>
            <p:cNvSpPr/>
            <p:nvPr/>
          </p:nvSpPr>
          <p:spPr>
            <a:xfrm>
              <a:off x="5797830" y="4258176"/>
              <a:ext cx="2725254" cy="154448"/>
            </a:xfrm>
            <a:custGeom>
              <a:rect b="b" l="l" r="r" t="t"/>
              <a:pathLst>
                <a:path extrusionOk="0" h="1595" w="28144">
                  <a:moveTo>
                    <a:pt x="1" y="1"/>
                  </a:moveTo>
                  <a:lnTo>
                    <a:pt x="1" y="1594"/>
                  </a:lnTo>
                  <a:lnTo>
                    <a:pt x="26965" y="1594"/>
                  </a:lnTo>
                  <a:cubicBezTo>
                    <a:pt x="28144" y="1594"/>
                    <a:pt x="28106" y="1"/>
                    <a:pt x="26965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41"/>
            <p:cNvSpPr/>
            <p:nvPr/>
          </p:nvSpPr>
          <p:spPr>
            <a:xfrm>
              <a:off x="6373406" y="3329645"/>
              <a:ext cx="528705" cy="773692"/>
            </a:xfrm>
            <a:custGeom>
              <a:rect b="b" l="l" r="r" t="t"/>
              <a:pathLst>
                <a:path extrusionOk="0" h="7990" w="5460">
                  <a:moveTo>
                    <a:pt x="1089" y="1"/>
                  </a:moveTo>
                  <a:cubicBezTo>
                    <a:pt x="1089" y="1"/>
                    <a:pt x="747" y="7100"/>
                    <a:pt x="0" y="7989"/>
                  </a:cubicBezTo>
                  <a:lnTo>
                    <a:pt x="5460" y="7989"/>
                  </a:lnTo>
                  <a:cubicBezTo>
                    <a:pt x="5460" y="7989"/>
                    <a:pt x="4341" y="5574"/>
                    <a:pt x="4156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41"/>
            <p:cNvSpPr/>
            <p:nvPr/>
          </p:nvSpPr>
          <p:spPr>
            <a:xfrm>
              <a:off x="6638050" y="3329645"/>
              <a:ext cx="264062" cy="773692"/>
            </a:xfrm>
            <a:custGeom>
              <a:rect b="b" l="l" r="r" t="t"/>
              <a:pathLst>
                <a:path extrusionOk="0" h="7990" w="2727">
                  <a:moveTo>
                    <a:pt x="1" y="1"/>
                  </a:moveTo>
                  <a:lnTo>
                    <a:pt x="1" y="7989"/>
                  </a:lnTo>
                  <a:lnTo>
                    <a:pt x="2727" y="7989"/>
                  </a:lnTo>
                  <a:cubicBezTo>
                    <a:pt x="2727" y="7989"/>
                    <a:pt x="1608" y="5574"/>
                    <a:pt x="14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41"/>
            <p:cNvSpPr/>
            <p:nvPr/>
          </p:nvSpPr>
          <p:spPr>
            <a:xfrm>
              <a:off x="6462202" y="3543549"/>
              <a:ext cx="330296" cy="38830"/>
            </a:xfrm>
            <a:custGeom>
              <a:rect b="b" l="l" r="r" t="t"/>
              <a:pathLst>
                <a:path extrusionOk="0" h="401" w="3411">
                  <a:moveTo>
                    <a:pt x="31" y="0"/>
                  </a:moveTo>
                  <a:lnTo>
                    <a:pt x="1" y="401"/>
                  </a:lnTo>
                  <a:lnTo>
                    <a:pt x="3410" y="401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41"/>
            <p:cNvSpPr/>
            <p:nvPr/>
          </p:nvSpPr>
          <p:spPr>
            <a:xfrm>
              <a:off x="6447967" y="3696255"/>
              <a:ext cx="363800" cy="39701"/>
            </a:xfrm>
            <a:custGeom>
              <a:rect b="b" l="l" r="r" t="t"/>
              <a:pathLst>
                <a:path extrusionOk="0" h="410" w="3757">
                  <a:moveTo>
                    <a:pt x="38" y="1"/>
                  </a:moveTo>
                  <a:lnTo>
                    <a:pt x="0" y="410"/>
                  </a:lnTo>
                  <a:lnTo>
                    <a:pt x="3756" y="41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41"/>
            <p:cNvSpPr/>
            <p:nvPr/>
          </p:nvSpPr>
          <p:spPr>
            <a:xfrm>
              <a:off x="6479438" y="3329645"/>
              <a:ext cx="298728" cy="43865"/>
            </a:xfrm>
            <a:custGeom>
              <a:rect b="b" l="l" r="r" t="t"/>
              <a:pathLst>
                <a:path extrusionOk="0" h="453" w="3085">
                  <a:moveTo>
                    <a:pt x="24" y="1"/>
                  </a:moveTo>
                  <a:lnTo>
                    <a:pt x="1" y="445"/>
                  </a:lnTo>
                  <a:lnTo>
                    <a:pt x="3084" y="452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41"/>
            <p:cNvSpPr/>
            <p:nvPr/>
          </p:nvSpPr>
          <p:spPr>
            <a:xfrm>
              <a:off x="6878487" y="3461047"/>
              <a:ext cx="248375" cy="647228"/>
            </a:xfrm>
            <a:custGeom>
              <a:rect b="b" l="l" r="r" t="t"/>
              <a:pathLst>
                <a:path extrusionOk="0" h="6684" w="2565">
                  <a:moveTo>
                    <a:pt x="0" y="1"/>
                  </a:moveTo>
                  <a:lnTo>
                    <a:pt x="0" y="6684"/>
                  </a:lnTo>
                  <a:lnTo>
                    <a:pt x="2565" y="6684"/>
                  </a:lnTo>
                  <a:lnTo>
                    <a:pt x="2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41"/>
            <p:cNvSpPr/>
            <p:nvPr/>
          </p:nvSpPr>
          <p:spPr>
            <a:xfrm>
              <a:off x="6922159" y="3514112"/>
              <a:ext cx="24595" cy="30212"/>
            </a:xfrm>
            <a:custGeom>
              <a:rect b="b" l="l" r="r" t="t"/>
              <a:pathLst>
                <a:path extrusionOk="0" h="312" w="254">
                  <a:moveTo>
                    <a:pt x="1" y="0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41"/>
            <p:cNvSpPr/>
            <p:nvPr/>
          </p:nvSpPr>
          <p:spPr>
            <a:xfrm>
              <a:off x="6967477" y="3514112"/>
              <a:ext cx="25080" cy="30212"/>
            </a:xfrm>
            <a:custGeom>
              <a:rect b="b" l="l" r="r" t="t"/>
              <a:pathLst>
                <a:path extrusionOk="0" h="312" w="259">
                  <a:moveTo>
                    <a:pt x="1" y="0"/>
                  </a:moveTo>
                  <a:lnTo>
                    <a:pt x="1" y="312"/>
                  </a:lnTo>
                  <a:lnTo>
                    <a:pt x="258" y="31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41"/>
            <p:cNvSpPr/>
            <p:nvPr/>
          </p:nvSpPr>
          <p:spPr>
            <a:xfrm>
              <a:off x="7012601" y="3514112"/>
              <a:ext cx="25273" cy="30212"/>
            </a:xfrm>
            <a:custGeom>
              <a:rect b="b" l="l" r="r" t="t"/>
              <a:pathLst>
                <a:path extrusionOk="0" h="312" w="261">
                  <a:moveTo>
                    <a:pt x="1" y="0"/>
                  </a:moveTo>
                  <a:lnTo>
                    <a:pt x="1" y="312"/>
                  </a:lnTo>
                  <a:lnTo>
                    <a:pt x="260" y="31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41"/>
            <p:cNvSpPr/>
            <p:nvPr/>
          </p:nvSpPr>
          <p:spPr>
            <a:xfrm>
              <a:off x="7058596" y="3514112"/>
              <a:ext cx="24402" cy="30212"/>
            </a:xfrm>
            <a:custGeom>
              <a:rect b="b" l="l" r="r" t="t"/>
              <a:pathLst>
                <a:path extrusionOk="0" h="312" w="252">
                  <a:moveTo>
                    <a:pt x="0" y="0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41"/>
            <p:cNvSpPr/>
            <p:nvPr/>
          </p:nvSpPr>
          <p:spPr>
            <a:xfrm>
              <a:off x="6911507" y="3542871"/>
              <a:ext cx="182336" cy="5035"/>
            </a:xfrm>
            <a:custGeom>
              <a:rect b="b" l="l" r="r" t="t"/>
              <a:pathLst>
                <a:path extrusionOk="0" h="52" w="1883">
                  <a:moveTo>
                    <a:pt x="1" y="0"/>
                  </a:moveTo>
                  <a:lnTo>
                    <a:pt x="1" y="52"/>
                  </a:lnTo>
                  <a:lnTo>
                    <a:pt x="1882" y="52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41"/>
            <p:cNvSpPr/>
            <p:nvPr/>
          </p:nvSpPr>
          <p:spPr>
            <a:xfrm>
              <a:off x="6922159" y="3603779"/>
              <a:ext cx="24595" cy="30309"/>
            </a:xfrm>
            <a:custGeom>
              <a:rect b="b" l="l" r="r" t="t"/>
              <a:pathLst>
                <a:path extrusionOk="0" h="313" w="254">
                  <a:moveTo>
                    <a:pt x="1" y="1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41"/>
            <p:cNvSpPr/>
            <p:nvPr/>
          </p:nvSpPr>
          <p:spPr>
            <a:xfrm>
              <a:off x="6967477" y="3603779"/>
              <a:ext cx="25080" cy="30309"/>
            </a:xfrm>
            <a:custGeom>
              <a:rect b="b" l="l" r="r" t="t"/>
              <a:pathLst>
                <a:path extrusionOk="0" h="313" w="259">
                  <a:moveTo>
                    <a:pt x="1" y="1"/>
                  </a:moveTo>
                  <a:lnTo>
                    <a:pt x="1" y="312"/>
                  </a:lnTo>
                  <a:lnTo>
                    <a:pt x="258" y="312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41"/>
            <p:cNvSpPr/>
            <p:nvPr/>
          </p:nvSpPr>
          <p:spPr>
            <a:xfrm>
              <a:off x="7012601" y="3603779"/>
              <a:ext cx="25273" cy="30309"/>
            </a:xfrm>
            <a:custGeom>
              <a:rect b="b" l="l" r="r" t="t"/>
              <a:pathLst>
                <a:path extrusionOk="0" h="313" w="261">
                  <a:moveTo>
                    <a:pt x="1" y="1"/>
                  </a:moveTo>
                  <a:lnTo>
                    <a:pt x="1" y="312"/>
                  </a:lnTo>
                  <a:lnTo>
                    <a:pt x="260" y="31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41"/>
            <p:cNvSpPr/>
            <p:nvPr/>
          </p:nvSpPr>
          <p:spPr>
            <a:xfrm>
              <a:off x="7058596" y="3603779"/>
              <a:ext cx="24402" cy="30309"/>
            </a:xfrm>
            <a:custGeom>
              <a:rect b="b" l="l" r="r" t="t"/>
              <a:pathLst>
                <a:path extrusionOk="0" h="313" w="252">
                  <a:moveTo>
                    <a:pt x="0" y="1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41"/>
            <p:cNvSpPr/>
            <p:nvPr/>
          </p:nvSpPr>
          <p:spPr>
            <a:xfrm>
              <a:off x="6911507" y="3632539"/>
              <a:ext cx="182336" cy="5132"/>
            </a:xfrm>
            <a:custGeom>
              <a:rect b="b" l="l" r="r" t="t"/>
              <a:pathLst>
                <a:path extrusionOk="0" h="53" w="1883">
                  <a:moveTo>
                    <a:pt x="1" y="1"/>
                  </a:moveTo>
                  <a:lnTo>
                    <a:pt x="1" y="52"/>
                  </a:lnTo>
                  <a:lnTo>
                    <a:pt x="1882" y="52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41"/>
            <p:cNvSpPr/>
            <p:nvPr/>
          </p:nvSpPr>
          <p:spPr>
            <a:xfrm>
              <a:off x="6922159" y="3693543"/>
              <a:ext cx="24595" cy="30212"/>
            </a:xfrm>
            <a:custGeom>
              <a:rect b="b" l="l" r="r" t="t"/>
              <a:pathLst>
                <a:path extrusionOk="0" h="312" w="254">
                  <a:moveTo>
                    <a:pt x="1" y="0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41"/>
            <p:cNvSpPr/>
            <p:nvPr/>
          </p:nvSpPr>
          <p:spPr>
            <a:xfrm>
              <a:off x="6967477" y="3693543"/>
              <a:ext cx="25080" cy="30212"/>
            </a:xfrm>
            <a:custGeom>
              <a:rect b="b" l="l" r="r" t="t"/>
              <a:pathLst>
                <a:path extrusionOk="0" h="312" w="259">
                  <a:moveTo>
                    <a:pt x="1" y="0"/>
                  </a:moveTo>
                  <a:lnTo>
                    <a:pt x="1" y="312"/>
                  </a:lnTo>
                  <a:lnTo>
                    <a:pt x="258" y="31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41"/>
            <p:cNvSpPr/>
            <p:nvPr/>
          </p:nvSpPr>
          <p:spPr>
            <a:xfrm>
              <a:off x="7012601" y="3693543"/>
              <a:ext cx="25273" cy="30212"/>
            </a:xfrm>
            <a:custGeom>
              <a:rect b="b" l="l" r="r" t="t"/>
              <a:pathLst>
                <a:path extrusionOk="0" h="312" w="261">
                  <a:moveTo>
                    <a:pt x="1" y="0"/>
                  </a:moveTo>
                  <a:lnTo>
                    <a:pt x="1" y="312"/>
                  </a:lnTo>
                  <a:lnTo>
                    <a:pt x="260" y="31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41"/>
            <p:cNvSpPr/>
            <p:nvPr/>
          </p:nvSpPr>
          <p:spPr>
            <a:xfrm>
              <a:off x="7058596" y="3693543"/>
              <a:ext cx="24402" cy="30212"/>
            </a:xfrm>
            <a:custGeom>
              <a:rect b="b" l="l" r="r" t="t"/>
              <a:pathLst>
                <a:path extrusionOk="0" h="312" w="252">
                  <a:moveTo>
                    <a:pt x="0" y="0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41"/>
            <p:cNvSpPr/>
            <p:nvPr/>
          </p:nvSpPr>
          <p:spPr>
            <a:xfrm>
              <a:off x="6911507" y="3722109"/>
              <a:ext cx="182336" cy="6004"/>
            </a:xfrm>
            <a:custGeom>
              <a:rect b="b" l="l" r="r" t="t"/>
              <a:pathLst>
                <a:path extrusionOk="0" h="62" w="1883">
                  <a:moveTo>
                    <a:pt x="1" y="1"/>
                  </a:moveTo>
                  <a:lnTo>
                    <a:pt x="1" y="61"/>
                  </a:lnTo>
                  <a:lnTo>
                    <a:pt x="1882" y="61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41"/>
            <p:cNvSpPr/>
            <p:nvPr/>
          </p:nvSpPr>
          <p:spPr>
            <a:xfrm>
              <a:off x="6922159" y="3783985"/>
              <a:ext cx="24595" cy="29534"/>
            </a:xfrm>
            <a:custGeom>
              <a:rect b="b" l="l" r="r" t="t"/>
              <a:pathLst>
                <a:path extrusionOk="0" h="305" w="254">
                  <a:moveTo>
                    <a:pt x="1" y="0"/>
                  </a:moveTo>
                  <a:lnTo>
                    <a:pt x="1" y="304"/>
                  </a:lnTo>
                  <a:lnTo>
                    <a:pt x="253" y="30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41"/>
            <p:cNvSpPr/>
            <p:nvPr/>
          </p:nvSpPr>
          <p:spPr>
            <a:xfrm>
              <a:off x="6967477" y="3783985"/>
              <a:ext cx="25080" cy="29534"/>
            </a:xfrm>
            <a:custGeom>
              <a:rect b="b" l="l" r="r" t="t"/>
              <a:pathLst>
                <a:path extrusionOk="0" h="305" w="259">
                  <a:moveTo>
                    <a:pt x="1" y="0"/>
                  </a:moveTo>
                  <a:lnTo>
                    <a:pt x="1" y="304"/>
                  </a:lnTo>
                  <a:lnTo>
                    <a:pt x="258" y="30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41"/>
            <p:cNvSpPr/>
            <p:nvPr/>
          </p:nvSpPr>
          <p:spPr>
            <a:xfrm>
              <a:off x="7012601" y="3783985"/>
              <a:ext cx="25273" cy="29534"/>
            </a:xfrm>
            <a:custGeom>
              <a:rect b="b" l="l" r="r" t="t"/>
              <a:pathLst>
                <a:path extrusionOk="0" h="305" w="261">
                  <a:moveTo>
                    <a:pt x="1" y="0"/>
                  </a:moveTo>
                  <a:lnTo>
                    <a:pt x="1" y="304"/>
                  </a:lnTo>
                  <a:lnTo>
                    <a:pt x="260" y="304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41"/>
            <p:cNvSpPr/>
            <p:nvPr/>
          </p:nvSpPr>
          <p:spPr>
            <a:xfrm>
              <a:off x="7058596" y="3783985"/>
              <a:ext cx="24402" cy="29534"/>
            </a:xfrm>
            <a:custGeom>
              <a:rect b="b" l="l" r="r" t="t"/>
              <a:pathLst>
                <a:path extrusionOk="0" h="305" w="252">
                  <a:moveTo>
                    <a:pt x="0" y="0"/>
                  </a:moveTo>
                  <a:lnTo>
                    <a:pt x="0" y="304"/>
                  </a:lnTo>
                  <a:lnTo>
                    <a:pt x="251" y="30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41"/>
            <p:cNvSpPr/>
            <p:nvPr/>
          </p:nvSpPr>
          <p:spPr>
            <a:xfrm>
              <a:off x="6911507" y="3811873"/>
              <a:ext cx="182336" cy="5907"/>
            </a:xfrm>
            <a:custGeom>
              <a:rect b="b" l="l" r="r" t="t"/>
              <a:pathLst>
                <a:path extrusionOk="0" h="61" w="1883">
                  <a:moveTo>
                    <a:pt x="1" y="0"/>
                  </a:moveTo>
                  <a:lnTo>
                    <a:pt x="1" y="61"/>
                  </a:lnTo>
                  <a:lnTo>
                    <a:pt x="1882" y="6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41"/>
            <p:cNvSpPr/>
            <p:nvPr/>
          </p:nvSpPr>
          <p:spPr>
            <a:xfrm>
              <a:off x="6922159" y="3873653"/>
              <a:ext cx="24595" cy="29340"/>
            </a:xfrm>
            <a:custGeom>
              <a:rect b="b" l="l" r="r" t="t"/>
              <a:pathLst>
                <a:path extrusionOk="0" h="303" w="254">
                  <a:moveTo>
                    <a:pt x="1" y="1"/>
                  </a:moveTo>
                  <a:lnTo>
                    <a:pt x="1" y="303"/>
                  </a:lnTo>
                  <a:lnTo>
                    <a:pt x="253" y="303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41"/>
            <p:cNvSpPr/>
            <p:nvPr/>
          </p:nvSpPr>
          <p:spPr>
            <a:xfrm>
              <a:off x="6967477" y="3873653"/>
              <a:ext cx="25080" cy="29340"/>
            </a:xfrm>
            <a:custGeom>
              <a:rect b="b" l="l" r="r" t="t"/>
              <a:pathLst>
                <a:path extrusionOk="0" h="303" w="259">
                  <a:moveTo>
                    <a:pt x="1" y="1"/>
                  </a:moveTo>
                  <a:lnTo>
                    <a:pt x="1" y="303"/>
                  </a:lnTo>
                  <a:lnTo>
                    <a:pt x="258" y="30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41"/>
            <p:cNvSpPr/>
            <p:nvPr/>
          </p:nvSpPr>
          <p:spPr>
            <a:xfrm>
              <a:off x="7012601" y="3873653"/>
              <a:ext cx="25273" cy="29340"/>
            </a:xfrm>
            <a:custGeom>
              <a:rect b="b" l="l" r="r" t="t"/>
              <a:pathLst>
                <a:path extrusionOk="0" h="303" w="261">
                  <a:moveTo>
                    <a:pt x="1" y="1"/>
                  </a:moveTo>
                  <a:lnTo>
                    <a:pt x="1" y="303"/>
                  </a:lnTo>
                  <a:lnTo>
                    <a:pt x="260" y="30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41"/>
            <p:cNvSpPr/>
            <p:nvPr/>
          </p:nvSpPr>
          <p:spPr>
            <a:xfrm>
              <a:off x="7058596" y="3873653"/>
              <a:ext cx="24402" cy="29340"/>
            </a:xfrm>
            <a:custGeom>
              <a:rect b="b" l="l" r="r" t="t"/>
              <a:pathLst>
                <a:path extrusionOk="0" h="303" w="252">
                  <a:moveTo>
                    <a:pt x="0" y="1"/>
                  </a:moveTo>
                  <a:lnTo>
                    <a:pt x="0" y="303"/>
                  </a:lnTo>
                  <a:lnTo>
                    <a:pt x="251" y="30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41"/>
            <p:cNvSpPr/>
            <p:nvPr/>
          </p:nvSpPr>
          <p:spPr>
            <a:xfrm>
              <a:off x="6911507" y="3901541"/>
              <a:ext cx="182336" cy="5810"/>
            </a:xfrm>
            <a:custGeom>
              <a:rect b="b" l="l" r="r" t="t"/>
              <a:pathLst>
                <a:path extrusionOk="0" h="60" w="1883">
                  <a:moveTo>
                    <a:pt x="1" y="1"/>
                  </a:moveTo>
                  <a:lnTo>
                    <a:pt x="1" y="59"/>
                  </a:lnTo>
                  <a:lnTo>
                    <a:pt x="1882" y="59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41"/>
            <p:cNvSpPr/>
            <p:nvPr/>
          </p:nvSpPr>
          <p:spPr>
            <a:xfrm>
              <a:off x="6922159" y="3963223"/>
              <a:ext cx="24595" cy="29534"/>
            </a:xfrm>
            <a:custGeom>
              <a:rect b="b" l="l" r="r" t="t"/>
              <a:pathLst>
                <a:path extrusionOk="0" h="305" w="254">
                  <a:moveTo>
                    <a:pt x="1" y="0"/>
                  </a:moveTo>
                  <a:lnTo>
                    <a:pt x="1" y="304"/>
                  </a:lnTo>
                  <a:lnTo>
                    <a:pt x="253" y="30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41"/>
            <p:cNvSpPr/>
            <p:nvPr/>
          </p:nvSpPr>
          <p:spPr>
            <a:xfrm>
              <a:off x="6967477" y="3963223"/>
              <a:ext cx="25080" cy="29534"/>
            </a:xfrm>
            <a:custGeom>
              <a:rect b="b" l="l" r="r" t="t"/>
              <a:pathLst>
                <a:path extrusionOk="0" h="305" w="259">
                  <a:moveTo>
                    <a:pt x="1" y="0"/>
                  </a:moveTo>
                  <a:lnTo>
                    <a:pt x="1" y="304"/>
                  </a:lnTo>
                  <a:lnTo>
                    <a:pt x="258" y="30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41"/>
            <p:cNvSpPr/>
            <p:nvPr/>
          </p:nvSpPr>
          <p:spPr>
            <a:xfrm>
              <a:off x="7012601" y="3963223"/>
              <a:ext cx="25273" cy="29534"/>
            </a:xfrm>
            <a:custGeom>
              <a:rect b="b" l="l" r="r" t="t"/>
              <a:pathLst>
                <a:path extrusionOk="0" h="305" w="261">
                  <a:moveTo>
                    <a:pt x="1" y="0"/>
                  </a:moveTo>
                  <a:lnTo>
                    <a:pt x="1" y="304"/>
                  </a:lnTo>
                  <a:lnTo>
                    <a:pt x="260" y="304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41"/>
            <p:cNvSpPr/>
            <p:nvPr/>
          </p:nvSpPr>
          <p:spPr>
            <a:xfrm>
              <a:off x="7058596" y="3963223"/>
              <a:ext cx="24402" cy="29534"/>
            </a:xfrm>
            <a:custGeom>
              <a:rect b="b" l="l" r="r" t="t"/>
              <a:pathLst>
                <a:path extrusionOk="0" h="305" w="252">
                  <a:moveTo>
                    <a:pt x="0" y="0"/>
                  </a:moveTo>
                  <a:lnTo>
                    <a:pt x="0" y="304"/>
                  </a:lnTo>
                  <a:lnTo>
                    <a:pt x="251" y="30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41"/>
            <p:cNvSpPr/>
            <p:nvPr/>
          </p:nvSpPr>
          <p:spPr>
            <a:xfrm>
              <a:off x="6911507" y="3991305"/>
              <a:ext cx="182336" cy="5713"/>
            </a:xfrm>
            <a:custGeom>
              <a:rect b="b" l="l" r="r" t="t"/>
              <a:pathLst>
                <a:path extrusionOk="0" h="59" w="1883">
                  <a:moveTo>
                    <a:pt x="1" y="0"/>
                  </a:moveTo>
                  <a:lnTo>
                    <a:pt x="1" y="59"/>
                  </a:lnTo>
                  <a:lnTo>
                    <a:pt x="1882" y="5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41"/>
            <p:cNvSpPr/>
            <p:nvPr/>
          </p:nvSpPr>
          <p:spPr>
            <a:xfrm>
              <a:off x="7123184" y="3461047"/>
              <a:ext cx="249053" cy="647228"/>
            </a:xfrm>
            <a:custGeom>
              <a:rect b="b" l="l" r="r" t="t"/>
              <a:pathLst>
                <a:path extrusionOk="0" h="6684" w="2572">
                  <a:moveTo>
                    <a:pt x="0" y="1"/>
                  </a:moveTo>
                  <a:lnTo>
                    <a:pt x="0" y="6684"/>
                  </a:lnTo>
                  <a:lnTo>
                    <a:pt x="2572" y="6684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41"/>
            <p:cNvSpPr/>
            <p:nvPr/>
          </p:nvSpPr>
          <p:spPr>
            <a:xfrm>
              <a:off x="7166856" y="3514112"/>
              <a:ext cx="25273" cy="30212"/>
            </a:xfrm>
            <a:custGeom>
              <a:rect b="b" l="l" r="r" t="t"/>
              <a:pathLst>
                <a:path extrusionOk="0" h="312" w="261">
                  <a:moveTo>
                    <a:pt x="1" y="0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41"/>
            <p:cNvSpPr/>
            <p:nvPr/>
          </p:nvSpPr>
          <p:spPr>
            <a:xfrm>
              <a:off x="7211980" y="3514112"/>
              <a:ext cx="25273" cy="30212"/>
            </a:xfrm>
            <a:custGeom>
              <a:rect b="b" l="l" r="r" t="t"/>
              <a:pathLst>
                <a:path extrusionOk="0" h="312" w="261">
                  <a:moveTo>
                    <a:pt x="1" y="0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41"/>
            <p:cNvSpPr/>
            <p:nvPr/>
          </p:nvSpPr>
          <p:spPr>
            <a:xfrm>
              <a:off x="7257976" y="3514112"/>
              <a:ext cx="24595" cy="30212"/>
            </a:xfrm>
            <a:custGeom>
              <a:rect b="b" l="l" r="r" t="t"/>
              <a:pathLst>
                <a:path extrusionOk="0" h="312" w="254">
                  <a:moveTo>
                    <a:pt x="1" y="0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41"/>
            <p:cNvSpPr/>
            <p:nvPr/>
          </p:nvSpPr>
          <p:spPr>
            <a:xfrm>
              <a:off x="7303294" y="3514112"/>
              <a:ext cx="24402" cy="30212"/>
            </a:xfrm>
            <a:custGeom>
              <a:rect b="b" l="l" r="r" t="t"/>
              <a:pathLst>
                <a:path extrusionOk="0" h="312" w="252">
                  <a:moveTo>
                    <a:pt x="0" y="0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41"/>
            <p:cNvSpPr/>
            <p:nvPr/>
          </p:nvSpPr>
          <p:spPr>
            <a:xfrm>
              <a:off x="7156011" y="3542871"/>
              <a:ext cx="182529" cy="5035"/>
            </a:xfrm>
            <a:custGeom>
              <a:rect b="b" l="l" r="r" t="t"/>
              <a:pathLst>
                <a:path extrusionOk="0" h="52" w="1885">
                  <a:moveTo>
                    <a:pt x="1" y="0"/>
                  </a:moveTo>
                  <a:lnTo>
                    <a:pt x="1" y="52"/>
                  </a:lnTo>
                  <a:lnTo>
                    <a:pt x="1884" y="52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41"/>
            <p:cNvSpPr/>
            <p:nvPr/>
          </p:nvSpPr>
          <p:spPr>
            <a:xfrm>
              <a:off x="7166856" y="3603779"/>
              <a:ext cx="25273" cy="30309"/>
            </a:xfrm>
            <a:custGeom>
              <a:rect b="b" l="l" r="r" t="t"/>
              <a:pathLst>
                <a:path extrusionOk="0" h="313" w="261">
                  <a:moveTo>
                    <a:pt x="1" y="1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41"/>
            <p:cNvSpPr/>
            <p:nvPr/>
          </p:nvSpPr>
          <p:spPr>
            <a:xfrm>
              <a:off x="7211980" y="3603779"/>
              <a:ext cx="25273" cy="30309"/>
            </a:xfrm>
            <a:custGeom>
              <a:rect b="b" l="l" r="r" t="t"/>
              <a:pathLst>
                <a:path extrusionOk="0" h="313" w="261">
                  <a:moveTo>
                    <a:pt x="1" y="1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41"/>
            <p:cNvSpPr/>
            <p:nvPr/>
          </p:nvSpPr>
          <p:spPr>
            <a:xfrm>
              <a:off x="7257976" y="3603779"/>
              <a:ext cx="24595" cy="30309"/>
            </a:xfrm>
            <a:custGeom>
              <a:rect b="b" l="l" r="r" t="t"/>
              <a:pathLst>
                <a:path extrusionOk="0" h="313" w="254">
                  <a:moveTo>
                    <a:pt x="1" y="1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41"/>
            <p:cNvSpPr/>
            <p:nvPr/>
          </p:nvSpPr>
          <p:spPr>
            <a:xfrm>
              <a:off x="7303294" y="3603779"/>
              <a:ext cx="24402" cy="30309"/>
            </a:xfrm>
            <a:custGeom>
              <a:rect b="b" l="l" r="r" t="t"/>
              <a:pathLst>
                <a:path extrusionOk="0" h="313" w="252">
                  <a:moveTo>
                    <a:pt x="0" y="1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41"/>
            <p:cNvSpPr/>
            <p:nvPr/>
          </p:nvSpPr>
          <p:spPr>
            <a:xfrm>
              <a:off x="7156011" y="3632539"/>
              <a:ext cx="182529" cy="5132"/>
            </a:xfrm>
            <a:custGeom>
              <a:rect b="b" l="l" r="r" t="t"/>
              <a:pathLst>
                <a:path extrusionOk="0" h="53" w="1885">
                  <a:moveTo>
                    <a:pt x="1" y="1"/>
                  </a:moveTo>
                  <a:lnTo>
                    <a:pt x="1" y="52"/>
                  </a:lnTo>
                  <a:lnTo>
                    <a:pt x="1884" y="52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41"/>
            <p:cNvSpPr/>
            <p:nvPr/>
          </p:nvSpPr>
          <p:spPr>
            <a:xfrm>
              <a:off x="7166856" y="3693543"/>
              <a:ext cx="25273" cy="30212"/>
            </a:xfrm>
            <a:custGeom>
              <a:rect b="b" l="l" r="r" t="t"/>
              <a:pathLst>
                <a:path extrusionOk="0" h="312" w="261">
                  <a:moveTo>
                    <a:pt x="1" y="0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41"/>
            <p:cNvSpPr/>
            <p:nvPr/>
          </p:nvSpPr>
          <p:spPr>
            <a:xfrm>
              <a:off x="7211980" y="3693543"/>
              <a:ext cx="25273" cy="30212"/>
            </a:xfrm>
            <a:custGeom>
              <a:rect b="b" l="l" r="r" t="t"/>
              <a:pathLst>
                <a:path extrusionOk="0" h="312" w="261">
                  <a:moveTo>
                    <a:pt x="1" y="0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41"/>
            <p:cNvSpPr/>
            <p:nvPr/>
          </p:nvSpPr>
          <p:spPr>
            <a:xfrm>
              <a:off x="7257976" y="3693543"/>
              <a:ext cx="24595" cy="30212"/>
            </a:xfrm>
            <a:custGeom>
              <a:rect b="b" l="l" r="r" t="t"/>
              <a:pathLst>
                <a:path extrusionOk="0" h="312" w="254">
                  <a:moveTo>
                    <a:pt x="1" y="0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41"/>
            <p:cNvSpPr/>
            <p:nvPr/>
          </p:nvSpPr>
          <p:spPr>
            <a:xfrm>
              <a:off x="7303294" y="3693543"/>
              <a:ext cx="24402" cy="30212"/>
            </a:xfrm>
            <a:custGeom>
              <a:rect b="b" l="l" r="r" t="t"/>
              <a:pathLst>
                <a:path extrusionOk="0" h="312" w="252">
                  <a:moveTo>
                    <a:pt x="0" y="0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41"/>
            <p:cNvSpPr/>
            <p:nvPr/>
          </p:nvSpPr>
          <p:spPr>
            <a:xfrm>
              <a:off x="7156011" y="3722109"/>
              <a:ext cx="182529" cy="6004"/>
            </a:xfrm>
            <a:custGeom>
              <a:rect b="b" l="l" r="r" t="t"/>
              <a:pathLst>
                <a:path extrusionOk="0" h="62" w="1885">
                  <a:moveTo>
                    <a:pt x="1" y="1"/>
                  </a:moveTo>
                  <a:lnTo>
                    <a:pt x="1" y="61"/>
                  </a:lnTo>
                  <a:lnTo>
                    <a:pt x="1884" y="61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41"/>
            <p:cNvSpPr/>
            <p:nvPr/>
          </p:nvSpPr>
          <p:spPr>
            <a:xfrm>
              <a:off x="7166856" y="3783985"/>
              <a:ext cx="25273" cy="29534"/>
            </a:xfrm>
            <a:custGeom>
              <a:rect b="b" l="l" r="r" t="t"/>
              <a:pathLst>
                <a:path extrusionOk="0" h="305" w="261">
                  <a:moveTo>
                    <a:pt x="1" y="0"/>
                  </a:moveTo>
                  <a:lnTo>
                    <a:pt x="1" y="304"/>
                  </a:lnTo>
                  <a:lnTo>
                    <a:pt x="261" y="30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41"/>
            <p:cNvSpPr/>
            <p:nvPr/>
          </p:nvSpPr>
          <p:spPr>
            <a:xfrm>
              <a:off x="7211980" y="3783985"/>
              <a:ext cx="25273" cy="29534"/>
            </a:xfrm>
            <a:custGeom>
              <a:rect b="b" l="l" r="r" t="t"/>
              <a:pathLst>
                <a:path extrusionOk="0" h="305" w="261">
                  <a:moveTo>
                    <a:pt x="1" y="0"/>
                  </a:moveTo>
                  <a:lnTo>
                    <a:pt x="1" y="304"/>
                  </a:lnTo>
                  <a:lnTo>
                    <a:pt x="261" y="30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41"/>
            <p:cNvSpPr/>
            <p:nvPr/>
          </p:nvSpPr>
          <p:spPr>
            <a:xfrm>
              <a:off x="7257976" y="3783985"/>
              <a:ext cx="24595" cy="29534"/>
            </a:xfrm>
            <a:custGeom>
              <a:rect b="b" l="l" r="r" t="t"/>
              <a:pathLst>
                <a:path extrusionOk="0" h="305" w="254">
                  <a:moveTo>
                    <a:pt x="1" y="0"/>
                  </a:moveTo>
                  <a:lnTo>
                    <a:pt x="1" y="304"/>
                  </a:lnTo>
                  <a:lnTo>
                    <a:pt x="253" y="30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41"/>
            <p:cNvSpPr/>
            <p:nvPr/>
          </p:nvSpPr>
          <p:spPr>
            <a:xfrm>
              <a:off x="7303294" y="3783985"/>
              <a:ext cx="24402" cy="29534"/>
            </a:xfrm>
            <a:custGeom>
              <a:rect b="b" l="l" r="r" t="t"/>
              <a:pathLst>
                <a:path extrusionOk="0" h="305" w="252">
                  <a:moveTo>
                    <a:pt x="0" y="0"/>
                  </a:moveTo>
                  <a:lnTo>
                    <a:pt x="0" y="304"/>
                  </a:lnTo>
                  <a:lnTo>
                    <a:pt x="251" y="30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41"/>
            <p:cNvSpPr/>
            <p:nvPr/>
          </p:nvSpPr>
          <p:spPr>
            <a:xfrm>
              <a:off x="7156011" y="3811873"/>
              <a:ext cx="182529" cy="5907"/>
            </a:xfrm>
            <a:custGeom>
              <a:rect b="b" l="l" r="r" t="t"/>
              <a:pathLst>
                <a:path extrusionOk="0" h="61" w="1885">
                  <a:moveTo>
                    <a:pt x="1" y="0"/>
                  </a:moveTo>
                  <a:lnTo>
                    <a:pt x="1" y="61"/>
                  </a:lnTo>
                  <a:lnTo>
                    <a:pt x="1884" y="61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41"/>
            <p:cNvSpPr/>
            <p:nvPr/>
          </p:nvSpPr>
          <p:spPr>
            <a:xfrm>
              <a:off x="7166856" y="3873653"/>
              <a:ext cx="25273" cy="29340"/>
            </a:xfrm>
            <a:custGeom>
              <a:rect b="b" l="l" r="r" t="t"/>
              <a:pathLst>
                <a:path extrusionOk="0" h="303" w="261">
                  <a:moveTo>
                    <a:pt x="1" y="1"/>
                  </a:moveTo>
                  <a:lnTo>
                    <a:pt x="1" y="303"/>
                  </a:lnTo>
                  <a:lnTo>
                    <a:pt x="261" y="303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41"/>
            <p:cNvSpPr/>
            <p:nvPr/>
          </p:nvSpPr>
          <p:spPr>
            <a:xfrm>
              <a:off x="7211980" y="3873653"/>
              <a:ext cx="25273" cy="29340"/>
            </a:xfrm>
            <a:custGeom>
              <a:rect b="b" l="l" r="r" t="t"/>
              <a:pathLst>
                <a:path extrusionOk="0" h="303" w="261">
                  <a:moveTo>
                    <a:pt x="1" y="1"/>
                  </a:moveTo>
                  <a:lnTo>
                    <a:pt x="1" y="303"/>
                  </a:lnTo>
                  <a:lnTo>
                    <a:pt x="261" y="303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41"/>
            <p:cNvSpPr/>
            <p:nvPr/>
          </p:nvSpPr>
          <p:spPr>
            <a:xfrm>
              <a:off x="7257976" y="3873653"/>
              <a:ext cx="24595" cy="29340"/>
            </a:xfrm>
            <a:custGeom>
              <a:rect b="b" l="l" r="r" t="t"/>
              <a:pathLst>
                <a:path extrusionOk="0" h="303" w="254">
                  <a:moveTo>
                    <a:pt x="1" y="1"/>
                  </a:moveTo>
                  <a:lnTo>
                    <a:pt x="1" y="303"/>
                  </a:lnTo>
                  <a:lnTo>
                    <a:pt x="253" y="303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41"/>
            <p:cNvSpPr/>
            <p:nvPr/>
          </p:nvSpPr>
          <p:spPr>
            <a:xfrm>
              <a:off x="7303294" y="3873653"/>
              <a:ext cx="24402" cy="29340"/>
            </a:xfrm>
            <a:custGeom>
              <a:rect b="b" l="l" r="r" t="t"/>
              <a:pathLst>
                <a:path extrusionOk="0" h="303" w="252">
                  <a:moveTo>
                    <a:pt x="0" y="1"/>
                  </a:moveTo>
                  <a:lnTo>
                    <a:pt x="0" y="303"/>
                  </a:lnTo>
                  <a:lnTo>
                    <a:pt x="251" y="30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41"/>
            <p:cNvSpPr/>
            <p:nvPr/>
          </p:nvSpPr>
          <p:spPr>
            <a:xfrm>
              <a:off x="7156011" y="3901541"/>
              <a:ext cx="182529" cy="5810"/>
            </a:xfrm>
            <a:custGeom>
              <a:rect b="b" l="l" r="r" t="t"/>
              <a:pathLst>
                <a:path extrusionOk="0" h="60" w="1885">
                  <a:moveTo>
                    <a:pt x="1" y="1"/>
                  </a:moveTo>
                  <a:lnTo>
                    <a:pt x="1" y="59"/>
                  </a:lnTo>
                  <a:lnTo>
                    <a:pt x="1884" y="59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41"/>
            <p:cNvSpPr/>
            <p:nvPr/>
          </p:nvSpPr>
          <p:spPr>
            <a:xfrm>
              <a:off x="7166856" y="3963223"/>
              <a:ext cx="25273" cy="29534"/>
            </a:xfrm>
            <a:custGeom>
              <a:rect b="b" l="l" r="r" t="t"/>
              <a:pathLst>
                <a:path extrusionOk="0" h="305" w="261">
                  <a:moveTo>
                    <a:pt x="1" y="0"/>
                  </a:moveTo>
                  <a:lnTo>
                    <a:pt x="1" y="304"/>
                  </a:lnTo>
                  <a:lnTo>
                    <a:pt x="261" y="30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41"/>
            <p:cNvSpPr/>
            <p:nvPr/>
          </p:nvSpPr>
          <p:spPr>
            <a:xfrm>
              <a:off x="7211980" y="3963223"/>
              <a:ext cx="25273" cy="29534"/>
            </a:xfrm>
            <a:custGeom>
              <a:rect b="b" l="l" r="r" t="t"/>
              <a:pathLst>
                <a:path extrusionOk="0" h="305" w="261">
                  <a:moveTo>
                    <a:pt x="1" y="0"/>
                  </a:moveTo>
                  <a:lnTo>
                    <a:pt x="1" y="304"/>
                  </a:lnTo>
                  <a:lnTo>
                    <a:pt x="261" y="30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41"/>
            <p:cNvSpPr/>
            <p:nvPr/>
          </p:nvSpPr>
          <p:spPr>
            <a:xfrm>
              <a:off x="7257976" y="3963223"/>
              <a:ext cx="24595" cy="29534"/>
            </a:xfrm>
            <a:custGeom>
              <a:rect b="b" l="l" r="r" t="t"/>
              <a:pathLst>
                <a:path extrusionOk="0" h="305" w="254">
                  <a:moveTo>
                    <a:pt x="1" y="0"/>
                  </a:moveTo>
                  <a:lnTo>
                    <a:pt x="1" y="304"/>
                  </a:lnTo>
                  <a:lnTo>
                    <a:pt x="253" y="30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41"/>
            <p:cNvSpPr/>
            <p:nvPr/>
          </p:nvSpPr>
          <p:spPr>
            <a:xfrm>
              <a:off x="7303294" y="3963223"/>
              <a:ext cx="24402" cy="29534"/>
            </a:xfrm>
            <a:custGeom>
              <a:rect b="b" l="l" r="r" t="t"/>
              <a:pathLst>
                <a:path extrusionOk="0" h="305" w="252">
                  <a:moveTo>
                    <a:pt x="0" y="0"/>
                  </a:moveTo>
                  <a:lnTo>
                    <a:pt x="0" y="304"/>
                  </a:lnTo>
                  <a:lnTo>
                    <a:pt x="251" y="30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41"/>
            <p:cNvSpPr/>
            <p:nvPr/>
          </p:nvSpPr>
          <p:spPr>
            <a:xfrm>
              <a:off x="7156011" y="3991305"/>
              <a:ext cx="182529" cy="5713"/>
            </a:xfrm>
            <a:custGeom>
              <a:rect b="b" l="l" r="r" t="t"/>
              <a:pathLst>
                <a:path extrusionOk="0" h="59" w="1885">
                  <a:moveTo>
                    <a:pt x="1" y="0"/>
                  </a:moveTo>
                  <a:lnTo>
                    <a:pt x="1" y="59"/>
                  </a:lnTo>
                  <a:lnTo>
                    <a:pt x="1884" y="59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41"/>
            <p:cNvSpPr/>
            <p:nvPr/>
          </p:nvSpPr>
          <p:spPr>
            <a:xfrm>
              <a:off x="6585664" y="3172582"/>
              <a:ext cx="86956" cy="86956"/>
            </a:xfrm>
            <a:custGeom>
              <a:rect b="b" l="l" r="r" t="t"/>
              <a:pathLst>
                <a:path extrusionOk="0" h="898" w="898">
                  <a:moveTo>
                    <a:pt x="453" y="1"/>
                  </a:moveTo>
                  <a:cubicBezTo>
                    <a:pt x="200" y="1"/>
                    <a:pt x="1" y="200"/>
                    <a:pt x="1" y="445"/>
                  </a:cubicBezTo>
                  <a:cubicBezTo>
                    <a:pt x="1" y="696"/>
                    <a:pt x="200" y="897"/>
                    <a:pt x="453" y="897"/>
                  </a:cubicBezTo>
                  <a:cubicBezTo>
                    <a:pt x="698" y="897"/>
                    <a:pt x="897" y="696"/>
                    <a:pt x="897" y="445"/>
                  </a:cubicBezTo>
                  <a:cubicBezTo>
                    <a:pt x="897" y="200"/>
                    <a:pt x="698" y="1"/>
                    <a:pt x="453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41"/>
            <p:cNvSpPr/>
            <p:nvPr/>
          </p:nvSpPr>
          <p:spPr>
            <a:xfrm>
              <a:off x="6645313" y="3009709"/>
              <a:ext cx="166455" cy="167327"/>
            </a:xfrm>
            <a:custGeom>
              <a:rect b="b" l="l" r="r" t="t"/>
              <a:pathLst>
                <a:path extrusionOk="0" h="1728" w="1719">
                  <a:moveTo>
                    <a:pt x="859" y="0"/>
                  </a:moveTo>
                  <a:cubicBezTo>
                    <a:pt x="384" y="0"/>
                    <a:pt x="0" y="386"/>
                    <a:pt x="0" y="859"/>
                  </a:cubicBezTo>
                  <a:cubicBezTo>
                    <a:pt x="0" y="1334"/>
                    <a:pt x="384" y="1727"/>
                    <a:pt x="859" y="1727"/>
                  </a:cubicBezTo>
                  <a:cubicBezTo>
                    <a:pt x="1334" y="1727"/>
                    <a:pt x="1718" y="1334"/>
                    <a:pt x="1718" y="859"/>
                  </a:cubicBezTo>
                  <a:cubicBezTo>
                    <a:pt x="1718" y="386"/>
                    <a:pt x="1334" y="0"/>
                    <a:pt x="85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41"/>
            <p:cNvSpPr/>
            <p:nvPr/>
          </p:nvSpPr>
          <p:spPr>
            <a:xfrm>
              <a:off x="6737111" y="2813041"/>
              <a:ext cx="299309" cy="157353"/>
            </a:xfrm>
            <a:custGeom>
              <a:rect b="b" l="l" r="r" t="t"/>
              <a:pathLst>
                <a:path extrusionOk="0" h="1625" w="3091">
                  <a:moveTo>
                    <a:pt x="815" y="1"/>
                  </a:moveTo>
                  <a:cubicBezTo>
                    <a:pt x="363" y="1"/>
                    <a:pt x="0" y="372"/>
                    <a:pt x="0" y="817"/>
                  </a:cubicBezTo>
                  <a:cubicBezTo>
                    <a:pt x="0" y="1261"/>
                    <a:pt x="363" y="1624"/>
                    <a:pt x="815" y="1624"/>
                  </a:cubicBezTo>
                  <a:lnTo>
                    <a:pt x="2282" y="1624"/>
                  </a:lnTo>
                  <a:cubicBezTo>
                    <a:pt x="2726" y="1624"/>
                    <a:pt x="3091" y="1261"/>
                    <a:pt x="3091" y="817"/>
                  </a:cubicBezTo>
                  <a:cubicBezTo>
                    <a:pt x="3091" y="372"/>
                    <a:pt x="2726" y="1"/>
                    <a:pt x="228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41"/>
            <p:cNvSpPr/>
            <p:nvPr/>
          </p:nvSpPr>
          <p:spPr>
            <a:xfrm>
              <a:off x="7459679" y="2904161"/>
              <a:ext cx="267645" cy="68945"/>
            </a:xfrm>
            <a:custGeom>
              <a:rect b="b" l="l" r="r" t="t"/>
              <a:pathLst>
                <a:path extrusionOk="0" h="712" w="2764">
                  <a:moveTo>
                    <a:pt x="1364" y="0"/>
                  </a:moveTo>
                  <a:cubicBezTo>
                    <a:pt x="1060" y="0"/>
                    <a:pt x="815" y="239"/>
                    <a:pt x="786" y="534"/>
                  </a:cubicBezTo>
                  <a:lnTo>
                    <a:pt x="777" y="534"/>
                  </a:lnTo>
                  <a:cubicBezTo>
                    <a:pt x="726" y="534"/>
                    <a:pt x="674" y="550"/>
                    <a:pt x="630" y="571"/>
                  </a:cubicBezTo>
                  <a:cubicBezTo>
                    <a:pt x="578" y="461"/>
                    <a:pt x="466" y="379"/>
                    <a:pt x="333" y="379"/>
                  </a:cubicBezTo>
                  <a:cubicBezTo>
                    <a:pt x="148" y="379"/>
                    <a:pt x="0" y="527"/>
                    <a:pt x="0" y="712"/>
                  </a:cubicBezTo>
                  <a:lnTo>
                    <a:pt x="2764" y="712"/>
                  </a:lnTo>
                  <a:cubicBezTo>
                    <a:pt x="2734" y="676"/>
                    <a:pt x="2689" y="653"/>
                    <a:pt x="2638" y="653"/>
                  </a:cubicBezTo>
                  <a:cubicBezTo>
                    <a:pt x="2609" y="653"/>
                    <a:pt x="2579" y="667"/>
                    <a:pt x="2549" y="683"/>
                  </a:cubicBezTo>
                  <a:cubicBezTo>
                    <a:pt x="2534" y="609"/>
                    <a:pt x="2476" y="550"/>
                    <a:pt x="2394" y="550"/>
                  </a:cubicBezTo>
                  <a:cubicBezTo>
                    <a:pt x="2326" y="550"/>
                    <a:pt x="2268" y="594"/>
                    <a:pt x="2237" y="653"/>
                  </a:cubicBezTo>
                  <a:lnTo>
                    <a:pt x="2230" y="653"/>
                  </a:lnTo>
                  <a:cubicBezTo>
                    <a:pt x="2186" y="653"/>
                    <a:pt x="2156" y="667"/>
                    <a:pt x="2127" y="690"/>
                  </a:cubicBezTo>
                  <a:cubicBezTo>
                    <a:pt x="2090" y="623"/>
                    <a:pt x="2022" y="564"/>
                    <a:pt x="1949" y="543"/>
                  </a:cubicBezTo>
                  <a:cubicBezTo>
                    <a:pt x="1926" y="239"/>
                    <a:pt x="1675" y="0"/>
                    <a:pt x="1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41"/>
            <p:cNvSpPr/>
            <p:nvPr/>
          </p:nvSpPr>
          <p:spPr>
            <a:xfrm>
              <a:off x="6927194" y="2983854"/>
              <a:ext cx="574895" cy="155126"/>
            </a:xfrm>
            <a:custGeom>
              <a:rect b="b" l="l" r="r" t="t"/>
              <a:pathLst>
                <a:path extrusionOk="0" h="1602" w="5937">
                  <a:moveTo>
                    <a:pt x="3143" y="1"/>
                  </a:moveTo>
                  <a:cubicBezTo>
                    <a:pt x="2602" y="1"/>
                    <a:pt x="2165" y="438"/>
                    <a:pt x="2165" y="979"/>
                  </a:cubicBezTo>
                  <a:lnTo>
                    <a:pt x="2165" y="993"/>
                  </a:lnTo>
                  <a:cubicBezTo>
                    <a:pt x="2097" y="972"/>
                    <a:pt x="2031" y="956"/>
                    <a:pt x="1957" y="956"/>
                  </a:cubicBezTo>
                  <a:cubicBezTo>
                    <a:pt x="1809" y="956"/>
                    <a:pt x="1669" y="1009"/>
                    <a:pt x="1557" y="1098"/>
                  </a:cubicBezTo>
                  <a:cubicBezTo>
                    <a:pt x="1446" y="956"/>
                    <a:pt x="1283" y="867"/>
                    <a:pt x="1091" y="867"/>
                  </a:cubicBezTo>
                  <a:cubicBezTo>
                    <a:pt x="824" y="867"/>
                    <a:pt x="602" y="1045"/>
                    <a:pt x="527" y="1283"/>
                  </a:cubicBezTo>
                  <a:lnTo>
                    <a:pt x="482" y="1283"/>
                  </a:lnTo>
                  <a:cubicBezTo>
                    <a:pt x="267" y="1283"/>
                    <a:pt x="82" y="1409"/>
                    <a:pt x="0" y="1601"/>
                  </a:cubicBezTo>
                  <a:lnTo>
                    <a:pt x="5930" y="1601"/>
                  </a:lnTo>
                  <a:cubicBezTo>
                    <a:pt x="5937" y="1557"/>
                    <a:pt x="5937" y="1512"/>
                    <a:pt x="5937" y="1468"/>
                  </a:cubicBezTo>
                  <a:cubicBezTo>
                    <a:pt x="5937" y="1112"/>
                    <a:pt x="5647" y="822"/>
                    <a:pt x="5291" y="822"/>
                  </a:cubicBezTo>
                  <a:cubicBezTo>
                    <a:pt x="5106" y="822"/>
                    <a:pt x="4935" y="904"/>
                    <a:pt x="4818" y="1030"/>
                  </a:cubicBezTo>
                  <a:cubicBezTo>
                    <a:pt x="4699" y="897"/>
                    <a:pt x="4528" y="815"/>
                    <a:pt x="4336" y="815"/>
                  </a:cubicBezTo>
                  <a:cubicBezTo>
                    <a:pt x="4254" y="815"/>
                    <a:pt x="4180" y="831"/>
                    <a:pt x="4114" y="860"/>
                  </a:cubicBezTo>
                  <a:cubicBezTo>
                    <a:pt x="4053" y="371"/>
                    <a:pt x="3646" y="1"/>
                    <a:pt x="3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41"/>
            <p:cNvSpPr/>
            <p:nvPr/>
          </p:nvSpPr>
          <p:spPr>
            <a:xfrm>
              <a:off x="7532885" y="3448846"/>
              <a:ext cx="528221" cy="142828"/>
            </a:xfrm>
            <a:custGeom>
              <a:rect b="b" l="l" r="r" t="t"/>
              <a:pathLst>
                <a:path extrusionOk="0" h="1475" w="5455">
                  <a:moveTo>
                    <a:pt x="2572" y="0"/>
                  </a:moveTo>
                  <a:cubicBezTo>
                    <a:pt x="2111" y="0"/>
                    <a:pt x="1734" y="349"/>
                    <a:pt x="1682" y="793"/>
                  </a:cubicBezTo>
                  <a:cubicBezTo>
                    <a:pt x="1615" y="763"/>
                    <a:pt x="1549" y="749"/>
                    <a:pt x="1474" y="749"/>
                  </a:cubicBezTo>
                  <a:cubicBezTo>
                    <a:pt x="1296" y="749"/>
                    <a:pt x="1142" y="831"/>
                    <a:pt x="1030" y="948"/>
                  </a:cubicBezTo>
                  <a:cubicBezTo>
                    <a:pt x="919" y="838"/>
                    <a:pt x="763" y="763"/>
                    <a:pt x="592" y="763"/>
                  </a:cubicBezTo>
                  <a:cubicBezTo>
                    <a:pt x="267" y="763"/>
                    <a:pt x="0" y="1023"/>
                    <a:pt x="0" y="1355"/>
                  </a:cubicBezTo>
                  <a:cubicBezTo>
                    <a:pt x="0" y="1393"/>
                    <a:pt x="7" y="1437"/>
                    <a:pt x="14" y="1475"/>
                  </a:cubicBezTo>
                  <a:lnTo>
                    <a:pt x="5454" y="1475"/>
                  </a:lnTo>
                  <a:cubicBezTo>
                    <a:pt x="5380" y="1297"/>
                    <a:pt x="5209" y="1178"/>
                    <a:pt x="5010" y="1178"/>
                  </a:cubicBezTo>
                  <a:cubicBezTo>
                    <a:pt x="4994" y="1178"/>
                    <a:pt x="4987" y="1178"/>
                    <a:pt x="4972" y="1187"/>
                  </a:cubicBezTo>
                  <a:cubicBezTo>
                    <a:pt x="4905" y="964"/>
                    <a:pt x="4698" y="801"/>
                    <a:pt x="4453" y="801"/>
                  </a:cubicBezTo>
                  <a:cubicBezTo>
                    <a:pt x="4275" y="801"/>
                    <a:pt x="4128" y="882"/>
                    <a:pt x="4023" y="1009"/>
                  </a:cubicBezTo>
                  <a:cubicBezTo>
                    <a:pt x="3927" y="927"/>
                    <a:pt x="3793" y="875"/>
                    <a:pt x="3660" y="875"/>
                  </a:cubicBezTo>
                  <a:cubicBezTo>
                    <a:pt x="3587" y="875"/>
                    <a:pt x="3527" y="890"/>
                    <a:pt x="3468" y="911"/>
                  </a:cubicBezTo>
                  <a:lnTo>
                    <a:pt x="3468" y="897"/>
                  </a:lnTo>
                  <a:cubicBezTo>
                    <a:pt x="3468" y="400"/>
                    <a:pt x="3068" y="0"/>
                    <a:pt x="2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7" name="Google Shape;3347;p41"/>
          <p:cNvGrpSpPr/>
          <p:nvPr/>
        </p:nvGrpSpPr>
        <p:grpSpPr>
          <a:xfrm>
            <a:off x="4500549" y="4122613"/>
            <a:ext cx="2749703" cy="122913"/>
            <a:chOff x="5024149" y="4918613"/>
            <a:chExt cx="2749703" cy="122913"/>
          </a:xfrm>
        </p:grpSpPr>
        <p:sp>
          <p:nvSpPr>
            <p:cNvPr id="3348" name="Google Shape;3348;p41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41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41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41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41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41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41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41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41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41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41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41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41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41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41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41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41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41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41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41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41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41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41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41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41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41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41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41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41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41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8" name="Google Shape;3378;p41"/>
          <p:cNvGrpSpPr/>
          <p:nvPr/>
        </p:nvGrpSpPr>
        <p:grpSpPr>
          <a:xfrm>
            <a:off x="1707199" y="4122613"/>
            <a:ext cx="2749703" cy="122913"/>
            <a:chOff x="5024149" y="4918613"/>
            <a:chExt cx="2749703" cy="122913"/>
          </a:xfrm>
        </p:grpSpPr>
        <p:sp>
          <p:nvSpPr>
            <p:cNvPr id="3379" name="Google Shape;3379;p41"/>
            <p:cNvSpPr/>
            <p:nvPr/>
          </p:nvSpPr>
          <p:spPr>
            <a:xfrm>
              <a:off x="5121294" y="4919510"/>
              <a:ext cx="27619" cy="26802"/>
            </a:xfrm>
            <a:custGeom>
              <a:rect b="b" l="l" r="r" t="t"/>
              <a:pathLst>
                <a:path extrusionOk="0" h="1285" w="1324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41"/>
            <p:cNvSpPr/>
            <p:nvPr/>
          </p:nvSpPr>
          <p:spPr>
            <a:xfrm>
              <a:off x="5307928" y="4919510"/>
              <a:ext cx="27639" cy="26802"/>
            </a:xfrm>
            <a:custGeom>
              <a:rect b="b" l="l" r="r" t="t"/>
              <a:pathLst>
                <a:path extrusionOk="0" h="1285" w="1325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41"/>
            <p:cNvSpPr/>
            <p:nvPr/>
          </p:nvSpPr>
          <p:spPr>
            <a:xfrm>
              <a:off x="5496482" y="4919823"/>
              <a:ext cx="25720" cy="27365"/>
            </a:xfrm>
            <a:custGeom>
              <a:rect b="b" l="l" r="r" t="t"/>
              <a:pathLst>
                <a:path extrusionOk="0" h="1312" w="1233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41"/>
            <p:cNvSpPr/>
            <p:nvPr/>
          </p:nvSpPr>
          <p:spPr>
            <a:xfrm>
              <a:off x="5680738" y="4920490"/>
              <a:ext cx="33835" cy="26239"/>
            </a:xfrm>
            <a:custGeom>
              <a:rect b="b" l="l" r="r" t="t"/>
              <a:pathLst>
                <a:path extrusionOk="0" h="1258" w="1622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41"/>
            <p:cNvSpPr/>
            <p:nvPr/>
          </p:nvSpPr>
          <p:spPr>
            <a:xfrm>
              <a:off x="5871190" y="4919823"/>
              <a:ext cx="27639" cy="27365"/>
            </a:xfrm>
            <a:custGeom>
              <a:rect b="b" l="l" r="r" t="t"/>
              <a:pathLst>
                <a:path extrusionOk="0" h="1312" w="1325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41"/>
            <p:cNvSpPr/>
            <p:nvPr/>
          </p:nvSpPr>
          <p:spPr>
            <a:xfrm>
              <a:off x="6055947" y="4920490"/>
              <a:ext cx="33334" cy="26239"/>
            </a:xfrm>
            <a:custGeom>
              <a:rect b="b" l="l" r="r" t="t"/>
              <a:pathLst>
                <a:path extrusionOk="0" h="1258" w="1598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41"/>
            <p:cNvSpPr/>
            <p:nvPr/>
          </p:nvSpPr>
          <p:spPr>
            <a:xfrm>
              <a:off x="6244021" y="4919093"/>
              <a:ext cx="31916" cy="27636"/>
            </a:xfrm>
            <a:custGeom>
              <a:rect b="b" l="l" r="r" t="t"/>
              <a:pathLst>
                <a:path extrusionOk="0" h="1325" w="153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41"/>
            <p:cNvSpPr/>
            <p:nvPr/>
          </p:nvSpPr>
          <p:spPr>
            <a:xfrm>
              <a:off x="6434473" y="4919823"/>
              <a:ext cx="26200" cy="27365"/>
            </a:xfrm>
            <a:custGeom>
              <a:rect b="b" l="l" r="r" t="t"/>
              <a:pathLst>
                <a:path extrusionOk="0" h="1312" w="1256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41"/>
            <p:cNvSpPr/>
            <p:nvPr/>
          </p:nvSpPr>
          <p:spPr>
            <a:xfrm>
              <a:off x="6621107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41"/>
            <p:cNvSpPr/>
            <p:nvPr/>
          </p:nvSpPr>
          <p:spPr>
            <a:xfrm>
              <a:off x="6807762" y="4919176"/>
              <a:ext cx="27640" cy="26406"/>
            </a:xfrm>
            <a:custGeom>
              <a:rect b="b" l="l" r="r" t="t"/>
              <a:pathLst>
                <a:path extrusionOk="0" h="1266" w="1325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41"/>
            <p:cNvSpPr/>
            <p:nvPr/>
          </p:nvSpPr>
          <p:spPr>
            <a:xfrm>
              <a:off x="6998214" y="4918613"/>
              <a:ext cx="25720" cy="27407"/>
            </a:xfrm>
            <a:custGeom>
              <a:rect b="b" l="l" r="r" t="t"/>
              <a:pathLst>
                <a:path extrusionOk="0" h="1314" w="1233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41"/>
            <p:cNvSpPr/>
            <p:nvPr/>
          </p:nvSpPr>
          <p:spPr>
            <a:xfrm>
              <a:off x="7182470" y="4920490"/>
              <a:ext cx="31937" cy="26239"/>
            </a:xfrm>
            <a:custGeom>
              <a:rect b="b" l="l" r="r" t="t"/>
              <a:pathLst>
                <a:path extrusionOk="0" h="1258" w="1531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41"/>
            <p:cNvSpPr/>
            <p:nvPr/>
          </p:nvSpPr>
          <p:spPr>
            <a:xfrm>
              <a:off x="7372922" y="4918613"/>
              <a:ext cx="25741" cy="27407"/>
            </a:xfrm>
            <a:custGeom>
              <a:rect b="b" l="l" r="r" t="t"/>
              <a:pathLst>
                <a:path extrusionOk="0" h="1314" w="1234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41"/>
            <p:cNvSpPr/>
            <p:nvPr/>
          </p:nvSpPr>
          <p:spPr>
            <a:xfrm>
              <a:off x="7559578" y="4918613"/>
              <a:ext cx="27640" cy="27407"/>
            </a:xfrm>
            <a:custGeom>
              <a:rect b="b" l="l" r="r" t="t"/>
              <a:pathLst>
                <a:path extrusionOk="0" h="1314" w="1325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41"/>
            <p:cNvSpPr/>
            <p:nvPr/>
          </p:nvSpPr>
          <p:spPr>
            <a:xfrm>
              <a:off x="7748131" y="4918634"/>
              <a:ext cx="25720" cy="27386"/>
            </a:xfrm>
            <a:custGeom>
              <a:rect b="b" l="l" r="r" t="t"/>
              <a:pathLst>
                <a:path extrusionOk="0" h="1313" w="1233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41"/>
            <p:cNvSpPr/>
            <p:nvPr/>
          </p:nvSpPr>
          <p:spPr>
            <a:xfrm>
              <a:off x="5024149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41"/>
            <p:cNvSpPr/>
            <p:nvPr/>
          </p:nvSpPr>
          <p:spPr>
            <a:xfrm>
              <a:off x="5212953" y="5012034"/>
              <a:ext cx="33585" cy="29451"/>
            </a:xfrm>
            <a:custGeom>
              <a:rect b="b" l="l" r="r" t="t"/>
              <a:pathLst>
                <a:path extrusionOk="0" h="1412" w="161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41"/>
            <p:cNvSpPr/>
            <p:nvPr/>
          </p:nvSpPr>
          <p:spPr>
            <a:xfrm>
              <a:off x="5398878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41"/>
            <p:cNvSpPr/>
            <p:nvPr/>
          </p:nvSpPr>
          <p:spPr>
            <a:xfrm>
              <a:off x="5585512" y="5012409"/>
              <a:ext cx="35733" cy="28846"/>
            </a:xfrm>
            <a:custGeom>
              <a:rect b="b" l="l" r="r" t="t"/>
              <a:pathLst>
                <a:path extrusionOk="0" h="1383" w="1713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41"/>
            <p:cNvSpPr/>
            <p:nvPr/>
          </p:nvSpPr>
          <p:spPr>
            <a:xfrm>
              <a:off x="5774066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41"/>
            <p:cNvSpPr/>
            <p:nvPr/>
          </p:nvSpPr>
          <p:spPr>
            <a:xfrm>
              <a:off x="5960721" y="5011241"/>
              <a:ext cx="33334" cy="29159"/>
            </a:xfrm>
            <a:custGeom>
              <a:rect b="b" l="l" r="r" t="t"/>
              <a:pathLst>
                <a:path extrusionOk="0" h="1398" w="1598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41"/>
            <p:cNvSpPr/>
            <p:nvPr/>
          </p:nvSpPr>
          <p:spPr>
            <a:xfrm>
              <a:off x="6148795" y="5012054"/>
              <a:ext cx="31916" cy="28992"/>
            </a:xfrm>
            <a:custGeom>
              <a:rect b="b" l="l" r="r" t="t"/>
              <a:pathLst>
                <a:path extrusionOk="0" h="1390" w="153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41"/>
            <p:cNvSpPr/>
            <p:nvPr/>
          </p:nvSpPr>
          <p:spPr>
            <a:xfrm>
              <a:off x="6335429" y="5011241"/>
              <a:ext cx="33835" cy="29159"/>
            </a:xfrm>
            <a:custGeom>
              <a:rect b="b" l="l" r="r" t="t"/>
              <a:pathLst>
                <a:path extrusionOk="0" h="1398" w="1622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41"/>
            <p:cNvSpPr/>
            <p:nvPr/>
          </p:nvSpPr>
          <p:spPr>
            <a:xfrm>
              <a:off x="6523983" y="5011241"/>
              <a:ext cx="31916" cy="29159"/>
            </a:xfrm>
            <a:custGeom>
              <a:rect b="b" l="l" r="r" t="t"/>
              <a:pathLst>
                <a:path extrusionOk="0" h="1398" w="153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41"/>
            <p:cNvSpPr/>
            <p:nvPr/>
          </p:nvSpPr>
          <p:spPr>
            <a:xfrm>
              <a:off x="6712536" y="5011012"/>
              <a:ext cx="33814" cy="29034"/>
            </a:xfrm>
            <a:custGeom>
              <a:rect b="b" l="l" r="r" t="t"/>
              <a:pathLst>
                <a:path extrusionOk="0" h="1392" w="1621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41"/>
            <p:cNvSpPr/>
            <p:nvPr/>
          </p:nvSpPr>
          <p:spPr>
            <a:xfrm>
              <a:off x="6898691" y="5012034"/>
              <a:ext cx="31937" cy="29493"/>
            </a:xfrm>
            <a:custGeom>
              <a:rect b="b" l="l" r="r" t="t"/>
              <a:pathLst>
                <a:path extrusionOk="0" h="1414" w="1531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41"/>
            <p:cNvSpPr/>
            <p:nvPr/>
          </p:nvSpPr>
          <p:spPr>
            <a:xfrm>
              <a:off x="7085346" y="5012034"/>
              <a:ext cx="33835" cy="29493"/>
            </a:xfrm>
            <a:custGeom>
              <a:rect b="b" l="l" r="r" t="t"/>
              <a:pathLst>
                <a:path extrusionOk="0" h="1414" w="1622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41"/>
            <p:cNvSpPr/>
            <p:nvPr/>
          </p:nvSpPr>
          <p:spPr>
            <a:xfrm>
              <a:off x="7273900" y="5012054"/>
              <a:ext cx="33585" cy="28992"/>
            </a:xfrm>
            <a:custGeom>
              <a:rect b="b" l="l" r="r" t="t"/>
              <a:pathLst>
                <a:path extrusionOk="0" h="1390" w="161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41"/>
            <p:cNvSpPr/>
            <p:nvPr/>
          </p:nvSpPr>
          <p:spPr>
            <a:xfrm>
              <a:off x="7462453" y="5011241"/>
              <a:ext cx="31436" cy="29159"/>
            </a:xfrm>
            <a:custGeom>
              <a:rect b="b" l="l" r="r" t="t"/>
              <a:pathLst>
                <a:path extrusionOk="0" h="1398" w="1507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41"/>
            <p:cNvSpPr/>
            <p:nvPr/>
          </p:nvSpPr>
          <p:spPr>
            <a:xfrm>
              <a:off x="7648608" y="5011012"/>
              <a:ext cx="33835" cy="29034"/>
            </a:xfrm>
            <a:custGeom>
              <a:rect b="b" l="l" r="r" t="t"/>
              <a:pathLst>
                <a:path extrusionOk="0" h="1392" w="1622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9" name="Google Shape;3409;p41"/>
          <p:cNvSpPr txBox="1"/>
          <p:nvPr>
            <p:ph idx="4294967295" type="title"/>
          </p:nvPr>
        </p:nvSpPr>
        <p:spPr>
          <a:xfrm>
            <a:off x="1075750" y="531100"/>
            <a:ext cx="1488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</a:rPr>
              <a:t>02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3410" name="Google Shape;3410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4" name="Shape 3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5" name="Google Shape;3415;p42"/>
          <p:cNvSpPr txBox="1"/>
          <p:nvPr>
            <p:ph type="title"/>
          </p:nvPr>
        </p:nvSpPr>
        <p:spPr>
          <a:xfrm>
            <a:off x="646425" y="973675"/>
            <a:ext cx="6959100" cy="18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accent1"/>
                </a:solidFill>
              </a:rPr>
              <a:t>Our interactive dashboard</a:t>
            </a:r>
            <a:endParaRPr sz="4100">
              <a:solidFill>
                <a:schemeClr val="accent1"/>
              </a:solidFill>
            </a:endParaRPr>
          </a:p>
        </p:txBody>
      </p:sp>
      <p:sp>
        <p:nvSpPr>
          <p:cNvPr id="3416" name="Google Shape;3416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17" name="Google Shape;3417;p42"/>
          <p:cNvGrpSpPr/>
          <p:nvPr/>
        </p:nvGrpSpPr>
        <p:grpSpPr>
          <a:xfrm rot="887887">
            <a:off x="6824097" y="2574134"/>
            <a:ext cx="1073099" cy="1012583"/>
            <a:chOff x="836325" y="4149725"/>
            <a:chExt cx="364280" cy="363684"/>
          </a:xfrm>
        </p:grpSpPr>
        <p:sp>
          <p:nvSpPr>
            <p:cNvPr id="3418" name="Google Shape;3418;p42"/>
            <p:cNvSpPr/>
            <p:nvPr/>
          </p:nvSpPr>
          <p:spPr>
            <a:xfrm>
              <a:off x="836325" y="4428035"/>
              <a:ext cx="86394" cy="85374"/>
            </a:xfrm>
            <a:custGeom>
              <a:rect b="b" l="l" r="r" t="t"/>
              <a:pathLst>
                <a:path extrusionOk="0" h="10203" w="10325">
                  <a:moveTo>
                    <a:pt x="9626" y="1"/>
                  </a:moveTo>
                  <a:cubicBezTo>
                    <a:pt x="9463" y="1"/>
                    <a:pt x="9300" y="63"/>
                    <a:pt x="9176" y="187"/>
                  </a:cubicBezTo>
                  <a:lnTo>
                    <a:pt x="248" y="9115"/>
                  </a:lnTo>
                  <a:cubicBezTo>
                    <a:pt x="0" y="9364"/>
                    <a:pt x="0" y="9767"/>
                    <a:pt x="248" y="10015"/>
                  </a:cubicBezTo>
                  <a:cubicBezTo>
                    <a:pt x="374" y="10140"/>
                    <a:pt x="537" y="10202"/>
                    <a:pt x="699" y="10202"/>
                  </a:cubicBezTo>
                  <a:cubicBezTo>
                    <a:pt x="862" y="10202"/>
                    <a:pt x="1025" y="10140"/>
                    <a:pt x="1149" y="10015"/>
                  </a:cubicBezTo>
                  <a:lnTo>
                    <a:pt x="10077" y="1088"/>
                  </a:lnTo>
                  <a:cubicBezTo>
                    <a:pt x="10325" y="839"/>
                    <a:pt x="10325" y="436"/>
                    <a:pt x="10077" y="187"/>
                  </a:cubicBezTo>
                  <a:cubicBezTo>
                    <a:pt x="9952" y="63"/>
                    <a:pt x="9789" y="1"/>
                    <a:pt x="9626" y="1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dk1"/>
                </a:highlight>
              </a:endParaRPr>
            </a:p>
          </p:txBody>
        </p:sp>
        <p:sp>
          <p:nvSpPr>
            <p:cNvPr id="3419" name="Google Shape;3419;p42"/>
            <p:cNvSpPr/>
            <p:nvPr/>
          </p:nvSpPr>
          <p:spPr>
            <a:xfrm>
              <a:off x="836325" y="4373908"/>
              <a:ext cx="60045" cy="58999"/>
            </a:xfrm>
            <a:custGeom>
              <a:rect b="b" l="l" r="r" t="t"/>
              <a:pathLst>
                <a:path extrusionOk="0" h="7051" w="7176">
                  <a:moveTo>
                    <a:pt x="6476" y="0"/>
                  </a:moveTo>
                  <a:cubicBezTo>
                    <a:pt x="6313" y="0"/>
                    <a:pt x="6150" y="62"/>
                    <a:pt x="6025" y="187"/>
                  </a:cubicBezTo>
                  <a:lnTo>
                    <a:pt x="248" y="5964"/>
                  </a:lnTo>
                  <a:cubicBezTo>
                    <a:pt x="0" y="6213"/>
                    <a:pt x="0" y="6616"/>
                    <a:pt x="248" y="6864"/>
                  </a:cubicBezTo>
                  <a:cubicBezTo>
                    <a:pt x="374" y="6988"/>
                    <a:pt x="535" y="7051"/>
                    <a:pt x="699" y="7051"/>
                  </a:cubicBezTo>
                  <a:cubicBezTo>
                    <a:pt x="862" y="7051"/>
                    <a:pt x="1025" y="6989"/>
                    <a:pt x="1149" y="6864"/>
                  </a:cubicBezTo>
                  <a:lnTo>
                    <a:pt x="6926" y="1087"/>
                  </a:lnTo>
                  <a:cubicBezTo>
                    <a:pt x="7175" y="839"/>
                    <a:pt x="7175" y="436"/>
                    <a:pt x="6926" y="187"/>
                  </a:cubicBezTo>
                  <a:cubicBezTo>
                    <a:pt x="6802" y="62"/>
                    <a:pt x="6639" y="0"/>
                    <a:pt x="6476" y="0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dk1"/>
                </a:highlight>
              </a:endParaRPr>
            </a:p>
          </p:txBody>
        </p:sp>
        <p:sp>
          <p:nvSpPr>
            <p:cNvPr id="3420" name="Google Shape;3420;p42"/>
            <p:cNvSpPr/>
            <p:nvPr/>
          </p:nvSpPr>
          <p:spPr>
            <a:xfrm>
              <a:off x="916801" y="4454384"/>
              <a:ext cx="60045" cy="58999"/>
            </a:xfrm>
            <a:custGeom>
              <a:rect b="b" l="l" r="r" t="t"/>
              <a:pathLst>
                <a:path extrusionOk="0" h="7051" w="7176">
                  <a:moveTo>
                    <a:pt x="6476" y="1"/>
                  </a:moveTo>
                  <a:cubicBezTo>
                    <a:pt x="6313" y="1"/>
                    <a:pt x="6150" y="63"/>
                    <a:pt x="6025" y="188"/>
                  </a:cubicBezTo>
                  <a:lnTo>
                    <a:pt x="248" y="5965"/>
                  </a:lnTo>
                  <a:cubicBezTo>
                    <a:pt x="0" y="6213"/>
                    <a:pt x="0" y="6616"/>
                    <a:pt x="248" y="6865"/>
                  </a:cubicBezTo>
                  <a:cubicBezTo>
                    <a:pt x="374" y="6989"/>
                    <a:pt x="535" y="7051"/>
                    <a:pt x="699" y="7051"/>
                  </a:cubicBezTo>
                  <a:cubicBezTo>
                    <a:pt x="862" y="7051"/>
                    <a:pt x="1025" y="6989"/>
                    <a:pt x="1149" y="6865"/>
                  </a:cubicBezTo>
                  <a:lnTo>
                    <a:pt x="6926" y="1087"/>
                  </a:lnTo>
                  <a:cubicBezTo>
                    <a:pt x="7175" y="839"/>
                    <a:pt x="7175" y="436"/>
                    <a:pt x="6926" y="188"/>
                  </a:cubicBezTo>
                  <a:cubicBezTo>
                    <a:pt x="6802" y="63"/>
                    <a:pt x="6639" y="1"/>
                    <a:pt x="6476" y="1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dk1"/>
                </a:highlight>
              </a:endParaRPr>
            </a:p>
          </p:txBody>
        </p:sp>
        <p:sp>
          <p:nvSpPr>
            <p:cNvPr id="3421" name="Google Shape;3421;p42"/>
            <p:cNvSpPr/>
            <p:nvPr/>
          </p:nvSpPr>
          <p:spPr>
            <a:xfrm>
              <a:off x="901229" y="4149725"/>
              <a:ext cx="298594" cy="157234"/>
            </a:xfrm>
            <a:custGeom>
              <a:rect b="b" l="l" r="r" t="t"/>
              <a:pathLst>
                <a:path extrusionOk="0" h="18791" w="35685">
                  <a:moveTo>
                    <a:pt x="35556" y="0"/>
                  </a:moveTo>
                  <a:cubicBezTo>
                    <a:pt x="35528" y="0"/>
                    <a:pt x="23137" y="2917"/>
                    <a:pt x="266" y="8297"/>
                  </a:cubicBezTo>
                  <a:cubicBezTo>
                    <a:pt x="69" y="8344"/>
                    <a:pt x="1" y="8589"/>
                    <a:pt x="146" y="8728"/>
                  </a:cubicBezTo>
                  <a:lnTo>
                    <a:pt x="9027" y="17310"/>
                  </a:lnTo>
                  <a:lnTo>
                    <a:pt x="10198" y="18442"/>
                  </a:lnTo>
                  <a:cubicBezTo>
                    <a:pt x="10207" y="18435"/>
                    <a:pt x="9715" y="18790"/>
                    <a:pt x="35685" y="44"/>
                  </a:cubicBezTo>
                  <a:cubicBezTo>
                    <a:pt x="35669" y="28"/>
                    <a:pt x="35616" y="0"/>
                    <a:pt x="35556" y="0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dk1"/>
                </a:highlight>
              </a:endParaRPr>
            </a:p>
          </p:txBody>
        </p:sp>
        <p:sp>
          <p:nvSpPr>
            <p:cNvPr id="3422" name="Google Shape;3422;p42"/>
            <p:cNvSpPr/>
            <p:nvPr/>
          </p:nvSpPr>
          <p:spPr>
            <a:xfrm>
              <a:off x="951985" y="4150026"/>
              <a:ext cx="248255" cy="248163"/>
            </a:xfrm>
            <a:custGeom>
              <a:rect b="b" l="l" r="r" t="t"/>
              <a:pathLst>
                <a:path extrusionOk="0" h="29658" w="29669">
                  <a:moveTo>
                    <a:pt x="29609" y="1"/>
                  </a:moveTo>
                  <a:cubicBezTo>
                    <a:pt x="4482" y="16289"/>
                    <a:pt x="3453" y="16956"/>
                    <a:pt x="2961" y="17274"/>
                  </a:cubicBezTo>
                  <a:lnTo>
                    <a:pt x="14" y="29465"/>
                  </a:lnTo>
                  <a:cubicBezTo>
                    <a:pt x="0" y="29521"/>
                    <a:pt x="19" y="29576"/>
                    <a:pt x="57" y="29611"/>
                  </a:cubicBezTo>
                  <a:cubicBezTo>
                    <a:pt x="84" y="29640"/>
                    <a:pt x="122" y="29658"/>
                    <a:pt x="164" y="29658"/>
                  </a:cubicBezTo>
                  <a:cubicBezTo>
                    <a:pt x="177" y="29658"/>
                    <a:pt x="190" y="29656"/>
                    <a:pt x="203" y="29652"/>
                  </a:cubicBezTo>
                  <a:lnTo>
                    <a:pt x="12393" y="26706"/>
                  </a:lnTo>
                  <a:cubicBezTo>
                    <a:pt x="12971" y="25815"/>
                    <a:pt x="28730" y="1506"/>
                    <a:pt x="29668" y="60"/>
                  </a:cubicBezTo>
                  <a:lnTo>
                    <a:pt x="29668" y="59"/>
                  </a:lnTo>
                  <a:cubicBezTo>
                    <a:pt x="29660" y="50"/>
                    <a:pt x="29648" y="26"/>
                    <a:pt x="29609" y="1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dk1"/>
                </a:highlight>
              </a:endParaRPr>
            </a:p>
          </p:txBody>
        </p:sp>
        <p:sp>
          <p:nvSpPr>
            <p:cNvPr id="3423" name="Google Shape;3423;p42"/>
            <p:cNvSpPr/>
            <p:nvPr/>
          </p:nvSpPr>
          <p:spPr>
            <a:xfrm>
              <a:off x="1046141" y="4150445"/>
              <a:ext cx="154464" cy="298017"/>
            </a:xfrm>
            <a:custGeom>
              <a:rect b="b" l="l" r="r" t="t"/>
              <a:pathLst>
                <a:path extrusionOk="0" h="35616" w="18460">
                  <a:moveTo>
                    <a:pt x="18409" y="0"/>
                  </a:moveTo>
                  <a:cubicBezTo>
                    <a:pt x="17361" y="1452"/>
                    <a:pt x="307" y="25055"/>
                    <a:pt x="1" y="25478"/>
                  </a:cubicBezTo>
                  <a:lnTo>
                    <a:pt x="1140" y="26656"/>
                  </a:lnTo>
                  <a:lnTo>
                    <a:pt x="9722" y="35538"/>
                  </a:lnTo>
                  <a:cubicBezTo>
                    <a:pt x="9773" y="35591"/>
                    <a:pt x="9839" y="35615"/>
                    <a:pt x="9904" y="35615"/>
                  </a:cubicBezTo>
                  <a:cubicBezTo>
                    <a:pt x="10015" y="35615"/>
                    <a:pt x="10124" y="35543"/>
                    <a:pt x="10153" y="35418"/>
                  </a:cubicBezTo>
                  <a:lnTo>
                    <a:pt x="18446" y="169"/>
                  </a:lnTo>
                  <a:cubicBezTo>
                    <a:pt x="18459" y="97"/>
                    <a:pt x="18435" y="26"/>
                    <a:pt x="18409" y="0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dk1"/>
                </a:highlight>
              </a:endParaRPr>
            </a:p>
          </p:txBody>
        </p:sp>
        <p:sp>
          <p:nvSpPr>
            <p:cNvPr id="3424" name="Google Shape;3424;p42"/>
            <p:cNvSpPr/>
            <p:nvPr/>
          </p:nvSpPr>
          <p:spPr>
            <a:xfrm>
              <a:off x="952454" y="4150244"/>
              <a:ext cx="247787" cy="247946"/>
            </a:xfrm>
            <a:custGeom>
              <a:rect b="b" l="l" r="r" t="t"/>
              <a:pathLst>
                <a:path extrusionOk="0" h="29632" w="29613">
                  <a:moveTo>
                    <a:pt x="29586" y="1"/>
                  </a:moveTo>
                  <a:lnTo>
                    <a:pt x="1" y="29585"/>
                  </a:lnTo>
                  <a:cubicBezTo>
                    <a:pt x="28" y="29614"/>
                    <a:pt x="66" y="29632"/>
                    <a:pt x="108" y="29632"/>
                  </a:cubicBezTo>
                  <a:cubicBezTo>
                    <a:pt x="121" y="29632"/>
                    <a:pt x="134" y="29630"/>
                    <a:pt x="147" y="29626"/>
                  </a:cubicBezTo>
                  <a:lnTo>
                    <a:pt x="12337" y="26680"/>
                  </a:lnTo>
                  <a:cubicBezTo>
                    <a:pt x="12915" y="25789"/>
                    <a:pt x="28674" y="1480"/>
                    <a:pt x="29612" y="34"/>
                  </a:cubicBezTo>
                  <a:lnTo>
                    <a:pt x="29612" y="33"/>
                  </a:lnTo>
                  <a:cubicBezTo>
                    <a:pt x="29608" y="28"/>
                    <a:pt x="29608" y="26"/>
                    <a:pt x="29586" y="1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dk1"/>
                </a:highlight>
              </a:endParaRPr>
            </a:p>
          </p:txBody>
        </p:sp>
      </p:grpSp>
      <p:sp>
        <p:nvSpPr>
          <p:cNvPr id="3425" name="Google Shape;3425;p42"/>
          <p:cNvSpPr/>
          <p:nvPr/>
        </p:nvSpPr>
        <p:spPr>
          <a:xfrm>
            <a:off x="512925" y="2810302"/>
            <a:ext cx="6111100" cy="1486475"/>
          </a:xfrm>
          <a:custGeom>
            <a:rect b="b" l="l" r="r" t="t"/>
            <a:pathLst>
              <a:path extrusionOk="0" h="59459" w="244444">
                <a:moveTo>
                  <a:pt x="0" y="19881"/>
                </a:moveTo>
                <a:cubicBezTo>
                  <a:pt x="14960" y="7910"/>
                  <a:pt x="38365" y="-6330"/>
                  <a:pt x="55000" y="3177"/>
                </a:cubicBezTo>
                <a:cubicBezTo>
                  <a:pt x="62199" y="7291"/>
                  <a:pt x="64329" y="16945"/>
                  <a:pt x="68037" y="24362"/>
                </a:cubicBezTo>
                <a:cubicBezTo>
                  <a:pt x="73320" y="34930"/>
                  <a:pt x="82049" y="46862"/>
                  <a:pt x="93703" y="48807"/>
                </a:cubicBezTo>
                <a:cubicBezTo>
                  <a:pt x="103430" y="50430"/>
                  <a:pt x="114027" y="44372"/>
                  <a:pt x="121000" y="37399"/>
                </a:cubicBezTo>
                <a:cubicBezTo>
                  <a:pt x="122551" y="35848"/>
                  <a:pt x="120592" y="32103"/>
                  <a:pt x="118555" y="31288"/>
                </a:cubicBezTo>
                <a:cubicBezTo>
                  <a:pt x="116634" y="30520"/>
                  <a:pt x="114092" y="32078"/>
                  <a:pt x="112851" y="33733"/>
                </a:cubicBezTo>
                <a:cubicBezTo>
                  <a:pt x="110627" y="36698"/>
                  <a:pt x="115527" y="40889"/>
                  <a:pt x="118148" y="43510"/>
                </a:cubicBezTo>
                <a:cubicBezTo>
                  <a:pt x="131615" y="56977"/>
                  <a:pt x="154167" y="60576"/>
                  <a:pt x="173147" y="58992"/>
                </a:cubicBezTo>
                <a:cubicBezTo>
                  <a:pt x="181500" y="58295"/>
                  <a:pt x="188735" y="52457"/>
                  <a:pt x="195555" y="47584"/>
                </a:cubicBezTo>
                <a:cubicBezTo>
                  <a:pt x="204845" y="40946"/>
                  <a:pt x="215509" y="36344"/>
                  <a:pt x="226110" y="32103"/>
                </a:cubicBezTo>
                <a:cubicBezTo>
                  <a:pt x="232091" y="29710"/>
                  <a:pt x="238002" y="25992"/>
                  <a:pt x="244444" y="25992"/>
                </a:cubicBezTo>
              </a:path>
            </a:pathLst>
          </a:custGeom>
          <a:noFill/>
          <a:ln cap="flat" cmpd="sng" w="9525">
            <a:solidFill>
              <a:srgbClr val="D4DDE3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Day for the Reduction of CO2 Emissions by Slidesgo">
  <a:themeElements>
    <a:clrScheme name="Simple Light">
      <a:dk1>
        <a:srgbClr val="FFFFFF"/>
      </a:dk1>
      <a:lt1>
        <a:srgbClr val="3D4C5B"/>
      </a:lt1>
      <a:dk2>
        <a:srgbClr val="00B449"/>
      </a:dk2>
      <a:lt2>
        <a:srgbClr val="8AC93D"/>
      </a:lt2>
      <a:accent1>
        <a:srgbClr val="A1E1FD"/>
      </a:accent1>
      <a:accent2>
        <a:srgbClr val="AAACB1"/>
      </a:accent2>
      <a:accent3>
        <a:srgbClr val="646464"/>
      </a:accent3>
      <a:accent4>
        <a:srgbClr val="9E5248"/>
      </a:accent4>
      <a:accent5>
        <a:srgbClr val="B3766E"/>
      </a:accent5>
      <a:accent6>
        <a:srgbClr val="FFD65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