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6" r:id="rId16"/>
    <p:sldId id="274" r:id="rId17"/>
    <p:sldId id="275" r:id="rId18"/>
    <p:sldId id="265" r:id="rId19"/>
    <p:sldId id="270" r:id="rId20"/>
    <p:sldId id="277" r:id="rId21"/>
    <p:sldId id="278" r:id="rId22"/>
    <p:sldId id="258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1" d="100"/>
          <a:sy n="71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简要了解并使用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228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312843"/>
            <a:ext cx="29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33" y="391838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自定义指令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43" y="1545498"/>
            <a:ext cx="1512169" cy="98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94358"/>
            <a:ext cx="1728192" cy="4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9924"/>
            <a:ext cx="2880320" cy="14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5735" y="924953"/>
            <a:ext cx="832616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全局指令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6043" y="1247907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924953"/>
            <a:ext cx="864096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局部指令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24128" y="1249592"/>
            <a:ext cx="405624" cy="513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3212976"/>
            <a:ext cx="835292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钩子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一个指令定义对象可以提供如下几个钩子函数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均为可选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100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inserted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：被绑定元素插入父节点时调用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仅保证父节点存在，但不一定已被插入文档中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：只调用一次，指令第一次绑定到元素时调用。在这里可以进行一次性的初始化设置。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update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更新时调用，但是可能发生在其子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更新之前。指令的值可能发生了改变，也可能没有。但是你可以通过比较更新前后的值来忽略不必要的模板更新。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及其子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全部更新后调用。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unbind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：只调用一次，指令与元素解绑时调用。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664900"/>
            <a:ext cx="83529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指令钩子函数会被传入以下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/>
          </a:p>
          <a:p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：指令所绑定的元素，可以用来直接操作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DOM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binding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：一个对象，包含以下属性：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name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：指令名，不包括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前缀。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：指令的绑定值，例如：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中，绑定值为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oldValue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：指令绑定的前一个值，仅在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钩子中可用。无论值是否改变都可用。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expression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：字符串形式的指令表达式。例如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中，表达式为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1 + 1”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：传给指令的参数，可选。例如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v-my-directive:foo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中，参数为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foo”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modifiers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：一个包含修饰符的对象。例如：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directive.foo.bar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中，修饰符对象为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{ foo: true, bar: true }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编译生成的虚拟节点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oldVnode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：上一个虚拟节点，仅在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77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13" y="4215628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7079"/>
            <a:ext cx="3200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什么是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为什么要使用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简要对比前端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三大主流框架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了解并使用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Vue3.0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24" y="18864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七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Vue3.0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309" y="5661248"/>
            <a:ext cx="8316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门：</a:t>
            </a:r>
            <a:endParaRPr lang="en-US" altLang="zh-CN" sz="14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200" smtClean="0">
                <a:latin typeface="楷体" pitchFamily="49" charset="-122"/>
                <a:ea typeface="楷体" pitchFamily="49" charset="-122"/>
              </a:rPr>
              <a:t>github.com/vuejs/vue-next     	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源码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github.com/vuejs/vue/projects/6	      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迭代官方时间表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https://juejin.im/post/5bb719b9f265da0ab915dbdd	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尤雨溪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计划掘金译文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590" y="598492"/>
            <a:ext cx="843440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3.0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计划并已实现的新特性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Proxy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的数据变更检测；相比于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版本里基于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的数据变更检测，新的实现更加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强大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、更加精准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可以检测对象属性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的新增和删除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检测数组索引的变化和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length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的变化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Map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WeakMap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WeakSet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体积变得更小，速度更快，支持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tree-shaking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，内置的组件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(slot)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和内置的指令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(v-model)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是按需引入的，所以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的体积比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Vue2.0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的会小很多。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插槽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机制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增强：所有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由编译产生的插槽现在都是函数，这些函数会在子组件的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调用时被调用。这样一来，插槽中的依赖会被认为是子组件的依赖而不是父组件的依赖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当插槽内容变化时，只有子组件重新渲染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b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当父组件重新渲染时，如果插槽内容没有变化，子组件就不需要重新渲染。这个特性提供了更精确的组件树层面上的变更检测，所以会减少很多无用的渲染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了类型推断，新版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全部采用普通函数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模块化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架构，使用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TypeScript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进行重构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自定义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7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进行了优化，更高效的编译时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优化。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默认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进行懒观察（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lazy observation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只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用于渲染初始可见部分的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，更加高效。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多大，都会在一开始就为其创建观察者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…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2" y="4521751"/>
            <a:ext cx="2870240" cy="124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1085" y="4565905"/>
            <a:ext cx="1656184" cy="32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官方的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测试用例：</a:t>
            </a:r>
            <a:endParaRPr lang="zh-CN" altLang="en-US" sz="15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4907269" y="4727488"/>
            <a:ext cx="1032883" cy="1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590" y="5094828"/>
            <a:ext cx="40926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2019.10.5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日发布了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预览版源码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，预计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最早需要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等到今年的第一季度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才有可能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发布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正式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版。</a:t>
            </a:r>
          </a:p>
        </p:txBody>
      </p:sp>
      <p:sp>
        <p:nvSpPr>
          <p:cNvPr id="17" name="左弧形箭头 16"/>
          <p:cNvSpPr/>
          <p:nvPr/>
        </p:nvSpPr>
        <p:spPr>
          <a:xfrm>
            <a:off x="277924" y="5325660"/>
            <a:ext cx="432000" cy="61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基于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数据变更检测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5" y="871507"/>
            <a:ext cx="4935071" cy="268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49" y="37405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是在目标对象之前架设一层“拦截”，外界对该对象的访问，都必须先通过这层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拦截；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提供的一个内置的对象，提供拦截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操作的方法，被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对象所代表的反射接口给底层操作提供默认行为的方法的集合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。所以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是拦截默认行为，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是恢复默认行。被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拦截、过滤了一些默认行为之后，可以使用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恢复未被拦截的默认行为。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249" y="4807151"/>
            <a:ext cx="22322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创建响应式数据的方法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.data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选项。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.reactive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.ref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.computed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605" y="4565065"/>
            <a:ext cx="238488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&lt;script&gt;</a:t>
            </a:r>
          </a:p>
          <a:p>
            <a:r>
              <a:rPr lang="en-US" altLang="zh-CN" sz="1100" b="1" dirty="0"/>
              <a:t>import</a:t>
            </a:r>
            <a:r>
              <a:rPr lang="en-US" altLang="zh-CN" sz="1100" dirty="0"/>
              <a:t> { </a:t>
            </a:r>
            <a:r>
              <a:rPr lang="en-US" altLang="zh-CN" sz="1100" dirty="0" err="1"/>
              <a:t>createApp</a:t>
            </a:r>
            <a:r>
              <a:rPr lang="en-US" altLang="zh-CN" sz="1100" dirty="0"/>
              <a:t> } </a:t>
            </a:r>
            <a:r>
              <a:rPr lang="en-US" altLang="zh-CN" sz="1100" b="1" dirty="0"/>
              <a:t>from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 </a:t>
            </a:r>
          </a:p>
          <a:p>
            <a:r>
              <a:rPr lang="en-US" altLang="zh-CN" sz="1100" dirty="0" smtClean="0"/>
              <a:t>export </a:t>
            </a:r>
            <a:r>
              <a:rPr lang="en-US" altLang="zh-CN" sz="1100" dirty="0"/>
              <a:t>default {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App = {</a:t>
            </a:r>
          </a:p>
          <a:p>
            <a:r>
              <a:rPr lang="en-US" altLang="zh-CN" sz="1100" dirty="0" smtClean="0"/>
              <a:t>    data</a:t>
            </a:r>
            <a:r>
              <a:rPr lang="en-US" altLang="zh-CN" sz="1100" dirty="0"/>
              <a:t>: {</a:t>
            </a:r>
          </a:p>
          <a:p>
            <a:r>
              <a:rPr lang="en-US" altLang="zh-CN" sz="1100" dirty="0" smtClean="0"/>
              <a:t>        name</a:t>
            </a:r>
            <a:r>
              <a:rPr lang="en-US" altLang="zh-CN" sz="1100" dirty="0"/>
              <a:t>: '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</a:t>
            </a:r>
            <a:r>
              <a:rPr lang="en-US" altLang="zh-CN" sz="1100" dirty="0" smtClean="0"/>
              <a:t>',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count</a:t>
            </a:r>
            <a:r>
              <a:rPr lang="en-US" altLang="zh-CN" sz="1100" dirty="0"/>
              <a:t>: ref(0)</a:t>
            </a:r>
          </a:p>
          <a:p>
            <a:r>
              <a:rPr lang="en-US" altLang="zh-CN" sz="1100" dirty="0" smtClean="0"/>
              <a:t>     }</a:t>
            </a:r>
            <a:endParaRPr lang="en-US" altLang="zh-CN" sz="1100" dirty="0"/>
          </a:p>
          <a:p>
            <a:r>
              <a:rPr lang="en-US" altLang="zh-CN" sz="1100" dirty="0" smtClean="0"/>
              <a:t> }</a:t>
            </a:r>
            <a:endParaRPr lang="en-US" altLang="zh-CN" sz="1100" dirty="0"/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createApp</a:t>
            </a:r>
            <a:r>
              <a:rPr lang="en-US" altLang="zh-CN" sz="1100" dirty="0"/>
              <a:t>().mount(</a:t>
            </a:r>
            <a:r>
              <a:rPr lang="en-US" altLang="zh-CN" sz="1100" i="1" dirty="0"/>
              <a:t>App</a:t>
            </a:r>
            <a:r>
              <a:rPr lang="en-US" altLang="zh-CN" sz="1100" dirty="0"/>
              <a:t>, '#app</a:t>
            </a:r>
            <a:r>
              <a:rPr lang="en-US" altLang="zh-CN" sz="1100" dirty="0" smtClean="0"/>
              <a:t>');</a:t>
            </a:r>
          </a:p>
          <a:p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 smtClean="0"/>
              <a:t>&lt;/</a:t>
            </a:r>
            <a:r>
              <a:rPr lang="en-US" altLang="zh-CN" sz="1100" dirty="0"/>
              <a:t>script</a:t>
            </a:r>
            <a:r>
              <a:rPr lang="en-US" altLang="zh-CN" sz="1100" dirty="0" smtClean="0"/>
              <a:t>&gt;</a:t>
            </a:r>
            <a:endParaRPr lang="en-US" altLang="zh-C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47656" y="4565065"/>
            <a:ext cx="30963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&lt;script&gt;</a:t>
            </a:r>
            <a:br>
              <a:rPr lang="en-US" altLang="zh-CN" sz="1100" dirty="0"/>
            </a:br>
            <a:r>
              <a:rPr lang="en-US" altLang="zh-CN" sz="1100" dirty="0"/>
              <a:t>import { reactive } from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export default {</a:t>
            </a:r>
            <a:br>
              <a:rPr lang="en-US" altLang="zh-CN" sz="1100" dirty="0"/>
            </a:br>
            <a:r>
              <a:rPr lang="en-US" altLang="zh-CN" sz="1100" dirty="0"/>
              <a:t>    setup()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const</a:t>
            </a:r>
            <a:r>
              <a:rPr lang="en-US" altLang="zh-CN" sz="1100" dirty="0"/>
              <a:t> state = reactive({</a:t>
            </a:r>
            <a:br>
              <a:rPr lang="en-US" altLang="zh-CN" sz="1100" dirty="0"/>
            </a:br>
            <a:r>
              <a:rPr lang="en-US" altLang="zh-CN" sz="1100" dirty="0"/>
              <a:t>            name: "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3"</a:t>
            </a:r>
            <a:br>
              <a:rPr lang="en-US" altLang="zh-CN" sz="1100" dirty="0"/>
            </a:br>
            <a:r>
              <a:rPr lang="en-US" altLang="zh-CN" sz="1100" dirty="0"/>
              <a:t>        })</a:t>
            </a:r>
            <a:br>
              <a:rPr lang="en-US" altLang="zh-CN" sz="1100" dirty="0"/>
            </a:br>
            <a:r>
              <a:rPr lang="en-US" altLang="zh-CN" sz="1100" dirty="0"/>
              <a:t>        return {</a:t>
            </a:r>
            <a:br>
              <a:rPr lang="en-US" altLang="zh-CN" sz="1100" dirty="0"/>
            </a:br>
            <a:r>
              <a:rPr lang="en-US" altLang="zh-CN" sz="1100" dirty="0"/>
              <a:t>            state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&lt;/script&gt;</a:t>
            </a:r>
            <a:endParaRPr lang="zh-CN" altLang="en-US" sz="1100" dirty="0"/>
          </a:p>
        </p:txBody>
      </p:sp>
      <p:sp>
        <p:nvSpPr>
          <p:cNvPr id="2" name="动作按钮: 声音 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2874151" y="4596314"/>
            <a:ext cx="248108" cy="288032"/>
          </a:xfrm>
          <a:prstGeom prst="actionButtonSound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78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82" y="650305"/>
            <a:ext cx="86044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5523</TotalTime>
  <Words>3348</Words>
  <Application>Microsoft Office PowerPoint</Application>
  <PresentationFormat>全屏显示(4:3)</PresentationFormat>
  <Paragraphs>265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1038</cp:revision>
  <dcterms:created xsi:type="dcterms:W3CDTF">2019-09-12T01:23:10Z</dcterms:created>
  <dcterms:modified xsi:type="dcterms:W3CDTF">2020-01-12T08:17:50Z</dcterms:modified>
</cp:coreProperties>
</file>