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71" r:id="rId13"/>
    <p:sldId id="272" r:id="rId14"/>
    <p:sldId id="269" r:id="rId15"/>
    <p:sldId id="274" r:id="rId16"/>
    <p:sldId id="275" r:id="rId17"/>
    <p:sldId id="276" r:id="rId18"/>
    <p:sldId id="265" r:id="rId19"/>
    <p:sldId id="270" r:id="rId20"/>
    <p:sldId id="277" r:id="rId21"/>
    <p:sldId id="258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1" d="100"/>
          <a:sy n="71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简要了解并使用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79" y="19508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的生命周期及钩子函数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	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306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7920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Props</a:t>
            </a:r>
            <a:r>
              <a:rPr lang="zh-CN" altLang="en-US" sz="1100" dirty="0">
                <a:latin typeface="华文楷体" pitchFamily="2" charset="-122"/>
                <a:ea typeface="华文楷体" pitchFamily="2" charset="-122"/>
              </a:rPr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4541" y="343837"/>
            <a:ext cx="82002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必填参数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1033592"/>
            <a:ext cx="9716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带默认值参数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885" y="1581040"/>
            <a:ext cx="10076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定义参数类型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293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13" y="4173844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41" y="3284984"/>
            <a:ext cx="130324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全局函数：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340" y="419363"/>
            <a:ext cx="26064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局部调用的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的模块：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7079"/>
            <a:ext cx="3200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91839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自定义指令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43" y="1545498"/>
            <a:ext cx="1512169" cy="98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94358"/>
            <a:ext cx="1728192" cy="4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9924"/>
            <a:ext cx="2880320" cy="141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5735" y="924953"/>
            <a:ext cx="832616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全局指令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76043" y="1247907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924953"/>
            <a:ext cx="864096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局部指令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724128" y="1249592"/>
            <a:ext cx="405624" cy="513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3212976"/>
            <a:ext cx="835292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钩子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一个指令定义对象可以提供如下几个钩子函数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均为可选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100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inserted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：被绑定元素插入父节点时调用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仅保证父节点存在，但不一定已被插入文档中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：只调用一次，指令第一次绑定到元素时调用。在这里可以进行一次性的初始化设置。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update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更新时调用，但是可能发生在其子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更新之前。指令的值可能发生了改变，也可能没有。但是你可以通过比较更新前后的值来忽略不必要的模板更新。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及其子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全部更新后调用。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unbind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：只调用一次，指令与元素解绑时调用。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664900"/>
            <a:ext cx="83529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指令钩子函数会被传入以下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/>
          </a:p>
          <a:p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el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：指令所绑定的元素，可以用来直接操作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DOM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binding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：一个对象，包含以下属性：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name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：指令名，不包括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前缀。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：指令的绑定值，例如：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中，绑定值为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oldValue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：指令绑定的前一个值，仅在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钩子中可用。无论值是否改变都可用。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expression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：字符串形式的指令表达式。例如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中，表达式为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1 + 1”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arg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：传给指令的参数，可选。例如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v-my-directive:foo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中，参数为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foo”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modifiers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：一个包含修饰符的对象。例如：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directive.foo.bar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中，修饰符对象为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{ foo: true, bar: true }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编译生成的虚拟节点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oldVnode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：上一个虚拟节点，仅在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778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什么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为什么要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简要对比前端三大框架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Vue3.0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七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Vue3.0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71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912" y="5975928"/>
            <a:ext cx="4752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广告</a:t>
            </a:r>
            <a:r>
              <a:rPr lang="zh-CN" altLang="en-US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位：</a:t>
            </a:r>
            <a:r>
              <a:rPr lang="en-US" altLang="zh-CN" sz="15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https://github.com/ManBaAQiang/vueProject.git</a:t>
            </a:r>
            <a:endParaRPr lang="zh-CN" altLang="en-US" sz="1500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60552"/>
            <a:ext cx="8604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" y="1460002"/>
            <a:ext cx="6094745" cy="24978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565757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1466" y="2489103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073547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413456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924936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 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要不停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viewg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3571</TotalTime>
  <Words>2795</Words>
  <Application>Microsoft Office PowerPoint</Application>
  <PresentationFormat>全屏显示(4:3)</PresentationFormat>
  <Paragraphs>225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895</cp:revision>
  <dcterms:created xsi:type="dcterms:W3CDTF">2019-09-12T01:23:10Z</dcterms:created>
  <dcterms:modified xsi:type="dcterms:W3CDTF">2019-12-26T15:29:53Z</dcterms:modified>
</cp:coreProperties>
</file>