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383956"/>
            <a:ext cx="7766936" cy="2666879"/>
          </a:xfrm>
        </p:spPr>
        <p:txBody>
          <a:bodyPr/>
          <a:lstStyle/>
          <a:p>
            <a:pPr algn="ctr"/>
            <a:r>
              <a:rPr lang="ru-RU" dirty="0"/>
              <a:t>Проект – игра </a:t>
            </a:r>
            <a:r>
              <a:rPr lang="en-US" dirty="0"/>
              <a:t>”</a:t>
            </a:r>
            <a:r>
              <a:rPr lang="ru-RU" dirty="0"/>
              <a:t>Смелый воин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40691" y="4347395"/>
            <a:ext cx="7544057" cy="504691"/>
          </a:xfrm>
        </p:spPr>
        <p:txBody>
          <a:bodyPr/>
          <a:lstStyle/>
          <a:p>
            <a:r>
              <a:rPr lang="ru-RU" dirty="0"/>
              <a:t>Авторы: Кочеткова Полина Александровна и Бойко Полина Ивановна</a:t>
            </a:r>
          </a:p>
        </p:txBody>
      </p:sp>
    </p:spTree>
    <p:extLst>
      <p:ext uri="{BB962C8B-B14F-4D97-AF65-F5344CB8AC3E}">
        <p14:creationId xmlns:p14="http://schemas.microsoft.com/office/powerpoint/2010/main" val="251681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8099"/>
            <a:ext cx="8596668" cy="20924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Идея проекта: Игра – подобие на динозаврика из </a:t>
            </a:r>
            <a:r>
              <a:rPr lang="ru-RU" dirty="0" err="1"/>
              <a:t>гугла</a:t>
            </a:r>
            <a:r>
              <a:rPr lang="ru-RU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ru-RU" dirty="0">
                <a:sym typeface="Wingdings" panose="05000000000000000000" pitchFamily="2" charset="2"/>
              </a:rPr>
              <a:t>, где игрок преодолевает какие-либо препятствия.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Задачи проекта:</a:t>
            </a:r>
            <a:r>
              <a:rPr lang="en-US" dirty="0"/>
              <a:t> </a:t>
            </a:r>
            <a:r>
              <a:rPr lang="ru-RU" dirty="0"/>
              <a:t>Создать один уровень, который пользователь сможет пройти.</a:t>
            </a:r>
          </a:p>
        </p:txBody>
      </p:sp>
    </p:spTree>
    <p:extLst>
      <p:ext uri="{BB962C8B-B14F-4D97-AF65-F5344CB8AC3E}">
        <p14:creationId xmlns:p14="http://schemas.microsoft.com/office/powerpoint/2010/main" val="40409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497"/>
          </a:xfrm>
        </p:spPr>
        <p:txBody>
          <a:bodyPr/>
          <a:lstStyle/>
          <a:p>
            <a:r>
              <a:rPr lang="ru-RU" dirty="0"/>
              <a:t>Описание реализации: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5189"/>
            <a:ext cx="8596668" cy="39047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В нашем проекте используются: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Три класса (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class Player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class Tile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class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Game_over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Библиотека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os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Библиотека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sys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Библиотека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pygame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Семь файлов-картинок(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box.png, empty.png, fon.png,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gameover,png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hero.png, ice.png, snow.png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)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Текстовый файл – карта уровня(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map.txt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Три группы спрайтов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all_sprites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tiles_group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player_group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Несмотря на то, что в подобной игре кажется, что персонаж бежит вперед, по горизонтали он не движется, движется лишь фон, персонаж перемещается только по вертикали. Поэтому в нашей игре есть три группы спрайтов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all_sprites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tiles_group</a:t>
            </a:r>
            <a:r>
              <a:rPr lang="ru-RU" altLang="ru-RU" dirty="0">
                <a:solidFill>
                  <a:schemeClr val="tx1"/>
                </a:solidFill>
                <a:latin typeface="+mj-lt"/>
              </a:rPr>
              <a:t>(все спрайты),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player_group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(спрайт </a:t>
            </a:r>
            <a:r>
              <a:rPr lang="ru-RU" altLang="ru-RU" dirty="0">
                <a:solidFill>
                  <a:schemeClr val="tx1"/>
                </a:solidFill>
                <a:latin typeface="+mj-lt"/>
              </a:rPr>
              <a:t>класса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Player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и </a:t>
            </a:r>
            <a:r>
              <a:rPr kumimoji="0" lang="en-US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tiles_group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спрайты класса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Tile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257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5CFE6-C86A-43F9-B235-8208259F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Заставка</a:t>
            </a:r>
            <a:r>
              <a:rPr lang="en-US" dirty="0"/>
              <a:t>:</a:t>
            </a:r>
            <a:endParaRPr lang="ru-RU" dirty="0"/>
          </a:p>
        </p:txBody>
      </p:sp>
      <p:sp useBgFill="1">
        <p:nvSpPr>
          <p:cNvPr id="3" name="Объект 2">
            <a:extLst>
              <a:ext uri="{FF2B5EF4-FFF2-40B4-BE49-F238E27FC236}">
                <a16:creationId xmlns:a16="http://schemas.microsoft.com/office/drawing/2014/main" id="{5F2B26FC-011C-4BA9-8ECB-552FFD39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63" y="1670518"/>
            <a:ext cx="8596668" cy="1000587"/>
          </a:xfrm>
        </p:spPr>
        <p:txBody>
          <a:bodyPr/>
          <a:lstStyle/>
          <a:p>
            <a:r>
              <a:rPr lang="ru-RU" dirty="0"/>
              <a:t>Сначала запускается отдельный цикл, в котором на экран выводится заставка, этот цикл завершается, когда игрок нажимает кнопку мыши или пробел.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7DA15F-FC94-4B3A-93F2-5D5E32777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9" t="26667" r="41041" b="46913"/>
          <a:stretch/>
        </p:blipFill>
        <p:spPr>
          <a:xfrm>
            <a:off x="611163" y="2998721"/>
            <a:ext cx="4700949" cy="23706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04A2CA-2469-4D80-A8E0-33DDCCA99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1" t="27037" r="18681" b="27160"/>
          <a:stretch/>
        </p:blipFill>
        <p:spPr>
          <a:xfrm>
            <a:off x="5817116" y="2998721"/>
            <a:ext cx="5763721" cy="23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6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168"/>
          </a:xfrm>
        </p:spPr>
        <p:txBody>
          <a:bodyPr/>
          <a:lstStyle/>
          <a:p>
            <a:r>
              <a:rPr lang="ru-RU" dirty="0"/>
              <a:t>Генерация уровня: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632" y="1877532"/>
            <a:ext cx="8596668" cy="21253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Затем текстовый файл преобразуется в список и создаются спрайты.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5339F-2819-444A-8572-3D0DFAD26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9" t="13193" r="52316" b="54807"/>
          <a:stretch/>
        </p:blipFill>
        <p:spPr>
          <a:xfrm>
            <a:off x="1921137" y="3787237"/>
            <a:ext cx="2940224" cy="29087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4D6874-8B46-4C81-8531-320CE6D28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18" t="34946" r="41421" b="50001"/>
          <a:stretch/>
        </p:blipFill>
        <p:spPr>
          <a:xfrm>
            <a:off x="677334" y="2324554"/>
            <a:ext cx="4211632" cy="12313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7AF5AD-0F8F-4790-9E57-5365672420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18" t="21193" r="37710" b="53904"/>
          <a:stretch/>
        </p:blipFill>
        <p:spPr>
          <a:xfrm>
            <a:off x="5848254" y="4643321"/>
            <a:ext cx="4422609" cy="189617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4CF888-5F8B-485C-AAAD-DA278EA8CA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18" t="27377" r="47973" b="50000"/>
          <a:stretch/>
        </p:blipFill>
        <p:spPr>
          <a:xfrm>
            <a:off x="5848254" y="2281382"/>
            <a:ext cx="3339046" cy="189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9E355-5A4D-44F1-A780-6B6C840C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столкновения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5A24D-0779-4C21-93A8-BE084B85B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1" y="1166988"/>
            <a:ext cx="8596668" cy="3880773"/>
          </a:xfrm>
        </p:spPr>
        <p:txBody>
          <a:bodyPr/>
          <a:lstStyle/>
          <a:p>
            <a:r>
              <a:rPr lang="ru-RU" dirty="0"/>
              <a:t>Далее запускается игровой цикл, в нём проверяется, столкнулись ли игрок и препятствие(совпали ли их координаты), сдвигаются координаты фона(чтобы было ощущение, что игрок двигается), и меняются координаты игрока(чтобы он прыгал или падал).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444470-2F09-414B-97A6-4B4619B49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48" t="41964" r="39525" b="50885"/>
          <a:stretch/>
        </p:blipFill>
        <p:spPr>
          <a:xfrm>
            <a:off x="5874619" y="2651319"/>
            <a:ext cx="5158509" cy="7026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10950E-4E13-4EB0-93D8-FA067A1A7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6" t="37052" r="46633" b="50001"/>
          <a:stretch/>
        </p:blipFill>
        <p:spPr>
          <a:xfrm>
            <a:off x="336884" y="5237353"/>
            <a:ext cx="4504721" cy="14182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DB5D92-D3D2-4E5E-AD24-4D22B021F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16" t="14035" r="17500" b="43413"/>
          <a:stretch/>
        </p:blipFill>
        <p:spPr>
          <a:xfrm>
            <a:off x="5440361" y="3847701"/>
            <a:ext cx="6751639" cy="301029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A8E168-B56E-4F15-BA8A-A880D928A9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316" t="24207" r="24684" b="51362"/>
          <a:stretch/>
        </p:blipFill>
        <p:spPr>
          <a:xfrm>
            <a:off x="251606" y="2651319"/>
            <a:ext cx="5005560" cy="16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C7331-0E27-4235-8ADD-3C5C91B1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игры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A050D-7D92-4F40-9B07-3332817F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04" y="1563823"/>
            <a:ext cx="8596668" cy="3880773"/>
          </a:xfrm>
        </p:spPr>
        <p:txBody>
          <a:bodyPr/>
          <a:lstStyle/>
          <a:p>
            <a:r>
              <a:rPr lang="ru-RU" dirty="0"/>
              <a:t>Когда персонаж сталкивается с препятствием, игровой цикл завершается. В отдельном цикле на экран выводится картинка </a:t>
            </a:r>
            <a:r>
              <a:rPr lang="en-US" dirty="0"/>
              <a:t>“Game over”(</a:t>
            </a:r>
            <a:r>
              <a:rPr lang="ru-RU" dirty="0"/>
              <a:t>эта картинка наезжает на экран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15AD50-BE53-4134-8389-D422F8568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9" t="20632" r="50000" b="50000"/>
          <a:stretch/>
        </p:blipFill>
        <p:spPr>
          <a:xfrm>
            <a:off x="170046" y="3283629"/>
            <a:ext cx="3841113" cy="3070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33E8EA-2D54-4B29-B2A5-94CEB818E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1" t="26891" r="18842" b="26890"/>
          <a:stretch/>
        </p:blipFill>
        <p:spPr>
          <a:xfrm>
            <a:off x="4408370" y="3283630"/>
            <a:ext cx="7360026" cy="30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5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C1337-F81E-40FE-A554-31038259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FA3B6-4EC0-4466-AACB-12A7B6C7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задачей мы справились и создали один уровень, в будущем можно будет создать несколько уровней или организовать случайную генерацию препятствий.</a:t>
            </a:r>
          </a:p>
        </p:txBody>
      </p:sp>
    </p:spTree>
    <p:extLst>
      <p:ext uri="{BB962C8B-B14F-4D97-AF65-F5344CB8AC3E}">
        <p14:creationId xmlns:p14="http://schemas.microsoft.com/office/powerpoint/2010/main" val="364195831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338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Проект – игра ”Смелый воин”</vt:lpstr>
      <vt:lpstr>Введение:</vt:lpstr>
      <vt:lpstr>Описание реализации:</vt:lpstr>
      <vt:lpstr>Заставка:</vt:lpstr>
      <vt:lpstr>Генерация уровня:</vt:lpstr>
      <vt:lpstr>Проверка столкновения:</vt:lpstr>
      <vt:lpstr>Завершение игры:</vt:lpstr>
      <vt:lpstr>Завершение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Приложение-тест на проверку знаний о родном крае!</dc:title>
  <dc:creator>Яндекс.Лицей</dc:creator>
  <cp:lastModifiedBy>Polinka</cp:lastModifiedBy>
  <cp:revision>18</cp:revision>
  <dcterms:created xsi:type="dcterms:W3CDTF">2022-11-10T03:02:43Z</dcterms:created>
  <dcterms:modified xsi:type="dcterms:W3CDTF">2023-01-16T15:12:54Z</dcterms:modified>
</cp:coreProperties>
</file>