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DE3B5-79B9-4287-888E-9F2E2D80B68D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9F1D3-C8C2-4755-B57F-B2BEB07DB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9F1D3-C8C2-4755-B57F-B2BEB07DBA7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383956"/>
            <a:ext cx="7766936" cy="2666879"/>
          </a:xfrm>
        </p:spPr>
        <p:txBody>
          <a:bodyPr/>
          <a:lstStyle/>
          <a:p>
            <a:r>
              <a:rPr lang="ru-RU" dirty="0" smtClean="0"/>
              <a:t>Приложение-тест на проверку знаний о родном крае!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40691" y="4347395"/>
            <a:ext cx="7544057" cy="504691"/>
          </a:xfrm>
        </p:spPr>
        <p:txBody>
          <a:bodyPr/>
          <a:lstStyle/>
          <a:p>
            <a:r>
              <a:rPr lang="ru-RU" dirty="0" smtClean="0"/>
              <a:t>Авторы: Кочеткова Полина Александровна и Бойко Полина Ивановна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8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099"/>
            <a:ext cx="8596668" cy="18113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проекта: Приложение, основанное на базе данных, которое создаёт тест из вопросов о родном крае.</a:t>
            </a:r>
          </a:p>
          <a:p>
            <a:pPr marL="0" indent="0">
              <a:buNone/>
            </a:pPr>
            <a:r>
              <a:rPr lang="ru-RU" dirty="0" smtClean="0"/>
              <a:t>Задачи проекта: </a:t>
            </a:r>
            <a:r>
              <a:rPr lang="ru-RU" dirty="0"/>
              <a:t>Создать тестирующую </a:t>
            </a:r>
            <a:r>
              <a:rPr lang="ru-RU" dirty="0" smtClean="0"/>
              <a:t>систему, вызвать </a:t>
            </a:r>
            <a:r>
              <a:rPr lang="ru-RU" dirty="0"/>
              <a:t>интерес к изучению своего региона; повысить образованность населения региона, в котором мы проживаем; помочь провести время интересно и с пользой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409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497"/>
          </a:xfrm>
        </p:spPr>
        <p:txBody>
          <a:bodyPr/>
          <a:lstStyle/>
          <a:p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39047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нашем проекте используются:</a:t>
            </a:r>
          </a:p>
          <a:p>
            <a:pPr>
              <a:buAutoNum type="arabicPeriod"/>
            </a:pPr>
            <a:r>
              <a:rPr lang="ru-RU" dirty="0" smtClean="0"/>
              <a:t>Четыре класса </a:t>
            </a:r>
            <a:r>
              <a:rPr lang="ru-RU" dirty="0"/>
              <a:t>(</a:t>
            </a:r>
            <a:r>
              <a:rPr lang="en-US" dirty="0" err="1" smtClean="0"/>
              <a:t>FirstForm</a:t>
            </a:r>
            <a:r>
              <a:rPr lang="en-US" dirty="0"/>
              <a:t>, </a:t>
            </a:r>
            <a:r>
              <a:rPr lang="en-US" dirty="0" err="1" smtClean="0"/>
              <a:t>SecondForm</a:t>
            </a:r>
            <a:r>
              <a:rPr lang="en-US" dirty="0"/>
              <a:t>, </a:t>
            </a:r>
            <a:r>
              <a:rPr lang="en-US" dirty="0" err="1" smtClean="0"/>
              <a:t>ThirdForm</a:t>
            </a:r>
            <a:r>
              <a:rPr lang="en-US" dirty="0" smtClean="0"/>
              <a:t>, </a:t>
            </a:r>
            <a:r>
              <a:rPr lang="en-US" dirty="0" err="1" smtClean="0"/>
              <a:t>FifthForm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AutoNum type="arabicPeriod"/>
            </a:pPr>
            <a:r>
              <a:rPr lang="ru-RU" dirty="0" smtClean="0"/>
              <a:t>Библиотека </a:t>
            </a:r>
            <a:r>
              <a:rPr lang="en-US" dirty="0" err="1" smtClean="0"/>
              <a:t>sqlite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база данных)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Библиотека </a:t>
            </a:r>
            <a:r>
              <a:rPr lang="en-US" dirty="0" smtClean="0"/>
              <a:t>sys</a:t>
            </a:r>
          </a:p>
          <a:p>
            <a:pPr>
              <a:buAutoNum type="arabicPeriod"/>
            </a:pPr>
            <a:r>
              <a:rPr lang="ru-RU" dirty="0" smtClean="0"/>
              <a:t>Библиотека </a:t>
            </a:r>
            <a:r>
              <a:rPr lang="en-US" dirty="0" smtClean="0"/>
              <a:t>PyQT5 </a:t>
            </a:r>
            <a:r>
              <a:rPr lang="ru-RU" dirty="0" smtClean="0"/>
              <a:t>(импортированы </a:t>
            </a:r>
            <a:r>
              <a:rPr lang="ru-RU" dirty="0" err="1" smtClean="0"/>
              <a:t>виджеты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QApplication</a:t>
            </a:r>
            <a:r>
              <a:rPr lang="en-US" dirty="0" smtClean="0"/>
              <a:t>, </a:t>
            </a:r>
            <a:r>
              <a:rPr lang="en-US" dirty="0" err="1" smtClean="0"/>
              <a:t>QMainWindow</a:t>
            </a:r>
            <a:r>
              <a:rPr lang="en-US" dirty="0" smtClean="0"/>
              <a:t>, </a:t>
            </a:r>
            <a:r>
              <a:rPr lang="en-US" dirty="0" err="1" smtClean="0"/>
              <a:t>QWidget</a:t>
            </a:r>
            <a:r>
              <a:rPr lang="en-US" dirty="0" smtClean="0"/>
              <a:t>, </a:t>
            </a:r>
            <a:r>
              <a:rPr lang="en-US" dirty="0" err="1" smtClean="0"/>
              <a:t>QPushButton</a:t>
            </a:r>
            <a:r>
              <a:rPr lang="en-US" dirty="0" smtClean="0"/>
              <a:t>, </a:t>
            </a:r>
            <a:r>
              <a:rPr lang="en-US" dirty="0" err="1" smtClean="0"/>
              <a:t>QRadioButton</a:t>
            </a:r>
            <a:r>
              <a:rPr lang="en-US" dirty="0" smtClean="0"/>
              <a:t>, </a:t>
            </a:r>
            <a:r>
              <a:rPr lang="en-US" dirty="0" err="1" smtClean="0"/>
              <a:t>QButtonGroup</a:t>
            </a:r>
            <a:r>
              <a:rPr lang="en-US" dirty="0" smtClean="0"/>
              <a:t>, </a:t>
            </a:r>
            <a:r>
              <a:rPr lang="en-US" dirty="0" err="1" smtClean="0"/>
              <a:t>QLabel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Библиотека </a:t>
            </a:r>
            <a:r>
              <a:rPr lang="en-US" dirty="0" smtClean="0"/>
              <a:t>Random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используем базу данных для хранения информации, и в основной программе, при выборе теста, забираем данные по нужной теме. А после прохождения теста открываем окно с результатами.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5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4839418"/>
            <a:ext cx="8596668" cy="1572879"/>
          </a:xfrm>
        </p:spPr>
        <p:txBody>
          <a:bodyPr/>
          <a:lstStyle/>
          <a:p>
            <a:r>
              <a:rPr lang="ru-RU" dirty="0" smtClean="0"/>
              <a:t>В первой форме создаём вторую форму (список тестов), после нажатия кнопки </a:t>
            </a:r>
            <a:r>
              <a:rPr lang="en-US" dirty="0" smtClean="0"/>
              <a:t>“</a:t>
            </a:r>
            <a:r>
              <a:rPr lang="ru-RU" dirty="0" smtClean="0"/>
              <a:t>начать игру</a:t>
            </a:r>
            <a:r>
              <a:rPr lang="en-US" dirty="0" smtClean="0"/>
              <a:t>”</a:t>
            </a:r>
            <a:r>
              <a:rPr lang="ru-RU" dirty="0" smtClean="0"/>
              <a:t> открывается вторая форма.</a:t>
            </a:r>
          </a:p>
          <a:p>
            <a:r>
              <a:rPr lang="ru-RU" dirty="0" smtClean="0"/>
              <a:t>Во второй форме мы создаём и открываем третью форму и получаем тему теста. (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check_theme</a:t>
            </a:r>
            <a:r>
              <a:rPr lang="en-US" dirty="0" smtClean="0"/>
              <a:t> – </a:t>
            </a:r>
            <a:r>
              <a:rPr lang="ru-RU" dirty="0" smtClean="0"/>
              <a:t>получение темы теста)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800" t="20760" r="33157" b="50633"/>
          <a:stretch/>
        </p:blipFill>
        <p:spPr>
          <a:xfrm>
            <a:off x="677335" y="2119223"/>
            <a:ext cx="4011284" cy="19495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1628" t="23076" r="31580" b="25726"/>
          <a:stretch/>
        </p:blipFill>
        <p:spPr>
          <a:xfrm>
            <a:off x="5444178" y="1190445"/>
            <a:ext cx="4485735" cy="35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1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5891842"/>
            <a:ext cx="8596668" cy="580840"/>
          </a:xfrm>
        </p:spPr>
        <p:txBody>
          <a:bodyPr/>
          <a:lstStyle/>
          <a:p>
            <a:r>
              <a:rPr lang="ru-RU" dirty="0" smtClean="0"/>
              <a:t>Первое и второе окно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014" t="12830" r="21108" b="20755"/>
          <a:stretch/>
        </p:blipFill>
        <p:spPr>
          <a:xfrm>
            <a:off x="258793" y="333747"/>
            <a:ext cx="6301758" cy="40676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8726" t="15975" r="28679" b="23774"/>
          <a:stretch/>
        </p:blipFill>
        <p:spPr>
          <a:xfrm>
            <a:off x="6677452" y="1662214"/>
            <a:ext cx="5193101" cy="41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6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третьей форме мы выбираем и выводим вопросы, проверяем ответы и создаём пятую форму. </a:t>
            </a: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test </a:t>
            </a:r>
            <a:r>
              <a:rPr lang="ru-RU" dirty="0" smtClean="0"/>
              <a:t>– вывод вопросов, </a:t>
            </a:r>
            <a:r>
              <a:rPr lang="en-US" dirty="0" err="1" smtClean="0"/>
              <a:t>def</a:t>
            </a:r>
            <a:r>
              <a:rPr lang="en-US" dirty="0" smtClean="0"/>
              <a:t> checking</a:t>
            </a:r>
            <a:r>
              <a:rPr lang="ru-RU" dirty="0" smtClean="0"/>
              <a:t> – проверка ответов, </a:t>
            </a:r>
            <a:r>
              <a:rPr lang="en-US" dirty="0" err="1" smtClean="0"/>
              <a:t>def</a:t>
            </a:r>
            <a:r>
              <a:rPr lang="en-US" dirty="0" smtClean="0"/>
              <a:t> open_5</a:t>
            </a:r>
            <a:r>
              <a:rPr lang="en-US" baseline="30000" dirty="0" smtClean="0"/>
              <a:t>th</a:t>
            </a:r>
            <a:r>
              <a:rPr lang="en-US" dirty="0" smtClean="0"/>
              <a:t>_form – </a:t>
            </a:r>
            <a:r>
              <a:rPr lang="ru-RU" dirty="0" smtClean="0"/>
              <a:t>вывод 5 формы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2264" t="16225" r="29953" b="23522"/>
          <a:stretch/>
        </p:blipFill>
        <p:spPr>
          <a:xfrm>
            <a:off x="369162" y="114061"/>
            <a:ext cx="4606507" cy="41320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32130" t="20125" r="23858" b="41887"/>
          <a:stretch/>
        </p:blipFill>
        <p:spPr>
          <a:xfrm>
            <a:off x="5796952" y="877498"/>
            <a:ext cx="5400136" cy="26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5555411"/>
            <a:ext cx="8596668" cy="960403"/>
          </a:xfrm>
        </p:spPr>
        <p:txBody>
          <a:bodyPr/>
          <a:lstStyle/>
          <a:p>
            <a:r>
              <a:rPr lang="ru-RU" dirty="0" smtClean="0"/>
              <a:t>Третье окно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038" t="15598" r="25921" b="23774"/>
          <a:stretch/>
        </p:blipFill>
        <p:spPr>
          <a:xfrm>
            <a:off x="6167887" y="646984"/>
            <a:ext cx="5857336" cy="41579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5967" t="15472" r="25991" b="23774"/>
          <a:stretch/>
        </p:blipFill>
        <p:spPr>
          <a:xfrm>
            <a:off x="198407" y="638355"/>
            <a:ext cx="5857337" cy="41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8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пятой форме мы выводим количество правильных ответов и предлагаем начать тест заново. (</a:t>
            </a:r>
            <a:r>
              <a:rPr lang="en-US" dirty="0" err="1" smtClean="0"/>
              <a:t>def</a:t>
            </a:r>
            <a:r>
              <a:rPr lang="en-US" dirty="0" smtClean="0"/>
              <a:t> repeat – </a:t>
            </a:r>
            <a:r>
              <a:rPr lang="ru-RU" dirty="0" smtClean="0"/>
              <a:t>открытие второй формы и закрытие пятой, то есть возвращение к списку тестов)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052" t="31698" r="33844" b="35220"/>
          <a:stretch/>
        </p:blipFill>
        <p:spPr>
          <a:xfrm>
            <a:off x="2199736" y="672862"/>
            <a:ext cx="6728604" cy="36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8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/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5145"/>
            <a:ext cx="8596668" cy="212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Развитие: </a:t>
            </a:r>
          </a:p>
          <a:p>
            <a:pPr marL="0" indent="0">
              <a:buNone/>
            </a:pPr>
            <a:r>
              <a:rPr lang="ru-RU" dirty="0" smtClean="0"/>
              <a:t>Можно улучшить оформление приложения, можно добавлять новые темы </a:t>
            </a:r>
            <a:r>
              <a:rPr lang="ru-RU" dirty="0"/>
              <a:t>и </a:t>
            </a:r>
            <a:r>
              <a:rPr lang="ru-RU" dirty="0" smtClean="0"/>
              <a:t>вопросы, так </a:t>
            </a:r>
            <a:r>
              <a:rPr lang="ru-RU" dirty="0"/>
              <a:t>как наше приложение основано на базе данных</a:t>
            </a:r>
            <a:r>
              <a:rPr lang="ru-RU" dirty="0" smtClean="0"/>
              <a:t>, а также добавить функцию выбора региона, по которому выполняется тест.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7334" y="3632885"/>
            <a:ext cx="8596668" cy="2125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Итог:</a:t>
            </a:r>
          </a:p>
          <a:p>
            <a:pPr marL="0" indent="0">
              <a:buNone/>
            </a:pPr>
            <a:r>
              <a:rPr lang="ru-RU" dirty="0" smtClean="0"/>
              <a:t>Таким </a:t>
            </a:r>
            <a:r>
              <a:rPr lang="ru-RU" dirty="0"/>
              <a:t>образом, тесты в этом приложении будут актуальны для жителей всех регионов нашей страны. В будущем мы сможем узнать, какой регион знает свою историю лучше всего. Нам кажется, что этот проект очень перспективен в отрасли образования. Его можно будет использовать для тестирования всего населения нашей страны. 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 </a:t>
            </a:r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1520196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362</Words>
  <Application>Microsoft Office PowerPoint</Application>
  <PresentationFormat>Широкоэкранный</PresentationFormat>
  <Paragraphs>26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Грань</vt:lpstr>
      <vt:lpstr>Приложение-тест на проверку знаний о родном крае! </vt:lpstr>
      <vt:lpstr>Введение:</vt:lpstr>
      <vt:lpstr>Описание реализации: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Приложение-тест на проверку знаний о родном крае!</dc:title>
  <dc:creator>Яндекс.Лицей</dc:creator>
  <cp:lastModifiedBy>ITcube</cp:lastModifiedBy>
  <cp:revision>15</cp:revision>
  <dcterms:created xsi:type="dcterms:W3CDTF">2022-11-10T03:02:43Z</dcterms:created>
  <dcterms:modified xsi:type="dcterms:W3CDTF">2022-11-11T06:21:43Z</dcterms:modified>
</cp:coreProperties>
</file>