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64" r:id="rId6"/>
    <p:sldId id="258" r:id="rId7"/>
    <p:sldId id="260" r:id="rId8"/>
    <p:sldId id="259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E1A822-2273-4CB8-8C1C-8F4298C4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FF24DC1-6FA7-4872-AA08-3D52688BE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C17BD31-3F69-4F5A-8CCD-AF7099F2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087-C9C7-431F-BC2C-E0051CAC221A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1A33D18-48E6-4560-9EDC-B2EAB921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73B413E-A261-4A88-BD05-5F8DCEB0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7EA5-8789-4FCA-8633-17CC7765A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6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8AB4BC-9944-4771-A936-62A7AD31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D3CA28C-E8B3-42C0-9208-1D653BA77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50EDFEE-E583-4F7F-B597-40A5CF89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087-C9C7-431F-BC2C-E0051CAC221A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90AC241-9AC0-48E0-8F87-0CF2C9C8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DD3170C-BAF5-4B69-850F-B4143F0B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7EA5-8789-4FCA-8633-17CC7765A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15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1343858-5E19-4323-A9E5-93BCE5633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012370D-8F69-4111-954A-8E80A4218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7F1AC00-2F89-49D8-A51B-6A52F22F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087-C9C7-431F-BC2C-E0051CAC221A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927A3C1-B249-4C97-9875-C55FD6C5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7BD05BA-3258-4153-8C46-AA06C9DE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7EA5-8789-4FCA-8633-17CC7765A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76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EDEB9C-2C15-445A-9793-8E9C9D1D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652870D-897D-46EE-AD26-5B7A9D06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78C53A7-C50C-4ADC-9751-4FE1B043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087-C9C7-431F-BC2C-E0051CAC221A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4461EB8-BAA1-476A-B43F-C093028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A56CD22-282A-4136-BCF4-D56B7321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7EA5-8789-4FCA-8633-17CC7765A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98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F261F8-C2D8-4A44-B4C5-552D6341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5E13935-81BD-4914-A467-8594709E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181EA54-CC06-4983-ADB5-45CC91F0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087-C9C7-431F-BC2C-E0051CAC221A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F542909-F645-4B49-A94A-9F189B8A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E43A7D4-CC73-40F5-8CC7-D3135140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7EA5-8789-4FCA-8633-17CC7765A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65F00C-D43C-4F5B-9A15-5A975CD5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D40C931-4FBD-4CA4-AC24-AFE4723D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63BB3B-11F7-4170-94D5-57D55A46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55FC253-AA75-4080-9D62-CBAA514B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087-C9C7-431F-BC2C-E0051CAC221A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3A697A2-B8C9-4ED4-BBF2-E90B9142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1919C3C-0F7B-4C55-84DA-22A35320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7EA5-8789-4FCA-8633-17CC7765A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96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5FF370-4FC4-4DE0-B8C5-FF52150B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CB7AD00-EBEE-4EB6-9D44-B742894BB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031724C-8F15-482E-AAA7-C29F3B8C8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E09DF5E-AC57-4520-8E2D-4E97C4B9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4AAD22F-B41E-4DEC-8A8E-DA11C9165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3C17DEE9-57D6-45BA-BFB0-AB5684D6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087-C9C7-431F-BC2C-E0051CAC221A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5FE89BFB-7202-45BF-9DC8-887FF6F7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FF6946C-26B6-4C3B-8AC8-64110D42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7EA5-8789-4FCA-8633-17CC7765A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3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37AB51-A3D1-4254-A90F-51315595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5561E54-4FC3-4B2A-B762-BFAE3772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087-C9C7-431F-BC2C-E0051CAC221A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5A04029-79FD-4C32-A385-01839B2E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741675E-EBFB-45F9-BAF7-4047E8E8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7EA5-8789-4FCA-8633-17CC7765A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17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76DE38D1-7101-4DE8-86B4-1A38F92D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087-C9C7-431F-BC2C-E0051CAC221A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40677055-295D-4CC1-98A0-2FFA7BC5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415D2DD-9D57-46D7-88F9-F0211825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7EA5-8789-4FCA-8633-17CC7765A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99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007152-C441-4478-A20E-7D39A5A0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557007D-43AC-421F-BD59-C9A48704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D1E56B6-2CC7-4128-BC10-B099BC768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FDFC412-27C2-467E-ABBB-9C8927B3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087-C9C7-431F-BC2C-E0051CAC221A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A6CCE9B-3A76-4D4D-AF5C-96E4D918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398689C-4016-454C-866E-6B941227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7EA5-8789-4FCA-8633-17CC7765A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4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F43F42-B7D0-41EB-BD3A-E8FCC5D6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1602BC8-6846-419C-8D38-F71835C00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A5AC671-1E69-4A0D-B3E7-4B7D18977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D62399E-F829-439E-83F8-E8B3E469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087-C9C7-431F-BC2C-E0051CAC221A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A4C4AD6-9666-4F39-B731-56FDEFC5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2BE4327-16F7-4712-9CC1-79846BA3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7EA5-8789-4FCA-8633-17CC7765A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99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E3E545-60C5-422A-8FCB-FA68D76F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6B7783A-E17F-451E-9C26-9F60EA863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CD83919-C2CF-48AE-A809-D2AD970B5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2E087-C9C7-431F-BC2C-E0051CAC221A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07BC96B-B1EC-4BA5-A72E-2DECF030C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DBA8E13-94D9-4A97-AD53-D96E4DC2E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7EA5-8789-4FCA-8633-17CC7765A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4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0849C9-D9E1-4751-BC7C-93C8BB67A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429"/>
            <a:ext cx="9144000" cy="994304"/>
          </a:xfrm>
        </p:spPr>
        <p:txBody>
          <a:bodyPr/>
          <a:lstStyle/>
          <a:p>
            <a:r>
              <a:rPr lang="ru-RU" dirty="0"/>
              <a:t>Бот </a:t>
            </a:r>
            <a:r>
              <a:rPr lang="en-US" dirty="0"/>
              <a:t>RGB-tester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1B1EB60-4C07-43A3-99AE-691E735D4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3" t="6297" r="39722" b="70370"/>
          <a:stretch/>
        </p:blipFill>
        <p:spPr>
          <a:xfrm>
            <a:off x="3092868" y="2015388"/>
            <a:ext cx="6006264" cy="38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8FEF07-7649-4ED7-AD4C-B467AC60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</a:t>
            </a:r>
            <a:r>
              <a:rPr lang="en-US" dirty="0" err="1"/>
              <a:t>completed_colour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93554E2-0E7E-4A94-A2F4-5C9871AD5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+mj-lt"/>
              </a:rPr>
              <a:t>/</a:t>
            </a:r>
            <a:r>
              <a:rPr lang="en-US" sz="2400" dirty="0" err="1">
                <a:latin typeface="+mj-lt"/>
              </a:rPr>
              <a:t>completed_colour</a:t>
            </a:r>
            <a:r>
              <a:rPr lang="en-US" sz="2400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через обращение к базе данных находит количество угаданных цветов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0FF114B-0416-4DD9-8643-E507B82B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4" t="23704" r="21180" b="58148"/>
          <a:stretch/>
        </p:blipFill>
        <p:spPr>
          <a:xfrm>
            <a:off x="838199" y="2806699"/>
            <a:ext cx="7120551" cy="14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Мы считаем, что наш бот будет полезен для программистов, графических и веб-дизайнеров, которым приходится часто работать с цветами в формате </a:t>
            </a:r>
            <a:r>
              <a:rPr lang="en-US" dirty="0" smtClean="0"/>
              <a:t>RGB</a:t>
            </a:r>
            <a:r>
              <a:rPr lang="ru-RU" dirty="0" smtClean="0"/>
              <a:t>, а также обыкновенным пользователям, желающим проверить свои знания.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10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Цель</a:t>
            </a:r>
            <a:r>
              <a:rPr lang="en-US" dirty="0" smtClean="0"/>
              <a:t>:</a:t>
            </a:r>
            <a:r>
              <a:rPr lang="ru-RU" dirty="0" smtClean="0"/>
              <a:t> создать</a:t>
            </a:r>
            <a:r>
              <a:rPr lang="en-US" dirty="0" smtClean="0"/>
              <a:t> </a:t>
            </a:r>
            <a:r>
              <a:rPr lang="ru-RU" dirty="0" smtClean="0"/>
              <a:t>бота в мессенджере </a:t>
            </a:r>
            <a:r>
              <a:rPr lang="en-US" dirty="0" smtClean="0"/>
              <a:t>Telegram</a:t>
            </a:r>
            <a:r>
              <a:rPr lang="ru-RU" dirty="0" smtClean="0"/>
              <a:t>, направленного на генерацию цветов (случайных и по запросу), а также проверять знания пользователя</a:t>
            </a:r>
            <a:r>
              <a:rPr lang="en-US" dirty="0" smtClean="0"/>
              <a:t> </a:t>
            </a:r>
            <a:r>
              <a:rPr lang="ru-RU" dirty="0" smtClean="0"/>
              <a:t>о том, как представляются цвета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Задачи</a:t>
            </a:r>
            <a:r>
              <a:rPr lang="en-US" dirty="0" smtClean="0"/>
              <a:t>:</a:t>
            </a:r>
            <a:r>
              <a:rPr lang="ru-RU" dirty="0"/>
              <a:t>	</a:t>
            </a:r>
            <a:endParaRPr lang="en-US" dirty="0" smtClean="0"/>
          </a:p>
          <a:p>
            <a:pPr lvl="2"/>
            <a:r>
              <a:rPr lang="ru-RU" dirty="0" smtClean="0"/>
              <a:t>Изучить библиотеку </a:t>
            </a:r>
            <a:r>
              <a:rPr lang="en-US" dirty="0" err="1" smtClean="0"/>
              <a:t>aiogram</a:t>
            </a:r>
            <a:r>
              <a:rPr lang="en-US" dirty="0" smtClean="0"/>
              <a:t>, </a:t>
            </a:r>
            <a:r>
              <a:rPr lang="ru-RU" dirty="0" smtClean="0"/>
              <a:t>используемую для написания ботов</a:t>
            </a:r>
          </a:p>
          <a:p>
            <a:pPr lvl="2"/>
            <a:r>
              <a:rPr lang="ru-RU" dirty="0" smtClean="0"/>
              <a:t>Проработать функционал бота</a:t>
            </a:r>
          </a:p>
          <a:p>
            <a:pPr lvl="2"/>
            <a:r>
              <a:rPr lang="ru-RU" dirty="0" smtClean="0"/>
              <a:t>Написать код, описывающий работу бота, на языке </a:t>
            </a:r>
            <a:r>
              <a:rPr lang="en-US" dirty="0" smtClean="0"/>
              <a:t>Python</a:t>
            </a:r>
            <a:endParaRPr lang="ru-RU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84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1745A6-7542-45D9-B14B-284F66D5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066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есть в нашем боте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0381425-129C-430D-8F98-720FB529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31333"/>
            <a:ext cx="10515600" cy="12615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7</a:t>
            </a:r>
            <a:r>
              <a:rPr lang="ru-RU" sz="2400" dirty="0">
                <a:latin typeface="+mj-lt"/>
              </a:rPr>
              <a:t> команд</a:t>
            </a:r>
            <a:r>
              <a:rPr lang="en-US" sz="2400" dirty="0">
                <a:latin typeface="+mj-lt"/>
              </a:rPr>
              <a:t>: </a:t>
            </a:r>
            <a:r>
              <a:rPr lang="ru-RU" sz="2400" dirty="0">
                <a:latin typeface="+mj-lt"/>
              </a:rPr>
              <a:t>/</a:t>
            </a:r>
            <a:r>
              <a:rPr lang="ru-RU" sz="2400" dirty="0" err="1">
                <a:latin typeface="+mj-lt"/>
              </a:rPr>
              <a:t>random_color</a:t>
            </a:r>
            <a:r>
              <a:rPr lang="ru-RU" sz="2400" dirty="0">
                <a:latin typeface="+mj-lt"/>
              </a:rPr>
              <a:t>, /</a:t>
            </a:r>
            <a:r>
              <a:rPr lang="ru-RU" sz="2400" dirty="0" err="1">
                <a:latin typeface="+mj-lt"/>
              </a:rPr>
              <a:t>guess</a:t>
            </a:r>
            <a:r>
              <a:rPr lang="ru-RU" sz="2400" dirty="0">
                <a:latin typeface="+mj-lt"/>
              </a:rPr>
              <a:t>, /</a:t>
            </a:r>
            <a:r>
              <a:rPr lang="ru-RU" sz="2400" dirty="0" err="1">
                <a:latin typeface="+mj-lt"/>
              </a:rPr>
              <a:t>create</a:t>
            </a:r>
            <a:r>
              <a:rPr lang="ru-RU" sz="2400" dirty="0">
                <a:latin typeface="+mj-lt"/>
              </a:rPr>
              <a:t>, </a:t>
            </a:r>
            <a:r>
              <a:rPr lang="en-US" sz="2400" dirty="0">
                <a:latin typeface="+mj-lt"/>
              </a:rPr>
              <a:t>/start, /</a:t>
            </a:r>
            <a:r>
              <a:rPr lang="en-US" sz="2400" dirty="0" err="1">
                <a:latin typeface="+mj-lt"/>
              </a:rPr>
              <a:t>failed_colour</a:t>
            </a:r>
            <a:r>
              <a:rPr lang="en-US" sz="2400" dirty="0">
                <a:latin typeface="+mj-lt"/>
              </a:rPr>
              <a:t>, /</a:t>
            </a:r>
            <a:r>
              <a:rPr lang="en-US" sz="2400" dirty="0" err="1">
                <a:latin typeface="+mj-lt"/>
              </a:rPr>
              <a:t>completed_colour</a:t>
            </a:r>
            <a:r>
              <a:rPr lang="en-US" sz="2400" dirty="0">
                <a:latin typeface="+mj-lt"/>
              </a:rPr>
              <a:t>, /help</a:t>
            </a:r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База данных, в которой есть личный рейтинг пользователей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2E830D21-7EDB-4CB1-8468-11F3EA494F9C}"/>
              </a:ext>
            </a:extLst>
          </p:cNvPr>
          <p:cNvSpPr txBox="1">
            <a:spLocks/>
          </p:cNvSpPr>
          <p:nvPr/>
        </p:nvSpPr>
        <p:spPr>
          <a:xfrm>
            <a:off x="762000" y="2125133"/>
            <a:ext cx="10515600" cy="694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Что используется</a:t>
            </a:r>
            <a:r>
              <a:rPr lang="en-US" sz="4000" dirty="0"/>
              <a:t>:</a:t>
            </a:r>
            <a:endParaRPr lang="ru-RU" sz="40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C6D059C0-3471-45B9-A1EC-CBEF31CD05CB}"/>
              </a:ext>
            </a:extLst>
          </p:cNvPr>
          <p:cNvSpPr txBox="1">
            <a:spLocks/>
          </p:cNvSpPr>
          <p:nvPr/>
        </p:nvSpPr>
        <p:spPr>
          <a:xfrm>
            <a:off x="838200" y="2887134"/>
            <a:ext cx="10515600" cy="2387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logging</a:t>
            </a:r>
          </a:p>
          <a:p>
            <a:r>
              <a:rPr lang="en-US" sz="2400" dirty="0">
                <a:latin typeface="+mj-lt"/>
              </a:rPr>
              <a:t>random</a:t>
            </a:r>
          </a:p>
          <a:p>
            <a:r>
              <a:rPr lang="en-US" sz="2400" dirty="0" smtClean="0">
                <a:latin typeface="+mj-lt"/>
              </a:rPr>
              <a:t>PIL</a:t>
            </a:r>
            <a:endParaRPr lang="ru-RU" sz="2400" dirty="0" smtClean="0">
              <a:latin typeface="+mj-lt"/>
            </a:endParaRPr>
          </a:p>
          <a:p>
            <a:r>
              <a:rPr lang="en-US" sz="2400" dirty="0" err="1" smtClean="0">
                <a:latin typeface="+mj-lt"/>
              </a:rPr>
              <a:t>io</a:t>
            </a:r>
            <a:endParaRPr lang="en-US" sz="2400" dirty="0">
              <a:latin typeface="+mj-lt"/>
            </a:endParaRPr>
          </a:p>
          <a:p>
            <a:r>
              <a:rPr lang="en-US" sz="2400" dirty="0" err="1">
                <a:latin typeface="+mj-lt"/>
              </a:rPr>
              <a:t>aiogram</a:t>
            </a:r>
            <a:endParaRPr lang="en-US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БД </a:t>
            </a:r>
            <a:r>
              <a:rPr lang="en-US" sz="2400" dirty="0">
                <a:latin typeface="+mj-lt"/>
              </a:rPr>
              <a:t>data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38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59A7B0-A81F-468D-B0D8-40C7482F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sz="4000" dirty="0"/>
              <a:t>start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7F61E81-32F6-468A-9CEA-EF36C971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Id </a:t>
            </a:r>
            <a:r>
              <a:rPr lang="ru-RU" sz="2400" dirty="0">
                <a:latin typeface="+mj-lt"/>
              </a:rPr>
              <a:t>чата вносится в базу данных, и на экран выводится </a:t>
            </a:r>
            <a:r>
              <a:rPr lang="ru-RU" sz="2400" dirty="0" smtClean="0">
                <a:latin typeface="+mj-lt"/>
              </a:rPr>
              <a:t>приветствие</a:t>
            </a:r>
            <a:r>
              <a:rPr lang="en-US" sz="2400" dirty="0" smtClean="0">
                <a:latin typeface="+mj-lt"/>
              </a:rPr>
              <a:t>.</a:t>
            </a:r>
            <a:endParaRPr lang="ru-RU" sz="24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3FF82E8-5AC5-456C-B2B8-B4B8F2D1E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t="38518" r="18819" b="35679"/>
          <a:stretch/>
        </p:blipFill>
        <p:spPr>
          <a:xfrm>
            <a:off x="838200" y="2434167"/>
            <a:ext cx="6671733" cy="17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D11271-B6CC-42FB-ABD2-8B653FC4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sz="4000" dirty="0"/>
              <a:t>help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B022597-81BF-46FD-A265-07D2BDF4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0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+mj-lt"/>
              </a:rPr>
              <a:t>На экран выводятся </a:t>
            </a:r>
            <a:r>
              <a:rPr lang="ru-RU" sz="2400" dirty="0" smtClean="0">
                <a:latin typeface="+mj-lt"/>
              </a:rPr>
              <a:t>команды</a:t>
            </a:r>
            <a:r>
              <a:rPr lang="en-US" sz="2400" dirty="0" smtClean="0">
                <a:latin typeface="+mj-lt"/>
              </a:rPr>
              <a:t>.</a:t>
            </a:r>
            <a:endParaRPr lang="ru-RU" sz="2400" dirty="0"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DFCFA58-3873-4F82-A6F5-42E562977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7" t="48889" r="18681" b="35926"/>
          <a:stretch/>
        </p:blipFill>
        <p:spPr>
          <a:xfrm>
            <a:off x="838200" y="2412470"/>
            <a:ext cx="8298986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398AB55-BBE1-42E6-9840-EAF2C233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/</a:t>
            </a:r>
            <a:r>
              <a:rPr lang="ru-RU" sz="4000" dirty="0" err="1"/>
              <a:t>random</a:t>
            </a:r>
            <a:r>
              <a:rPr lang="ru-RU" dirty="0" err="1"/>
              <a:t>_color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2B5B5DBE-1557-4564-9C42-A6CC19879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60" t="38480" r="24816" b="46104"/>
          <a:stretch/>
        </p:blipFill>
        <p:spPr>
          <a:xfrm>
            <a:off x="609600" y="1420965"/>
            <a:ext cx="9381067" cy="175604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0A77F2-5A66-43E1-823E-88A4E782A95D}"/>
              </a:ext>
            </a:extLst>
          </p:cNvPr>
          <p:cNvSpPr txBox="1"/>
          <p:nvPr/>
        </p:nvSpPr>
        <p:spPr>
          <a:xfrm>
            <a:off x="508000" y="3544631"/>
            <a:ext cx="7662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Эта команда отправляет пользователю </a:t>
            </a:r>
            <a:r>
              <a:rPr lang="ru-RU" sz="2400" dirty="0" err="1">
                <a:latin typeface="+mj-lt"/>
              </a:rPr>
              <a:t>рандомный</a:t>
            </a:r>
            <a:r>
              <a:rPr lang="ru-RU" sz="2400" dirty="0">
                <a:latin typeface="+mj-lt"/>
              </a:rPr>
              <a:t> цвет и его </a:t>
            </a:r>
            <a:r>
              <a:rPr lang="ru-RU" sz="2400" dirty="0" smtClean="0">
                <a:latin typeface="+mj-lt"/>
              </a:rPr>
              <a:t>код в формате </a:t>
            </a:r>
            <a:r>
              <a:rPr lang="en-US" sz="2400" dirty="0" smtClean="0">
                <a:latin typeface="+mj-lt"/>
              </a:rPr>
              <a:t>RGB.</a:t>
            </a:r>
            <a:endParaRPr lang="ru-RU" sz="2400" dirty="0">
              <a:latin typeface="+mj-l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00ED0A50-228B-40EB-B75F-B058F96AE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9" t="24652" r="33055" b="21852"/>
          <a:stretch/>
        </p:blipFill>
        <p:spPr>
          <a:xfrm>
            <a:off x="609600" y="4375628"/>
            <a:ext cx="2286427" cy="235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0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DBE82F-727F-4DED-BDD4-FB7F34F5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ru-RU" dirty="0"/>
              <a:t>/</a:t>
            </a:r>
            <a:r>
              <a:rPr lang="ru-RU" dirty="0" err="1"/>
              <a:t>create</a:t>
            </a:r>
            <a:r>
              <a:rPr lang="ru-RU" dirty="0"/>
              <a:t> + </a:t>
            </a:r>
            <a:r>
              <a:rPr lang="en-US" dirty="0" err="1"/>
              <a:t>sekond</a:t>
            </a:r>
            <a:r>
              <a:rPr lang="en-US" dirty="0"/>
              <a:t>()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C0E7633-7561-4DBC-AFA0-7AF22122F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+mj-lt"/>
              </a:rPr>
              <a:t>/</a:t>
            </a:r>
            <a:r>
              <a:rPr lang="ru-RU" sz="2400" dirty="0" err="1" smtClean="0">
                <a:latin typeface="+mj-lt"/>
              </a:rPr>
              <a:t>create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запрашивает у пользователя цветовые значения</a:t>
            </a:r>
            <a:endParaRPr lang="ru-RU" sz="2400" dirty="0">
              <a:latin typeface="+mj-lt"/>
            </a:endParaRPr>
          </a:p>
          <a:p>
            <a:r>
              <a:rPr lang="en-US" sz="2400" dirty="0" err="1">
                <a:latin typeface="+mj-lt"/>
              </a:rPr>
              <a:t>sekond</a:t>
            </a:r>
            <a:r>
              <a:rPr lang="en-US" sz="2400" dirty="0">
                <a:latin typeface="+mj-lt"/>
              </a:rPr>
              <a:t>()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принимает цветовые значения, генерирует по ним картинку и отправляет её пользователю</a:t>
            </a:r>
            <a:r>
              <a:rPr lang="en-US" sz="2400" dirty="0" smtClean="0">
                <a:latin typeface="+mj-lt"/>
              </a:rPr>
              <a:t>.</a:t>
            </a:r>
            <a:endParaRPr lang="ru-RU" sz="2400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50CADC6-415D-43CF-928C-C00827CAF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7" t="39259" r="33681" b="5324"/>
          <a:stretch/>
        </p:blipFill>
        <p:spPr>
          <a:xfrm>
            <a:off x="838200" y="3155092"/>
            <a:ext cx="3471334" cy="34309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13D1634-29CB-43BB-9B98-A4CE4BB46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6" t="28518" r="30000" b="31481"/>
          <a:stretch/>
        </p:blipFill>
        <p:spPr>
          <a:xfrm>
            <a:off x="4876800" y="3155091"/>
            <a:ext cx="6252444" cy="28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5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BF03DC-FEDD-4344-A447-1361086B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/</a:t>
            </a:r>
            <a:r>
              <a:rPr lang="ru-RU" sz="4000" dirty="0" err="1"/>
              <a:t>guess</a:t>
            </a:r>
            <a:r>
              <a:rPr lang="ru-RU" dirty="0"/>
              <a:t> + </a:t>
            </a:r>
            <a:r>
              <a:rPr lang="en-US" dirty="0"/>
              <a:t>answer()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A1D1760-B6B0-46BA-8567-F472B466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692"/>
            <a:ext cx="10515600" cy="2862161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+mj-lt"/>
              </a:rPr>
              <a:t>К</a:t>
            </a:r>
            <a:r>
              <a:rPr lang="ru-RU" sz="2000" dirty="0" smtClean="0">
                <a:latin typeface="+mj-lt"/>
              </a:rPr>
              <a:t>оманда /</a:t>
            </a:r>
            <a:r>
              <a:rPr lang="ru-RU" sz="2000" dirty="0" err="1" smtClean="0"/>
              <a:t>guess</a:t>
            </a:r>
            <a:r>
              <a:rPr lang="ru-RU" sz="2000" dirty="0" smtClean="0"/>
              <a:t> генерирует три случайных цвета и отравляет один из них в виде картинки пользователю, записав правильный ответ на сформированный вопрос</a:t>
            </a:r>
            <a:r>
              <a:rPr lang="en-US" sz="2000" dirty="0"/>
              <a:t>.</a:t>
            </a:r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Функция а</a:t>
            </a:r>
            <a:r>
              <a:rPr lang="en-US" sz="2000" dirty="0" err="1" smtClean="0">
                <a:latin typeface="+mj-lt"/>
              </a:rPr>
              <a:t>nswer</a:t>
            </a:r>
            <a:r>
              <a:rPr lang="ru-RU" sz="2000" dirty="0" smtClean="0">
                <a:latin typeface="+mj-lt"/>
              </a:rPr>
              <a:t>() проверяет, угадал ли пользователь цвет и отправляет ему сообщение </a:t>
            </a:r>
            <a:r>
              <a:rPr lang="ru-RU" sz="2000" dirty="0">
                <a:latin typeface="+mj-lt"/>
              </a:rPr>
              <a:t>о том, </a:t>
            </a:r>
            <a:r>
              <a:rPr lang="ru-RU" sz="2000" dirty="0" smtClean="0">
                <a:latin typeface="+mj-lt"/>
              </a:rPr>
              <a:t>правилен ли его ответ или нет</a:t>
            </a:r>
            <a:r>
              <a:rPr lang="en-US" sz="2000" dirty="0" smtClean="0">
                <a:latin typeface="+mj-lt"/>
              </a:rPr>
              <a:t>.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230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D9F625-1486-44E8-B87C-A20E58BB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sz="4000" dirty="0" err="1"/>
              <a:t>failed</a:t>
            </a:r>
            <a:r>
              <a:rPr lang="en-US" dirty="0" err="1"/>
              <a:t>_colour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1BC7257-B357-4B17-BB5F-BB00FE36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+mj-lt"/>
              </a:rPr>
              <a:t>failed_colour</a:t>
            </a:r>
            <a:r>
              <a:rPr lang="ru-RU" sz="2400" dirty="0">
                <a:latin typeface="+mj-lt"/>
              </a:rPr>
              <a:t> через обращение к базе данных находит количество </a:t>
            </a:r>
            <a:r>
              <a:rPr lang="ru-RU" sz="2400" dirty="0" err="1">
                <a:latin typeface="+mj-lt"/>
              </a:rPr>
              <a:t>неугаданных</a:t>
            </a:r>
            <a:r>
              <a:rPr lang="ru-RU" sz="2400" dirty="0">
                <a:latin typeface="+mj-lt"/>
              </a:rPr>
              <a:t> цветов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D064C3D-FEB6-4BC9-9DC0-DADF74F1A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39" t="41852" r="20000" b="40371"/>
          <a:stretch/>
        </p:blipFill>
        <p:spPr>
          <a:xfrm>
            <a:off x="838200" y="2747433"/>
            <a:ext cx="6796733" cy="1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434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189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Бот RGB-tester</vt:lpstr>
      <vt:lpstr>Цели и задачи</vt:lpstr>
      <vt:lpstr>Что есть в нашем боте:</vt:lpstr>
      <vt:lpstr>/start</vt:lpstr>
      <vt:lpstr>/help</vt:lpstr>
      <vt:lpstr>/random_color</vt:lpstr>
      <vt:lpstr> /create + sekond() </vt:lpstr>
      <vt:lpstr>/guess + answer()</vt:lpstr>
      <vt:lpstr>/failed_colour</vt:lpstr>
      <vt:lpstr> /completed_colour 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RGB-tester</dc:title>
  <dc:creator>Polinka</dc:creator>
  <cp:lastModifiedBy>Ученик</cp:lastModifiedBy>
  <cp:revision>13</cp:revision>
  <dcterms:created xsi:type="dcterms:W3CDTF">2023-04-27T15:21:53Z</dcterms:created>
  <dcterms:modified xsi:type="dcterms:W3CDTF">2023-04-28T06:05:25Z</dcterms:modified>
</cp:coreProperties>
</file>