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5.jpg" ContentType="image/jpeg"/>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71" r:id="rId3"/>
    <p:sldId id="517" r:id="rId4"/>
    <p:sldId id="258" r:id="rId5"/>
    <p:sldId id="519" r:id="rId6"/>
    <p:sldId id="259" r:id="rId7"/>
    <p:sldId id="520" r:id="rId8"/>
    <p:sldId id="261" r:id="rId9"/>
    <p:sldId id="262" r:id="rId10"/>
    <p:sldId id="263" r:id="rId11"/>
    <p:sldId id="522" r:id="rId12"/>
    <p:sldId id="523" r:id="rId13"/>
    <p:sldId id="524" r:id="rId14"/>
    <p:sldId id="272" r:id="rId15"/>
    <p:sldId id="273" r:id="rId16"/>
    <p:sldId id="525"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35" userDrawn="1">
          <p15:clr>
            <a:srgbClr val="A4A3A4"/>
          </p15:clr>
        </p15:guide>
        <p15:guide id="2" pos="34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6"/>
    <p:restoredTop sz="94668"/>
  </p:normalViewPr>
  <p:slideViewPr>
    <p:cSldViewPr snapToGrid="0">
      <p:cViewPr varScale="1">
        <p:scale>
          <a:sx n="108" d="100"/>
          <a:sy n="108" d="100"/>
        </p:scale>
        <p:origin x="438" y="108"/>
      </p:cViewPr>
      <p:guideLst>
        <p:guide orient="horz" pos="935"/>
        <p:guide pos="34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B623CC-F54F-4344-9827-A05C4C77FD6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C6A65FC-E4CF-4DA8-B0AF-368390E645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1157C2E-4063-4230-B69A-97F27680E2AD}"/>
              </a:ext>
            </a:extLst>
          </p:cNvPr>
          <p:cNvSpPr>
            <a:spLocks noGrp="1"/>
          </p:cNvSpPr>
          <p:nvPr>
            <p:ph type="dt" sz="half" idx="10"/>
          </p:nvPr>
        </p:nvSpPr>
        <p:spPr/>
        <p:txBody>
          <a:bodyPr/>
          <a:lstStyle/>
          <a:p>
            <a:fld id="{46B5D89B-769D-4E43-86E9-C75A3473B2FD}" type="datetimeFigureOut">
              <a:rPr lang="zh-CN" altLang="en-US" smtClean="0"/>
              <a:t>2019/7/19</a:t>
            </a:fld>
            <a:endParaRPr lang="zh-CN" altLang="en-US"/>
          </a:p>
        </p:txBody>
      </p:sp>
      <p:sp>
        <p:nvSpPr>
          <p:cNvPr id="5" name="页脚占位符 4">
            <a:extLst>
              <a:ext uri="{FF2B5EF4-FFF2-40B4-BE49-F238E27FC236}">
                <a16:creationId xmlns:a16="http://schemas.microsoft.com/office/drawing/2014/main" id="{3BB96A7D-7767-468D-8060-ACCE86AA968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C3D091A-266D-47F3-8968-60F939E3A13C}"/>
              </a:ext>
            </a:extLst>
          </p:cNvPr>
          <p:cNvSpPr>
            <a:spLocks noGrp="1"/>
          </p:cNvSpPr>
          <p:nvPr>
            <p:ph type="sldNum" sz="quarter" idx="12"/>
          </p:nvPr>
        </p:nvSpPr>
        <p:spPr/>
        <p:txBody>
          <a:bodyPr/>
          <a:lstStyle/>
          <a:p>
            <a:fld id="{53BE6E7B-EB20-4C0E-A845-FF3634175319}" type="slidenum">
              <a:rPr lang="zh-CN" altLang="en-US" smtClean="0"/>
              <a:t>‹#›</a:t>
            </a:fld>
            <a:endParaRPr lang="zh-CN" altLang="en-US"/>
          </a:p>
        </p:txBody>
      </p:sp>
    </p:spTree>
    <p:extLst>
      <p:ext uri="{BB962C8B-B14F-4D97-AF65-F5344CB8AC3E}">
        <p14:creationId xmlns:p14="http://schemas.microsoft.com/office/powerpoint/2010/main" val="3123247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38D6A1-5D86-46C1-9789-BE79D8D3B9E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5557EC4-105E-4542-A8C9-2AD6FF0A55A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28655D2-7001-43CA-8E7D-EE5D422383B4}"/>
              </a:ext>
            </a:extLst>
          </p:cNvPr>
          <p:cNvSpPr>
            <a:spLocks noGrp="1"/>
          </p:cNvSpPr>
          <p:nvPr>
            <p:ph type="dt" sz="half" idx="10"/>
          </p:nvPr>
        </p:nvSpPr>
        <p:spPr/>
        <p:txBody>
          <a:bodyPr/>
          <a:lstStyle/>
          <a:p>
            <a:fld id="{46B5D89B-769D-4E43-86E9-C75A3473B2FD}" type="datetimeFigureOut">
              <a:rPr lang="zh-CN" altLang="en-US" smtClean="0"/>
              <a:t>2019/7/19</a:t>
            </a:fld>
            <a:endParaRPr lang="zh-CN" altLang="en-US"/>
          </a:p>
        </p:txBody>
      </p:sp>
      <p:sp>
        <p:nvSpPr>
          <p:cNvPr id="5" name="页脚占位符 4">
            <a:extLst>
              <a:ext uri="{FF2B5EF4-FFF2-40B4-BE49-F238E27FC236}">
                <a16:creationId xmlns:a16="http://schemas.microsoft.com/office/drawing/2014/main" id="{BCFAC90B-6C16-499F-B370-3FC3425A939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DCCAA3F-903E-4306-B259-B209F72448C6}"/>
              </a:ext>
            </a:extLst>
          </p:cNvPr>
          <p:cNvSpPr>
            <a:spLocks noGrp="1"/>
          </p:cNvSpPr>
          <p:nvPr>
            <p:ph type="sldNum" sz="quarter" idx="12"/>
          </p:nvPr>
        </p:nvSpPr>
        <p:spPr/>
        <p:txBody>
          <a:bodyPr/>
          <a:lstStyle/>
          <a:p>
            <a:fld id="{53BE6E7B-EB20-4C0E-A845-FF3634175319}" type="slidenum">
              <a:rPr lang="zh-CN" altLang="en-US" smtClean="0"/>
              <a:t>‹#›</a:t>
            </a:fld>
            <a:endParaRPr lang="zh-CN" altLang="en-US"/>
          </a:p>
        </p:txBody>
      </p:sp>
    </p:spTree>
    <p:extLst>
      <p:ext uri="{BB962C8B-B14F-4D97-AF65-F5344CB8AC3E}">
        <p14:creationId xmlns:p14="http://schemas.microsoft.com/office/powerpoint/2010/main" val="2984496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EC06C32-104C-4C6A-91D1-85A682B0CB1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0CD0F03-D05A-48E0-8EBA-12283A9CC5B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5FC2191-EEE9-486B-824E-C61650AC586E}"/>
              </a:ext>
            </a:extLst>
          </p:cNvPr>
          <p:cNvSpPr>
            <a:spLocks noGrp="1"/>
          </p:cNvSpPr>
          <p:nvPr>
            <p:ph type="dt" sz="half" idx="10"/>
          </p:nvPr>
        </p:nvSpPr>
        <p:spPr/>
        <p:txBody>
          <a:bodyPr/>
          <a:lstStyle/>
          <a:p>
            <a:fld id="{46B5D89B-769D-4E43-86E9-C75A3473B2FD}" type="datetimeFigureOut">
              <a:rPr lang="zh-CN" altLang="en-US" smtClean="0"/>
              <a:t>2019/7/19</a:t>
            </a:fld>
            <a:endParaRPr lang="zh-CN" altLang="en-US"/>
          </a:p>
        </p:txBody>
      </p:sp>
      <p:sp>
        <p:nvSpPr>
          <p:cNvPr id="5" name="页脚占位符 4">
            <a:extLst>
              <a:ext uri="{FF2B5EF4-FFF2-40B4-BE49-F238E27FC236}">
                <a16:creationId xmlns:a16="http://schemas.microsoft.com/office/drawing/2014/main" id="{0D0DB85F-26BA-40C3-833A-F1FC39555BA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E1AF6B1-960C-4F65-AAEE-57328241460F}"/>
              </a:ext>
            </a:extLst>
          </p:cNvPr>
          <p:cNvSpPr>
            <a:spLocks noGrp="1"/>
          </p:cNvSpPr>
          <p:nvPr>
            <p:ph type="sldNum" sz="quarter" idx="12"/>
          </p:nvPr>
        </p:nvSpPr>
        <p:spPr/>
        <p:txBody>
          <a:bodyPr/>
          <a:lstStyle/>
          <a:p>
            <a:fld id="{53BE6E7B-EB20-4C0E-A845-FF3634175319}" type="slidenum">
              <a:rPr lang="zh-CN" altLang="en-US" smtClean="0"/>
              <a:t>‹#›</a:t>
            </a:fld>
            <a:endParaRPr lang="zh-CN" altLang="en-US"/>
          </a:p>
        </p:txBody>
      </p:sp>
    </p:spTree>
    <p:extLst>
      <p:ext uri="{BB962C8B-B14F-4D97-AF65-F5344CB8AC3E}">
        <p14:creationId xmlns:p14="http://schemas.microsoft.com/office/powerpoint/2010/main" val="1049532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3CC8F9-F2EC-41B4-B78E-71426205184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FBE50A1-7AE4-4D6B-B4CA-17F57E839B6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B47449C-0069-49A3-BD8F-AC5645AEC4E8}"/>
              </a:ext>
            </a:extLst>
          </p:cNvPr>
          <p:cNvSpPr>
            <a:spLocks noGrp="1"/>
          </p:cNvSpPr>
          <p:nvPr>
            <p:ph type="dt" sz="half" idx="10"/>
          </p:nvPr>
        </p:nvSpPr>
        <p:spPr/>
        <p:txBody>
          <a:bodyPr/>
          <a:lstStyle/>
          <a:p>
            <a:fld id="{46B5D89B-769D-4E43-86E9-C75A3473B2FD}" type="datetimeFigureOut">
              <a:rPr lang="zh-CN" altLang="en-US" smtClean="0"/>
              <a:t>2019/7/19</a:t>
            </a:fld>
            <a:endParaRPr lang="zh-CN" altLang="en-US"/>
          </a:p>
        </p:txBody>
      </p:sp>
      <p:sp>
        <p:nvSpPr>
          <p:cNvPr id="5" name="页脚占位符 4">
            <a:extLst>
              <a:ext uri="{FF2B5EF4-FFF2-40B4-BE49-F238E27FC236}">
                <a16:creationId xmlns:a16="http://schemas.microsoft.com/office/drawing/2014/main" id="{8BCB2A63-0835-4DD4-A207-F824159EAB0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170F094-D4D5-47C7-9115-55DC4DDD9BC6}"/>
              </a:ext>
            </a:extLst>
          </p:cNvPr>
          <p:cNvSpPr>
            <a:spLocks noGrp="1"/>
          </p:cNvSpPr>
          <p:nvPr>
            <p:ph type="sldNum" sz="quarter" idx="12"/>
          </p:nvPr>
        </p:nvSpPr>
        <p:spPr/>
        <p:txBody>
          <a:bodyPr/>
          <a:lstStyle/>
          <a:p>
            <a:fld id="{53BE6E7B-EB20-4C0E-A845-FF3634175319}" type="slidenum">
              <a:rPr lang="zh-CN" altLang="en-US" smtClean="0"/>
              <a:t>‹#›</a:t>
            </a:fld>
            <a:endParaRPr lang="zh-CN" altLang="en-US"/>
          </a:p>
        </p:txBody>
      </p:sp>
    </p:spTree>
    <p:extLst>
      <p:ext uri="{BB962C8B-B14F-4D97-AF65-F5344CB8AC3E}">
        <p14:creationId xmlns:p14="http://schemas.microsoft.com/office/powerpoint/2010/main" val="773153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286D5E-94D7-4057-9E37-618FFFA4D01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FA6AF7A-0A56-41EF-B273-4EB5909800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216A1A9-62CC-4BDB-9BF3-7EB58751A286}"/>
              </a:ext>
            </a:extLst>
          </p:cNvPr>
          <p:cNvSpPr>
            <a:spLocks noGrp="1"/>
          </p:cNvSpPr>
          <p:nvPr>
            <p:ph type="dt" sz="half" idx="10"/>
          </p:nvPr>
        </p:nvSpPr>
        <p:spPr/>
        <p:txBody>
          <a:bodyPr/>
          <a:lstStyle/>
          <a:p>
            <a:fld id="{46B5D89B-769D-4E43-86E9-C75A3473B2FD}" type="datetimeFigureOut">
              <a:rPr lang="zh-CN" altLang="en-US" smtClean="0"/>
              <a:t>2019/7/19</a:t>
            </a:fld>
            <a:endParaRPr lang="zh-CN" altLang="en-US"/>
          </a:p>
        </p:txBody>
      </p:sp>
      <p:sp>
        <p:nvSpPr>
          <p:cNvPr id="5" name="页脚占位符 4">
            <a:extLst>
              <a:ext uri="{FF2B5EF4-FFF2-40B4-BE49-F238E27FC236}">
                <a16:creationId xmlns:a16="http://schemas.microsoft.com/office/drawing/2014/main" id="{82E7A264-53DF-4016-8579-D00B8400783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638A07E-3ADB-4151-B3ED-762FB88C5722}"/>
              </a:ext>
            </a:extLst>
          </p:cNvPr>
          <p:cNvSpPr>
            <a:spLocks noGrp="1"/>
          </p:cNvSpPr>
          <p:nvPr>
            <p:ph type="sldNum" sz="quarter" idx="12"/>
          </p:nvPr>
        </p:nvSpPr>
        <p:spPr/>
        <p:txBody>
          <a:bodyPr/>
          <a:lstStyle/>
          <a:p>
            <a:fld id="{53BE6E7B-EB20-4C0E-A845-FF3634175319}" type="slidenum">
              <a:rPr lang="zh-CN" altLang="en-US" smtClean="0"/>
              <a:t>‹#›</a:t>
            </a:fld>
            <a:endParaRPr lang="zh-CN" altLang="en-US"/>
          </a:p>
        </p:txBody>
      </p:sp>
    </p:spTree>
    <p:extLst>
      <p:ext uri="{BB962C8B-B14F-4D97-AF65-F5344CB8AC3E}">
        <p14:creationId xmlns:p14="http://schemas.microsoft.com/office/powerpoint/2010/main" val="978350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5278B0-AD76-455A-8785-4A4A3CD21B4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30C960B-A146-41BC-B024-E4732DD5612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E6A221B-DE12-4FB8-969E-E565537E01C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B08416C-1E21-4AFE-8931-55A515233DA5}"/>
              </a:ext>
            </a:extLst>
          </p:cNvPr>
          <p:cNvSpPr>
            <a:spLocks noGrp="1"/>
          </p:cNvSpPr>
          <p:nvPr>
            <p:ph type="dt" sz="half" idx="10"/>
          </p:nvPr>
        </p:nvSpPr>
        <p:spPr/>
        <p:txBody>
          <a:bodyPr/>
          <a:lstStyle/>
          <a:p>
            <a:fld id="{46B5D89B-769D-4E43-86E9-C75A3473B2FD}" type="datetimeFigureOut">
              <a:rPr lang="zh-CN" altLang="en-US" smtClean="0"/>
              <a:t>2019/7/19</a:t>
            </a:fld>
            <a:endParaRPr lang="zh-CN" altLang="en-US"/>
          </a:p>
        </p:txBody>
      </p:sp>
      <p:sp>
        <p:nvSpPr>
          <p:cNvPr id="6" name="页脚占位符 5">
            <a:extLst>
              <a:ext uri="{FF2B5EF4-FFF2-40B4-BE49-F238E27FC236}">
                <a16:creationId xmlns:a16="http://schemas.microsoft.com/office/drawing/2014/main" id="{52BC63A3-E9E7-4497-86C2-D37499844B9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8A434C7-7D1C-488F-BD9F-CBEEDBAB89B4}"/>
              </a:ext>
            </a:extLst>
          </p:cNvPr>
          <p:cNvSpPr>
            <a:spLocks noGrp="1"/>
          </p:cNvSpPr>
          <p:nvPr>
            <p:ph type="sldNum" sz="quarter" idx="12"/>
          </p:nvPr>
        </p:nvSpPr>
        <p:spPr/>
        <p:txBody>
          <a:bodyPr/>
          <a:lstStyle/>
          <a:p>
            <a:fld id="{53BE6E7B-EB20-4C0E-A845-FF3634175319}" type="slidenum">
              <a:rPr lang="zh-CN" altLang="en-US" smtClean="0"/>
              <a:t>‹#›</a:t>
            </a:fld>
            <a:endParaRPr lang="zh-CN" altLang="en-US"/>
          </a:p>
        </p:txBody>
      </p:sp>
    </p:spTree>
    <p:extLst>
      <p:ext uri="{BB962C8B-B14F-4D97-AF65-F5344CB8AC3E}">
        <p14:creationId xmlns:p14="http://schemas.microsoft.com/office/powerpoint/2010/main" val="3421279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E90483-E55B-4307-8DBD-B7A0398DB61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879F0AA-700F-4DF4-9A09-B8E520714D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F69F0E4-3CBE-4161-9936-44CB2366FCA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3B4B683-6806-4CBF-9D17-A1929A59BA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DD70EE4-25E0-47E0-9160-C1B91693D33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5280D04-B21C-41D7-99CB-F71C5332A626}"/>
              </a:ext>
            </a:extLst>
          </p:cNvPr>
          <p:cNvSpPr>
            <a:spLocks noGrp="1"/>
          </p:cNvSpPr>
          <p:nvPr>
            <p:ph type="dt" sz="half" idx="10"/>
          </p:nvPr>
        </p:nvSpPr>
        <p:spPr/>
        <p:txBody>
          <a:bodyPr/>
          <a:lstStyle/>
          <a:p>
            <a:fld id="{46B5D89B-769D-4E43-86E9-C75A3473B2FD}" type="datetimeFigureOut">
              <a:rPr lang="zh-CN" altLang="en-US" smtClean="0"/>
              <a:t>2019/7/19</a:t>
            </a:fld>
            <a:endParaRPr lang="zh-CN" altLang="en-US"/>
          </a:p>
        </p:txBody>
      </p:sp>
      <p:sp>
        <p:nvSpPr>
          <p:cNvPr id="8" name="页脚占位符 7">
            <a:extLst>
              <a:ext uri="{FF2B5EF4-FFF2-40B4-BE49-F238E27FC236}">
                <a16:creationId xmlns:a16="http://schemas.microsoft.com/office/drawing/2014/main" id="{BCE254EB-5F71-4769-8C17-FEE80392914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14F1C2F-8997-4655-9618-85C356FF4AC4}"/>
              </a:ext>
            </a:extLst>
          </p:cNvPr>
          <p:cNvSpPr>
            <a:spLocks noGrp="1"/>
          </p:cNvSpPr>
          <p:nvPr>
            <p:ph type="sldNum" sz="quarter" idx="12"/>
          </p:nvPr>
        </p:nvSpPr>
        <p:spPr/>
        <p:txBody>
          <a:bodyPr/>
          <a:lstStyle/>
          <a:p>
            <a:fld id="{53BE6E7B-EB20-4C0E-A845-FF3634175319}" type="slidenum">
              <a:rPr lang="zh-CN" altLang="en-US" smtClean="0"/>
              <a:t>‹#›</a:t>
            </a:fld>
            <a:endParaRPr lang="zh-CN" altLang="en-US"/>
          </a:p>
        </p:txBody>
      </p:sp>
    </p:spTree>
    <p:extLst>
      <p:ext uri="{BB962C8B-B14F-4D97-AF65-F5344CB8AC3E}">
        <p14:creationId xmlns:p14="http://schemas.microsoft.com/office/powerpoint/2010/main" val="3394846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0BC25A-ADF5-4495-8F2B-E14D3C1813A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BB18458-BD39-491B-A215-EDD7F9169F2E}"/>
              </a:ext>
            </a:extLst>
          </p:cNvPr>
          <p:cNvSpPr>
            <a:spLocks noGrp="1"/>
          </p:cNvSpPr>
          <p:nvPr>
            <p:ph type="dt" sz="half" idx="10"/>
          </p:nvPr>
        </p:nvSpPr>
        <p:spPr/>
        <p:txBody>
          <a:bodyPr/>
          <a:lstStyle/>
          <a:p>
            <a:fld id="{46B5D89B-769D-4E43-86E9-C75A3473B2FD}" type="datetimeFigureOut">
              <a:rPr lang="zh-CN" altLang="en-US" smtClean="0"/>
              <a:t>2019/7/19</a:t>
            </a:fld>
            <a:endParaRPr lang="zh-CN" altLang="en-US"/>
          </a:p>
        </p:txBody>
      </p:sp>
      <p:sp>
        <p:nvSpPr>
          <p:cNvPr id="4" name="页脚占位符 3">
            <a:extLst>
              <a:ext uri="{FF2B5EF4-FFF2-40B4-BE49-F238E27FC236}">
                <a16:creationId xmlns:a16="http://schemas.microsoft.com/office/drawing/2014/main" id="{1731FBA9-84BD-4547-BDE7-69CEAAAE9EF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2C0DF2B-729B-4B7B-82E7-0477B7B3B72F}"/>
              </a:ext>
            </a:extLst>
          </p:cNvPr>
          <p:cNvSpPr>
            <a:spLocks noGrp="1"/>
          </p:cNvSpPr>
          <p:nvPr>
            <p:ph type="sldNum" sz="quarter" idx="12"/>
          </p:nvPr>
        </p:nvSpPr>
        <p:spPr/>
        <p:txBody>
          <a:bodyPr/>
          <a:lstStyle/>
          <a:p>
            <a:fld id="{53BE6E7B-EB20-4C0E-A845-FF3634175319}" type="slidenum">
              <a:rPr lang="zh-CN" altLang="en-US" smtClean="0"/>
              <a:t>‹#›</a:t>
            </a:fld>
            <a:endParaRPr lang="zh-CN" altLang="en-US"/>
          </a:p>
        </p:txBody>
      </p:sp>
    </p:spTree>
    <p:extLst>
      <p:ext uri="{BB962C8B-B14F-4D97-AF65-F5344CB8AC3E}">
        <p14:creationId xmlns:p14="http://schemas.microsoft.com/office/powerpoint/2010/main" val="4245115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6EF52DA-7AC8-41CA-9B27-9F872256FFC0}"/>
              </a:ext>
            </a:extLst>
          </p:cNvPr>
          <p:cNvSpPr>
            <a:spLocks noGrp="1"/>
          </p:cNvSpPr>
          <p:nvPr>
            <p:ph type="dt" sz="half" idx="10"/>
          </p:nvPr>
        </p:nvSpPr>
        <p:spPr/>
        <p:txBody>
          <a:bodyPr/>
          <a:lstStyle/>
          <a:p>
            <a:fld id="{46B5D89B-769D-4E43-86E9-C75A3473B2FD}" type="datetimeFigureOut">
              <a:rPr lang="zh-CN" altLang="en-US" smtClean="0"/>
              <a:t>2019/7/19</a:t>
            </a:fld>
            <a:endParaRPr lang="zh-CN" altLang="en-US"/>
          </a:p>
        </p:txBody>
      </p:sp>
      <p:sp>
        <p:nvSpPr>
          <p:cNvPr id="3" name="页脚占位符 2">
            <a:extLst>
              <a:ext uri="{FF2B5EF4-FFF2-40B4-BE49-F238E27FC236}">
                <a16:creationId xmlns:a16="http://schemas.microsoft.com/office/drawing/2014/main" id="{C5484189-4F3D-484A-B442-03F0FE68A8D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41F2243-E8BA-4D8E-8E91-06BC9999EEFD}"/>
              </a:ext>
            </a:extLst>
          </p:cNvPr>
          <p:cNvSpPr>
            <a:spLocks noGrp="1"/>
          </p:cNvSpPr>
          <p:nvPr>
            <p:ph type="sldNum" sz="quarter" idx="12"/>
          </p:nvPr>
        </p:nvSpPr>
        <p:spPr/>
        <p:txBody>
          <a:bodyPr/>
          <a:lstStyle/>
          <a:p>
            <a:fld id="{53BE6E7B-EB20-4C0E-A845-FF3634175319}" type="slidenum">
              <a:rPr lang="zh-CN" altLang="en-US" smtClean="0"/>
              <a:t>‹#›</a:t>
            </a:fld>
            <a:endParaRPr lang="zh-CN" altLang="en-US"/>
          </a:p>
        </p:txBody>
      </p:sp>
    </p:spTree>
    <p:extLst>
      <p:ext uri="{BB962C8B-B14F-4D97-AF65-F5344CB8AC3E}">
        <p14:creationId xmlns:p14="http://schemas.microsoft.com/office/powerpoint/2010/main" val="451858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65C974-6EA6-4248-A820-15C0A765F22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079B266-9C25-401B-8172-857DE7F871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C78E642-CA8E-4F55-84F5-64FC9967BC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7423CAC-E41C-4C3B-A883-577AC7318323}"/>
              </a:ext>
            </a:extLst>
          </p:cNvPr>
          <p:cNvSpPr>
            <a:spLocks noGrp="1"/>
          </p:cNvSpPr>
          <p:nvPr>
            <p:ph type="dt" sz="half" idx="10"/>
          </p:nvPr>
        </p:nvSpPr>
        <p:spPr/>
        <p:txBody>
          <a:bodyPr/>
          <a:lstStyle/>
          <a:p>
            <a:fld id="{46B5D89B-769D-4E43-86E9-C75A3473B2FD}" type="datetimeFigureOut">
              <a:rPr lang="zh-CN" altLang="en-US" smtClean="0"/>
              <a:t>2019/7/19</a:t>
            </a:fld>
            <a:endParaRPr lang="zh-CN" altLang="en-US"/>
          </a:p>
        </p:txBody>
      </p:sp>
      <p:sp>
        <p:nvSpPr>
          <p:cNvPr id="6" name="页脚占位符 5">
            <a:extLst>
              <a:ext uri="{FF2B5EF4-FFF2-40B4-BE49-F238E27FC236}">
                <a16:creationId xmlns:a16="http://schemas.microsoft.com/office/drawing/2014/main" id="{211F486F-E921-415C-B705-D2CC57A703C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63EE468-5FDD-4801-B10C-D423BD838152}"/>
              </a:ext>
            </a:extLst>
          </p:cNvPr>
          <p:cNvSpPr>
            <a:spLocks noGrp="1"/>
          </p:cNvSpPr>
          <p:nvPr>
            <p:ph type="sldNum" sz="quarter" idx="12"/>
          </p:nvPr>
        </p:nvSpPr>
        <p:spPr/>
        <p:txBody>
          <a:bodyPr/>
          <a:lstStyle/>
          <a:p>
            <a:fld id="{53BE6E7B-EB20-4C0E-A845-FF3634175319}" type="slidenum">
              <a:rPr lang="zh-CN" altLang="en-US" smtClean="0"/>
              <a:t>‹#›</a:t>
            </a:fld>
            <a:endParaRPr lang="zh-CN" altLang="en-US"/>
          </a:p>
        </p:txBody>
      </p:sp>
    </p:spTree>
    <p:extLst>
      <p:ext uri="{BB962C8B-B14F-4D97-AF65-F5344CB8AC3E}">
        <p14:creationId xmlns:p14="http://schemas.microsoft.com/office/powerpoint/2010/main" val="3059956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2E698B-BC9D-4C72-94C6-1878238BFF0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DCA8A88-B962-4ACB-960B-A1324E7E50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27D60CC-AAA4-47A7-ADC7-DF30D25957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277E386-9A22-42FB-8074-17F0AC87F41D}"/>
              </a:ext>
            </a:extLst>
          </p:cNvPr>
          <p:cNvSpPr>
            <a:spLocks noGrp="1"/>
          </p:cNvSpPr>
          <p:nvPr>
            <p:ph type="dt" sz="half" idx="10"/>
          </p:nvPr>
        </p:nvSpPr>
        <p:spPr/>
        <p:txBody>
          <a:bodyPr/>
          <a:lstStyle/>
          <a:p>
            <a:fld id="{46B5D89B-769D-4E43-86E9-C75A3473B2FD}" type="datetimeFigureOut">
              <a:rPr lang="zh-CN" altLang="en-US" smtClean="0"/>
              <a:t>2019/7/19</a:t>
            </a:fld>
            <a:endParaRPr lang="zh-CN" altLang="en-US"/>
          </a:p>
        </p:txBody>
      </p:sp>
      <p:sp>
        <p:nvSpPr>
          <p:cNvPr id="6" name="页脚占位符 5">
            <a:extLst>
              <a:ext uri="{FF2B5EF4-FFF2-40B4-BE49-F238E27FC236}">
                <a16:creationId xmlns:a16="http://schemas.microsoft.com/office/drawing/2014/main" id="{5AE264B2-6FB4-47A0-88D9-92E510D2806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62E536A-F9EA-46AC-A4B4-FB87316A17D8}"/>
              </a:ext>
            </a:extLst>
          </p:cNvPr>
          <p:cNvSpPr>
            <a:spLocks noGrp="1"/>
          </p:cNvSpPr>
          <p:nvPr>
            <p:ph type="sldNum" sz="quarter" idx="12"/>
          </p:nvPr>
        </p:nvSpPr>
        <p:spPr/>
        <p:txBody>
          <a:bodyPr/>
          <a:lstStyle/>
          <a:p>
            <a:fld id="{53BE6E7B-EB20-4C0E-A845-FF3634175319}" type="slidenum">
              <a:rPr lang="zh-CN" altLang="en-US" smtClean="0"/>
              <a:t>‹#›</a:t>
            </a:fld>
            <a:endParaRPr lang="zh-CN" altLang="en-US"/>
          </a:p>
        </p:txBody>
      </p:sp>
    </p:spTree>
    <p:extLst>
      <p:ext uri="{BB962C8B-B14F-4D97-AF65-F5344CB8AC3E}">
        <p14:creationId xmlns:p14="http://schemas.microsoft.com/office/powerpoint/2010/main" val="2439825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FA0F152-17FF-4022-8287-2059ADF0E1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6ED6970-30AC-49A4-A382-F51D7361D0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DAF0E80-E0DC-4F70-B8D6-F271C0C969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B5D89B-769D-4E43-86E9-C75A3473B2FD}" type="datetimeFigureOut">
              <a:rPr lang="zh-CN" altLang="en-US" smtClean="0"/>
              <a:t>2019/7/19</a:t>
            </a:fld>
            <a:endParaRPr lang="zh-CN" altLang="en-US"/>
          </a:p>
        </p:txBody>
      </p:sp>
      <p:sp>
        <p:nvSpPr>
          <p:cNvPr id="5" name="页脚占位符 4">
            <a:extLst>
              <a:ext uri="{FF2B5EF4-FFF2-40B4-BE49-F238E27FC236}">
                <a16:creationId xmlns:a16="http://schemas.microsoft.com/office/drawing/2014/main" id="{704DDEA8-AEC7-47F9-91F5-C0789BB835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5107BDD-3E25-464D-B8CF-A741AD8BE9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BE6E7B-EB20-4C0E-A845-FF3634175319}" type="slidenum">
              <a:rPr lang="zh-CN" altLang="en-US" smtClean="0"/>
              <a:t>‹#›</a:t>
            </a:fld>
            <a:endParaRPr lang="zh-CN" altLang="en-US"/>
          </a:p>
        </p:txBody>
      </p:sp>
    </p:spTree>
    <p:extLst>
      <p:ext uri="{BB962C8B-B14F-4D97-AF65-F5344CB8AC3E}">
        <p14:creationId xmlns:p14="http://schemas.microsoft.com/office/powerpoint/2010/main" val="4818500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dev.gizwits.com/"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00CC06-6987-214A-9351-F2C855331C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767" y="1516767"/>
            <a:ext cx="3824465" cy="3824465"/>
          </a:xfrm>
          <a:prstGeom prst="rect">
            <a:avLst/>
          </a:prstGeom>
        </p:spPr>
      </p:pic>
    </p:spTree>
    <p:extLst>
      <p:ext uri="{BB962C8B-B14F-4D97-AF65-F5344CB8AC3E}">
        <p14:creationId xmlns:p14="http://schemas.microsoft.com/office/powerpoint/2010/main" val="9747996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ADBF792-75D8-6242-BF17-33C7DBE16A08}"/>
              </a:ext>
            </a:extLst>
          </p:cNvPr>
          <p:cNvSpPr txBox="1"/>
          <p:nvPr/>
        </p:nvSpPr>
        <p:spPr>
          <a:xfrm>
            <a:off x="275431" y="433953"/>
            <a:ext cx="2492990" cy="923330"/>
          </a:xfrm>
          <a:prstGeom prst="rect">
            <a:avLst/>
          </a:prstGeom>
          <a:noFill/>
        </p:spPr>
        <p:txBody>
          <a:bodyPr wrap="none" rtlCol="0">
            <a:spAutoFit/>
          </a:bodyPr>
          <a:lstStyle/>
          <a:p>
            <a:r>
              <a:rPr lang="zh-CN" altLang="zh-CN" sz="3600" b="1" dirty="0">
                <a:latin typeface="Microsoft YaHei" panose="020B0503020204020204" pitchFamily="34" charset="-122"/>
                <a:ea typeface="Microsoft YaHei" panose="020B0503020204020204" pitchFamily="34" charset="-122"/>
              </a:rPr>
              <a:t>数据点定义</a:t>
            </a:r>
            <a:endParaRPr lang="zh-CN" altLang="zh-CN" sz="3600" dirty="0">
              <a:latin typeface="Microsoft YaHei" panose="020B0503020204020204" pitchFamily="34" charset="-122"/>
              <a:ea typeface="Microsoft YaHei" panose="020B0503020204020204" pitchFamily="34" charset="-122"/>
            </a:endParaRPr>
          </a:p>
          <a:p>
            <a:endParaRPr kumimoji="1" lang="zh-CN" altLang="en-US" dirty="0"/>
          </a:p>
        </p:txBody>
      </p:sp>
      <p:sp>
        <p:nvSpPr>
          <p:cNvPr id="4" name="文本框 3">
            <a:extLst>
              <a:ext uri="{FF2B5EF4-FFF2-40B4-BE49-F238E27FC236}">
                <a16:creationId xmlns:a16="http://schemas.microsoft.com/office/drawing/2014/main" id="{879F1568-CBD2-FE4B-872C-165DD6774870}"/>
              </a:ext>
            </a:extLst>
          </p:cNvPr>
          <p:cNvSpPr txBox="1"/>
          <p:nvPr/>
        </p:nvSpPr>
        <p:spPr>
          <a:xfrm>
            <a:off x="275431" y="1357283"/>
            <a:ext cx="11641137" cy="5447645"/>
          </a:xfrm>
          <a:prstGeom prst="rect">
            <a:avLst/>
          </a:prstGeom>
          <a:noFill/>
        </p:spPr>
        <p:txBody>
          <a:bodyPr wrap="square" rtlCol="0">
            <a:spAutoFit/>
          </a:bodyPr>
          <a:lstStyle/>
          <a:p>
            <a:r>
              <a:rPr lang="zh-CN" altLang="zh-CN" b="1" dirty="0">
                <a:solidFill>
                  <a:srgbClr val="00B0F0"/>
                </a:solidFill>
                <a:latin typeface="Microsoft YaHei" panose="020B0503020204020204" pitchFamily="34" charset="-122"/>
                <a:ea typeface="Microsoft YaHei" panose="020B0503020204020204" pitchFamily="34" charset="-122"/>
              </a:rPr>
              <a:t>标识名</a:t>
            </a:r>
            <a:r>
              <a:rPr lang="zh-CN" altLang="zh-CN" dirty="0">
                <a:latin typeface="Microsoft YaHei" panose="020B0503020204020204" pitchFamily="34" charset="-122"/>
                <a:ea typeface="Microsoft YaHei" panose="020B0503020204020204" pitchFamily="34" charset="-122"/>
              </a:rPr>
              <a:t>：数据点名称，用于在应用层传输，客户端或业务开发时需要使用。</a:t>
            </a:r>
            <a:endParaRPr lang="en-US" altLang="zh-CN" dirty="0">
              <a:latin typeface="Microsoft YaHei" panose="020B0503020204020204" pitchFamily="34" charset="-122"/>
              <a:ea typeface="Microsoft YaHei" panose="020B0503020204020204" pitchFamily="34" charset="-122"/>
            </a:endParaRPr>
          </a:p>
          <a:p>
            <a:endParaRPr lang="zh-CN" altLang="zh-CN" dirty="0">
              <a:latin typeface="Microsoft YaHei" panose="020B0503020204020204" pitchFamily="34" charset="-122"/>
              <a:ea typeface="Microsoft YaHei" panose="020B0503020204020204" pitchFamily="34" charset="-122"/>
            </a:endParaRPr>
          </a:p>
          <a:p>
            <a:pPr algn="just"/>
            <a:r>
              <a:rPr lang="en-US" altLang="zh-CN" sz="1600" dirty="0">
                <a:latin typeface="Microsoft YaHei" panose="020B0503020204020204" pitchFamily="34" charset="-122"/>
                <a:ea typeface="Microsoft YaHei" panose="020B0503020204020204" pitchFamily="34" charset="-122"/>
              </a:rPr>
              <a:t> </a:t>
            </a:r>
            <a:endParaRPr lang="zh-CN" altLang="zh-CN" sz="1600" dirty="0">
              <a:latin typeface="Microsoft YaHei" panose="020B0503020204020204" pitchFamily="34" charset="-122"/>
              <a:ea typeface="Microsoft YaHei" panose="020B0503020204020204" pitchFamily="34" charset="-122"/>
            </a:endParaRPr>
          </a:p>
          <a:p>
            <a:pPr algn="just"/>
            <a:r>
              <a:rPr lang="zh-CN" altLang="zh-CN" b="1" dirty="0">
                <a:solidFill>
                  <a:srgbClr val="00B0F0"/>
                </a:solidFill>
                <a:latin typeface="Microsoft YaHei" panose="020B0503020204020204" pitchFamily="34" charset="-122"/>
                <a:ea typeface="Microsoft YaHei" panose="020B0503020204020204" pitchFamily="34" charset="-122"/>
              </a:rPr>
              <a:t>读写类型</a:t>
            </a:r>
            <a:r>
              <a:rPr lang="zh-CN" altLang="zh-CN" dirty="0">
                <a:latin typeface="Microsoft YaHei" panose="020B0503020204020204" pitchFamily="34" charset="-122"/>
                <a:ea typeface="Microsoft YaHei" panose="020B0503020204020204" pitchFamily="34" charset="-122"/>
              </a:rPr>
              <a:t>：定义数据点的作用范围，包含有</a:t>
            </a:r>
            <a:r>
              <a:rPr lang="en-US" altLang="zh-CN" dirty="0">
                <a:latin typeface="Microsoft YaHei" panose="020B0503020204020204" pitchFamily="34" charset="-122"/>
                <a:ea typeface="Microsoft YaHei" panose="020B0503020204020204" pitchFamily="34" charset="-122"/>
              </a:rPr>
              <a:t> 4 </a:t>
            </a:r>
            <a:r>
              <a:rPr lang="zh-CN" altLang="zh-CN" dirty="0">
                <a:latin typeface="Microsoft YaHei" panose="020B0503020204020204" pitchFamily="34" charset="-122"/>
                <a:ea typeface="Microsoft YaHei" panose="020B0503020204020204" pitchFamily="34" charset="-122"/>
              </a:rPr>
              <a:t>种类型，分别是：只读、可写、报警、故障，以下是官方对读写类型的介绍：</a:t>
            </a:r>
          </a:p>
          <a:p>
            <a:pPr algn="just"/>
            <a:r>
              <a:rPr lang="zh-CN" altLang="zh-CN" sz="1600" dirty="0">
                <a:latin typeface="Microsoft YaHei" panose="020B0503020204020204" pitchFamily="34" charset="-122"/>
                <a:ea typeface="Microsoft YaHei" panose="020B0503020204020204" pitchFamily="34" charset="-122"/>
              </a:rPr>
              <a:t>① 只读：表示该数据点为非控制，数据只支持从设备上报。</a:t>
            </a:r>
          </a:p>
          <a:p>
            <a:pPr algn="just"/>
            <a:r>
              <a:rPr lang="zh-CN" altLang="zh-CN" sz="1600" dirty="0">
                <a:latin typeface="Microsoft YaHei" panose="020B0503020204020204" pitchFamily="34" charset="-122"/>
                <a:ea typeface="Microsoft YaHei" panose="020B0503020204020204" pitchFamily="34" charset="-122"/>
              </a:rPr>
              <a:t>② 可写：表示该数据点可控制。设备端可上报数据点数据，云端</a:t>
            </a:r>
            <a:r>
              <a:rPr lang="en-US" altLang="zh-CN" sz="1600" dirty="0">
                <a:latin typeface="Microsoft YaHei" panose="020B0503020204020204" pitchFamily="34" charset="-122"/>
                <a:ea typeface="Microsoft YaHei" panose="020B0503020204020204" pitchFamily="34" charset="-122"/>
              </a:rPr>
              <a:t>/</a:t>
            </a:r>
            <a:r>
              <a:rPr lang="zh-CN" altLang="zh-CN" sz="1600" dirty="0">
                <a:latin typeface="Microsoft YaHei" panose="020B0503020204020204" pitchFamily="34" charset="-122"/>
                <a:ea typeface="Microsoft YaHei" panose="020B0503020204020204" pitchFamily="34" charset="-122"/>
              </a:rPr>
              <a:t>客户端</a:t>
            </a:r>
            <a:r>
              <a:rPr lang="en-US" altLang="zh-CN" sz="1600" dirty="0">
                <a:latin typeface="Microsoft YaHei" panose="020B0503020204020204" pitchFamily="34" charset="-122"/>
                <a:ea typeface="Microsoft YaHei" panose="020B0503020204020204" pitchFamily="34" charset="-122"/>
              </a:rPr>
              <a:t>(</a:t>
            </a:r>
            <a:r>
              <a:rPr lang="zh-CN" altLang="zh-CN" sz="1600" dirty="0">
                <a:latin typeface="Microsoft YaHei" panose="020B0503020204020204" pitchFamily="34" charset="-122"/>
                <a:ea typeface="Microsoft YaHei" panose="020B0503020204020204" pitchFamily="34" charset="-122"/>
              </a:rPr>
              <a:t>移动端</a:t>
            </a:r>
            <a:r>
              <a:rPr lang="en-US" altLang="zh-CN" sz="1600" dirty="0">
                <a:latin typeface="Microsoft YaHei" panose="020B0503020204020204" pitchFamily="34" charset="-122"/>
                <a:ea typeface="Microsoft YaHei" panose="020B0503020204020204" pitchFamily="34" charset="-122"/>
              </a:rPr>
              <a:t>)</a:t>
            </a:r>
            <a:r>
              <a:rPr lang="zh-CN" altLang="zh-CN" sz="1600" dirty="0">
                <a:latin typeface="Microsoft YaHei" panose="020B0503020204020204" pitchFamily="34" charset="-122"/>
                <a:ea typeface="Microsoft YaHei" panose="020B0503020204020204" pitchFamily="34" charset="-122"/>
              </a:rPr>
              <a:t>可对该数</a:t>
            </a:r>
          </a:p>
          <a:p>
            <a:pPr algn="just"/>
            <a:r>
              <a:rPr lang="zh-CN" altLang="zh-CN" sz="1600" dirty="0">
                <a:latin typeface="Microsoft YaHei" panose="020B0503020204020204" pitchFamily="34" charset="-122"/>
                <a:ea typeface="Microsoft YaHei" panose="020B0503020204020204" pitchFamily="34" charset="-122"/>
              </a:rPr>
              <a:t>据点数据做出下发控制。</a:t>
            </a:r>
          </a:p>
          <a:p>
            <a:pPr algn="just"/>
            <a:r>
              <a:rPr lang="zh-CN" altLang="zh-CN" sz="1600" dirty="0">
                <a:latin typeface="Microsoft YaHei" panose="020B0503020204020204" pitchFamily="34" charset="-122"/>
                <a:ea typeface="Microsoft YaHei" panose="020B0503020204020204" pitchFamily="34" charset="-122"/>
              </a:rPr>
              <a:t>③ 报警：表示该数据点非控制，数据只支持从设备</a:t>
            </a:r>
            <a:r>
              <a:rPr lang="en-US" altLang="zh-CN" sz="1600" dirty="0">
                <a:latin typeface="Microsoft YaHei" panose="020B0503020204020204" pitchFamily="34" charset="-122"/>
                <a:ea typeface="Microsoft YaHei" panose="020B0503020204020204" pitchFamily="34" charset="-122"/>
              </a:rPr>
              <a:t>(</a:t>
            </a:r>
            <a:r>
              <a:rPr lang="zh-CN" altLang="zh-CN" sz="1600" dirty="0">
                <a:latin typeface="Microsoft YaHei" panose="020B0503020204020204" pitchFamily="34" charset="-122"/>
                <a:ea typeface="Microsoft YaHei" panose="020B0503020204020204" pitchFamily="34" charset="-122"/>
              </a:rPr>
              <a:t>设备端</a:t>
            </a:r>
            <a:r>
              <a:rPr lang="en-US" altLang="zh-CN" sz="1600" dirty="0">
                <a:latin typeface="Microsoft YaHei" panose="020B0503020204020204" pitchFamily="34" charset="-122"/>
                <a:ea typeface="Microsoft YaHei" panose="020B0503020204020204" pitchFamily="34" charset="-122"/>
              </a:rPr>
              <a:t>)</a:t>
            </a:r>
            <a:r>
              <a:rPr lang="zh-CN" altLang="zh-CN" sz="1600" dirty="0">
                <a:latin typeface="Microsoft YaHei" panose="020B0503020204020204" pitchFamily="34" charset="-122"/>
                <a:ea typeface="Microsoft YaHei" panose="020B0503020204020204" pitchFamily="34" charset="-122"/>
              </a:rPr>
              <a:t>上报，数据类型需为布尔值。</a:t>
            </a:r>
          </a:p>
          <a:p>
            <a:pPr algn="just"/>
            <a:r>
              <a:rPr lang="zh-CN" altLang="zh-CN" sz="1600" dirty="0">
                <a:latin typeface="Microsoft YaHei" panose="020B0503020204020204" pitchFamily="34" charset="-122"/>
                <a:ea typeface="Microsoft YaHei" panose="020B0503020204020204" pitchFamily="34" charset="-122"/>
              </a:rPr>
              <a:t>④ 故障：表示该数据点非控制，数据只支持从设备</a:t>
            </a:r>
            <a:r>
              <a:rPr lang="en-US" altLang="zh-CN" sz="1600" dirty="0">
                <a:latin typeface="Microsoft YaHei" panose="020B0503020204020204" pitchFamily="34" charset="-122"/>
                <a:ea typeface="Microsoft YaHei" panose="020B0503020204020204" pitchFamily="34" charset="-122"/>
              </a:rPr>
              <a:t>(</a:t>
            </a:r>
            <a:r>
              <a:rPr lang="zh-CN" altLang="zh-CN" sz="1600" dirty="0">
                <a:latin typeface="Microsoft YaHei" panose="020B0503020204020204" pitchFamily="34" charset="-122"/>
                <a:ea typeface="Microsoft YaHei" panose="020B0503020204020204" pitchFamily="34" charset="-122"/>
              </a:rPr>
              <a:t>设备端</a:t>
            </a:r>
            <a:r>
              <a:rPr lang="en-US" altLang="zh-CN" sz="1600" dirty="0">
                <a:latin typeface="Microsoft YaHei" panose="020B0503020204020204" pitchFamily="34" charset="-122"/>
                <a:ea typeface="Microsoft YaHei" panose="020B0503020204020204" pitchFamily="34" charset="-122"/>
              </a:rPr>
              <a:t>)</a:t>
            </a:r>
            <a:r>
              <a:rPr lang="zh-CN" altLang="zh-CN" sz="1600" dirty="0">
                <a:latin typeface="Microsoft YaHei" panose="020B0503020204020204" pitchFamily="34" charset="-122"/>
                <a:ea typeface="Microsoft YaHei" panose="020B0503020204020204" pitchFamily="34" charset="-122"/>
              </a:rPr>
              <a:t>上报，数据类型需为布尔值。</a:t>
            </a:r>
          </a:p>
          <a:p>
            <a:pPr algn="just"/>
            <a:r>
              <a:rPr lang="zh-CN" altLang="zh-CN" sz="1600" dirty="0">
                <a:latin typeface="Microsoft YaHei" panose="020B0503020204020204" pitchFamily="34" charset="-122"/>
                <a:ea typeface="Microsoft YaHei" panose="020B0503020204020204" pitchFamily="34" charset="-122"/>
              </a:rPr>
              <a:t>云端对设备上报的该数据点做统计，可在“运行状态”查看。</a:t>
            </a:r>
            <a:endParaRPr lang="en-US" altLang="zh-CN" sz="1600" dirty="0">
              <a:latin typeface="Microsoft YaHei" panose="020B0503020204020204" pitchFamily="34" charset="-122"/>
              <a:ea typeface="Microsoft YaHei" panose="020B0503020204020204" pitchFamily="34" charset="-122"/>
            </a:endParaRPr>
          </a:p>
          <a:p>
            <a:pPr algn="just"/>
            <a:endParaRPr lang="zh-CN" altLang="zh-CN" sz="1600" dirty="0">
              <a:latin typeface="Microsoft YaHei" panose="020B0503020204020204" pitchFamily="34" charset="-122"/>
              <a:ea typeface="Microsoft YaHei" panose="020B0503020204020204" pitchFamily="34" charset="-122"/>
            </a:endParaRPr>
          </a:p>
          <a:p>
            <a:pPr algn="just"/>
            <a:r>
              <a:rPr lang="en-US" altLang="zh-CN" sz="1600" dirty="0">
                <a:latin typeface="Microsoft YaHei" panose="020B0503020204020204" pitchFamily="34" charset="-122"/>
                <a:ea typeface="Microsoft YaHei" panose="020B0503020204020204" pitchFamily="34" charset="-122"/>
              </a:rPr>
              <a:t> </a:t>
            </a:r>
            <a:endParaRPr lang="zh-CN" altLang="zh-CN" sz="1600" dirty="0">
              <a:latin typeface="Microsoft YaHei" panose="020B0503020204020204" pitchFamily="34" charset="-122"/>
              <a:ea typeface="Microsoft YaHei" panose="020B0503020204020204" pitchFamily="34" charset="-122"/>
            </a:endParaRPr>
          </a:p>
          <a:p>
            <a:pPr algn="just"/>
            <a:r>
              <a:rPr lang="zh-CN" altLang="zh-CN" b="1" dirty="0">
                <a:solidFill>
                  <a:srgbClr val="00B0F0"/>
                </a:solidFill>
                <a:latin typeface="Microsoft YaHei" panose="020B0503020204020204" pitchFamily="34" charset="-122"/>
                <a:ea typeface="Microsoft YaHei" panose="020B0503020204020204" pitchFamily="34" charset="-122"/>
              </a:rPr>
              <a:t>数据类型</a:t>
            </a:r>
            <a:r>
              <a:rPr lang="zh-CN" altLang="zh-CN" b="1" dirty="0">
                <a:latin typeface="Microsoft YaHei" panose="020B0503020204020204" pitchFamily="34" charset="-122"/>
                <a:ea typeface="Microsoft YaHei" panose="020B0503020204020204" pitchFamily="34" charset="-122"/>
              </a:rPr>
              <a:t>：</a:t>
            </a:r>
            <a:r>
              <a:rPr lang="zh-CN" altLang="zh-CN" dirty="0">
                <a:latin typeface="Microsoft YaHei" panose="020B0503020204020204" pitchFamily="34" charset="-122"/>
                <a:ea typeface="Microsoft YaHei" panose="020B0503020204020204" pitchFamily="34" charset="-122"/>
              </a:rPr>
              <a:t>定义数据点数据类型，包含有布尔值、枚举类型、数值、以及扩展，以下是官方对数据类型介绍：</a:t>
            </a:r>
          </a:p>
          <a:p>
            <a:pPr algn="just"/>
            <a:r>
              <a:rPr lang="zh-CN" altLang="zh-CN" sz="1600" dirty="0">
                <a:latin typeface="Microsoft YaHei" panose="020B0503020204020204" pitchFamily="34" charset="-122"/>
                <a:ea typeface="Microsoft YaHei" panose="020B0503020204020204" pitchFamily="34" charset="-122"/>
              </a:rPr>
              <a:t>① 布尔值：表示两个状态：</a:t>
            </a:r>
            <a:r>
              <a:rPr lang="en-US" altLang="zh-CN" sz="1600" dirty="0">
                <a:latin typeface="Microsoft YaHei" panose="020B0503020204020204" pitchFamily="34" charset="-122"/>
                <a:ea typeface="Microsoft YaHei" panose="020B0503020204020204" pitchFamily="34" charset="-122"/>
              </a:rPr>
              <a:t>0 </a:t>
            </a:r>
            <a:r>
              <a:rPr lang="zh-CN" altLang="zh-CN" sz="1600" dirty="0">
                <a:latin typeface="Microsoft YaHei" panose="020B0503020204020204" pitchFamily="34" charset="-122"/>
                <a:ea typeface="Microsoft YaHei" panose="020B0503020204020204" pitchFamily="34" charset="-122"/>
              </a:rPr>
              <a:t>或</a:t>
            </a:r>
            <a:r>
              <a:rPr lang="en-US" altLang="zh-CN" sz="1600" dirty="0">
                <a:latin typeface="Microsoft YaHei" panose="020B0503020204020204" pitchFamily="34" charset="-122"/>
                <a:ea typeface="Microsoft YaHei" panose="020B0503020204020204" pitchFamily="34" charset="-122"/>
              </a:rPr>
              <a:t> 1</a:t>
            </a:r>
            <a:r>
              <a:rPr lang="zh-CN" altLang="zh-CN" sz="1600" dirty="0">
                <a:latin typeface="Microsoft YaHei" panose="020B0503020204020204" pitchFamily="34" charset="-122"/>
                <a:ea typeface="Microsoft YaHei" panose="020B0503020204020204" pitchFamily="34" charset="-122"/>
              </a:rPr>
              <a:t>。如开关状态等，建议使用布尔数据类型。</a:t>
            </a:r>
          </a:p>
          <a:p>
            <a:pPr algn="just"/>
            <a:r>
              <a:rPr lang="zh-CN" altLang="zh-CN" sz="1600" dirty="0">
                <a:latin typeface="Microsoft YaHei" panose="020B0503020204020204" pitchFamily="34" charset="-122"/>
                <a:ea typeface="Microsoft YaHei" panose="020B0503020204020204" pitchFamily="34" charset="-122"/>
              </a:rPr>
              <a:t>② 枚举类型：可定义一个有限的取值集合。当定义的某个功能</a:t>
            </a:r>
            <a:r>
              <a:rPr lang="en-US" altLang="zh-CN" sz="1600" dirty="0">
                <a:latin typeface="Microsoft YaHei" panose="020B0503020204020204" pitchFamily="34" charset="-122"/>
                <a:ea typeface="Microsoft YaHei" panose="020B0503020204020204" pitchFamily="34" charset="-122"/>
              </a:rPr>
              <a:t>(</a:t>
            </a:r>
            <a:r>
              <a:rPr lang="zh-CN" altLang="zh-CN" sz="1600" dirty="0">
                <a:latin typeface="Microsoft YaHei" panose="020B0503020204020204" pitchFamily="34" charset="-122"/>
                <a:ea typeface="Microsoft YaHei" panose="020B0503020204020204" pitchFamily="34" charset="-122"/>
              </a:rPr>
              <a:t>元器件</a:t>
            </a:r>
            <a:r>
              <a:rPr lang="en-US" altLang="zh-CN" sz="1600" dirty="0">
                <a:latin typeface="Microsoft YaHei" panose="020B0503020204020204" pitchFamily="34" charset="-122"/>
                <a:ea typeface="Microsoft YaHei" panose="020B0503020204020204" pitchFamily="34" charset="-122"/>
              </a:rPr>
              <a:t>)</a:t>
            </a:r>
            <a:r>
              <a:rPr lang="zh-CN" altLang="zh-CN" sz="1600" dirty="0">
                <a:latin typeface="Microsoft YaHei" panose="020B0503020204020204" pitchFamily="34" charset="-122"/>
                <a:ea typeface="Microsoft YaHei" panose="020B0503020204020204" pitchFamily="34" charset="-122"/>
              </a:rPr>
              <a:t>有固定的若干个值，</a:t>
            </a:r>
          </a:p>
          <a:p>
            <a:pPr algn="just"/>
            <a:r>
              <a:rPr lang="zh-CN" altLang="zh-CN" sz="1600" dirty="0">
                <a:latin typeface="Microsoft YaHei" panose="020B0503020204020204" pitchFamily="34" charset="-122"/>
                <a:ea typeface="Microsoft YaHei" panose="020B0503020204020204" pitchFamily="34" charset="-122"/>
              </a:rPr>
              <a:t>例如：“设定</a:t>
            </a:r>
            <a:r>
              <a:rPr lang="en-US" altLang="zh-CN" sz="1600" dirty="0">
                <a:latin typeface="Microsoft YaHei" panose="020B0503020204020204" pitchFamily="34" charset="-122"/>
                <a:ea typeface="Microsoft YaHei" panose="020B0503020204020204" pitchFamily="34" charset="-122"/>
              </a:rPr>
              <a:t> LED </a:t>
            </a:r>
            <a:r>
              <a:rPr lang="zh-CN" altLang="zh-CN" sz="1600" dirty="0">
                <a:latin typeface="Microsoft YaHei" panose="020B0503020204020204" pitchFamily="34" charset="-122"/>
                <a:ea typeface="Microsoft YaHei" panose="020B0503020204020204" pitchFamily="34" charset="-122"/>
              </a:rPr>
              <a:t>组合颜色</a:t>
            </a:r>
            <a:r>
              <a:rPr lang="en-US" altLang="zh-CN" sz="1600" dirty="0">
                <a:latin typeface="Microsoft YaHei" panose="020B0503020204020204" pitchFamily="34" charset="-122"/>
                <a:ea typeface="Microsoft YaHei" panose="020B0503020204020204" pitchFamily="34" charset="-122"/>
              </a:rPr>
              <a:t>”</a:t>
            </a:r>
            <a:r>
              <a:rPr lang="zh-CN" altLang="zh-CN" sz="1600" dirty="0">
                <a:latin typeface="Microsoft YaHei" panose="020B0503020204020204" pitchFamily="34" charset="-122"/>
                <a:ea typeface="Microsoft YaHei" panose="020B0503020204020204" pitchFamily="34" charset="-122"/>
              </a:rPr>
              <a:t>该数据点的枚举定义值：</a:t>
            </a:r>
            <a:r>
              <a:rPr lang="en-US" altLang="zh-CN" sz="1600" dirty="0">
                <a:latin typeface="Microsoft YaHei" panose="020B0503020204020204" pitchFamily="34" charset="-122"/>
                <a:ea typeface="Microsoft YaHei" panose="020B0503020204020204" pitchFamily="34" charset="-122"/>
              </a:rPr>
              <a:t>“</a:t>
            </a:r>
            <a:r>
              <a:rPr lang="zh-CN" altLang="zh-CN" sz="1600" dirty="0">
                <a:latin typeface="Microsoft YaHei" panose="020B0503020204020204" pitchFamily="34" charset="-122"/>
                <a:ea typeface="Microsoft YaHei" panose="020B0503020204020204" pitchFamily="34" charset="-122"/>
              </a:rPr>
              <a:t>自定义，黄色，紫色，粉色</a:t>
            </a:r>
            <a:r>
              <a:rPr lang="en-US" altLang="zh-CN" sz="1600" dirty="0">
                <a:latin typeface="Microsoft YaHei" panose="020B0503020204020204" pitchFamily="34" charset="-122"/>
                <a:ea typeface="Microsoft YaHei" panose="020B0503020204020204" pitchFamily="34" charset="-122"/>
              </a:rPr>
              <a:t>”</a:t>
            </a:r>
            <a:r>
              <a:rPr lang="zh-CN" altLang="zh-CN" sz="1600" dirty="0">
                <a:latin typeface="Microsoft YaHei" panose="020B0503020204020204" pitchFamily="34" charset="-122"/>
                <a:ea typeface="Microsoft YaHei" panose="020B0503020204020204" pitchFamily="34" charset="-122"/>
              </a:rPr>
              <a:t>。</a:t>
            </a:r>
          </a:p>
          <a:p>
            <a:pPr algn="just"/>
            <a:r>
              <a:rPr lang="zh-CN" altLang="zh-CN" sz="1600" dirty="0">
                <a:latin typeface="Microsoft YaHei" panose="020B0503020204020204" pitchFamily="34" charset="-122"/>
                <a:ea typeface="Microsoft YaHei" panose="020B0503020204020204" pitchFamily="34" charset="-122"/>
              </a:rPr>
              <a:t>③ 数值：填写数值范围，数值可为负数</a:t>
            </a:r>
            <a:r>
              <a:rPr lang="en-US" altLang="zh-CN" sz="1600" dirty="0">
                <a:latin typeface="Microsoft YaHei" panose="020B0503020204020204" pitchFamily="34" charset="-122"/>
                <a:ea typeface="Microsoft YaHei" panose="020B0503020204020204" pitchFamily="34" charset="-122"/>
              </a:rPr>
              <a:t>/</a:t>
            </a:r>
            <a:r>
              <a:rPr lang="zh-CN" altLang="zh-CN" sz="1600" dirty="0">
                <a:latin typeface="Microsoft YaHei" panose="020B0503020204020204" pitchFamily="34" charset="-122"/>
                <a:ea typeface="Microsoft YaHei" panose="020B0503020204020204" pitchFamily="34" charset="-122"/>
              </a:rPr>
              <a:t>小数，机智云自动将数值转换为正数。</a:t>
            </a:r>
          </a:p>
          <a:p>
            <a:pPr algn="just"/>
            <a:r>
              <a:rPr lang="zh-CN" altLang="zh-CN" sz="1600" dirty="0">
                <a:latin typeface="Microsoft YaHei" panose="020B0503020204020204" pitchFamily="34" charset="-122"/>
                <a:ea typeface="Microsoft YaHei" panose="020B0503020204020204" pitchFamily="34" charset="-122"/>
              </a:rPr>
              <a:t>④ 扩展：填写数据长度，数据内容由用户自定义。对于上述功能点无法满足的复杂功能可</a:t>
            </a:r>
          </a:p>
          <a:p>
            <a:pPr algn="just"/>
            <a:r>
              <a:rPr lang="zh-CN" altLang="zh-CN" sz="1600" dirty="0">
                <a:latin typeface="Microsoft YaHei" panose="020B0503020204020204" pitchFamily="34" charset="-122"/>
                <a:ea typeface="Microsoft YaHei" panose="020B0503020204020204" pitchFamily="34" charset="-122"/>
              </a:rPr>
              <a:t>采用，机智云不建议使用此类型数据，数据上报该数据点的数据，机智云无法识别。</a:t>
            </a:r>
          </a:p>
          <a:p>
            <a:endParaRPr kumimoji="1" lang="zh-CN" altLang="en-US" dirty="0"/>
          </a:p>
        </p:txBody>
      </p:sp>
      <p:pic>
        <p:nvPicPr>
          <p:cNvPr id="5" name="图片 4">
            <a:extLst>
              <a:ext uri="{FF2B5EF4-FFF2-40B4-BE49-F238E27FC236}">
                <a16:creationId xmlns:a16="http://schemas.microsoft.com/office/drawing/2014/main" id="{92D482A0-A5B0-334F-8AB0-7C2B2C5282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7593" y="-298438"/>
            <a:ext cx="1317407" cy="1317407"/>
          </a:xfrm>
          <a:prstGeom prst="rect">
            <a:avLst/>
          </a:prstGeom>
        </p:spPr>
      </p:pic>
    </p:spTree>
    <p:extLst>
      <p:ext uri="{BB962C8B-B14F-4D97-AF65-F5344CB8AC3E}">
        <p14:creationId xmlns:p14="http://schemas.microsoft.com/office/powerpoint/2010/main" val="3676080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E50FFD-0494-4D21-8D80-C93610B78374}"/>
              </a:ext>
            </a:extLst>
          </p:cNvPr>
          <p:cNvSpPr>
            <a:spLocks noGrp="1"/>
          </p:cNvSpPr>
          <p:nvPr>
            <p:ph type="title"/>
          </p:nvPr>
        </p:nvSpPr>
        <p:spPr>
          <a:xfrm>
            <a:off x="1894218" y="506206"/>
            <a:ext cx="10850563" cy="1028699"/>
          </a:xfrm>
        </p:spPr>
        <p:txBody>
          <a:bodyPr>
            <a:noAutofit/>
          </a:bodyPr>
          <a:lstStyle/>
          <a:p>
            <a:r>
              <a:rPr lang="zh-CN" altLang="en-US" sz="3200" dirty="0">
                <a:latin typeface="微软雅黑" panose="020B0503020204020204" pitchFamily="34" charset="-122"/>
                <a:ea typeface="微软雅黑" panose="020B0503020204020204" pitchFamily="34" charset="-122"/>
              </a:rPr>
              <a:t>手机安装：机智云</a:t>
            </a:r>
            <a:r>
              <a:rPr lang="en-US" altLang="zh-CN" sz="3200" dirty="0">
                <a:latin typeface="微软雅黑" panose="020B0503020204020204" pitchFamily="34" charset="-122"/>
                <a:ea typeface="微软雅黑" panose="020B0503020204020204" pitchFamily="34" charset="-122"/>
              </a:rPr>
              <a:t>Wi-Fi/</a:t>
            </a:r>
            <a:r>
              <a:rPr lang="zh-CN" altLang="en-US" sz="3200" dirty="0">
                <a:latin typeface="微软雅黑" panose="020B0503020204020204" pitchFamily="34" charset="-122"/>
                <a:ea typeface="微软雅黑" panose="020B0503020204020204" pitchFamily="34" charset="-122"/>
              </a:rPr>
              <a:t>移动通信产品调试</a:t>
            </a:r>
            <a:r>
              <a:rPr lang="en-US" altLang="zh-CN" sz="3200" dirty="0">
                <a:latin typeface="微软雅黑" panose="020B0503020204020204" pitchFamily="34" charset="-122"/>
                <a:ea typeface="微软雅黑" panose="020B0503020204020204" pitchFamily="34" charset="-122"/>
              </a:rPr>
              <a:t>App</a:t>
            </a:r>
            <a:br>
              <a:rPr lang="en-US" altLang="zh-CN" sz="3200" dirty="0">
                <a:latin typeface="微软雅黑" panose="020B0503020204020204" pitchFamily="34" charset="-122"/>
                <a:ea typeface="微软雅黑" panose="020B0503020204020204" pitchFamily="34" charset="-122"/>
              </a:rPr>
            </a:br>
            <a:endParaRPr lang="zh-CN" altLang="en-US" sz="3200" dirty="0"/>
          </a:p>
        </p:txBody>
      </p:sp>
      <p:grpSp>
        <p:nvGrpSpPr>
          <p:cNvPr id="6" name="îṣḻíďe">
            <a:extLst>
              <a:ext uri="{FF2B5EF4-FFF2-40B4-BE49-F238E27FC236}">
                <a16:creationId xmlns:a16="http://schemas.microsoft.com/office/drawing/2014/main" id="{10B1DB86-1D18-429F-B647-F8DDD297A033}"/>
              </a:ext>
            </a:extLst>
          </p:cNvPr>
          <p:cNvGrpSpPr/>
          <p:nvPr/>
        </p:nvGrpSpPr>
        <p:grpSpPr>
          <a:xfrm>
            <a:off x="1714337" y="1594371"/>
            <a:ext cx="2918372" cy="5275403"/>
            <a:chOff x="1714336" y="1132073"/>
            <a:chExt cx="3174117" cy="5737701"/>
          </a:xfrm>
        </p:grpSpPr>
        <p:sp>
          <p:nvSpPr>
            <p:cNvPr id="11" name="i$1idè">
              <a:extLst>
                <a:ext uri="{FF2B5EF4-FFF2-40B4-BE49-F238E27FC236}">
                  <a16:creationId xmlns:a16="http://schemas.microsoft.com/office/drawing/2014/main" id="{CDB2B4FC-3418-4D4D-BBF0-51B20E7CC2B2}"/>
                </a:ext>
              </a:extLst>
            </p:cNvPr>
            <p:cNvSpPr/>
            <p:nvPr/>
          </p:nvSpPr>
          <p:spPr bwMode="auto">
            <a:xfrm>
              <a:off x="1714336" y="1132073"/>
              <a:ext cx="3174117" cy="5737701"/>
            </a:xfrm>
            <a:custGeom>
              <a:avLst/>
              <a:gdLst>
                <a:gd name="connsiteX0" fmla="*/ 383660 w 3174117"/>
                <a:gd name="connsiteY0" fmla="*/ 0 h 5737701"/>
                <a:gd name="connsiteX1" fmla="*/ 2789721 w 3174117"/>
                <a:gd name="connsiteY1" fmla="*/ 0 h 5737701"/>
                <a:gd name="connsiteX2" fmla="*/ 3161243 w 3174117"/>
                <a:gd name="connsiteY2" fmla="*/ 371553 h 5737701"/>
                <a:gd name="connsiteX3" fmla="*/ 3161243 w 3174117"/>
                <a:gd name="connsiteY3" fmla="*/ 1221342 h 5737701"/>
                <a:gd name="connsiteX4" fmla="*/ 3161978 w 3174117"/>
                <a:gd name="connsiteY4" fmla="*/ 1221342 h 5737701"/>
                <a:gd name="connsiteX5" fmla="*/ 3174117 w 3174117"/>
                <a:gd name="connsiteY5" fmla="*/ 1233482 h 5737701"/>
                <a:gd name="connsiteX6" fmla="*/ 3174117 w 3174117"/>
                <a:gd name="connsiteY6" fmla="*/ 1625636 h 5737701"/>
                <a:gd name="connsiteX7" fmla="*/ 3161978 w 3174117"/>
                <a:gd name="connsiteY7" fmla="*/ 1637776 h 5737701"/>
                <a:gd name="connsiteX8" fmla="*/ 3161243 w 3174117"/>
                <a:gd name="connsiteY8" fmla="*/ 1637776 h 5737701"/>
                <a:gd name="connsiteX9" fmla="*/ 3161243 w 3174117"/>
                <a:gd name="connsiteY9" fmla="*/ 5737701 h 5737701"/>
                <a:gd name="connsiteX10" fmla="*/ 12139 w 3174117"/>
                <a:gd name="connsiteY10" fmla="*/ 5737701 h 5737701"/>
                <a:gd name="connsiteX11" fmla="*/ 12139 w 3174117"/>
                <a:gd name="connsiteY11" fmla="*/ 2155374 h 5737701"/>
                <a:gd name="connsiteX12" fmla="*/ 0 w 3174117"/>
                <a:gd name="connsiteY12" fmla="*/ 2143234 h 5737701"/>
                <a:gd name="connsiteX13" fmla="*/ 0 w 3174117"/>
                <a:gd name="connsiteY13" fmla="*/ 1751081 h 5737701"/>
                <a:gd name="connsiteX14" fmla="*/ 12139 w 3174117"/>
                <a:gd name="connsiteY14" fmla="*/ 1738941 h 5737701"/>
                <a:gd name="connsiteX15" fmla="*/ 12139 w 3174117"/>
                <a:gd name="connsiteY15" fmla="*/ 1637776 h 5737701"/>
                <a:gd name="connsiteX16" fmla="*/ 0 w 3174117"/>
                <a:gd name="connsiteY16" fmla="*/ 1625636 h 5737701"/>
                <a:gd name="connsiteX17" fmla="*/ 0 w 3174117"/>
                <a:gd name="connsiteY17" fmla="*/ 1233482 h 5737701"/>
                <a:gd name="connsiteX18" fmla="*/ 12139 w 3174117"/>
                <a:gd name="connsiteY18" fmla="*/ 1221342 h 5737701"/>
                <a:gd name="connsiteX19" fmla="*/ 12139 w 3174117"/>
                <a:gd name="connsiteY19" fmla="*/ 994732 h 5737701"/>
                <a:gd name="connsiteX20" fmla="*/ 0 w 3174117"/>
                <a:gd name="connsiteY20" fmla="*/ 982960 h 5737701"/>
                <a:gd name="connsiteX21" fmla="*/ 0 w 3174117"/>
                <a:gd name="connsiteY21" fmla="*/ 763339 h 5737701"/>
                <a:gd name="connsiteX22" fmla="*/ 12139 w 3174117"/>
                <a:gd name="connsiteY22" fmla="*/ 751199 h 5737701"/>
                <a:gd name="connsiteX23" fmla="*/ 12139 w 3174117"/>
                <a:gd name="connsiteY23" fmla="*/ 371553 h 5737701"/>
                <a:gd name="connsiteX24" fmla="*/ 383660 w 3174117"/>
                <a:gd name="connsiteY24" fmla="*/ 0 h 5737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174117" h="5737701">
                  <a:moveTo>
                    <a:pt x="383660" y="0"/>
                  </a:moveTo>
                  <a:lnTo>
                    <a:pt x="2789721" y="0"/>
                  </a:lnTo>
                  <a:cubicBezTo>
                    <a:pt x="2994610" y="0"/>
                    <a:pt x="3161243" y="166647"/>
                    <a:pt x="3161243" y="371553"/>
                  </a:cubicBezTo>
                  <a:lnTo>
                    <a:pt x="3161243" y="1221342"/>
                  </a:lnTo>
                  <a:lnTo>
                    <a:pt x="3161978" y="1221342"/>
                  </a:lnTo>
                  <a:cubicBezTo>
                    <a:pt x="3168600" y="1221342"/>
                    <a:pt x="3174117" y="1226860"/>
                    <a:pt x="3174117" y="1233482"/>
                  </a:cubicBezTo>
                  <a:lnTo>
                    <a:pt x="3174117" y="1625636"/>
                  </a:lnTo>
                  <a:cubicBezTo>
                    <a:pt x="3174117" y="1632625"/>
                    <a:pt x="3168600" y="1637776"/>
                    <a:pt x="3161978" y="1637776"/>
                  </a:cubicBezTo>
                  <a:lnTo>
                    <a:pt x="3161243" y="1637776"/>
                  </a:lnTo>
                  <a:lnTo>
                    <a:pt x="3161243" y="5737701"/>
                  </a:lnTo>
                  <a:lnTo>
                    <a:pt x="12139" y="5737701"/>
                  </a:lnTo>
                  <a:lnTo>
                    <a:pt x="12139" y="2155374"/>
                  </a:lnTo>
                  <a:cubicBezTo>
                    <a:pt x="5518" y="2155374"/>
                    <a:pt x="0" y="2149856"/>
                    <a:pt x="0" y="2143234"/>
                  </a:cubicBezTo>
                  <a:lnTo>
                    <a:pt x="0" y="1751081"/>
                  </a:lnTo>
                  <a:cubicBezTo>
                    <a:pt x="0" y="1744091"/>
                    <a:pt x="5518" y="1738941"/>
                    <a:pt x="12139" y="1738941"/>
                  </a:cubicBezTo>
                  <a:lnTo>
                    <a:pt x="12139" y="1637776"/>
                  </a:lnTo>
                  <a:cubicBezTo>
                    <a:pt x="5518" y="1637776"/>
                    <a:pt x="0" y="1632625"/>
                    <a:pt x="0" y="1625636"/>
                  </a:cubicBezTo>
                  <a:lnTo>
                    <a:pt x="0" y="1233482"/>
                  </a:lnTo>
                  <a:cubicBezTo>
                    <a:pt x="0" y="1226860"/>
                    <a:pt x="5518" y="1221342"/>
                    <a:pt x="12139" y="1221342"/>
                  </a:cubicBezTo>
                  <a:lnTo>
                    <a:pt x="12139" y="994732"/>
                  </a:lnTo>
                  <a:cubicBezTo>
                    <a:pt x="5518" y="994732"/>
                    <a:pt x="0" y="989581"/>
                    <a:pt x="0" y="982960"/>
                  </a:cubicBezTo>
                  <a:lnTo>
                    <a:pt x="0" y="763339"/>
                  </a:lnTo>
                  <a:cubicBezTo>
                    <a:pt x="0" y="756717"/>
                    <a:pt x="5518" y="751199"/>
                    <a:pt x="12139" y="751199"/>
                  </a:cubicBezTo>
                  <a:lnTo>
                    <a:pt x="12139" y="371553"/>
                  </a:lnTo>
                  <a:cubicBezTo>
                    <a:pt x="12139" y="166647"/>
                    <a:pt x="179140" y="0"/>
                    <a:pt x="383660" y="0"/>
                  </a:cubicBezTo>
                  <a:close/>
                </a:path>
              </a:pathLst>
            </a:custGeom>
            <a:solidFill>
              <a:schemeClr val="tx2">
                <a:lumMod val="50000"/>
              </a:schemeClr>
            </a:solid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bevel/>
                  <a:headEnd/>
                  <a:tailEnd/>
                </a14:hiddenLine>
              </a:ext>
            </a:extLst>
          </p:spPr>
          <p:txBody>
            <a:bodyPr wrap="square" anchor="ctr">
              <a:noAutofit/>
            </a:bodyPr>
            <a:lstStyle/>
            <a:p>
              <a:endParaRPr lang="en-US"/>
            </a:p>
          </p:txBody>
        </p:sp>
        <p:sp>
          <p:nvSpPr>
            <p:cNvPr id="12" name="îṥḻide">
              <a:extLst>
                <a:ext uri="{FF2B5EF4-FFF2-40B4-BE49-F238E27FC236}">
                  <a16:creationId xmlns:a16="http://schemas.microsoft.com/office/drawing/2014/main" id="{4AA4C375-54DC-4DB9-A33D-5CB98FBB7E7A}"/>
                </a:ext>
              </a:extLst>
            </p:cNvPr>
            <p:cNvSpPr/>
            <p:nvPr/>
          </p:nvSpPr>
          <p:spPr bwMode="auto">
            <a:xfrm>
              <a:off x="1750026" y="1154783"/>
              <a:ext cx="3102746" cy="5714991"/>
            </a:xfrm>
            <a:custGeom>
              <a:avLst/>
              <a:gdLst>
                <a:gd name="connsiteX0" fmla="*/ 348346 w 3102746"/>
                <a:gd name="connsiteY0" fmla="*/ 0 h 5714991"/>
                <a:gd name="connsiteX1" fmla="*/ 2754400 w 3102746"/>
                <a:gd name="connsiteY1" fmla="*/ 0 h 5714991"/>
                <a:gd name="connsiteX2" fmla="*/ 3102746 w 3102746"/>
                <a:gd name="connsiteY2" fmla="*/ 348339 h 5714991"/>
                <a:gd name="connsiteX3" fmla="*/ 3102746 w 3102746"/>
                <a:gd name="connsiteY3" fmla="*/ 5714991 h 5714991"/>
                <a:gd name="connsiteX4" fmla="*/ 0 w 3102746"/>
                <a:gd name="connsiteY4" fmla="*/ 5714991 h 5714991"/>
                <a:gd name="connsiteX5" fmla="*/ 0 w 3102746"/>
                <a:gd name="connsiteY5" fmla="*/ 348339 h 5714991"/>
                <a:gd name="connsiteX6" fmla="*/ 348346 w 3102746"/>
                <a:gd name="connsiteY6" fmla="*/ 0 h 5714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02746" h="5714991">
                  <a:moveTo>
                    <a:pt x="348346" y="0"/>
                  </a:moveTo>
                  <a:lnTo>
                    <a:pt x="2754400" y="0"/>
                  </a:lnTo>
                  <a:cubicBezTo>
                    <a:pt x="2946413" y="0"/>
                    <a:pt x="3102746" y="156330"/>
                    <a:pt x="3102746" y="348339"/>
                  </a:cubicBezTo>
                  <a:lnTo>
                    <a:pt x="3102746" y="5714991"/>
                  </a:lnTo>
                  <a:lnTo>
                    <a:pt x="0" y="5714991"/>
                  </a:lnTo>
                  <a:lnTo>
                    <a:pt x="0" y="348339"/>
                  </a:lnTo>
                  <a:cubicBezTo>
                    <a:pt x="0" y="156330"/>
                    <a:pt x="156333" y="0"/>
                    <a:pt x="348346" y="0"/>
                  </a:cubicBezTo>
                  <a:close/>
                </a:path>
              </a:pathLst>
            </a:custGeom>
            <a:solidFill>
              <a:schemeClr val="tx2">
                <a:lumMod val="50000"/>
              </a:schemeClr>
            </a:solid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bevel/>
                  <a:headEnd/>
                  <a:tailEnd/>
                </a14:hiddenLine>
              </a:ext>
            </a:extLst>
          </p:spPr>
          <p:txBody>
            <a:bodyPr wrap="square" anchor="ctr">
              <a:noAutofit/>
            </a:bodyPr>
            <a:lstStyle/>
            <a:p>
              <a:endParaRPr lang="en-US"/>
            </a:p>
          </p:txBody>
        </p:sp>
        <p:sp>
          <p:nvSpPr>
            <p:cNvPr id="13" name="ïŝḻíḑé">
              <a:extLst>
                <a:ext uri="{FF2B5EF4-FFF2-40B4-BE49-F238E27FC236}">
                  <a16:creationId xmlns:a16="http://schemas.microsoft.com/office/drawing/2014/main" id="{88F8354F-2268-4F33-8E46-6ABEFB6E1757}"/>
                </a:ext>
              </a:extLst>
            </p:cNvPr>
            <p:cNvSpPr/>
            <p:nvPr/>
          </p:nvSpPr>
          <p:spPr bwMode="auto">
            <a:xfrm>
              <a:off x="2809269" y="1477584"/>
              <a:ext cx="95706" cy="95705"/>
            </a:xfrm>
            <a:custGeom>
              <a:avLst/>
              <a:gdLst>
                <a:gd name="T0" fmla="*/ 130 w 260"/>
                <a:gd name="T1" fmla="*/ 260 h 261"/>
                <a:gd name="T2" fmla="*/ 0 w 260"/>
                <a:gd name="T3" fmla="*/ 130 h 261"/>
                <a:gd name="T4" fmla="*/ 130 w 260"/>
                <a:gd name="T5" fmla="*/ 0 h 261"/>
                <a:gd name="T6" fmla="*/ 259 w 260"/>
                <a:gd name="T7" fmla="*/ 130 h 261"/>
                <a:gd name="T8" fmla="*/ 130 w 260"/>
                <a:gd name="T9" fmla="*/ 260 h 261"/>
                <a:gd name="T10" fmla="*/ 0 60000 65536"/>
                <a:gd name="T11" fmla="*/ 0 60000 65536"/>
                <a:gd name="T12" fmla="*/ 0 60000 65536"/>
                <a:gd name="T13" fmla="*/ 0 60000 65536"/>
                <a:gd name="T14" fmla="*/ 0 60000 65536"/>
                <a:gd name="T15" fmla="*/ 0 w 260"/>
                <a:gd name="T16" fmla="*/ 0 h 261"/>
                <a:gd name="T17" fmla="*/ 260 w 260"/>
                <a:gd name="T18" fmla="*/ 261 h 261"/>
              </a:gdLst>
              <a:ahLst/>
              <a:cxnLst>
                <a:cxn ang="T10">
                  <a:pos x="T0" y="T1"/>
                </a:cxn>
                <a:cxn ang="T11">
                  <a:pos x="T2" y="T3"/>
                </a:cxn>
                <a:cxn ang="T12">
                  <a:pos x="T4" y="T5"/>
                </a:cxn>
                <a:cxn ang="T13">
                  <a:pos x="T6" y="T7"/>
                </a:cxn>
                <a:cxn ang="T14">
                  <a:pos x="T8" y="T9"/>
                </a:cxn>
              </a:cxnLst>
              <a:rect l="T15" t="T16" r="T17" b="T18"/>
              <a:pathLst>
                <a:path w="260" h="261">
                  <a:moveTo>
                    <a:pt x="130" y="260"/>
                  </a:moveTo>
                  <a:cubicBezTo>
                    <a:pt x="58" y="260"/>
                    <a:pt x="0" y="202"/>
                    <a:pt x="0" y="130"/>
                  </a:cubicBezTo>
                  <a:cubicBezTo>
                    <a:pt x="0" y="58"/>
                    <a:pt x="58" y="0"/>
                    <a:pt x="130" y="0"/>
                  </a:cubicBezTo>
                  <a:cubicBezTo>
                    <a:pt x="201" y="0"/>
                    <a:pt x="259" y="58"/>
                    <a:pt x="259" y="130"/>
                  </a:cubicBezTo>
                  <a:cubicBezTo>
                    <a:pt x="259" y="202"/>
                    <a:pt x="201" y="260"/>
                    <a:pt x="130" y="260"/>
                  </a:cubicBezTo>
                </a:path>
              </a:pathLst>
            </a:custGeom>
            <a:solidFill>
              <a:srgbClr val="FFFFFF"/>
            </a:solid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bevel/>
                  <a:headEnd/>
                  <a:tailEnd/>
                </a14:hiddenLine>
              </a:ext>
            </a:extLst>
          </p:spPr>
          <p:txBody>
            <a:bodyPr wrap="none" anchor="ctr"/>
            <a:lstStyle/>
            <a:p>
              <a:endParaRPr lang="en-US"/>
            </a:p>
          </p:txBody>
        </p:sp>
        <p:sp>
          <p:nvSpPr>
            <p:cNvPr id="14" name="íśľíḋé">
              <a:extLst>
                <a:ext uri="{FF2B5EF4-FFF2-40B4-BE49-F238E27FC236}">
                  <a16:creationId xmlns:a16="http://schemas.microsoft.com/office/drawing/2014/main" id="{2F4E52CD-BC3D-4162-A640-9725CE583AE3}"/>
                </a:ext>
              </a:extLst>
            </p:cNvPr>
            <p:cNvSpPr/>
            <p:nvPr/>
          </p:nvSpPr>
          <p:spPr bwMode="auto">
            <a:xfrm>
              <a:off x="3263463" y="1304017"/>
              <a:ext cx="69752" cy="69751"/>
            </a:xfrm>
            <a:custGeom>
              <a:avLst/>
              <a:gdLst>
                <a:gd name="T0" fmla="*/ 95 w 191"/>
                <a:gd name="T1" fmla="*/ 190 h 191"/>
                <a:gd name="T2" fmla="*/ 0 w 191"/>
                <a:gd name="T3" fmla="*/ 95 h 191"/>
                <a:gd name="T4" fmla="*/ 95 w 191"/>
                <a:gd name="T5" fmla="*/ 0 h 191"/>
                <a:gd name="T6" fmla="*/ 190 w 191"/>
                <a:gd name="T7" fmla="*/ 95 h 191"/>
                <a:gd name="T8" fmla="*/ 95 w 191"/>
                <a:gd name="T9" fmla="*/ 190 h 191"/>
                <a:gd name="T10" fmla="*/ 0 60000 65536"/>
                <a:gd name="T11" fmla="*/ 0 60000 65536"/>
                <a:gd name="T12" fmla="*/ 0 60000 65536"/>
                <a:gd name="T13" fmla="*/ 0 60000 65536"/>
                <a:gd name="T14" fmla="*/ 0 60000 65536"/>
                <a:gd name="T15" fmla="*/ 0 w 191"/>
                <a:gd name="T16" fmla="*/ 0 h 191"/>
                <a:gd name="T17" fmla="*/ 191 w 191"/>
                <a:gd name="T18" fmla="*/ 191 h 191"/>
              </a:gdLst>
              <a:ahLst/>
              <a:cxnLst>
                <a:cxn ang="T10">
                  <a:pos x="T0" y="T1"/>
                </a:cxn>
                <a:cxn ang="T11">
                  <a:pos x="T2" y="T3"/>
                </a:cxn>
                <a:cxn ang="T12">
                  <a:pos x="T4" y="T5"/>
                </a:cxn>
                <a:cxn ang="T13">
                  <a:pos x="T6" y="T7"/>
                </a:cxn>
                <a:cxn ang="T14">
                  <a:pos x="T8" y="T9"/>
                </a:cxn>
              </a:cxnLst>
              <a:rect l="T15" t="T16" r="T17" b="T18"/>
              <a:pathLst>
                <a:path w="191" h="191">
                  <a:moveTo>
                    <a:pt x="95" y="190"/>
                  </a:moveTo>
                  <a:cubicBezTo>
                    <a:pt x="42" y="190"/>
                    <a:pt x="0" y="147"/>
                    <a:pt x="0" y="95"/>
                  </a:cubicBezTo>
                  <a:cubicBezTo>
                    <a:pt x="0" y="43"/>
                    <a:pt x="42" y="0"/>
                    <a:pt x="95" y="0"/>
                  </a:cubicBezTo>
                  <a:cubicBezTo>
                    <a:pt x="147" y="0"/>
                    <a:pt x="190" y="43"/>
                    <a:pt x="190" y="95"/>
                  </a:cubicBezTo>
                  <a:cubicBezTo>
                    <a:pt x="190" y="147"/>
                    <a:pt x="147" y="190"/>
                    <a:pt x="95" y="190"/>
                  </a:cubicBezTo>
                </a:path>
              </a:pathLst>
            </a:custGeom>
            <a:solidFill>
              <a:srgbClr val="FFFFFF"/>
            </a:solid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bevel/>
                  <a:headEnd/>
                  <a:tailEnd/>
                </a14:hiddenLine>
              </a:ext>
            </a:extLst>
          </p:spPr>
          <p:txBody>
            <a:bodyPr wrap="none" anchor="ctr"/>
            <a:lstStyle/>
            <a:p>
              <a:endParaRPr lang="en-US"/>
            </a:p>
          </p:txBody>
        </p:sp>
        <p:sp>
          <p:nvSpPr>
            <p:cNvPr id="15" name="išḻíḑé">
              <a:extLst>
                <a:ext uri="{FF2B5EF4-FFF2-40B4-BE49-F238E27FC236}">
                  <a16:creationId xmlns:a16="http://schemas.microsoft.com/office/drawing/2014/main" id="{6C1ED0E8-817D-4D78-830F-9322BB99F7AB}"/>
                </a:ext>
              </a:extLst>
            </p:cNvPr>
            <p:cNvSpPr/>
            <p:nvPr/>
          </p:nvSpPr>
          <p:spPr bwMode="auto">
            <a:xfrm>
              <a:off x="3075297" y="1503537"/>
              <a:ext cx="444461" cy="47042"/>
            </a:xfrm>
            <a:custGeom>
              <a:avLst/>
              <a:gdLst>
                <a:gd name="T0" fmla="*/ 1143 w 1209"/>
                <a:gd name="T1" fmla="*/ 129 h 130"/>
                <a:gd name="T2" fmla="*/ 64 w 1209"/>
                <a:gd name="T3" fmla="*/ 129 h 130"/>
                <a:gd name="T4" fmla="*/ 0 w 1209"/>
                <a:gd name="T5" fmla="*/ 65 h 130"/>
                <a:gd name="T6" fmla="*/ 64 w 1209"/>
                <a:gd name="T7" fmla="*/ 0 h 130"/>
                <a:gd name="T8" fmla="*/ 1143 w 1209"/>
                <a:gd name="T9" fmla="*/ 0 h 130"/>
                <a:gd name="T10" fmla="*/ 1208 w 1209"/>
                <a:gd name="T11" fmla="*/ 65 h 130"/>
                <a:gd name="T12" fmla="*/ 1143 w 1209"/>
                <a:gd name="T13" fmla="*/ 129 h 130"/>
                <a:gd name="T14" fmla="*/ 0 60000 65536"/>
                <a:gd name="T15" fmla="*/ 0 60000 65536"/>
                <a:gd name="T16" fmla="*/ 0 60000 65536"/>
                <a:gd name="T17" fmla="*/ 0 60000 65536"/>
                <a:gd name="T18" fmla="*/ 0 60000 65536"/>
                <a:gd name="T19" fmla="*/ 0 60000 65536"/>
                <a:gd name="T20" fmla="*/ 0 60000 65536"/>
                <a:gd name="T21" fmla="*/ 0 w 1209"/>
                <a:gd name="T22" fmla="*/ 0 h 130"/>
                <a:gd name="T23" fmla="*/ 1209 w 1209"/>
                <a:gd name="T24" fmla="*/ 130 h 1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09" h="130">
                  <a:moveTo>
                    <a:pt x="1143" y="129"/>
                  </a:moveTo>
                  <a:lnTo>
                    <a:pt x="64" y="129"/>
                  </a:lnTo>
                  <a:cubicBezTo>
                    <a:pt x="29" y="129"/>
                    <a:pt x="0" y="100"/>
                    <a:pt x="0" y="65"/>
                  </a:cubicBezTo>
                  <a:cubicBezTo>
                    <a:pt x="0" y="29"/>
                    <a:pt x="29" y="0"/>
                    <a:pt x="64" y="0"/>
                  </a:cubicBezTo>
                  <a:lnTo>
                    <a:pt x="1143" y="0"/>
                  </a:lnTo>
                  <a:cubicBezTo>
                    <a:pt x="1179" y="0"/>
                    <a:pt x="1208" y="29"/>
                    <a:pt x="1208" y="65"/>
                  </a:cubicBezTo>
                  <a:cubicBezTo>
                    <a:pt x="1208" y="100"/>
                    <a:pt x="1179" y="129"/>
                    <a:pt x="1143" y="129"/>
                  </a:cubicBezTo>
                </a:path>
              </a:pathLst>
            </a:custGeom>
            <a:solidFill>
              <a:srgbClr val="FFFFFF"/>
            </a:solid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bevel/>
                  <a:headEnd/>
                  <a:tailEnd/>
                </a14:hiddenLine>
              </a:ext>
            </a:extLst>
          </p:spPr>
          <p:txBody>
            <a:bodyPr wrap="none" anchor="ctr"/>
            <a:lstStyle/>
            <a:p>
              <a:endParaRPr lang="en-US"/>
            </a:p>
          </p:txBody>
        </p:sp>
        <p:sp>
          <p:nvSpPr>
            <p:cNvPr id="16" name="îş1ïḑê">
              <a:extLst>
                <a:ext uri="{FF2B5EF4-FFF2-40B4-BE49-F238E27FC236}">
                  <a16:creationId xmlns:a16="http://schemas.microsoft.com/office/drawing/2014/main" id="{517714B8-48E8-4F81-AFD8-8F4127598855}"/>
                </a:ext>
              </a:extLst>
            </p:cNvPr>
            <p:cNvSpPr/>
            <p:nvPr/>
          </p:nvSpPr>
          <p:spPr>
            <a:xfrm>
              <a:off x="1866000" y="1680350"/>
              <a:ext cx="2871169" cy="5189424"/>
            </a:xfrm>
            <a:prstGeom prst="rect">
              <a:avLst/>
            </a:prstGeom>
            <a:solidFill>
              <a:srgbClr val="E5E400"/>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sp>
        <p:nvSpPr>
          <p:cNvPr id="7" name="iṡ1íḓè">
            <a:extLst>
              <a:ext uri="{FF2B5EF4-FFF2-40B4-BE49-F238E27FC236}">
                <a16:creationId xmlns:a16="http://schemas.microsoft.com/office/drawing/2014/main" id="{1554CE9B-100B-4E41-AB9D-6A4A360F4976}"/>
              </a:ext>
            </a:extLst>
          </p:cNvPr>
          <p:cNvSpPr/>
          <p:nvPr/>
        </p:nvSpPr>
        <p:spPr>
          <a:xfrm>
            <a:off x="5004427" y="1680350"/>
            <a:ext cx="219385" cy="5189424"/>
          </a:xfrm>
          <a:custGeom>
            <a:avLst/>
            <a:gdLst>
              <a:gd name="connsiteX0" fmla="*/ 213775 w 1295400"/>
              <a:gd name="connsiteY0" fmla="*/ 1282701 h 1282701"/>
              <a:gd name="connsiteX1" fmla="*/ 106888 w 1295400"/>
              <a:gd name="connsiteY1" fmla="*/ 1175814 h 1282701"/>
              <a:gd name="connsiteX2" fmla="*/ 106887 w 1295400"/>
              <a:gd name="connsiteY2" fmla="*/ 748238 h 1282701"/>
              <a:gd name="connsiteX3" fmla="*/ 0 w 1295400"/>
              <a:gd name="connsiteY3" fmla="*/ 641351 h 1282701"/>
              <a:gd name="connsiteX4" fmla="*/ 106887 w 1295400"/>
              <a:gd name="connsiteY4" fmla="*/ 534464 h 1282701"/>
              <a:gd name="connsiteX5" fmla="*/ 106887 w 1295400"/>
              <a:gd name="connsiteY5" fmla="*/ 106887 h 1282701"/>
              <a:gd name="connsiteX6" fmla="*/ 213774 w 1295400"/>
              <a:gd name="connsiteY6" fmla="*/ 0 h 1282701"/>
              <a:gd name="connsiteX7" fmla="*/ 1081625 w 1295400"/>
              <a:gd name="connsiteY7" fmla="*/ 0 h 1282701"/>
              <a:gd name="connsiteX8" fmla="*/ 1188512 w 1295400"/>
              <a:gd name="connsiteY8" fmla="*/ 106887 h 1282701"/>
              <a:gd name="connsiteX9" fmla="*/ 1188513 w 1295400"/>
              <a:gd name="connsiteY9" fmla="*/ 534463 h 1282701"/>
              <a:gd name="connsiteX10" fmla="*/ 1295400 w 1295400"/>
              <a:gd name="connsiteY10" fmla="*/ 641350 h 1282701"/>
              <a:gd name="connsiteX11" fmla="*/ 1188513 w 1295400"/>
              <a:gd name="connsiteY11" fmla="*/ 748237 h 1282701"/>
              <a:gd name="connsiteX12" fmla="*/ 1188513 w 1295400"/>
              <a:gd name="connsiteY12" fmla="*/ 1175814 h 1282701"/>
              <a:gd name="connsiteX13" fmla="*/ 1081626 w 1295400"/>
              <a:gd name="connsiteY13" fmla="*/ 1282701 h 1282701"/>
              <a:gd name="connsiteX14" fmla="*/ 213775 w 1295400"/>
              <a:gd name="connsiteY14" fmla="*/ 1282701 h 1282701"/>
              <a:gd name="connsiteX0" fmla="*/ 213775 w 1295400"/>
              <a:gd name="connsiteY0" fmla="*/ 1282701 h 1282701"/>
              <a:gd name="connsiteX1" fmla="*/ 106888 w 1295400"/>
              <a:gd name="connsiteY1" fmla="*/ 1175814 h 1282701"/>
              <a:gd name="connsiteX2" fmla="*/ 106887 w 1295400"/>
              <a:gd name="connsiteY2" fmla="*/ 748238 h 1282701"/>
              <a:gd name="connsiteX3" fmla="*/ 0 w 1295400"/>
              <a:gd name="connsiteY3" fmla="*/ 641351 h 1282701"/>
              <a:gd name="connsiteX4" fmla="*/ 106887 w 1295400"/>
              <a:gd name="connsiteY4" fmla="*/ 534464 h 1282701"/>
              <a:gd name="connsiteX5" fmla="*/ 106887 w 1295400"/>
              <a:gd name="connsiteY5" fmla="*/ 106887 h 1282701"/>
              <a:gd name="connsiteX6" fmla="*/ 213774 w 1295400"/>
              <a:gd name="connsiteY6" fmla="*/ 0 h 1282701"/>
              <a:gd name="connsiteX7" fmla="*/ 1081625 w 1295400"/>
              <a:gd name="connsiteY7" fmla="*/ 0 h 1282701"/>
              <a:gd name="connsiteX8" fmla="*/ 1188512 w 1295400"/>
              <a:gd name="connsiteY8" fmla="*/ 106887 h 1282701"/>
              <a:gd name="connsiteX9" fmla="*/ 1188513 w 1295400"/>
              <a:gd name="connsiteY9" fmla="*/ 534463 h 1282701"/>
              <a:gd name="connsiteX10" fmla="*/ 1295400 w 1295400"/>
              <a:gd name="connsiteY10" fmla="*/ 641350 h 1282701"/>
              <a:gd name="connsiteX11" fmla="*/ 1188513 w 1295400"/>
              <a:gd name="connsiteY11" fmla="*/ 748237 h 1282701"/>
              <a:gd name="connsiteX12" fmla="*/ 1188513 w 1295400"/>
              <a:gd name="connsiteY12" fmla="*/ 1175814 h 1282701"/>
              <a:gd name="connsiteX13" fmla="*/ 1081626 w 1295400"/>
              <a:gd name="connsiteY13" fmla="*/ 1282701 h 1282701"/>
              <a:gd name="connsiteX0" fmla="*/ 213775 w 1295400"/>
              <a:gd name="connsiteY0" fmla="*/ 1282701 h 1282701"/>
              <a:gd name="connsiteX1" fmla="*/ 106888 w 1295400"/>
              <a:gd name="connsiteY1" fmla="*/ 1175814 h 1282701"/>
              <a:gd name="connsiteX2" fmla="*/ 106887 w 1295400"/>
              <a:gd name="connsiteY2" fmla="*/ 748238 h 1282701"/>
              <a:gd name="connsiteX3" fmla="*/ 0 w 1295400"/>
              <a:gd name="connsiteY3" fmla="*/ 641351 h 1282701"/>
              <a:gd name="connsiteX4" fmla="*/ 106887 w 1295400"/>
              <a:gd name="connsiteY4" fmla="*/ 534464 h 1282701"/>
              <a:gd name="connsiteX5" fmla="*/ 106887 w 1295400"/>
              <a:gd name="connsiteY5" fmla="*/ 106887 h 1282701"/>
              <a:gd name="connsiteX6" fmla="*/ 213774 w 1295400"/>
              <a:gd name="connsiteY6" fmla="*/ 0 h 1282701"/>
              <a:gd name="connsiteX7" fmla="*/ 1081625 w 1295400"/>
              <a:gd name="connsiteY7" fmla="*/ 0 h 1282701"/>
              <a:gd name="connsiteX8" fmla="*/ 1188512 w 1295400"/>
              <a:gd name="connsiteY8" fmla="*/ 106887 h 1282701"/>
              <a:gd name="connsiteX9" fmla="*/ 1188513 w 1295400"/>
              <a:gd name="connsiteY9" fmla="*/ 534463 h 1282701"/>
              <a:gd name="connsiteX10" fmla="*/ 1295400 w 1295400"/>
              <a:gd name="connsiteY10" fmla="*/ 641350 h 1282701"/>
              <a:gd name="connsiteX11" fmla="*/ 1188513 w 1295400"/>
              <a:gd name="connsiteY11" fmla="*/ 748237 h 1282701"/>
              <a:gd name="connsiteX12" fmla="*/ 1188513 w 1295400"/>
              <a:gd name="connsiteY12" fmla="*/ 1175814 h 1282701"/>
              <a:gd name="connsiteX13" fmla="*/ 1081626 w 1295400"/>
              <a:gd name="connsiteY13" fmla="*/ 1282701 h 1282701"/>
              <a:gd name="connsiteX14" fmla="*/ 213775 w 1295400"/>
              <a:gd name="connsiteY14" fmla="*/ 1282701 h 1282701"/>
              <a:gd name="connsiteX0" fmla="*/ 213775 w 1295400"/>
              <a:gd name="connsiteY0" fmla="*/ 1282701 h 1282701"/>
              <a:gd name="connsiteX1" fmla="*/ 106888 w 1295400"/>
              <a:gd name="connsiteY1" fmla="*/ 1175814 h 1282701"/>
              <a:gd name="connsiteX2" fmla="*/ 106887 w 1295400"/>
              <a:gd name="connsiteY2" fmla="*/ 748238 h 1282701"/>
              <a:gd name="connsiteX3" fmla="*/ 0 w 1295400"/>
              <a:gd name="connsiteY3" fmla="*/ 641351 h 1282701"/>
              <a:gd name="connsiteX4" fmla="*/ 106887 w 1295400"/>
              <a:gd name="connsiteY4" fmla="*/ 534464 h 1282701"/>
              <a:gd name="connsiteX5" fmla="*/ 106887 w 1295400"/>
              <a:gd name="connsiteY5" fmla="*/ 106887 h 1282701"/>
              <a:gd name="connsiteX6" fmla="*/ 1081625 w 1295400"/>
              <a:gd name="connsiteY6" fmla="*/ 0 h 1282701"/>
              <a:gd name="connsiteX7" fmla="*/ 1188512 w 1295400"/>
              <a:gd name="connsiteY7" fmla="*/ 106887 h 1282701"/>
              <a:gd name="connsiteX8" fmla="*/ 1188513 w 1295400"/>
              <a:gd name="connsiteY8" fmla="*/ 534463 h 1282701"/>
              <a:gd name="connsiteX9" fmla="*/ 1295400 w 1295400"/>
              <a:gd name="connsiteY9" fmla="*/ 641350 h 1282701"/>
              <a:gd name="connsiteX10" fmla="*/ 1188513 w 1295400"/>
              <a:gd name="connsiteY10" fmla="*/ 748237 h 1282701"/>
              <a:gd name="connsiteX11" fmla="*/ 1188513 w 1295400"/>
              <a:gd name="connsiteY11" fmla="*/ 1175814 h 1282701"/>
              <a:gd name="connsiteX12" fmla="*/ 1081626 w 1295400"/>
              <a:gd name="connsiteY12" fmla="*/ 1282701 h 1282701"/>
              <a:gd name="connsiteX0" fmla="*/ 213775 w 1295400"/>
              <a:gd name="connsiteY0" fmla="*/ 1282701 h 1282701"/>
              <a:gd name="connsiteX1" fmla="*/ 106888 w 1295400"/>
              <a:gd name="connsiteY1" fmla="*/ 1175814 h 1282701"/>
              <a:gd name="connsiteX2" fmla="*/ 106887 w 1295400"/>
              <a:gd name="connsiteY2" fmla="*/ 748238 h 1282701"/>
              <a:gd name="connsiteX3" fmla="*/ 0 w 1295400"/>
              <a:gd name="connsiteY3" fmla="*/ 641351 h 1282701"/>
              <a:gd name="connsiteX4" fmla="*/ 106887 w 1295400"/>
              <a:gd name="connsiteY4" fmla="*/ 534464 h 1282701"/>
              <a:gd name="connsiteX5" fmla="*/ 106887 w 1295400"/>
              <a:gd name="connsiteY5" fmla="*/ 106887 h 1282701"/>
              <a:gd name="connsiteX6" fmla="*/ 213774 w 1295400"/>
              <a:gd name="connsiteY6" fmla="*/ 0 h 1282701"/>
              <a:gd name="connsiteX7" fmla="*/ 1081625 w 1295400"/>
              <a:gd name="connsiteY7" fmla="*/ 0 h 1282701"/>
              <a:gd name="connsiteX8" fmla="*/ 1188512 w 1295400"/>
              <a:gd name="connsiteY8" fmla="*/ 106887 h 1282701"/>
              <a:gd name="connsiteX9" fmla="*/ 1188513 w 1295400"/>
              <a:gd name="connsiteY9" fmla="*/ 534463 h 1282701"/>
              <a:gd name="connsiteX10" fmla="*/ 1295400 w 1295400"/>
              <a:gd name="connsiteY10" fmla="*/ 641350 h 1282701"/>
              <a:gd name="connsiteX11" fmla="*/ 1188513 w 1295400"/>
              <a:gd name="connsiteY11" fmla="*/ 748237 h 1282701"/>
              <a:gd name="connsiteX12" fmla="*/ 1188513 w 1295400"/>
              <a:gd name="connsiteY12" fmla="*/ 1175814 h 1282701"/>
              <a:gd name="connsiteX13" fmla="*/ 1081626 w 1295400"/>
              <a:gd name="connsiteY13" fmla="*/ 1282701 h 1282701"/>
              <a:gd name="connsiteX14" fmla="*/ 213775 w 1295400"/>
              <a:gd name="connsiteY14" fmla="*/ 1282701 h 1282701"/>
              <a:gd name="connsiteX0" fmla="*/ 213775 w 1295400"/>
              <a:gd name="connsiteY0" fmla="*/ 1282701 h 1282701"/>
              <a:gd name="connsiteX1" fmla="*/ 106888 w 1295400"/>
              <a:gd name="connsiteY1" fmla="*/ 1175814 h 1282701"/>
              <a:gd name="connsiteX2" fmla="*/ 106887 w 1295400"/>
              <a:gd name="connsiteY2" fmla="*/ 748238 h 1282701"/>
              <a:gd name="connsiteX3" fmla="*/ 0 w 1295400"/>
              <a:gd name="connsiteY3" fmla="*/ 641351 h 1282701"/>
              <a:gd name="connsiteX4" fmla="*/ 106887 w 1295400"/>
              <a:gd name="connsiteY4" fmla="*/ 534464 h 1282701"/>
              <a:gd name="connsiteX5" fmla="*/ 1081625 w 1295400"/>
              <a:gd name="connsiteY5" fmla="*/ 0 h 1282701"/>
              <a:gd name="connsiteX6" fmla="*/ 1188512 w 1295400"/>
              <a:gd name="connsiteY6" fmla="*/ 106887 h 1282701"/>
              <a:gd name="connsiteX7" fmla="*/ 1188513 w 1295400"/>
              <a:gd name="connsiteY7" fmla="*/ 534463 h 1282701"/>
              <a:gd name="connsiteX8" fmla="*/ 1295400 w 1295400"/>
              <a:gd name="connsiteY8" fmla="*/ 641350 h 1282701"/>
              <a:gd name="connsiteX9" fmla="*/ 1188513 w 1295400"/>
              <a:gd name="connsiteY9" fmla="*/ 748237 h 1282701"/>
              <a:gd name="connsiteX10" fmla="*/ 1188513 w 1295400"/>
              <a:gd name="connsiteY10" fmla="*/ 1175814 h 1282701"/>
              <a:gd name="connsiteX11" fmla="*/ 1081626 w 1295400"/>
              <a:gd name="connsiteY11" fmla="*/ 1282701 h 1282701"/>
              <a:gd name="connsiteX0" fmla="*/ 213775 w 1295400"/>
              <a:gd name="connsiteY0" fmla="*/ 1282701 h 1282701"/>
              <a:gd name="connsiteX1" fmla="*/ 106888 w 1295400"/>
              <a:gd name="connsiteY1" fmla="*/ 1175814 h 1282701"/>
              <a:gd name="connsiteX2" fmla="*/ 106887 w 1295400"/>
              <a:gd name="connsiteY2" fmla="*/ 748238 h 1282701"/>
              <a:gd name="connsiteX3" fmla="*/ 0 w 1295400"/>
              <a:gd name="connsiteY3" fmla="*/ 641351 h 1282701"/>
              <a:gd name="connsiteX4" fmla="*/ 106887 w 1295400"/>
              <a:gd name="connsiteY4" fmla="*/ 534464 h 1282701"/>
              <a:gd name="connsiteX5" fmla="*/ 106887 w 1295400"/>
              <a:gd name="connsiteY5" fmla="*/ 106887 h 1282701"/>
              <a:gd name="connsiteX6" fmla="*/ 213774 w 1295400"/>
              <a:gd name="connsiteY6" fmla="*/ 0 h 1282701"/>
              <a:gd name="connsiteX7" fmla="*/ 1081625 w 1295400"/>
              <a:gd name="connsiteY7" fmla="*/ 0 h 1282701"/>
              <a:gd name="connsiteX8" fmla="*/ 1188512 w 1295400"/>
              <a:gd name="connsiteY8" fmla="*/ 106887 h 1282701"/>
              <a:gd name="connsiteX9" fmla="*/ 1188513 w 1295400"/>
              <a:gd name="connsiteY9" fmla="*/ 534463 h 1282701"/>
              <a:gd name="connsiteX10" fmla="*/ 1295400 w 1295400"/>
              <a:gd name="connsiteY10" fmla="*/ 641350 h 1282701"/>
              <a:gd name="connsiteX11" fmla="*/ 1188513 w 1295400"/>
              <a:gd name="connsiteY11" fmla="*/ 748237 h 1282701"/>
              <a:gd name="connsiteX12" fmla="*/ 1188513 w 1295400"/>
              <a:gd name="connsiteY12" fmla="*/ 1175814 h 1282701"/>
              <a:gd name="connsiteX13" fmla="*/ 1081626 w 1295400"/>
              <a:gd name="connsiteY13" fmla="*/ 1282701 h 1282701"/>
              <a:gd name="connsiteX14" fmla="*/ 213775 w 1295400"/>
              <a:gd name="connsiteY14" fmla="*/ 1282701 h 1282701"/>
              <a:gd name="connsiteX0" fmla="*/ 213775 w 1295400"/>
              <a:gd name="connsiteY0" fmla="*/ 1282701 h 1282701"/>
              <a:gd name="connsiteX1" fmla="*/ 106888 w 1295400"/>
              <a:gd name="connsiteY1" fmla="*/ 1175814 h 1282701"/>
              <a:gd name="connsiteX2" fmla="*/ 106887 w 1295400"/>
              <a:gd name="connsiteY2" fmla="*/ 748238 h 1282701"/>
              <a:gd name="connsiteX3" fmla="*/ 0 w 1295400"/>
              <a:gd name="connsiteY3" fmla="*/ 641351 h 1282701"/>
              <a:gd name="connsiteX4" fmla="*/ 1081625 w 1295400"/>
              <a:gd name="connsiteY4" fmla="*/ 0 h 1282701"/>
              <a:gd name="connsiteX5" fmla="*/ 1188512 w 1295400"/>
              <a:gd name="connsiteY5" fmla="*/ 106887 h 1282701"/>
              <a:gd name="connsiteX6" fmla="*/ 1188513 w 1295400"/>
              <a:gd name="connsiteY6" fmla="*/ 534463 h 1282701"/>
              <a:gd name="connsiteX7" fmla="*/ 1295400 w 1295400"/>
              <a:gd name="connsiteY7" fmla="*/ 641350 h 1282701"/>
              <a:gd name="connsiteX8" fmla="*/ 1188513 w 1295400"/>
              <a:gd name="connsiteY8" fmla="*/ 748237 h 1282701"/>
              <a:gd name="connsiteX9" fmla="*/ 1188513 w 1295400"/>
              <a:gd name="connsiteY9" fmla="*/ 1175814 h 1282701"/>
              <a:gd name="connsiteX10" fmla="*/ 1081626 w 1295400"/>
              <a:gd name="connsiteY10" fmla="*/ 1282701 h 1282701"/>
              <a:gd name="connsiteX0" fmla="*/ 213775 w 1295400"/>
              <a:gd name="connsiteY0" fmla="*/ 1282701 h 1282701"/>
              <a:gd name="connsiteX1" fmla="*/ 106888 w 1295400"/>
              <a:gd name="connsiteY1" fmla="*/ 1175814 h 1282701"/>
              <a:gd name="connsiteX2" fmla="*/ 106887 w 1295400"/>
              <a:gd name="connsiteY2" fmla="*/ 748238 h 1282701"/>
              <a:gd name="connsiteX3" fmla="*/ 0 w 1295400"/>
              <a:gd name="connsiteY3" fmla="*/ 641351 h 1282701"/>
              <a:gd name="connsiteX4" fmla="*/ 106887 w 1295400"/>
              <a:gd name="connsiteY4" fmla="*/ 534464 h 1282701"/>
              <a:gd name="connsiteX5" fmla="*/ 106887 w 1295400"/>
              <a:gd name="connsiteY5" fmla="*/ 106887 h 1282701"/>
              <a:gd name="connsiteX6" fmla="*/ 213774 w 1295400"/>
              <a:gd name="connsiteY6" fmla="*/ 0 h 1282701"/>
              <a:gd name="connsiteX7" fmla="*/ 1081625 w 1295400"/>
              <a:gd name="connsiteY7" fmla="*/ 0 h 1282701"/>
              <a:gd name="connsiteX8" fmla="*/ 1188512 w 1295400"/>
              <a:gd name="connsiteY8" fmla="*/ 106887 h 1282701"/>
              <a:gd name="connsiteX9" fmla="*/ 1188513 w 1295400"/>
              <a:gd name="connsiteY9" fmla="*/ 534463 h 1282701"/>
              <a:gd name="connsiteX10" fmla="*/ 1295400 w 1295400"/>
              <a:gd name="connsiteY10" fmla="*/ 641350 h 1282701"/>
              <a:gd name="connsiteX11" fmla="*/ 1188513 w 1295400"/>
              <a:gd name="connsiteY11" fmla="*/ 748237 h 1282701"/>
              <a:gd name="connsiteX12" fmla="*/ 1188513 w 1295400"/>
              <a:gd name="connsiteY12" fmla="*/ 1175814 h 1282701"/>
              <a:gd name="connsiteX13" fmla="*/ 1081626 w 1295400"/>
              <a:gd name="connsiteY13" fmla="*/ 1282701 h 1282701"/>
              <a:gd name="connsiteX14" fmla="*/ 213775 w 1295400"/>
              <a:gd name="connsiteY14" fmla="*/ 1282701 h 1282701"/>
              <a:gd name="connsiteX0" fmla="*/ 213775 w 1295400"/>
              <a:gd name="connsiteY0" fmla="*/ 1282701 h 1282701"/>
              <a:gd name="connsiteX1" fmla="*/ 106888 w 1295400"/>
              <a:gd name="connsiteY1" fmla="*/ 1175814 h 1282701"/>
              <a:gd name="connsiteX2" fmla="*/ 106887 w 1295400"/>
              <a:gd name="connsiteY2" fmla="*/ 748238 h 1282701"/>
              <a:gd name="connsiteX3" fmla="*/ 1081625 w 1295400"/>
              <a:gd name="connsiteY3" fmla="*/ 0 h 1282701"/>
              <a:gd name="connsiteX4" fmla="*/ 1188512 w 1295400"/>
              <a:gd name="connsiteY4" fmla="*/ 106887 h 1282701"/>
              <a:gd name="connsiteX5" fmla="*/ 1188513 w 1295400"/>
              <a:gd name="connsiteY5" fmla="*/ 534463 h 1282701"/>
              <a:gd name="connsiteX6" fmla="*/ 1295400 w 1295400"/>
              <a:gd name="connsiteY6" fmla="*/ 641350 h 1282701"/>
              <a:gd name="connsiteX7" fmla="*/ 1188513 w 1295400"/>
              <a:gd name="connsiteY7" fmla="*/ 748237 h 1282701"/>
              <a:gd name="connsiteX8" fmla="*/ 1188513 w 1295400"/>
              <a:gd name="connsiteY8" fmla="*/ 1175814 h 1282701"/>
              <a:gd name="connsiteX9" fmla="*/ 1081626 w 1295400"/>
              <a:gd name="connsiteY9" fmla="*/ 1282701 h 1282701"/>
              <a:gd name="connsiteX0" fmla="*/ 106888 w 1188513"/>
              <a:gd name="connsiteY0" fmla="*/ 1282701 h 1282701"/>
              <a:gd name="connsiteX1" fmla="*/ 1 w 1188513"/>
              <a:gd name="connsiteY1" fmla="*/ 1175814 h 1282701"/>
              <a:gd name="connsiteX2" fmla="*/ 0 w 1188513"/>
              <a:gd name="connsiteY2" fmla="*/ 748238 h 1282701"/>
              <a:gd name="connsiteX3" fmla="*/ 0 w 1188513"/>
              <a:gd name="connsiteY3" fmla="*/ 534464 h 1282701"/>
              <a:gd name="connsiteX4" fmla="*/ 0 w 1188513"/>
              <a:gd name="connsiteY4" fmla="*/ 106887 h 1282701"/>
              <a:gd name="connsiteX5" fmla="*/ 106887 w 1188513"/>
              <a:gd name="connsiteY5" fmla="*/ 0 h 1282701"/>
              <a:gd name="connsiteX6" fmla="*/ 974738 w 1188513"/>
              <a:gd name="connsiteY6" fmla="*/ 0 h 1282701"/>
              <a:gd name="connsiteX7" fmla="*/ 1081625 w 1188513"/>
              <a:gd name="connsiteY7" fmla="*/ 106887 h 1282701"/>
              <a:gd name="connsiteX8" fmla="*/ 1081626 w 1188513"/>
              <a:gd name="connsiteY8" fmla="*/ 534463 h 1282701"/>
              <a:gd name="connsiteX9" fmla="*/ 1188513 w 1188513"/>
              <a:gd name="connsiteY9" fmla="*/ 641350 h 1282701"/>
              <a:gd name="connsiteX10" fmla="*/ 1081626 w 1188513"/>
              <a:gd name="connsiteY10" fmla="*/ 748237 h 1282701"/>
              <a:gd name="connsiteX11" fmla="*/ 1081626 w 1188513"/>
              <a:gd name="connsiteY11" fmla="*/ 1175814 h 1282701"/>
              <a:gd name="connsiteX12" fmla="*/ 974739 w 1188513"/>
              <a:gd name="connsiteY12" fmla="*/ 1282701 h 1282701"/>
              <a:gd name="connsiteX13" fmla="*/ 106888 w 1188513"/>
              <a:gd name="connsiteY13" fmla="*/ 1282701 h 1282701"/>
              <a:gd name="connsiteX0" fmla="*/ 106888 w 1188513"/>
              <a:gd name="connsiteY0" fmla="*/ 1282701 h 1282701"/>
              <a:gd name="connsiteX1" fmla="*/ 1 w 1188513"/>
              <a:gd name="connsiteY1" fmla="*/ 1175814 h 1282701"/>
              <a:gd name="connsiteX2" fmla="*/ 0 w 1188513"/>
              <a:gd name="connsiteY2" fmla="*/ 748238 h 1282701"/>
              <a:gd name="connsiteX3" fmla="*/ 974738 w 1188513"/>
              <a:gd name="connsiteY3" fmla="*/ 0 h 1282701"/>
              <a:gd name="connsiteX4" fmla="*/ 1081625 w 1188513"/>
              <a:gd name="connsiteY4" fmla="*/ 106887 h 1282701"/>
              <a:gd name="connsiteX5" fmla="*/ 1081626 w 1188513"/>
              <a:gd name="connsiteY5" fmla="*/ 534463 h 1282701"/>
              <a:gd name="connsiteX6" fmla="*/ 1188513 w 1188513"/>
              <a:gd name="connsiteY6" fmla="*/ 641350 h 1282701"/>
              <a:gd name="connsiteX7" fmla="*/ 1081626 w 1188513"/>
              <a:gd name="connsiteY7" fmla="*/ 748237 h 1282701"/>
              <a:gd name="connsiteX8" fmla="*/ 1081626 w 1188513"/>
              <a:gd name="connsiteY8" fmla="*/ 1175814 h 1282701"/>
              <a:gd name="connsiteX9" fmla="*/ 974739 w 1188513"/>
              <a:gd name="connsiteY9" fmla="*/ 1282701 h 1282701"/>
              <a:gd name="connsiteX0" fmla="*/ 106888 w 1188513"/>
              <a:gd name="connsiteY0" fmla="*/ 1282701 h 1282701"/>
              <a:gd name="connsiteX1" fmla="*/ 1 w 1188513"/>
              <a:gd name="connsiteY1" fmla="*/ 1175814 h 1282701"/>
              <a:gd name="connsiteX2" fmla="*/ 0 w 1188513"/>
              <a:gd name="connsiteY2" fmla="*/ 748238 h 1282701"/>
              <a:gd name="connsiteX3" fmla="*/ 0 w 1188513"/>
              <a:gd name="connsiteY3" fmla="*/ 534464 h 1282701"/>
              <a:gd name="connsiteX4" fmla="*/ 0 w 1188513"/>
              <a:gd name="connsiteY4" fmla="*/ 106887 h 1282701"/>
              <a:gd name="connsiteX5" fmla="*/ 106887 w 1188513"/>
              <a:gd name="connsiteY5" fmla="*/ 0 h 1282701"/>
              <a:gd name="connsiteX6" fmla="*/ 974738 w 1188513"/>
              <a:gd name="connsiteY6" fmla="*/ 0 h 1282701"/>
              <a:gd name="connsiteX7" fmla="*/ 1081625 w 1188513"/>
              <a:gd name="connsiteY7" fmla="*/ 106887 h 1282701"/>
              <a:gd name="connsiteX8" fmla="*/ 1081626 w 1188513"/>
              <a:gd name="connsiteY8" fmla="*/ 534463 h 1282701"/>
              <a:gd name="connsiteX9" fmla="*/ 1188513 w 1188513"/>
              <a:gd name="connsiteY9" fmla="*/ 641350 h 1282701"/>
              <a:gd name="connsiteX10" fmla="*/ 1081626 w 1188513"/>
              <a:gd name="connsiteY10" fmla="*/ 748237 h 1282701"/>
              <a:gd name="connsiteX11" fmla="*/ 1081626 w 1188513"/>
              <a:gd name="connsiteY11" fmla="*/ 1175814 h 1282701"/>
              <a:gd name="connsiteX12" fmla="*/ 974739 w 1188513"/>
              <a:gd name="connsiteY12" fmla="*/ 1282701 h 1282701"/>
              <a:gd name="connsiteX13" fmla="*/ 106888 w 1188513"/>
              <a:gd name="connsiteY13" fmla="*/ 1282701 h 1282701"/>
              <a:gd name="connsiteX0" fmla="*/ 106888 w 1188513"/>
              <a:gd name="connsiteY0" fmla="*/ 1282701 h 1282701"/>
              <a:gd name="connsiteX1" fmla="*/ 1 w 1188513"/>
              <a:gd name="connsiteY1" fmla="*/ 1175814 h 1282701"/>
              <a:gd name="connsiteX2" fmla="*/ 974738 w 1188513"/>
              <a:gd name="connsiteY2" fmla="*/ 0 h 1282701"/>
              <a:gd name="connsiteX3" fmla="*/ 1081625 w 1188513"/>
              <a:gd name="connsiteY3" fmla="*/ 106887 h 1282701"/>
              <a:gd name="connsiteX4" fmla="*/ 1081626 w 1188513"/>
              <a:gd name="connsiteY4" fmla="*/ 534463 h 1282701"/>
              <a:gd name="connsiteX5" fmla="*/ 1188513 w 1188513"/>
              <a:gd name="connsiteY5" fmla="*/ 641350 h 1282701"/>
              <a:gd name="connsiteX6" fmla="*/ 1081626 w 1188513"/>
              <a:gd name="connsiteY6" fmla="*/ 748237 h 1282701"/>
              <a:gd name="connsiteX7" fmla="*/ 1081626 w 1188513"/>
              <a:gd name="connsiteY7" fmla="*/ 1175814 h 1282701"/>
              <a:gd name="connsiteX8" fmla="*/ 974739 w 1188513"/>
              <a:gd name="connsiteY8" fmla="*/ 1282701 h 1282701"/>
              <a:gd name="connsiteX0" fmla="*/ 106888 w 1188513"/>
              <a:gd name="connsiteY0" fmla="*/ 1282701 h 1282701"/>
              <a:gd name="connsiteX1" fmla="*/ 1 w 1188513"/>
              <a:gd name="connsiteY1" fmla="*/ 1175814 h 1282701"/>
              <a:gd name="connsiteX2" fmla="*/ 0 w 1188513"/>
              <a:gd name="connsiteY2" fmla="*/ 748238 h 1282701"/>
              <a:gd name="connsiteX3" fmla="*/ 0 w 1188513"/>
              <a:gd name="connsiteY3" fmla="*/ 106887 h 1282701"/>
              <a:gd name="connsiteX4" fmla="*/ 106887 w 1188513"/>
              <a:gd name="connsiteY4" fmla="*/ 0 h 1282701"/>
              <a:gd name="connsiteX5" fmla="*/ 974738 w 1188513"/>
              <a:gd name="connsiteY5" fmla="*/ 0 h 1282701"/>
              <a:gd name="connsiteX6" fmla="*/ 1081625 w 1188513"/>
              <a:gd name="connsiteY6" fmla="*/ 106887 h 1282701"/>
              <a:gd name="connsiteX7" fmla="*/ 1081626 w 1188513"/>
              <a:gd name="connsiteY7" fmla="*/ 534463 h 1282701"/>
              <a:gd name="connsiteX8" fmla="*/ 1188513 w 1188513"/>
              <a:gd name="connsiteY8" fmla="*/ 641350 h 1282701"/>
              <a:gd name="connsiteX9" fmla="*/ 1081626 w 1188513"/>
              <a:gd name="connsiteY9" fmla="*/ 748237 h 1282701"/>
              <a:gd name="connsiteX10" fmla="*/ 1081626 w 1188513"/>
              <a:gd name="connsiteY10" fmla="*/ 1175814 h 1282701"/>
              <a:gd name="connsiteX11" fmla="*/ 974739 w 1188513"/>
              <a:gd name="connsiteY11" fmla="*/ 1282701 h 1282701"/>
              <a:gd name="connsiteX12" fmla="*/ 106888 w 1188513"/>
              <a:gd name="connsiteY12" fmla="*/ 1282701 h 1282701"/>
              <a:gd name="connsiteX0" fmla="*/ 106888 w 1188513"/>
              <a:gd name="connsiteY0" fmla="*/ 1282701 h 1282701"/>
              <a:gd name="connsiteX1" fmla="*/ 1 w 1188513"/>
              <a:gd name="connsiteY1" fmla="*/ 1175814 h 1282701"/>
              <a:gd name="connsiteX2" fmla="*/ 974738 w 1188513"/>
              <a:gd name="connsiteY2" fmla="*/ 0 h 1282701"/>
              <a:gd name="connsiteX3" fmla="*/ 1081625 w 1188513"/>
              <a:gd name="connsiteY3" fmla="*/ 106887 h 1282701"/>
              <a:gd name="connsiteX4" fmla="*/ 1081626 w 1188513"/>
              <a:gd name="connsiteY4" fmla="*/ 534463 h 1282701"/>
              <a:gd name="connsiteX5" fmla="*/ 1188513 w 1188513"/>
              <a:gd name="connsiteY5" fmla="*/ 641350 h 1282701"/>
              <a:gd name="connsiteX6" fmla="*/ 1081626 w 1188513"/>
              <a:gd name="connsiteY6" fmla="*/ 748237 h 1282701"/>
              <a:gd name="connsiteX7" fmla="*/ 1081626 w 1188513"/>
              <a:gd name="connsiteY7" fmla="*/ 1175814 h 1282701"/>
              <a:gd name="connsiteX8" fmla="*/ 974739 w 1188513"/>
              <a:gd name="connsiteY8" fmla="*/ 1282701 h 1282701"/>
              <a:gd name="connsiteX0" fmla="*/ 130700 w 1212325"/>
              <a:gd name="connsiteY0" fmla="*/ 1282701 h 1282701"/>
              <a:gd name="connsiteX1" fmla="*/ 23813 w 1212325"/>
              <a:gd name="connsiteY1" fmla="*/ 1175814 h 1282701"/>
              <a:gd name="connsiteX2" fmla="*/ 0 w 1212325"/>
              <a:gd name="connsiteY2" fmla="*/ 748238 h 1282701"/>
              <a:gd name="connsiteX3" fmla="*/ 23812 w 1212325"/>
              <a:gd name="connsiteY3" fmla="*/ 106887 h 1282701"/>
              <a:gd name="connsiteX4" fmla="*/ 130699 w 1212325"/>
              <a:gd name="connsiteY4" fmla="*/ 0 h 1282701"/>
              <a:gd name="connsiteX5" fmla="*/ 998550 w 1212325"/>
              <a:gd name="connsiteY5" fmla="*/ 0 h 1282701"/>
              <a:gd name="connsiteX6" fmla="*/ 1105437 w 1212325"/>
              <a:gd name="connsiteY6" fmla="*/ 106887 h 1282701"/>
              <a:gd name="connsiteX7" fmla="*/ 1105438 w 1212325"/>
              <a:gd name="connsiteY7" fmla="*/ 534463 h 1282701"/>
              <a:gd name="connsiteX8" fmla="*/ 1212325 w 1212325"/>
              <a:gd name="connsiteY8" fmla="*/ 641350 h 1282701"/>
              <a:gd name="connsiteX9" fmla="*/ 1105438 w 1212325"/>
              <a:gd name="connsiteY9" fmla="*/ 748237 h 1282701"/>
              <a:gd name="connsiteX10" fmla="*/ 1105438 w 1212325"/>
              <a:gd name="connsiteY10" fmla="*/ 1175814 h 1282701"/>
              <a:gd name="connsiteX11" fmla="*/ 998551 w 1212325"/>
              <a:gd name="connsiteY11" fmla="*/ 1282701 h 1282701"/>
              <a:gd name="connsiteX12" fmla="*/ 130700 w 1212325"/>
              <a:gd name="connsiteY12" fmla="*/ 1282701 h 1282701"/>
              <a:gd name="connsiteX0" fmla="*/ 130700 w 1212325"/>
              <a:gd name="connsiteY0" fmla="*/ 1282701 h 1282701"/>
              <a:gd name="connsiteX1" fmla="*/ 23813 w 1212325"/>
              <a:gd name="connsiteY1" fmla="*/ 1175814 h 1282701"/>
              <a:gd name="connsiteX2" fmla="*/ 998550 w 1212325"/>
              <a:gd name="connsiteY2" fmla="*/ 0 h 1282701"/>
              <a:gd name="connsiteX3" fmla="*/ 1105437 w 1212325"/>
              <a:gd name="connsiteY3" fmla="*/ 106887 h 1282701"/>
              <a:gd name="connsiteX4" fmla="*/ 1105438 w 1212325"/>
              <a:gd name="connsiteY4" fmla="*/ 534463 h 1282701"/>
              <a:gd name="connsiteX5" fmla="*/ 1212325 w 1212325"/>
              <a:gd name="connsiteY5" fmla="*/ 641350 h 1282701"/>
              <a:gd name="connsiteX6" fmla="*/ 1105438 w 1212325"/>
              <a:gd name="connsiteY6" fmla="*/ 748237 h 1282701"/>
              <a:gd name="connsiteX7" fmla="*/ 1105438 w 1212325"/>
              <a:gd name="connsiteY7" fmla="*/ 1175814 h 1282701"/>
              <a:gd name="connsiteX8" fmla="*/ 998551 w 1212325"/>
              <a:gd name="connsiteY8" fmla="*/ 1282701 h 1282701"/>
              <a:gd name="connsiteX0" fmla="*/ 120249 w 1201874"/>
              <a:gd name="connsiteY0" fmla="*/ 1282701 h 1302902"/>
              <a:gd name="connsiteX1" fmla="*/ 13362 w 1201874"/>
              <a:gd name="connsiteY1" fmla="*/ 1175814 h 1302902"/>
              <a:gd name="connsiteX2" fmla="*/ 13361 w 1201874"/>
              <a:gd name="connsiteY2" fmla="*/ 106887 h 1302902"/>
              <a:gd name="connsiteX3" fmla="*/ 120248 w 1201874"/>
              <a:gd name="connsiteY3" fmla="*/ 0 h 1302902"/>
              <a:gd name="connsiteX4" fmla="*/ 988099 w 1201874"/>
              <a:gd name="connsiteY4" fmla="*/ 0 h 1302902"/>
              <a:gd name="connsiteX5" fmla="*/ 1094986 w 1201874"/>
              <a:gd name="connsiteY5" fmla="*/ 106887 h 1302902"/>
              <a:gd name="connsiteX6" fmla="*/ 1094987 w 1201874"/>
              <a:gd name="connsiteY6" fmla="*/ 534463 h 1302902"/>
              <a:gd name="connsiteX7" fmla="*/ 1201874 w 1201874"/>
              <a:gd name="connsiteY7" fmla="*/ 641350 h 1302902"/>
              <a:gd name="connsiteX8" fmla="*/ 1094987 w 1201874"/>
              <a:gd name="connsiteY8" fmla="*/ 748237 h 1302902"/>
              <a:gd name="connsiteX9" fmla="*/ 1094987 w 1201874"/>
              <a:gd name="connsiteY9" fmla="*/ 1175814 h 1302902"/>
              <a:gd name="connsiteX10" fmla="*/ 988100 w 1201874"/>
              <a:gd name="connsiteY10" fmla="*/ 1282701 h 1302902"/>
              <a:gd name="connsiteX11" fmla="*/ 120249 w 1201874"/>
              <a:gd name="connsiteY11" fmla="*/ 1282701 h 1302902"/>
              <a:gd name="connsiteX0" fmla="*/ 120249 w 1201874"/>
              <a:gd name="connsiteY0" fmla="*/ 1282701 h 1302902"/>
              <a:gd name="connsiteX1" fmla="*/ 13362 w 1201874"/>
              <a:gd name="connsiteY1" fmla="*/ 1175814 h 1302902"/>
              <a:gd name="connsiteX2" fmla="*/ 988099 w 1201874"/>
              <a:gd name="connsiteY2" fmla="*/ 0 h 1302902"/>
              <a:gd name="connsiteX3" fmla="*/ 1094986 w 1201874"/>
              <a:gd name="connsiteY3" fmla="*/ 106887 h 1302902"/>
              <a:gd name="connsiteX4" fmla="*/ 1094987 w 1201874"/>
              <a:gd name="connsiteY4" fmla="*/ 534463 h 1302902"/>
              <a:gd name="connsiteX5" fmla="*/ 1201874 w 1201874"/>
              <a:gd name="connsiteY5" fmla="*/ 641350 h 1302902"/>
              <a:gd name="connsiteX6" fmla="*/ 1094987 w 1201874"/>
              <a:gd name="connsiteY6" fmla="*/ 748237 h 1302902"/>
              <a:gd name="connsiteX7" fmla="*/ 1094987 w 1201874"/>
              <a:gd name="connsiteY7" fmla="*/ 1175814 h 1302902"/>
              <a:gd name="connsiteX8" fmla="*/ 988100 w 1201874"/>
              <a:gd name="connsiteY8" fmla="*/ 1282701 h 1302902"/>
              <a:gd name="connsiteX0" fmla="*/ 116057 w 1197682"/>
              <a:gd name="connsiteY0" fmla="*/ 1282701 h 1309426"/>
              <a:gd name="connsiteX1" fmla="*/ 9170 w 1197682"/>
              <a:gd name="connsiteY1" fmla="*/ 1175814 h 1309426"/>
              <a:gd name="connsiteX2" fmla="*/ 116056 w 1197682"/>
              <a:gd name="connsiteY2" fmla="*/ 0 h 1309426"/>
              <a:gd name="connsiteX3" fmla="*/ 983907 w 1197682"/>
              <a:gd name="connsiteY3" fmla="*/ 0 h 1309426"/>
              <a:gd name="connsiteX4" fmla="*/ 1090794 w 1197682"/>
              <a:gd name="connsiteY4" fmla="*/ 106887 h 1309426"/>
              <a:gd name="connsiteX5" fmla="*/ 1090795 w 1197682"/>
              <a:gd name="connsiteY5" fmla="*/ 534463 h 1309426"/>
              <a:gd name="connsiteX6" fmla="*/ 1197682 w 1197682"/>
              <a:gd name="connsiteY6" fmla="*/ 641350 h 1309426"/>
              <a:gd name="connsiteX7" fmla="*/ 1090795 w 1197682"/>
              <a:gd name="connsiteY7" fmla="*/ 748237 h 1309426"/>
              <a:gd name="connsiteX8" fmla="*/ 1090795 w 1197682"/>
              <a:gd name="connsiteY8" fmla="*/ 1175814 h 1309426"/>
              <a:gd name="connsiteX9" fmla="*/ 983908 w 1197682"/>
              <a:gd name="connsiteY9" fmla="*/ 1282701 h 1309426"/>
              <a:gd name="connsiteX10" fmla="*/ 116057 w 1197682"/>
              <a:gd name="connsiteY10" fmla="*/ 1282701 h 1309426"/>
              <a:gd name="connsiteX0" fmla="*/ 116057 w 1197682"/>
              <a:gd name="connsiteY0" fmla="*/ 1282701 h 1309426"/>
              <a:gd name="connsiteX1" fmla="*/ 9170 w 1197682"/>
              <a:gd name="connsiteY1" fmla="*/ 1175814 h 1309426"/>
              <a:gd name="connsiteX2" fmla="*/ 983907 w 1197682"/>
              <a:gd name="connsiteY2" fmla="*/ 0 h 1309426"/>
              <a:gd name="connsiteX3" fmla="*/ 1090794 w 1197682"/>
              <a:gd name="connsiteY3" fmla="*/ 106887 h 1309426"/>
              <a:gd name="connsiteX4" fmla="*/ 1090795 w 1197682"/>
              <a:gd name="connsiteY4" fmla="*/ 534463 h 1309426"/>
              <a:gd name="connsiteX5" fmla="*/ 1197682 w 1197682"/>
              <a:gd name="connsiteY5" fmla="*/ 641350 h 1309426"/>
              <a:gd name="connsiteX6" fmla="*/ 1090795 w 1197682"/>
              <a:gd name="connsiteY6" fmla="*/ 748237 h 1309426"/>
              <a:gd name="connsiteX7" fmla="*/ 1090795 w 1197682"/>
              <a:gd name="connsiteY7" fmla="*/ 1175814 h 1309426"/>
              <a:gd name="connsiteX8" fmla="*/ 983908 w 1197682"/>
              <a:gd name="connsiteY8" fmla="*/ 1282701 h 1309426"/>
              <a:gd name="connsiteX0" fmla="*/ 112038 w 1193664"/>
              <a:gd name="connsiteY0" fmla="*/ 0 h 1309426"/>
              <a:gd name="connsiteX1" fmla="*/ 979889 w 1193664"/>
              <a:gd name="connsiteY1" fmla="*/ 0 h 1309426"/>
              <a:gd name="connsiteX2" fmla="*/ 1086776 w 1193664"/>
              <a:gd name="connsiteY2" fmla="*/ 106887 h 1309426"/>
              <a:gd name="connsiteX3" fmla="*/ 1086777 w 1193664"/>
              <a:gd name="connsiteY3" fmla="*/ 534463 h 1309426"/>
              <a:gd name="connsiteX4" fmla="*/ 1193664 w 1193664"/>
              <a:gd name="connsiteY4" fmla="*/ 641350 h 1309426"/>
              <a:gd name="connsiteX5" fmla="*/ 1086777 w 1193664"/>
              <a:gd name="connsiteY5" fmla="*/ 748237 h 1309426"/>
              <a:gd name="connsiteX6" fmla="*/ 1086777 w 1193664"/>
              <a:gd name="connsiteY6" fmla="*/ 1175814 h 1309426"/>
              <a:gd name="connsiteX7" fmla="*/ 979890 w 1193664"/>
              <a:gd name="connsiteY7" fmla="*/ 1282701 h 1309426"/>
              <a:gd name="connsiteX8" fmla="*/ 112039 w 1193664"/>
              <a:gd name="connsiteY8" fmla="*/ 1282701 h 1309426"/>
              <a:gd name="connsiteX9" fmla="*/ 5152 w 1193664"/>
              <a:gd name="connsiteY9" fmla="*/ 1175814 h 1309426"/>
              <a:gd name="connsiteX10" fmla="*/ 203478 w 1193664"/>
              <a:gd name="connsiteY10" fmla="*/ 91440 h 1309426"/>
              <a:gd name="connsiteX0" fmla="*/ 112039 w 1193664"/>
              <a:gd name="connsiteY0" fmla="*/ 1282701 h 1309426"/>
              <a:gd name="connsiteX1" fmla="*/ 5152 w 1193664"/>
              <a:gd name="connsiteY1" fmla="*/ 1175814 h 1309426"/>
              <a:gd name="connsiteX2" fmla="*/ 979889 w 1193664"/>
              <a:gd name="connsiteY2" fmla="*/ 0 h 1309426"/>
              <a:gd name="connsiteX3" fmla="*/ 1086776 w 1193664"/>
              <a:gd name="connsiteY3" fmla="*/ 106887 h 1309426"/>
              <a:gd name="connsiteX4" fmla="*/ 1086777 w 1193664"/>
              <a:gd name="connsiteY4" fmla="*/ 534463 h 1309426"/>
              <a:gd name="connsiteX5" fmla="*/ 1193664 w 1193664"/>
              <a:gd name="connsiteY5" fmla="*/ 641350 h 1309426"/>
              <a:gd name="connsiteX6" fmla="*/ 1086777 w 1193664"/>
              <a:gd name="connsiteY6" fmla="*/ 748237 h 1309426"/>
              <a:gd name="connsiteX7" fmla="*/ 1086777 w 1193664"/>
              <a:gd name="connsiteY7" fmla="*/ 1175814 h 1309426"/>
              <a:gd name="connsiteX8" fmla="*/ 979890 w 1193664"/>
              <a:gd name="connsiteY8" fmla="*/ 1282701 h 1309426"/>
              <a:gd name="connsiteX0" fmla="*/ 112038 w 1193664"/>
              <a:gd name="connsiteY0" fmla="*/ 0 h 1309426"/>
              <a:gd name="connsiteX1" fmla="*/ 979889 w 1193664"/>
              <a:gd name="connsiteY1" fmla="*/ 0 h 1309426"/>
              <a:gd name="connsiteX2" fmla="*/ 1086776 w 1193664"/>
              <a:gd name="connsiteY2" fmla="*/ 106887 h 1309426"/>
              <a:gd name="connsiteX3" fmla="*/ 1086777 w 1193664"/>
              <a:gd name="connsiteY3" fmla="*/ 534463 h 1309426"/>
              <a:gd name="connsiteX4" fmla="*/ 1193664 w 1193664"/>
              <a:gd name="connsiteY4" fmla="*/ 641350 h 1309426"/>
              <a:gd name="connsiteX5" fmla="*/ 1086777 w 1193664"/>
              <a:gd name="connsiteY5" fmla="*/ 748237 h 1309426"/>
              <a:gd name="connsiteX6" fmla="*/ 1086777 w 1193664"/>
              <a:gd name="connsiteY6" fmla="*/ 1175814 h 1309426"/>
              <a:gd name="connsiteX7" fmla="*/ 979890 w 1193664"/>
              <a:gd name="connsiteY7" fmla="*/ 1282701 h 1309426"/>
              <a:gd name="connsiteX8" fmla="*/ 112039 w 1193664"/>
              <a:gd name="connsiteY8" fmla="*/ 1282701 h 1309426"/>
              <a:gd name="connsiteX9" fmla="*/ 5152 w 1193664"/>
              <a:gd name="connsiteY9" fmla="*/ 1175814 h 1309426"/>
              <a:gd name="connsiteX10" fmla="*/ 203478 w 1193664"/>
              <a:gd name="connsiteY10" fmla="*/ 91440 h 1309426"/>
              <a:gd name="connsiteX0" fmla="*/ 979889 w 1193664"/>
              <a:gd name="connsiteY0" fmla="*/ 0 h 1309426"/>
              <a:gd name="connsiteX1" fmla="*/ 1086776 w 1193664"/>
              <a:gd name="connsiteY1" fmla="*/ 106887 h 1309426"/>
              <a:gd name="connsiteX2" fmla="*/ 1086777 w 1193664"/>
              <a:gd name="connsiteY2" fmla="*/ 534463 h 1309426"/>
              <a:gd name="connsiteX3" fmla="*/ 1193664 w 1193664"/>
              <a:gd name="connsiteY3" fmla="*/ 641350 h 1309426"/>
              <a:gd name="connsiteX4" fmla="*/ 1086777 w 1193664"/>
              <a:gd name="connsiteY4" fmla="*/ 748237 h 1309426"/>
              <a:gd name="connsiteX5" fmla="*/ 1086777 w 1193664"/>
              <a:gd name="connsiteY5" fmla="*/ 1175814 h 1309426"/>
              <a:gd name="connsiteX6" fmla="*/ 979890 w 1193664"/>
              <a:gd name="connsiteY6" fmla="*/ 1282701 h 1309426"/>
              <a:gd name="connsiteX0" fmla="*/ 106886 w 1188512"/>
              <a:gd name="connsiteY0" fmla="*/ 0 h 1309426"/>
              <a:gd name="connsiteX1" fmla="*/ 974737 w 1188512"/>
              <a:gd name="connsiteY1" fmla="*/ 0 h 1309426"/>
              <a:gd name="connsiteX2" fmla="*/ 1081624 w 1188512"/>
              <a:gd name="connsiteY2" fmla="*/ 106887 h 1309426"/>
              <a:gd name="connsiteX3" fmla="*/ 1081625 w 1188512"/>
              <a:gd name="connsiteY3" fmla="*/ 534463 h 1309426"/>
              <a:gd name="connsiteX4" fmla="*/ 1188512 w 1188512"/>
              <a:gd name="connsiteY4" fmla="*/ 641350 h 1309426"/>
              <a:gd name="connsiteX5" fmla="*/ 1081625 w 1188512"/>
              <a:gd name="connsiteY5" fmla="*/ 748237 h 1309426"/>
              <a:gd name="connsiteX6" fmla="*/ 1081625 w 1188512"/>
              <a:gd name="connsiteY6" fmla="*/ 1175814 h 1309426"/>
              <a:gd name="connsiteX7" fmla="*/ 974738 w 1188512"/>
              <a:gd name="connsiteY7" fmla="*/ 1282701 h 1309426"/>
              <a:gd name="connsiteX8" fmla="*/ 106887 w 1188512"/>
              <a:gd name="connsiteY8" fmla="*/ 1282701 h 1309426"/>
              <a:gd name="connsiteX9" fmla="*/ 0 w 1188512"/>
              <a:gd name="connsiteY9" fmla="*/ 1175814 h 1309426"/>
              <a:gd name="connsiteX0" fmla="*/ 974737 w 1188512"/>
              <a:gd name="connsiteY0" fmla="*/ 0 h 1309426"/>
              <a:gd name="connsiteX1" fmla="*/ 1081624 w 1188512"/>
              <a:gd name="connsiteY1" fmla="*/ 106887 h 1309426"/>
              <a:gd name="connsiteX2" fmla="*/ 1081625 w 1188512"/>
              <a:gd name="connsiteY2" fmla="*/ 534463 h 1309426"/>
              <a:gd name="connsiteX3" fmla="*/ 1188512 w 1188512"/>
              <a:gd name="connsiteY3" fmla="*/ 641350 h 1309426"/>
              <a:gd name="connsiteX4" fmla="*/ 1081625 w 1188512"/>
              <a:gd name="connsiteY4" fmla="*/ 748237 h 1309426"/>
              <a:gd name="connsiteX5" fmla="*/ 1081625 w 1188512"/>
              <a:gd name="connsiteY5" fmla="*/ 1175814 h 1309426"/>
              <a:gd name="connsiteX6" fmla="*/ 974738 w 1188512"/>
              <a:gd name="connsiteY6" fmla="*/ 1282701 h 1309426"/>
              <a:gd name="connsiteX0" fmla="*/ 0 w 1081626"/>
              <a:gd name="connsiteY0" fmla="*/ 0 h 1282701"/>
              <a:gd name="connsiteX1" fmla="*/ 867851 w 1081626"/>
              <a:gd name="connsiteY1" fmla="*/ 0 h 1282701"/>
              <a:gd name="connsiteX2" fmla="*/ 974738 w 1081626"/>
              <a:gd name="connsiteY2" fmla="*/ 106887 h 1282701"/>
              <a:gd name="connsiteX3" fmla="*/ 974739 w 1081626"/>
              <a:gd name="connsiteY3" fmla="*/ 534463 h 1282701"/>
              <a:gd name="connsiteX4" fmla="*/ 1081626 w 1081626"/>
              <a:gd name="connsiteY4" fmla="*/ 641350 h 1282701"/>
              <a:gd name="connsiteX5" fmla="*/ 974739 w 1081626"/>
              <a:gd name="connsiteY5" fmla="*/ 748237 h 1282701"/>
              <a:gd name="connsiteX6" fmla="*/ 974739 w 1081626"/>
              <a:gd name="connsiteY6" fmla="*/ 1175814 h 1282701"/>
              <a:gd name="connsiteX7" fmla="*/ 867852 w 1081626"/>
              <a:gd name="connsiteY7" fmla="*/ 1282701 h 1282701"/>
              <a:gd name="connsiteX8" fmla="*/ 1 w 1081626"/>
              <a:gd name="connsiteY8" fmla="*/ 1282701 h 1282701"/>
              <a:gd name="connsiteX0" fmla="*/ 867851 w 1081626"/>
              <a:gd name="connsiteY0" fmla="*/ 0 h 1282701"/>
              <a:gd name="connsiteX1" fmla="*/ 974738 w 1081626"/>
              <a:gd name="connsiteY1" fmla="*/ 106887 h 1282701"/>
              <a:gd name="connsiteX2" fmla="*/ 974739 w 1081626"/>
              <a:gd name="connsiteY2" fmla="*/ 534463 h 1282701"/>
              <a:gd name="connsiteX3" fmla="*/ 1081626 w 1081626"/>
              <a:gd name="connsiteY3" fmla="*/ 641350 h 1282701"/>
              <a:gd name="connsiteX4" fmla="*/ 974739 w 1081626"/>
              <a:gd name="connsiteY4" fmla="*/ 748237 h 1282701"/>
              <a:gd name="connsiteX5" fmla="*/ 974739 w 1081626"/>
              <a:gd name="connsiteY5" fmla="*/ 1175814 h 1282701"/>
              <a:gd name="connsiteX6" fmla="*/ 867852 w 1081626"/>
              <a:gd name="connsiteY6" fmla="*/ 1282701 h 1282701"/>
              <a:gd name="connsiteX0" fmla="*/ 0 w 1081626"/>
              <a:gd name="connsiteY0" fmla="*/ 0 h 1282701"/>
              <a:gd name="connsiteX1" fmla="*/ 867851 w 1081626"/>
              <a:gd name="connsiteY1" fmla="*/ 0 h 1282701"/>
              <a:gd name="connsiteX2" fmla="*/ 974738 w 1081626"/>
              <a:gd name="connsiteY2" fmla="*/ 106887 h 1282701"/>
              <a:gd name="connsiteX3" fmla="*/ 974739 w 1081626"/>
              <a:gd name="connsiteY3" fmla="*/ 534463 h 1282701"/>
              <a:gd name="connsiteX4" fmla="*/ 1081626 w 1081626"/>
              <a:gd name="connsiteY4" fmla="*/ 641350 h 1282701"/>
              <a:gd name="connsiteX5" fmla="*/ 974739 w 1081626"/>
              <a:gd name="connsiteY5" fmla="*/ 748237 h 1282701"/>
              <a:gd name="connsiteX6" fmla="*/ 974739 w 1081626"/>
              <a:gd name="connsiteY6" fmla="*/ 1175814 h 1282701"/>
              <a:gd name="connsiteX7" fmla="*/ 867852 w 1081626"/>
              <a:gd name="connsiteY7" fmla="*/ 1282701 h 1282701"/>
              <a:gd name="connsiteX0" fmla="*/ 867851 w 1081626"/>
              <a:gd name="connsiteY0" fmla="*/ 0 h 1282701"/>
              <a:gd name="connsiteX1" fmla="*/ 974738 w 1081626"/>
              <a:gd name="connsiteY1" fmla="*/ 106887 h 1282701"/>
              <a:gd name="connsiteX2" fmla="*/ 974739 w 1081626"/>
              <a:gd name="connsiteY2" fmla="*/ 534463 h 1282701"/>
              <a:gd name="connsiteX3" fmla="*/ 1081626 w 1081626"/>
              <a:gd name="connsiteY3" fmla="*/ 641350 h 1282701"/>
              <a:gd name="connsiteX4" fmla="*/ 974739 w 1081626"/>
              <a:gd name="connsiteY4" fmla="*/ 748237 h 1282701"/>
              <a:gd name="connsiteX5" fmla="*/ 974739 w 1081626"/>
              <a:gd name="connsiteY5" fmla="*/ 1175814 h 1282701"/>
              <a:gd name="connsiteX6" fmla="*/ 867852 w 1081626"/>
              <a:gd name="connsiteY6" fmla="*/ 1282701 h 1282701"/>
              <a:gd name="connsiteX0" fmla="*/ 0 w 213775"/>
              <a:gd name="connsiteY0" fmla="*/ 0 h 1282701"/>
              <a:gd name="connsiteX1" fmla="*/ 106887 w 213775"/>
              <a:gd name="connsiteY1" fmla="*/ 106887 h 1282701"/>
              <a:gd name="connsiteX2" fmla="*/ 106888 w 213775"/>
              <a:gd name="connsiteY2" fmla="*/ 534463 h 1282701"/>
              <a:gd name="connsiteX3" fmla="*/ 213775 w 213775"/>
              <a:gd name="connsiteY3" fmla="*/ 641350 h 1282701"/>
              <a:gd name="connsiteX4" fmla="*/ 106888 w 213775"/>
              <a:gd name="connsiteY4" fmla="*/ 748237 h 1282701"/>
              <a:gd name="connsiteX5" fmla="*/ 106888 w 213775"/>
              <a:gd name="connsiteY5" fmla="*/ 1175814 h 1282701"/>
              <a:gd name="connsiteX6" fmla="*/ 1 w 213775"/>
              <a:gd name="connsiteY6" fmla="*/ 1282701 h 1282701"/>
              <a:gd name="connsiteX0" fmla="*/ 0 w 213775"/>
              <a:gd name="connsiteY0" fmla="*/ 0 h 1282701"/>
              <a:gd name="connsiteX1" fmla="*/ 106887 w 213775"/>
              <a:gd name="connsiteY1" fmla="*/ 106887 h 1282701"/>
              <a:gd name="connsiteX2" fmla="*/ 106888 w 213775"/>
              <a:gd name="connsiteY2" fmla="*/ 534463 h 1282701"/>
              <a:gd name="connsiteX3" fmla="*/ 213775 w 213775"/>
              <a:gd name="connsiteY3" fmla="*/ 641350 h 1282701"/>
              <a:gd name="connsiteX4" fmla="*/ 106888 w 213775"/>
              <a:gd name="connsiteY4" fmla="*/ 748237 h 1282701"/>
              <a:gd name="connsiteX5" fmla="*/ 106888 w 213775"/>
              <a:gd name="connsiteY5" fmla="*/ 1175814 h 1282701"/>
              <a:gd name="connsiteX6" fmla="*/ 1 w 213775"/>
              <a:gd name="connsiteY6" fmla="*/ 1282701 h 1282701"/>
              <a:gd name="connsiteX0" fmla="*/ 0 w 219385"/>
              <a:gd name="connsiteY0" fmla="*/ 0 h 1282701"/>
              <a:gd name="connsiteX1" fmla="*/ 106887 w 219385"/>
              <a:gd name="connsiteY1" fmla="*/ 106887 h 1282701"/>
              <a:gd name="connsiteX2" fmla="*/ 106888 w 219385"/>
              <a:gd name="connsiteY2" fmla="*/ 534463 h 1282701"/>
              <a:gd name="connsiteX3" fmla="*/ 213775 w 219385"/>
              <a:gd name="connsiteY3" fmla="*/ 641350 h 1282701"/>
              <a:gd name="connsiteX4" fmla="*/ 106888 w 219385"/>
              <a:gd name="connsiteY4" fmla="*/ 748237 h 1282701"/>
              <a:gd name="connsiteX5" fmla="*/ 106888 w 219385"/>
              <a:gd name="connsiteY5" fmla="*/ 1175814 h 1282701"/>
              <a:gd name="connsiteX6" fmla="*/ 1 w 219385"/>
              <a:gd name="connsiteY6" fmla="*/ 1282701 h 1282701"/>
              <a:gd name="connsiteX0" fmla="*/ 0 w 219385"/>
              <a:gd name="connsiteY0" fmla="*/ 0 h 1282701"/>
              <a:gd name="connsiteX1" fmla="*/ 106887 w 219385"/>
              <a:gd name="connsiteY1" fmla="*/ 106887 h 1282701"/>
              <a:gd name="connsiteX2" fmla="*/ 106888 w 219385"/>
              <a:gd name="connsiteY2" fmla="*/ 534463 h 1282701"/>
              <a:gd name="connsiteX3" fmla="*/ 213775 w 219385"/>
              <a:gd name="connsiteY3" fmla="*/ 641350 h 1282701"/>
              <a:gd name="connsiteX4" fmla="*/ 106888 w 219385"/>
              <a:gd name="connsiteY4" fmla="*/ 748237 h 1282701"/>
              <a:gd name="connsiteX5" fmla="*/ 106888 w 219385"/>
              <a:gd name="connsiteY5" fmla="*/ 1175814 h 1282701"/>
              <a:gd name="connsiteX6" fmla="*/ 1 w 219385"/>
              <a:gd name="connsiteY6" fmla="*/ 1282701 h 1282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385" h="1282701" stroke="0" extrusionOk="0">
                <a:moveTo>
                  <a:pt x="0" y="0"/>
                </a:moveTo>
                <a:cubicBezTo>
                  <a:pt x="59032" y="0"/>
                  <a:pt x="106887" y="47855"/>
                  <a:pt x="106887" y="106887"/>
                </a:cubicBezTo>
                <a:cubicBezTo>
                  <a:pt x="106887" y="249412"/>
                  <a:pt x="106888" y="391938"/>
                  <a:pt x="106888" y="534463"/>
                </a:cubicBezTo>
                <a:cubicBezTo>
                  <a:pt x="106888" y="593495"/>
                  <a:pt x="178555" y="641350"/>
                  <a:pt x="213775" y="641350"/>
                </a:cubicBezTo>
                <a:cubicBezTo>
                  <a:pt x="248995" y="641350"/>
                  <a:pt x="106888" y="689205"/>
                  <a:pt x="106888" y="748237"/>
                </a:cubicBezTo>
                <a:lnTo>
                  <a:pt x="106888" y="1175814"/>
                </a:lnTo>
                <a:cubicBezTo>
                  <a:pt x="106888" y="1234846"/>
                  <a:pt x="59033" y="1282701"/>
                  <a:pt x="1" y="1282701"/>
                </a:cubicBezTo>
              </a:path>
              <a:path w="219385" h="1282701" fill="none">
                <a:moveTo>
                  <a:pt x="0" y="0"/>
                </a:moveTo>
                <a:cubicBezTo>
                  <a:pt x="59032" y="0"/>
                  <a:pt x="106887" y="47855"/>
                  <a:pt x="106887" y="106887"/>
                </a:cubicBezTo>
                <a:cubicBezTo>
                  <a:pt x="106887" y="249412"/>
                  <a:pt x="106888" y="391938"/>
                  <a:pt x="106888" y="534463"/>
                </a:cubicBezTo>
                <a:cubicBezTo>
                  <a:pt x="106888" y="593495"/>
                  <a:pt x="154743" y="641350"/>
                  <a:pt x="213775" y="641350"/>
                </a:cubicBezTo>
                <a:cubicBezTo>
                  <a:pt x="154743" y="641350"/>
                  <a:pt x="106888" y="689205"/>
                  <a:pt x="106888" y="748237"/>
                </a:cubicBezTo>
                <a:lnTo>
                  <a:pt x="106888" y="1175814"/>
                </a:lnTo>
                <a:cubicBezTo>
                  <a:pt x="106888" y="1234846"/>
                  <a:pt x="59033" y="1282701"/>
                  <a:pt x="1" y="1282701"/>
                </a:cubicBezTo>
              </a:path>
            </a:pathLst>
          </a:custGeom>
          <a:ln w="15875" cap="rnd" cmpd="sng" algn="ctr">
            <a:solidFill>
              <a:schemeClr val="dk2">
                <a:lumMod val="100000"/>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sp>
        <p:nvSpPr>
          <p:cNvPr id="17" name="文本框 16">
            <a:extLst>
              <a:ext uri="{FF2B5EF4-FFF2-40B4-BE49-F238E27FC236}">
                <a16:creationId xmlns:a16="http://schemas.microsoft.com/office/drawing/2014/main" id="{F79EE439-74D0-42C4-A7DC-995E9265546C}"/>
              </a:ext>
            </a:extLst>
          </p:cNvPr>
          <p:cNvSpPr txBox="1"/>
          <p:nvPr/>
        </p:nvSpPr>
        <p:spPr>
          <a:xfrm>
            <a:off x="5411712" y="3041771"/>
            <a:ext cx="5424487" cy="1477328"/>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在手机端，我们需要安装一个</a:t>
            </a:r>
            <a:r>
              <a:rPr lang="en-US" altLang="zh-CN" dirty="0">
                <a:latin typeface="微软雅黑" panose="020B0503020204020204" pitchFamily="34" charset="-122"/>
                <a:ea typeface="微软雅黑" panose="020B0503020204020204" pitchFamily="34" charset="-122"/>
              </a:rPr>
              <a:t>APP</a:t>
            </a:r>
            <a:r>
              <a:rPr lang="zh-CN" altLang="en-US" dirty="0">
                <a:latin typeface="微软雅黑" panose="020B0503020204020204" pitchFamily="34" charset="-122"/>
                <a:ea typeface="微软雅黑" panose="020B0503020204020204" pitchFamily="34" charset="-122"/>
              </a:rPr>
              <a:t>才能实现通过手机控制产品。个人开发者，一般使用机智云提供的这个调试</a:t>
            </a:r>
            <a:r>
              <a:rPr lang="en-US" altLang="zh-CN" dirty="0">
                <a:latin typeface="微软雅黑" panose="020B0503020204020204" pitchFamily="34" charset="-122"/>
                <a:ea typeface="微软雅黑" panose="020B0503020204020204" pitchFamily="34" charset="-122"/>
              </a:rPr>
              <a:t>APP</a:t>
            </a:r>
            <a:r>
              <a:rPr lang="zh-CN" altLang="en-US" dirty="0">
                <a:latin typeface="微软雅黑" panose="020B0503020204020204" pitchFamily="34" charset="-122"/>
                <a:ea typeface="微软雅黑" panose="020B0503020204020204" pitchFamily="34" charset="-122"/>
              </a:rPr>
              <a:t>就可以完成对产品的控制，无需自己编写手机端</a:t>
            </a:r>
            <a:r>
              <a:rPr lang="en-US" altLang="zh-CN" dirty="0">
                <a:latin typeface="微软雅黑" panose="020B0503020204020204" pitchFamily="34" charset="-122"/>
                <a:ea typeface="微软雅黑" panose="020B0503020204020204" pitchFamily="34" charset="-122"/>
              </a:rPr>
              <a:t>APP</a:t>
            </a:r>
            <a:r>
              <a:rPr lang="zh-CN" altLang="en-US" dirty="0">
                <a:latin typeface="微软雅黑" panose="020B0503020204020204" pitchFamily="34" charset="-122"/>
                <a:ea typeface="微软雅黑" panose="020B0503020204020204" pitchFamily="34" charset="-122"/>
              </a:rPr>
              <a:t>，降低了开发难度。</a:t>
            </a:r>
            <a:endParaRPr lang="en-US" altLang="zh-CN" dirty="0">
              <a:latin typeface="微软雅黑" panose="020B0503020204020204" pitchFamily="34" charset="-122"/>
              <a:ea typeface="微软雅黑" panose="020B0503020204020204" pitchFamily="34" charset="-122"/>
            </a:endParaRPr>
          </a:p>
          <a:p>
            <a:endParaRPr lang="zh-CN" altLang="en-US" dirty="0"/>
          </a:p>
        </p:txBody>
      </p:sp>
      <p:cxnSp>
        <p:nvCxnSpPr>
          <p:cNvPr id="19" name="直接连接符 18">
            <a:extLst>
              <a:ext uri="{FF2B5EF4-FFF2-40B4-BE49-F238E27FC236}">
                <a16:creationId xmlns:a16="http://schemas.microsoft.com/office/drawing/2014/main" id="{28A05898-DD66-420E-B13D-353B82229F8A}"/>
              </a:ext>
            </a:extLst>
          </p:cNvPr>
          <p:cNvCxnSpPr>
            <a:cxnSpLocks/>
            <a:stCxn id="7" idx="3"/>
          </p:cNvCxnSpPr>
          <p:nvPr/>
        </p:nvCxnSpPr>
        <p:spPr>
          <a:xfrm>
            <a:off x="5218202" y="4275060"/>
            <a:ext cx="6580098" cy="0"/>
          </a:xfrm>
          <a:prstGeom prst="line">
            <a:avLst/>
          </a:prstGeom>
        </p:spPr>
        <p:style>
          <a:lnRef idx="1">
            <a:schemeClr val="accent1"/>
          </a:lnRef>
          <a:fillRef idx="0">
            <a:schemeClr val="accent1"/>
          </a:fillRef>
          <a:effectRef idx="0">
            <a:schemeClr val="accent1"/>
          </a:effectRef>
          <a:fontRef idx="minor">
            <a:schemeClr val="tx1"/>
          </a:fontRef>
        </p:style>
      </p:cxnSp>
      <p:pic>
        <p:nvPicPr>
          <p:cNvPr id="21" name="图片 20">
            <a:extLst>
              <a:ext uri="{FF2B5EF4-FFF2-40B4-BE49-F238E27FC236}">
                <a16:creationId xmlns:a16="http://schemas.microsoft.com/office/drawing/2014/main" id="{07703090-8006-4F24-BADE-A6BD78CBBD68}"/>
              </a:ext>
            </a:extLst>
          </p:cNvPr>
          <p:cNvPicPr>
            <a:picLocks noChangeAspect="1"/>
          </p:cNvPicPr>
          <p:nvPr/>
        </p:nvPicPr>
        <p:blipFill>
          <a:blip r:embed="rId2"/>
          <a:stretch>
            <a:fillRect/>
          </a:stretch>
        </p:blipFill>
        <p:spPr>
          <a:xfrm>
            <a:off x="5411712" y="4441540"/>
            <a:ext cx="5871369" cy="1072316"/>
          </a:xfrm>
          <a:prstGeom prst="rect">
            <a:avLst/>
          </a:prstGeom>
        </p:spPr>
      </p:pic>
      <p:pic>
        <p:nvPicPr>
          <p:cNvPr id="23" name="图片 22">
            <a:extLst>
              <a:ext uri="{FF2B5EF4-FFF2-40B4-BE49-F238E27FC236}">
                <a16:creationId xmlns:a16="http://schemas.microsoft.com/office/drawing/2014/main" id="{6E9DC0DB-8209-4CC8-A6C6-588452F35D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94218" y="3952272"/>
            <a:ext cx="2555393" cy="1101726"/>
          </a:xfrm>
          <a:prstGeom prst="rect">
            <a:avLst/>
          </a:prstGeom>
        </p:spPr>
      </p:pic>
      <p:pic>
        <p:nvPicPr>
          <p:cNvPr id="18" name="图片 17">
            <a:extLst>
              <a:ext uri="{FF2B5EF4-FFF2-40B4-BE49-F238E27FC236}">
                <a16:creationId xmlns:a16="http://schemas.microsoft.com/office/drawing/2014/main" id="{38E9DA90-65E5-1248-A247-41C3F0A920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47593" y="-298438"/>
            <a:ext cx="1317407" cy="1317407"/>
          </a:xfrm>
          <a:prstGeom prst="rect">
            <a:avLst/>
          </a:prstGeom>
        </p:spPr>
      </p:pic>
    </p:spTree>
    <p:extLst>
      <p:ext uri="{BB962C8B-B14F-4D97-AF65-F5344CB8AC3E}">
        <p14:creationId xmlns:p14="http://schemas.microsoft.com/office/powerpoint/2010/main" val="613281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066C3C-7FDE-4EFA-9B4D-A348B15AFB5D}"/>
              </a:ext>
            </a:extLst>
          </p:cNvPr>
          <p:cNvSpPr>
            <a:spLocks noGrp="1"/>
          </p:cNvSpPr>
          <p:nvPr>
            <p:ph type="title"/>
          </p:nvPr>
        </p:nvSpPr>
        <p:spPr>
          <a:xfrm>
            <a:off x="3441915" y="301389"/>
            <a:ext cx="10515600" cy="1325563"/>
          </a:xfrm>
        </p:spPr>
        <p:txBody>
          <a:bodyPr>
            <a:normAutofit/>
          </a:bodyPr>
          <a:lstStyle/>
          <a:p>
            <a:r>
              <a:rPr lang="zh-CN" altLang="en-US" sz="3200" dirty="0">
                <a:latin typeface="微软雅黑" panose="020B0503020204020204" pitchFamily="34" charset="-122"/>
                <a:ea typeface="微软雅黑" panose="020B0503020204020204" pitchFamily="34" charset="-122"/>
              </a:rPr>
              <a:t>虚拟设备调试、自动产生代码</a:t>
            </a:r>
            <a:endParaRPr lang="zh-CN" altLang="en-US" sz="3200" dirty="0"/>
          </a:p>
        </p:txBody>
      </p:sp>
      <p:sp>
        <p:nvSpPr>
          <p:cNvPr id="6" name="ïS1iḋè">
            <a:extLst>
              <a:ext uri="{FF2B5EF4-FFF2-40B4-BE49-F238E27FC236}">
                <a16:creationId xmlns:a16="http://schemas.microsoft.com/office/drawing/2014/main" id="{D95143B3-2F16-4E9C-9E17-81D359988006}"/>
              </a:ext>
            </a:extLst>
          </p:cNvPr>
          <p:cNvSpPr txBox="1"/>
          <p:nvPr/>
        </p:nvSpPr>
        <p:spPr>
          <a:xfrm>
            <a:off x="215903" y="3323411"/>
            <a:ext cx="3690543" cy="852162"/>
          </a:xfrm>
          <a:prstGeom prst="rect">
            <a:avLst/>
          </a:prstGeom>
          <a:noFill/>
          <a:ln>
            <a:noFill/>
          </a:ln>
        </p:spPr>
        <p:txBody>
          <a:bodyPr wrap="square" lIns="90000" tIns="46800" rIns="90000" bIns="46800" anchor="b" anchorCtr="0">
            <a:normAutofit/>
          </a:bodyPr>
          <a:lstStyle/>
          <a:p>
            <a:pPr>
              <a:buSzPct val="25000"/>
            </a:pPr>
            <a:r>
              <a:rPr lang="zh-CN" altLang="en-US" sz="1600" b="1" dirty="0"/>
              <a:t>机智云平台提供了虚拟设备调试和自动生产代码的服务</a:t>
            </a:r>
            <a:endParaRPr lang="en-US" sz="1600" b="1" dirty="0"/>
          </a:p>
        </p:txBody>
      </p:sp>
      <p:grpSp>
        <p:nvGrpSpPr>
          <p:cNvPr id="8" name="ïšliḑé">
            <a:extLst>
              <a:ext uri="{FF2B5EF4-FFF2-40B4-BE49-F238E27FC236}">
                <a16:creationId xmlns:a16="http://schemas.microsoft.com/office/drawing/2014/main" id="{2D838BF5-B783-4CE0-9DFA-BB21A043DF8A}"/>
              </a:ext>
            </a:extLst>
          </p:cNvPr>
          <p:cNvGrpSpPr/>
          <p:nvPr/>
        </p:nvGrpSpPr>
        <p:grpSpPr>
          <a:xfrm>
            <a:off x="3906446" y="2539470"/>
            <a:ext cx="3690543" cy="2668506"/>
            <a:chOff x="1191000" y="2176393"/>
            <a:chExt cx="3464709" cy="2505213"/>
          </a:xfrm>
        </p:grpSpPr>
        <p:grpSp>
          <p:nvGrpSpPr>
            <p:cNvPr id="20" name="iš1ídé">
              <a:extLst>
                <a:ext uri="{FF2B5EF4-FFF2-40B4-BE49-F238E27FC236}">
                  <a16:creationId xmlns:a16="http://schemas.microsoft.com/office/drawing/2014/main" id="{073384F6-1DD9-43E4-A212-06903A6C630F}"/>
                </a:ext>
              </a:extLst>
            </p:cNvPr>
            <p:cNvGrpSpPr/>
            <p:nvPr/>
          </p:nvGrpSpPr>
          <p:grpSpPr>
            <a:xfrm flipV="1">
              <a:off x="1191000" y="3241333"/>
              <a:ext cx="3464709" cy="1440273"/>
              <a:chOff x="3810000" y="1303337"/>
              <a:chExt cx="2184401" cy="844552"/>
            </a:xfrm>
          </p:grpSpPr>
          <p:sp>
            <p:nvSpPr>
              <p:cNvPr id="26" name="îŝ1îdé">
                <a:extLst>
                  <a:ext uri="{FF2B5EF4-FFF2-40B4-BE49-F238E27FC236}">
                    <a16:creationId xmlns:a16="http://schemas.microsoft.com/office/drawing/2014/main" id="{6E4D5EF8-7B10-41E7-B9A6-0A4629DDF2BD}"/>
                  </a:ext>
                </a:extLst>
              </p:cNvPr>
              <p:cNvSpPr/>
              <p:nvPr/>
            </p:nvSpPr>
            <p:spPr bwMode="auto">
              <a:xfrm flipV="1">
                <a:off x="3810000" y="1303337"/>
                <a:ext cx="2184401" cy="839788"/>
              </a:xfrm>
              <a:custGeom>
                <a:avLst/>
                <a:gdLst/>
                <a:ahLst/>
                <a:cxnLst>
                  <a:cxn ang="0">
                    <a:pos x="1053" y="287"/>
                  </a:cxn>
                  <a:cxn ang="0">
                    <a:pos x="1053" y="286"/>
                  </a:cxn>
                  <a:cxn ang="0">
                    <a:pos x="1053" y="286"/>
                  </a:cxn>
                  <a:cxn ang="0">
                    <a:pos x="1052" y="286"/>
                  </a:cxn>
                  <a:cxn ang="0">
                    <a:pos x="931" y="54"/>
                  </a:cxn>
                  <a:cxn ang="0">
                    <a:pos x="931" y="55"/>
                  </a:cxn>
                  <a:cxn ang="0">
                    <a:pos x="930" y="52"/>
                  </a:cxn>
                  <a:cxn ang="0">
                    <a:pos x="927" y="48"/>
                  </a:cxn>
                  <a:cxn ang="0">
                    <a:pos x="812" y="16"/>
                  </a:cxn>
                  <a:cxn ang="0">
                    <a:pos x="528" y="0"/>
                  </a:cxn>
                  <a:cxn ang="0">
                    <a:pos x="243" y="16"/>
                  </a:cxn>
                  <a:cxn ang="0">
                    <a:pos x="128" y="48"/>
                  </a:cxn>
                  <a:cxn ang="0">
                    <a:pos x="127" y="48"/>
                  </a:cxn>
                  <a:cxn ang="0">
                    <a:pos x="4" y="283"/>
                  </a:cxn>
                  <a:cxn ang="0">
                    <a:pos x="1" y="286"/>
                  </a:cxn>
                  <a:cxn ang="0">
                    <a:pos x="1" y="287"/>
                  </a:cxn>
                  <a:cxn ang="0">
                    <a:pos x="0" y="290"/>
                  </a:cxn>
                  <a:cxn ang="0">
                    <a:pos x="155" y="328"/>
                  </a:cxn>
                  <a:cxn ang="0">
                    <a:pos x="528" y="344"/>
                  </a:cxn>
                  <a:cxn ang="0">
                    <a:pos x="900" y="328"/>
                  </a:cxn>
                  <a:cxn ang="0">
                    <a:pos x="1054" y="290"/>
                  </a:cxn>
                  <a:cxn ang="0">
                    <a:pos x="1054" y="287"/>
                  </a:cxn>
                  <a:cxn ang="0">
                    <a:pos x="1053" y="287"/>
                  </a:cxn>
                </a:cxnLst>
                <a:rect l="0" t="0" r="r" b="b"/>
                <a:pathLst>
                  <a:path w="1054" h="344">
                    <a:moveTo>
                      <a:pt x="1053" y="287"/>
                    </a:moveTo>
                    <a:cubicBezTo>
                      <a:pt x="1053" y="287"/>
                      <a:pt x="1053" y="286"/>
                      <a:pt x="1053" y="286"/>
                    </a:cubicBezTo>
                    <a:cubicBezTo>
                      <a:pt x="1053" y="286"/>
                      <a:pt x="1053" y="286"/>
                      <a:pt x="1053" y="286"/>
                    </a:cubicBezTo>
                    <a:cubicBezTo>
                      <a:pt x="1053" y="286"/>
                      <a:pt x="1052" y="286"/>
                      <a:pt x="1052" y="286"/>
                    </a:cubicBezTo>
                    <a:cubicBezTo>
                      <a:pt x="1048" y="276"/>
                      <a:pt x="1026" y="236"/>
                      <a:pt x="931" y="54"/>
                    </a:cubicBezTo>
                    <a:cubicBezTo>
                      <a:pt x="931" y="54"/>
                      <a:pt x="931" y="54"/>
                      <a:pt x="931" y="55"/>
                    </a:cubicBezTo>
                    <a:cubicBezTo>
                      <a:pt x="931" y="54"/>
                      <a:pt x="931" y="53"/>
                      <a:pt x="930" y="52"/>
                    </a:cubicBezTo>
                    <a:cubicBezTo>
                      <a:pt x="930" y="52"/>
                      <a:pt x="930" y="52"/>
                      <a:pt x="927" y="48"/>
                    </a:cubicBezTo>
                    <a:cubicBezTo>
                      <a:pt x="918" y="35"/>
                      <a:pt x="879" y="25"/>
                      <a:pt x="812" y="16"/>
                    </a:cubicBezTo>
                    <a:cubicBezTo>
                      <a:pt x="734" y="5"/>
                      <a:pt x="638" y="0"/>
                      <a:pt x="528" y="0"/>
                    </a:cubicBezTo>
                    <a:cubicBezTo>
                      <a:pt x="417" y="0"/>
                      <a:pt x="323" y="5"/>
                      <a:pt x="243" y="16"/>
                    </a:cubicBezTo>
                    <a:cubicBezTo>
                      <a:pt x="175" y="25"/>
                      <a:pt x="136" y="37"/>
                      <a:pt x="128" y="48"/>
                    </a:cubicBezTo>
                    <a:cubicBezTo>
                      <a:pt x="128" y="48"/>
                      <a:pt x="128" y="48"/>
                      <a:pt x="127" y="48"/>
                    </a:cubicBezTo>
                    <a:cubicBezTo>
                      <a:pt x="127" y="48"/>
                      <a:pt x="127" y="48"/>
                      <a:pt x="4" y="283"/>
                    </a:cubicBezTo>
                    <a:cubicBezTo>
                      <a:pt x="3" y="284"/>
                      <a:pt x="2" y="285"/>
                      <a:pt x="1" y="286"/>
                    </a:cubicBezTo>
                    <a:cubicBezTo>
                      <a:pt x="1" y="287"/>
                      <a:pt x="1" y="287"/>
                      <a:pt x="1" y="287"/>
                    </a:cubicBezTo>
                    <a:cubicBezTo>
                      <a:pt x="1" y="288"/>
                      <a:pt x="0" y="289"/>
                      <a:pt x="0" y="290"/>
                    </a:cubicBezTo>
                    <a:cubicBezTo>
                      <a:pt x="0" y="305"/>
                      <a:pt x="52" y="318"/>
                      <a:pt x="155" y="328"/>
                    </a:cubicBezTo>
                    <a:cubicBezTo>
                      <a:pt x="258" y="339"/>
                      <a:pt x="382" y="344"/>
                      <a:pt x="528" y="344"/>
                    </a:cubicBezTo>
                    <a:cubicBezTo>
                      <a:pt x="672" y="344"/>
                      <a:pt x="797" y="339"/>
                      <a:pt x="900" y="328"/>
                    </a:cubicBezTo>
                    <a:cubicBezTo>
                      <a:pt x="1002" y="318"/>
                      <a:pt x="1054" y="305"/>
                      <a:pt x="1054" y="290"/>
                    </a:cubicBezTo>
                    <a:cubicBezTo>
                      <a:pt x="1054" y="289"/>
                      <a:pt x="1054" y="288"/>
                      <a:pt x="1054" y="287"/>
                    </a:cubicBezTo>
                    <a:cubicBezTo>
                      <a:pt x="1053" y="287"/>
                      <a:pt x="1053" y="287"/>
                      <a:pt x="1053" y="287"/>
                    </a:cubicBezTo>
                    <a:close/>
                  </a:path>
                </a:pathLst>
              </a:custGeom>
              <a:solidFill>
                <a:srgbClr val="00B0F0"/>
              </a:solidFill>
              <a:ln w="9525">
                <a:noFill/>
                <a:round/>
                <a:headEnd/>
                <a:tailEnd/>
              </a:ln>
            </p:spPr>
            <p:txBody>
              <a:bodyPr wrap="square" lIns="91440" tIns="45720" rIns="91440" bIns="45720" anchor="ctr">
                <a:normAutofit/>
              </a:bodyPr>
              <a:lstStyle/>
              <a:p>
                <a:pPr algn="ctr"/>
                <a:endParaRPr/>
              </a:p>
            </p:txBody>
          </p:sp>
          <p:sp>
            <p:nvSpPr>
              <p:cNvPr id="27" name="îSļïḋê">
                <a:extLst>
                  <a:ext uri="{FF2B5EF4-FFF2-40B4-BE49-F238E27FC236}">
                    <a16:creationId xmlns:a16="http://schemas.microsoft.com/office/drawing/2014/main" id="{E72A7522-7B58-450B-9AB7-40B9961D4E97}"/>
                  </a:ext>
                </a:extLst>
              </p:cNvPr>
              <p:cNvSpPr/>
              <p:nvPr/>
            </p:nvSpPr>
            <p:spPr bwMode="auto">
              <a:xfrm>
                <a:off x="4075114" y="1879167"/>
                <a:ext cx="1654174" cy="268722"/>
              </a:xfrm>
              <a:prstGeom prst="ellipse">
                <a:avLst/>
              </a:prstGeom>
              <a:solidFill>
                <a:schemeClr val="accent1">
                  <a:lumMod val="75000"/>
                </a:schemeClr>
              </a:solidFill>
              <a:ln w="19050">
                <a:noFill/>
                <a:round/>
                <a:headEnd/>
                <a:tailEnd/>
              </a:ln>
            </p:spPr>
            <p:txBody>
              <a:bodyPr wrap="square" lIns="91440" tIns="45720" rIns="91440" bIns="45720" anchor="ctr">
                <a:normAutofit fontScale="92500" lnSpcReduction="10000"/>
              </a:bodyPr>
              <a:lstStyle/>
              <a:p>
                <a:pPr algn="ctr"/>
                <a:endParaRPr dirty="0"/>
              </a:p>
            </p:txBody>
          </p:sp>
        </p:grpSp>
        <p:grpSp>
          <p:nvGrpSpPr>
            <p:cNvPr id="21" name="iṣ1îḑe">
              <a:extLst>
                <a:ext uri="{FF2B5EF4-FFF2-40B4-BE49-F238E27FC236}">
                  <a16:creationId xmlns:a16="http://schemas.microsoft.com/office/drawing/2014/main" id="{41548D61-CFF9-4111-BE2A-4F4B4FF306A4}"/>
                </a:ext>
              </a:extLst>
            </p:cNvPr>
            <p:cNvGrpSpPr/>
            <p:nvPr/>
          </p:nvGrpSpPr>
          <p:grpSpPr>
            <a:xfrm flipV="1">
              <a:off x="1704461" y="2176393"/>
              <a:ext cx="2437787" cy="1013384"/>
              <a:chOff x="3810000" y="1303337"/>
              <a:chExt cx="2184401" cy="844552"/>
            </a:xfrm>
          </p:grpSpPr>
          <p:sp>
            <p:nvSpPr>
              <p:cNvPr id="24" name="ïšľïḓé">
                <a:extLst>
                  <a:ext uri="{FF2B5EF4-FFF2-40B4-BE49-F238E27FC236}">
                    <a16:creationId xmlns:a16="http://schemas.microsoft.com/office/drawing/2014/main" id="{318A9BA3-DACC-422E-A006-0ED8B800DAF8}"/>
                  </a:ext>
                </a:extLst>
              </p:cNvPr>
              <p:cNvSpPr/>
              <p:nvPr/>
            </p:nvSpPr>
            <p:spPr bwMode="auto">
              <a:xfrm flipV="1">
                <a:off x="3810000" y="1303337"/>
                <a:ext cx="2184401" cy="839788"/>
              </a:xfrm>
              <a:custGeom>
                <a:avLst/>
                <a:gdLst/>
                <a:ahLst/>
                <a:cxnLst>
                  <a:cxn ang="0">
                    <a:pos x="1053" y="287"/>
                  </a:cxn>
                  <a:cxn ang="0">
                    <a:pos x="1053" y="286"/>
                  </a:cxn>
                  <a:cxn ang="0">
                    <a:pos x="1053" y="286"/>
                  </a:cxn>
                  <a:cxn ang="0">
                    <a:pos x="1052" y="286"/>
                  </a:cxn>
                  <a:cxn ang="0">
                    <a:pos x="931" y="54"/>
                  </a:cxn>
                  <a:cxn ang="0">
                    <a:pos x="931" y="55"/>
                  </a:cxn>
                  <a:cxn ang="0">
                    <a:pos x="930" y="52"/>
                  </a:cxn>
                  <a:cxn ang="0">
                    <a:pos x="927" y="48"/>
                  </a:cxn>
                  <a:cxn ang="0">
                    <a:pos x="812" y="16"/>
                  </a:cxn>
                  <a:cxn ang="0">
                    <a:pos x="528" y="0"/>
                  </a:cxn>
                  <a:cxn ang="0">
                    <a:pos x="243" y="16"/>
                  </a:cxn>
                  <a:cxn ang="0">
                    <a:pos x="128" y="48"/>
                  </a:cxn>
                  <a:cxn ang="0">
                    <a:pos x="127" y="48"/>
                  </a:cxn>
                  <a:cxn ang="0">
                    <a:pos x="4" y="283"/>
                  </a:cxn>
                  <a:cxn ang="0">
                    <a:pos x="1" y="286"/>
                  </a:cxn>
                  <a:cxn ang="0">
                    <a:pos x="1" y="287"/>
                  </a:cxn>
                  <a:cxn ang="0">
                    <a:pos x="0" y="290"/>
                  </a:cxn>
                  <a:cxn ang="0">
                    <a:pos x="155" y="328"/>
                  </a:cxn>
                  <a:cxn ang="0">
                    <a:pos x="528" y="344"/>
                  </a:cxn>
                  <a:cxn ang="0">
                    <a:pos x="900" y="328"/>
                  </a:cxn>
                  <a:cxn ang="0">
                    <a:pos x="1054" y="290"/>
                  </a:cxn>
                  <a:cxn ang="0">
                    <a:pos x="1054" y="287"/>
                  </a:cxn>
                  <a:cxn ang="0">
                    <a:pos x="1053" y="287"/>
                  </a:cxn>
                </a:cxnLst>
                <a:rect l="0" t="0" r="r" b="b"/>
                <a:pathLst>
                  <a:path w="1054" h="344">
                    <a:moveTo>
                      <a:pt x="1053" y="287"/>
                    </a:moveTo>
                    <a:cubicBezTo>
                      <a:pt x="1053" y="287"/>
                      <a:pt x="1053" y="286"/>
                      <a:pt x="1053" y="286"/>
                    </a:cubicBezTo>
                    <a:cubicBezTo>
                      <a:pt x="1053" y="286"/>
                      <a:pt x="1053" y="286"/>
                      <a:pt x="1053" y="286"/>
                    </a:cubicBezTo>
                    <a:cubicBezTo>
                      <a:pt x="1053" y="286"/>
                      <a:pt x="1052" y="286"/>
                      <a:pt x="1052" y="286"/>
                    </a:cubicBezTo>
                    <a:cubicBezTo>
                      <a:pt x="1048" y="276"/>
                      <a:pt x="1026" y="236"/>
                      <a:pt x="931" y="54"/>
                    </a:cubicBezTo>
                    <a:cubicBezTo>
                      <a:pt x="931" y="54"/>
                      <a:pt x="931" y="54"/>
                      <a:pt x="931" y="55"/>
                    </a:cubicBezTo>
                    <a:cubicBezTo>
                      <a:pt x="931" y="54"/>
                      <a:pt x="931" y="53"/>
                      <a:pt x="930" y="52"/>
                    </a:cubicBezTo>
                    <a:cubicBezTo>
                      <a:pt x="930" y="52"/>
                      <a:pt x="930" y="52"/>
                      <a:pt x="927" y="48"/>
                    </a:cubicBezTo>
                    <a:cubicBezTo>
                      <a:pt x="918" y="35"/>
                      <a:pt x="879" y="25"/>
                      <a:pt x="812" y="16"/>
                    </a:cubicBezTo>
                    <a:cubicBezTo>
                      <a:pt x="734" y="5"/>
                      <a:pt x="638" y="0"/>
                      <a:pt x="528" y="0"/>
                    </a:cubicBezTo>
                    <a:cubicBezTo>
                      <a:pt x="417" y="0"/>
                      <a:pt x="323" y="5"/>
                      <a:pt x="243" y="16"/>
                    </a:cubicBezTo>
                    <a:cubicBezTo>
                      <a:pt x="175" y="25"/>
                      <a:pt x="136" y="37"/>
                      <a:pt x="128" y="48"/>
                    </a:cubicBezTo>
                    <a:cubicBezTo>
                      <a:pt x="128" y="48"/>
                      <a:pt x="128" y="48"/>
                      <a:pt x="127" y="48"/>
                    </a:cubicBezTo>
                    <a:cubicBezTo>
                      <a:pt x="127" y="48"/>
                      <a:pt x="127" y="48"/>
                      <a:pt x="4" y="283"/>
                    </a:cubicBezTo>
                    <a:cubicBezTo>
                      <a:pt x="3" y="284"/>
                      <a:pt x="2" y="285"/>
                      <a:pt x="1" y="286"/>
                    </a:cubicBezTo>
                    <a:cubicBezTo>
                      <a:pt x="1" y="287"/>
                      <a:pt x="1" y="287"/>
                      <a:pt x="1" y="287"/>
                    </a:cubicBezTo>
                    <a:cubicBezTo>
                      <a:pt x="1" y="288"/>
                      <a:pt x="0" y="289"/>
                      <a:pt x="0" y="290"/>
                    </a:cubicBezTo>
                    <a:cubicBezTo>
                      <a:pt x="0" y="305"/>
                      <a:pt x="52" y="318"/>
                      <a:pt x="155" y="328"/>
                    </a:cubicBezTo>
                    <a:cubicBezTo>
                      <a:pt x="258" y="339"/>
                      <a:pt x="382" y="344"/>
                      <a:pt x="528" y="344"/>
                    </a:cubicBezTo>
                    <a:cubicBezTo>
                      <a:pt x="672" y="344"/>
                      <a:pt x="797" y="339"/>
                      <a:pt x="900" y="328"/>
                    </a:cubicBezTo>
                    <a:cubicBezTo>
                      <a:pt x="1002" y="318"/>
                      <a:pt x="1054" y="305"/>
                      <a:pt x="1054" y="290"/>
                    </a:cubicBezTo>
                    <a:cubicBezTo>
                      <a:pt x="1054" y="289"/>
                      <a:pt x="1054" y="288"/>
                      <a:pt x="1054" y="287"/>
                    </a:cubicBezTo>
                    <a:cubicBezTo>
                      <a:pt x="1053" y="287"/>
                      <a:pt x="1053" y="287"/>
                      <a:pt x="1053" y="287"/>
                    </a:cubicBezTo>
                    <a:close/>
                  </a:path>
                </a:pathLst>
              </a:custGeom>
              <a:solidFill>
                <a:schemeClr val="tx1">
                  <a:lumMod val="50000"/>
                  <a:lumOff val="50000"/>
                </a:schemeClr>
              </a:solidFill>
              <a:ln w="9525">
                <a:noFill/>
                <a:round/>
                <a:headEnd/>
                <a:tailEnd/>
              </a:ln>
            </p:spPr>
            <p:txBody>
              <a:bodyPr wrap="square" lIns="91440" tIns="45720" rIns="91440" bIns="45720" anchor="ctr">
                <a:normAutofit/>
              </a:bodyPr>
              <a:lstStyle/>
              <a:p>
                <a:pPr algn="ctr"/>
                <a:endParaRPr/>
              </a:p>
            </p:txBody>
          </p:sp>
          <p:sp>
            <p:nvSpPr>
              <p:cNvPr id="25" name="îṣľiḍê">
                <a:extLst>
                  <a:ext uri="{FF2B5EF4-FFF2-40B4-BE49-F238E27FC236}">
                    <a16:creationId xmlns:a16="http://schemas.microsoft.com/office/drawing/2014/main" id="{058122F9-D83F-4B26-A140-5C3E0BE6C42C}"/>
                  </a:ext>
                </a:extLst>
              </p:cNvPr>
              <p:cNvSpPr/>
              <p:nvPr/>
            </p:nvSpPr>
            <p:spPr bwMode="auto">
              <a:xfrm>
                <a:off x="4075114" y="1879167"/>
                <a:ext cx="1654174" cy="268722"/>
              </a:xfrm>
              <a:prstGeom prst="ellipse">
                <a:avLst/>
              </a:prstGeom>
              <a:solidFill>
                <a:schemeClr val="tx1">
                  <a:lumMod val="75000"/>
                  <a:lumOff val="25000"/>
                </a:schemeClr>
              </a:solidFill>
              <a:ln w="19050">
                <a:noFill/>
                <a:round/>
                <a:headEnd/>
                <a:tailEnd/>
              </a:ln>
            </p:spPr>
            <p:txBody>
              <a:bodyPr wrap="square" lIns="91440" tIns="45720" rIns="91440" bIns="45720" anchor="ctr">
                <a:normAutofit fontScale="62500" lnSpcReduction="20000"/>
              </a:bodyPr>
              <a:lstStyle/>
              <a:p>
                <a:pPr algn="ctr"/>
                <a:endParaRPr/>
              </a:p>
            </p:txBody>
          </p:sp>
        </p:grpSp>
        <p:sp>
          <p:nvSpPr>
            <p:cNvPr id="22" name="i$ḻïďe">
              <a:extLst>
                <a:ext uri="{FF2B5EF4-FFF2-40B4-BE49-F238E27FC236}">
                  <a16:creationId xmlns:a16="http://schemas.microsoft.com/office/drawing/2014/main" id="{483A7F58-CD0E-46C7-B9D5-0B34C55605D1}"/>
                </a:ext>
              </a:extLst>
            </p:cNvPr>
            <p:cNvSpPr txBox="1"/>
            <p:nvPr/>
          </p:nvSpPr>
          <p:spPr>
            <a:xfrm>
              <a:off x="2309398" y="2550390"/>
              <a:ext cx="1227912" cy="554400"/>
            </a:xfrm>
            <a:prstGeom prst="rect">
              <a:avLst/>
            </a:prstGeom>
            <a:noFill/>
          </p:spPr>
          <p:txBody>
            <a:bodyPr wrap="square" lIns="91440" tIns="45720" rIns="91440" bIns="45720" rtlCol="0" anchor="ctr" anchorCtr="0">
              <a:normAutofit/>
            </a:bodyPr>
            <a:lstStyle/>
            <a:p>
              <a:pPr algn="ctr"/>
              <a:r>
                <a:rPr lang="zh-CN" altLang="en-US" sz="1600" b="1" dirty="0">
                  <a:solidFill>
                    <a:schemeClr val="bg1"/>
                  </a:solidFill>
                </a:rPr>
                <a:t>虚拟调试</a:t>
              </a:r>
            </a:p>
          </p:txBody>
        </p:sp>
        <p:sp>
          <p:nvSpPr>
            <p:cNvPr id="23" name="îŝ1íḑe">
              <a:extLst>
                <a:ext uri="{FF2B5EF4-FFF2-40B4-BE49-F238E27FC236}">
                  <a16:creationId xmlns:a16="http://schemas.microsoft.com/office/drawing/2014/main" id="{27AB4A9E-7ACA-42C6-B274-DCFBE73A50A7}"/>
                </a:ext>
              </a:extLst>
            </p:cNvPr>
            <p:cNvSpPr txBox="1"/>
            <p:nvPr/>
          </p:nvSpPr>
          <p:spPr>
            <a:xfrm>
              <a:off x="2192109" y="3965532"/>
              <a:ext cx="1462488" cy="554400"/>
            </a:xfrm>
            <a:prstGeom prst="rect">
              <a:avLst/>
            </a:prstGeom>
            <a:noFill/>
          </p:spPr>
          <p:txBody>
            <a:bodyPr wrap="square" lIns="91440" tIns="45720" rIns="91440" bIns="45720" rtlCol="0" anchor="ctr" anchorCtr="0">
              <a:normAutofit/>
            </a:bodyPr>
            <a:lstStyle/>
            <a:p>
              <a:pPr algn="ctr"/>
              <a:r>
                <a:rPr lang="zh-CN" altLang="en-US" sz="1600" b="1" dirty="0">
                  <a:solidFill>
                    <a:schemeClr val="bg1"/>
                  </a:solidFill>
                </a:rPr>
                <a:t>自动生成代码</a:t>
              </a:r>
            </a:p>
          </p:txBody>
        </p:sp>
      </p:grpSp>
      <p:sp>
        <p:nvSpPr>
          <p:cNvPr id="9" name="iṧ1íḍè">
            <a:extLst>
              <a:ext uri="{FF2B5EF4-FFF2-40B4-BE49-F238E27FC236}">
                <a16:creationId xmlns:a16="http://schemas.microsoft.com/office/drawing/2014/main" id="{415750DB-3EFA-426C-AE18-E4CD34792D50}"/>
              </a:ext>
            </a:extLst>
          </p:cNvPr>
          <p:cNvSpPr/>
          <p:nvPr/>
        </p:nvSpPr>
        <p:spPr>
          <a:xfrm>
            <a:off x="3957426" y="5412875"/>
            <a:ext cx="3593975" cy="8368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ïṧḻiḋé">
            <a:extLst>
              <a:ext uri="{FF2B5EF4-FFF2-40B4-BE49-F238E27FC236}">
                <a16:creationId xmlns:a16="http://schemas.microsoft.com/office/drawing/2014/main" id="{F9F265F1-94CA-407C-99F7-4FD285C5E7B0}"/>
              </a:ext>
            </a:extLst>
          </p:cNvPr>
          <p:cNvGrpSpPr/>
          <p:nvPr/>
        </p:nvGrpSpPr>
        <p:grpSpPr>
          <a:xfrm>
            <a:off x="6655558" y="2787046"/>
            <a:ext cx="572876" cy="572880"/>
            <a:chOff x="5371847" y="2312243"/>
            <a:chExt cx="656438" cy="656442"/>
          </a:xfrm>
        </p:grpSpPr>
        <p:sp>
          <p:nvSpPr>
            <p:cNvPr id="18" name="í$ḻidè">
              <a:extLst>
                <a:ext uri="{FF2B5EF4-FFF2-40B4-BE49-F238E27FC236}">
                  <a16:creationId xmlns:a16="http://schemas.microsoft.com/office/drawing/2014/main" id="{11FA524D-F34E-47F1-8C56-CE2CE736F625}"/>
                </a:ext>
              </a:extLst>
            </p:cNvPr>
            <p:cNvSpPr/>
            <p:nvPr/>
          </p:nvSpPr>
          <p:spPr>
            <a:xfrm>
              <a:off x="5371847" y="2312243"/>
              <a:ext cx="656438" cy="656442"/>
            </a:xfrm>
            <a:prstGeom prst="ellipse">
              <a:avLst/>
            </a:prstGeom>
            <a:solidFill>
              <a:schemeClr val="tx1">
                <a:lumMod val="50000"/>
                <a:lumOff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zh-CN" altLang="en-US" dirty="0"/>
            </a:p>
          </p:txBody>
        </p:sp>
        <p:sp>
          <p:nvSpPr>
            <p:cNvPr id="19" name="ïṧļiḍê">
              <a:extLst>
                <a:ext uri="{FF2B5EF4-FFF2-40B4-BE49-F238E27FC236}">
                  <a16:creationId xmlns:a16="http://schemas.microsoft.com/office/drawing/2014/main" id="{85D1882D-2DCB-412B-8977-A3CCA9A2965C}"/>
                </a:ext>
              </a:extLst>
            </p:cNvPr>
            <p:cNvSpPr/>
            <p:nvPr/>
          </p:nvSpPr>
          <p:spPr bwMode="auto">
            <a:xfrm>
              <a:off x="5532705" y="2476366"/>
              <a:ext cx="334720" cy="328193"/>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en-US" sz="7198" dirty="0"/>
            </a:p>
          </p:txBody>
        </p:sp>
      </p:grpSp>
      <p:grpSp>
        <p:nvGrpSpPr>
          <p:cNvPr id="13" name="ï$ḷiďè">
            <a:extLst>
              <a:ext uri="{FF2B5EF4-FFF2-40B4-BE49-F238E27FC236}">
                <a16:creationId xmlns:a16="http://schemas.microsoft.com/office/drawing/2014/main" id="{0778C93E-BE88-4E29-8CAD-06154824F9C3}"/>
              </a:ext>
            </a:extLst>
          </p:cNvPr>
          <p:cNvGrpSpPr/>
          <p:nvPr/>
        </p:nvGrpSpPr>
        <p:grpSpPr>
          <a:xfrm>
            <a:off x="7124433" y="4124779"/>
            <a:ext cx="572876" cy="572880"/>
            <a:chOff x="5371847" y="2312243"/>
            <a:chExt cx="656438" cy="656442"/>
          </a:xfrm>
        </p:grpSpPr>
        <p:sp>
          <p:nvSpPr>
            <p:cNvPr id="16" name="ïṩliḓê">
              <a:extLst>
                <a:ext uri="{FF2B5EF4-FFF2-40B4-BE49-F238E27FC236}">
                  <a16:creationId xmlns:a16="http://schemas.microsoft.com/office/drawing/2014/main" id="{74597A4F-D70C-4B03-9320-D3FB41116BF4}"/>
                </a:ext>
              </a:extLst>
            </p:cNvPr>
            <p:cNvSpPr/>
            <p:nvPr/>
          </p:nvSpPr>
          <p:spPr>
            <a:xfrm>
              <a:off x="5371847" y="2312243"/>
              <a:ext cx="656438" cy="656442"/>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zh-CN" altLang="en-US" dirty="0"/>
            </a:p>
          </p:txBody>
        </p:sp>
        <p:sp>
          <p:nvSpPr>
            <p:cNvPr id="17" name="î$liḓe">
              <a:extLst>
                <a:ext uri="{FF2B5EF4-FFF2-40B4-BE49-F238E27FC236}">
                  <a16:creationId xmlns:a16="http://schemas.microsoft.com/office/drawing/2014/main" id="{AE996611-22DA-4C57-8355-9AA35D673B43}"/>
                </a:ext>
              </a:extLst>
            </p:cNvPr>
            <p:cNvSpPr/>
            <p:nvPr/>
          </p:nvSpPr>
          <p:spPr bwMode="auto">
            <a:xfrm>
              <a:off x="5532705" y="2476366"/>
              <a:ext cx="334720" cy="328193"/>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en-US" sz="7198" dirty="0"/>
            </a:p>
          </p:txBody>
        </p:sp>
      </p:grpSp>
      <p:sp>
        <p:nvSpPr>
          <p:cNvPr id="28" name="文本框 27">
            <a:extLst>
              <a:ext uri="{FF2B5EF4-FFF2-40B4-BE49-F238E27FC236}">
                <a16:creationId xmlns:a16="http://schemas.microsoft.com/office/drawing/2014/main" id="{F7F4570F-9A2E-4935-9C3C-C601E0DC48C0}"/>
              </a:ext>
            </a:extLst>
          </p:cNvPr>
          <p:cNvSpPr txBox="1"/>
          <p:nvPr/>
        </p:nvSpPr>
        <p:spPr>
          <a:xfrm>
            <a:off x="7618680" y="2662695"/>
            <a:ext cx="4059098" cy="1354217"/>
          </a:xfrm>
          <a:prstGeom prst="rect">
            <a:avLst/>
          </a:prstGeom>
          <a:noFill/>
        </p:spPr>
        <p:txBody>
          <a:bodyPr wrap="square" rtlCol="0">
            <a:spAutoFit/>
          </a:bodyPr>
          <a:lstStyle/>
          <a:p>
            <a:pPr marL="285750" indent="-285750">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创建完数据点之后，就可以对设备进行虚拟调试，不需要有具体的终端设备，因此可以非常快速的验证云端控制，加速产品开发。</a:t>
            </a:r>
            <a:endParaRPr lang="en-US" altLang="zh-CN" sz="1600" dirty="0">
              <a:latin typeface="微软雅黑" panose="020B0503020204020204" pitchFamily="34" charset="-122"/>
              <a:ea typeface="微软雅黑" panose="020B0503020204020204" pitchFamily="34" charset="-122"/>
            </a:endParaRPr>
          </a:p>
          <a:p>
            <a:endParaRPr lang="zh-CN" altLang="en-US" dirty="0"/>
          </a:p>
        </p:txBody>
      </p:sp>
      <p:sp>
        <p:nvSpPr>
          <p:cNvPr id="29" name="文本框 28">
            <a:extLst>
              <a:ext uri="{FF2B5EF4-FFF2-40B4-BE49-F238E27FC236}">
                <a16:creationId xmlns:a16="http://schemas.microsoft.com/office/drawing/2014/main" id="{C5F504B9-0B11-42E0-9B98-D2EBCF83C431}"/>
              </a:ext>
            </a:extLst>
          </p:cNvPr>
          <p:cNvSpPr txBox="1"/>
          <p:nvPr/>
        </p:nvSpPr>
        <p:spPr>
          <a:xfrm>
            <a:off x="7660793" y="4175573"/>
            <a:ext cx="4326324" cy="1107996"/>
          </a:xfrm>
          <a:prstGeom prst="rect">
            <a:avLst/>
          </a:prstGeom>
          <a:noFill/>
        </p:spPr>
        <p:txBody>
          <a:bodyPr wrap="square" rtlCol="0">
            <a:spAutoFit/>
          </a:bodyPr>
          <a:lstStyle/>
          <a:p>
            <a:pPr marL="285750" indent="-285750">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在虚拟设备调试成功以后，就可以在机智云提供的</a:t>
            </a:r>
            <a:r>
              <a:rPr lang="en-US" altLang="zh-CN" sz="1600" dirty="0">
                <a:latin typeface="微软雅黑" panose="020B0503020204020204" pitchFamily="34" charset="-122"/>
                <a:ea typeface="微软雅黑" panose="020B0503020204020204" pitchFamily="34" charset="-122"/>
              </a:rPr>
              <a:t>MCU</a:t>
            </a:r>
            <a:r>
              <a:rPr lang="zh-CN" altLang="en-US" sz="1600" dirty="0">
                <a:latin typeface="微软雅黑" panose="020B0503020204020204" pitchFamily="34" charset="-122"/>
                <a:ea typeface="微软雅黑" panose="020B0503020204020204" pitchFamily="34" charset="-122"/>
              </a:rPr>
              <a:t>开发服务里面自动生成</a:t>
            </a:r>
            <a:r>
              <a:rPr lang="en-US" altLang="zh-CN" sz="1600" dirty="0">
                <a:latin typeface="微软雅黑" panose="020B0503020204020204" pitchFamily="34" charset="-122"/>
                <a:ea typeface="微软雅黑" panose="020B0503020204020204" pitchFamily="34" charset="-122"/>
              </a:rPr>
              <a:t>MCU</a:t>
            </a:r>
            <a:r>
              <a:rPr lang="zh-CN" altLang="en-US" sz="1600" dirty="0">
                <a:latin typeface="微软雅黑" panose="020B0503020204020204" pitchFamily="34" charset="-122"/>
                <a:ea typeface="微软雅黑" panose="020B0503020204020204" pitchFamily="34" charset="-122"/>
              </a:rPr>
              <a:t>端参考代码。</a:t>
            </a:r>
            <a:r>
              <a:rPr lang="en-US" altLang="zh-CN" sz="1600" dirty="0">
                <a:latin typeface="微软雅黑" panose="020B0503020204020204" pitchFamily="34" charset="-122"/>
                <a:ea typeface="微软雅黑" panose="020B0503020204020204" pitchFamily="34" charset="-122"/>
              </a:rPr>
              <a:t> </a:t>
            </a:r>
          </a:p>
          <a:p>
            <a:endParaRPr lang="zh-CN" altLang="en-US" dirty="0"/>
          </a:p>
        </p:txBody>
      </p:sp>
      <p:pic>
        <p:nvPicPr>
          <p:cNvPr id="30" name="图片 29">
            <a:extLst>
              <a:ext uri="{FF2B5EF4-FFF2-40B4-BE49-F238E27FC236}">
                <a16:creationId xmlns:a16="http://schemas.microsoft.com/office/drawing/2014/main" id="{01F40B1E-9590-CA45-B606-2C7D753381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7593" y="-298438"/>
            <a:ext cx="1317407" cy="1317407"/>
          </a:xfrm>
          <a:prstGeom prst="rect">
            <a:avLst/>
          </a:prstGeom>
        </p:spPr>
      </p:pic>
    </p:spTree>
    <p:extLst>
      <p:ext uri="{BB962C8B-B14F-4D97-AF65-F5344CB8AC3E}">
        <p14:creationId xmlns:p14="http://schemas.microsoft.com/office/powerpoint/2010/main" val="3228555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09BEFC-F69F-4733-A769-9A4A947E932C}"/>
              </a:ext>
            </a:extLst>
          </p:cNvPr>
          <p:cNvSpPr>
            <a:spLocks noGrp="1"/>
          </p:cNvSpPr>
          <p:nvPr>
            <p:ph type="title"/>
          </p:nvPr>
        </p:nvSpPr>
        <p:spPr>
          <a:xfrm>
            <a:off x="3503908" y="380119"/>
            <a:ext cx="10515600" cy="1325563"/>
          </a:xfrm>
        </p:spPr>
        <p:txBody>
          <a:bodyPr>
            <a:normAutofit/>
          </a:bodyPr>
          <a:lstStyle/>
          <a:p>
            <a:r>
              <a:rPr lang="zh-CN" altLang="en-US" sz="3200" dirty="0">
                <a:latin typeface="微软雅黑" panose="020B0503020204020204" pitchFamily="34" charset="-122"/>
                <a:ea typeface="微软雅黑" panose="020B0503020204020204" pitchFamily="34" charset="-122"/>
              </a:rPr>
              <a:t>给</a:t>
            </a:r>
            <a:r>
              <a:rPr lang="en-US" altLang="zh-CN" sz="3200" dirty="0">
                <a:latin typeface="微软雅黑" panose="020B0503020204020204" pitchFamily="34" charset="-122"/>
                <a:ea typeface="微软雅黑" panose="020B0503020204020204" pitchFamily="34" charset="-122"/>
              </a:rPr>
              <a:t>WIFI</a:t>
            </a:r>
            <a:r>
              <a:rPr lang="zh-CN" altLang="en-US" sz="3200" dirty="0">
                <a:latin typeface="微软雅黑" panose="020B0503020204020204" pitchFamily="34" charset="-122"/>
                <a:ea typeface="微软雅黑" panose="020B0503020204020204" pitchFamily="34" charset="-122"/>
              </a:rPr>
              <a:t>模块烧录</a:t>
            </a:r>
            <a:r>
              <a:rPr lang="en-US" altLang="zh-CN" sz="3200" dirty="0" err="1">
                <a:latin typeface="微软雅黑" panose="020B0503020204020204" pitchFamily="34" charset="-122"/>
                <a:ea typeface="微软雅黑" panose="020B0503020204020204" pitchFamily="34" charset="-122"/>
              </a:rPr>
              <a:t>GAgent</a:t>
            </a:r>
            <a:r>
              <a:rPr lang="zh-CN" altLang="en-US" sz="3200" dirty="0">
                <a:latin typeface="微软雅黑" panose="020B0503020204020204" pitchFamily="34" charset="-122"/>
                <a:ea typeface="微软雅黑" panose="020B0503020204020204" pitchFamily="34" charset="-122"/>
              </a:rPr>
              <a:t>固件</a:t>
            </a:r>
            <a:endParaRPr lang="zh-CN" altLang="en-US" sz="3200" dirty="0"/>
          </a:p>
        </p:txBody>
      </p:sp>
      <p:sp>
        <p:nvSpPr>
          <p:cNvPr id="6" name="iṧḻíḍê">
            <a:extLst>
              <a:ext uri="{FF2B5EF4-FFF2-40B4-BE49-F238E27FC236}">
                <a16:creationId xmlns:a16="http://schemas.microsoft.com/office/drawing/2014/main" id="{B730497E-00C2-4436-B684-A4FBDB9A0C8C}"/>
              </a:ext>
            </a:extLst>
          </p:cNvPr>
          <p:cNvSpPr/>
          <p:nvPr/>
        </p:nvSpPr>
        <p:spPr>
          <a:xfrm flipH="1" flipV="1">
            <a:off x="4403812" y="1827438"/>
            <a:ext cx="3203125" cy="3203124"/>
          </a:xfrm>
          <a:prstGeom prst="blockArc">
            <a:avLst>
              <a:gd name="adj1" fmla="val 21599999"/>
              <a:gd name="adj2" fmla="val 9160933"/>
              <a:gd name="adj3" fmla="val 12216"/>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7" name="ïṩľíďê">
            <a:extLst>
              <a:ext uri="{FF2B5EF4-FFF2-40B4-BE49-F238E27FC236}">
                <a16:creationId xmlns:a16="http://schemas.microsoft.com/office/drawing/2014/main" id="{DEE9DD91-0919-4405-808C-E7A9D8FF0E15}"/>
              </a:ext>
            </a:extLst>
          </p:cNvPr>
          <p:cNvGrpSpPr/>
          <p:nvPr/>
        </p:nvGrpSpPr>
        <p:grpSpPr>
          <a:xfrm>
            <a:off x="4403812" y="1827438"/>
            <a:ext cx="3203125" cy="3203124"/>
            <a:chOff x="3029446" y="2446284"/>
            <a:chExt cx="3073942" cy="3073942"/>
          </a:xfrm>
          <a:solidFill>
            <a:schemeClr val="accent1"/>
          </a:solidFill>
        </p:grpSpPr>
        <p:sp>
          <p:nvSpPr>
            <p:cNvPr id="18" name="îṩļíďê">
              <a:extLst>
                <a:ext uri="{FF2B5EF4-FFF2-40B4-BE49-F238E27FC236}">
                  <a16:creationId xmlns:a16="http://schemas.microsoft.com/office/drawing/2014/main" id="{867509B6-D1AE-46D7-829D-CCCE158EF3BF}"/>
                </a:ext>
              </a:extLst>
            </p:cNvPr>
            <p:cNvSpPr/>
            <p:nvPr/>
          </p:nvSpPr>
          <p:spPr>
            <a:xfrm>
              <a:off x="3029446" y="2446284"/>
              <a:ext cx="3073942" cy="3073942"/>
            </a:xfrm>
            <a:prstGeom prst="blockArc">
              <a:avLst>
                <a:gd name="adj1" fmla="val 21599999"/>
                <a:gd name="adj2" fmla="val 8180671"/>
                <a:gd name="adj3" fmla="val 11913"/>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9" name="iṣḻîḑè">
              <a:extLst>
                <a:ext uri="{FF2B5EF4-FFF2-40B4-BE49-F238E27FC236}">
                  <a16:creationId xmlns:a16="http://schemas.microsoft.com/office/drawing/2014/main" id="{502D3ADB-465B-4A96-8A7A-A60DCBB3B607}"/>
                </a:ext>
              </a:extLst>
            </p:cNvPr>
            <p:cNvSpPr/>
            <p:nvPr/>
          </p:nvSpPr>
          <p:spPr>
            <a:xfrm rot="8100000" flipV="1">
              <a:off x="3100799" y="4487660"/>
              <a:ext cx="631564" cy="544452"/>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22" name="iṥ1iḑe">
            <a:extLst>
              <a:ext uri="{FF2B5EF4-FFF2-40B4-BE49-F238E27FC236}">
                <a16:creationId xmlns:a16="http://schemas.microsoft.com/office/drawing/2014/main" id="{83B6BBC2-52F3-4422-B82A-F62A362551E4}"/>
              </a:ext>
            </a:extLst>
          </p:cNvPr>
          <p:cNvGrpSpPr/>
          <p:nvPr/>
        </p:nvGrpSpPr>
        <p:grpSpPr>
          <a:xfrm>
            <a:off x="4126480" y="2895703"/>
            <a:ext cx="890020" cy="890020"/>
            <a:chOff x="713590" y="3744001"/>
            <a:chExt cx="712143" cy="712143"/>
          </a:xfrm>
        </p:grpSpPr>
        <p:sp>
          <p:nvSpPr>
            <p:cNvPr id="23" name="ïş1iḍé">
              <a:extLst>
                <a:ext uri="{FF2B5EF4-FFF2-40B4-BE49-F238E27FC236}">
                  <a16:creationId xmlns:a16="http://schemas.microsoft.com/office/drawing/2014/main" id="{F555A75B-E93F-4D0B-B853-8ECA5D394432}"/>
                </a:ext>
              </a:extLst>
            </p:cNvPr>
            <p:cNvSpPr/>
            <p:nvPr/>
          </p:nvSpPr>
          <p:spPr>
            <a:xfrm>
              <a:off x="713590" y="3744001"/>
              <a:ext cx="712143" cy="712143"/>
            </a:xfrm>
            <a:prstGeom prst="ellipse">
              <a:avLst/>
            </a:prstGeom>
            <a:solidFill>
              <a:schemeClr val="bg1"/>
            </a:solid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lt1"/>
                </a:solidFill>
              </a:endParaRPr>
            </a:p>
          </p:txBody>
        </p:sp>
        <p:sp>
          <p:nvSpPr>
            <p:cNvPr id="24" name="iṧļîḋè">
              <a:extLst>
                <a:ext uri="{FF2B5EF4-FFF2-40B4-BE49-F238E27FC236}">
                  <a16:creationId xmlns:a16="http://schemas.microsoft.com/office/drawing/2014/main" id="{1CC972AD-C338-439C-BD3E-19F353D88EC2}"/>
                </a:ext>
              </a:extLst>
            </p:cNvPr>
            <p:cNvSpPr/>
            <p:nvPr/>
          </p:nvSpPr>
          <p:spPr bwMode="auto">
            <a:xfrm>
              <a:off x="880207" y="3918581"/>
              <a:ext cx="360052" cy="359508"/>
            </a:xfrm>
            <a:custGeom>
              <a:avLst/>
              <a:gdLst>
                <a:gd name="T0" fmla="*/ 3342 w 6684"/>
                <a:gd name="T1" fmla="*/ 0 h 6684"/>
                <a:gd name="T2" fmla="*/ 0 w 6684"/>
                <a:gd name="T3" fmla="*/ 3342 h 6684"/>
                <a:gd name="T4" fmla="*/ 3342 w 6684"/>
                <a:gd name="T5" fmla="*/ 6684 h 6684"/>
                <a:gd name="T6" fmla="*/ 6684 w 6684"/>
                <a:gd name="T7" fmla="*/ 3342 h 6684"/>
                <a:gd name="T8" fmla="*/ 3342 w 6684"/>
                <a:gd name="T9" fmla="*/ 0 h 6684"/>
                <a:gd name="T10" fmla="*/ 2048 w 6684"/>
                <a:gd name="T11" fmla="*/ 882 h 6684"/>
                <a:gd name="T12" fmla="*/ 1451 w 6684"/>
                <a:gd name="T13" fmla="*/ 3058 h 6684"/>
                <a:gd name="T14" fmla="*/ 583 w 6684"/>
                <a:gd name="T15" fmla="*/ 3058 h 6684"/>
                <a:gd name="T16" fmla="*/ 2048 w 6684"/>
                <a:gd name="T17" fmla="*/ 882 h 6684"/>
                <a:gd name="T18" fmla="*/ 569 w 6684"/>
                <a:gd name="T19" fmla="*/ 3627 h 6684"/>
                <a:gd name="T20" fmla="*/ 1436 w 6684"/>
                <a:gd name="T21" fmla="*/ 3627 h 6684"/>
                <a:gd name="T22" fmla="*/ 2034 w 6684"/>
                <a:gd name="T23" fmla="*/ 5803 h 6684"/>
                <a:gd name="T24" fmla="*/ 569 w 6684"/>
                <a:gd name="T25" fmla="*/ 3627 h 6684"/>
                <a:gd name="T26" fmla="*/ 3058 w 6684"/>
                <a:gd name="T27" fmla="*/ 6059 h 6684"/>
                <a:gd name="T28" fmla="*/ 2005 w 6684"/>
                <a:gd name="T29" fmla="*/ 3627 h 6684"/>
                <a:gd name="T30" fmla="*/ 3058 w 6684"/>
                <a:gd name="T31" fmla="*/ 3627 h 6684"/>
                <a:gd name="T32" fmla="*/ 3058 w 6684"/>
                <a:gd name="T33" fmla="*/ 6059 h 6684"/>
                <a:gd name="T34" fmla="*/ 3058 w 6684"/>
                <a:gd name="T35" fmla="*/ 3058 h 6684"/>
                <a:gd name="T36" fmla="*/ 2005 w 6684"/>
                <a:gd name="T37" fmla="*/ 3058 h 6684"/>
                <a:gd name="T38" fmla="*/ 3058 w 6684"/>
                <a:gd name="T39" fmla="*/ 626 h 6684"/>
                <a:gd name="T40" fmla="*/ 3058 w 6684"/>
                <a:gd name="T41" fmla="*/ 3058 h 6684"/>
                <a:gd name="T42" fmla="*/ 6116 w 6684"/>
                <a:gd name="T43" fmla="*/ 3058 h 6684"/>
                <a:gd name="T44" fmla="*/ 5248 w 6684"/>
                <a:gd name="T45" fmla="*/ 3058 h 6684"/>
                <a:gd name="T46" fmla="*/ 4651 w 6684"/>
                <a:gd name="T47" fmla="*/ 882 h 6684"/>
                <a:gd name="T48" fmla="*/ 6116 w 6684"/>
                <a:gd name="T49" fmla="*/ 3058 h 6684"/>
                <a:gd name="T50" fmla="*/ 3627 w 6684"/>
                <a:gd name="T51" fmla="*/ 626 h 6684"/>
                <a:gd name="T52" fmla="*/ 4679 w 6684"/>
                <a:gd name="T53" fmla="*/ 3058 h 6684"/>
                <a:gd name="T54" fmla="*/ 3627 w 6684"/>
                <a:gd name="T55" fmla="*/ 3058 h 6684"/>
                <a:gd name="T56" fmla="*/ 3627 w 6684"/>
                <a:gd name="T57" fmla="*/ 626 h 6684"/>
                <a:gd name="T58" fmla="*/ 3627 w 6684"/>
                <a:gd name="T59" fmla="*/ 6059 h 6684"/>
                <a:gd name="T60" fmla="*/ 3627 w 6684"/>
                <a:gd name="T61" fmla="*/ 3627 h 6684"/>
                <a:gd name="T62" fmla="*/ 4679 w 6684"/>
                <a:gd name="T63" fmla="*/ 3627 h 6684"/>
                <a:gd name="T64" fmla="*/ 3627 w 6684"/>
                <a:gd name="T65" fmla="*/ 6059 h 6684"/>
                <a:gd name="T66" fmla="*/ 4636 w 6684"/>
                <a:gd name="T67" fmla="*/ 5803 h 6684"/>
                <a:gd name="T68" fmla="*/ 5234 w 6684"/>
                <a:gd name="T69" fmla="*/ 3627 h 6684"/>
                <a:gd name="T70" fmla="*/ 6101 w 6684"/>
                <a:gd name="T71" fmla="*/ 3627 h 6684"/>
                <a:gd name="T72" fmla="*/ 4636 w 6684"/>
                <a:gd name="T73" fmla="*/ 5803 h 6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684" h="6684">
                  <a:moveTo>
                    <a:pt x="3342" y="0"/>
                  </a:moveTo>
                  <a:cubicBezTo>
                    <a:pt x="1493" y="0"/>
                    <a:pt x="0" y="1493"/>
                    <a:pt x="0" y="3342"/>
                  </a:cubicBezTo>
                  <a:cubicBezTo>
                    <a:pt x="0" y="5191"/>
                    <a:pt x="1493" y="6684"/>
                    <a:pt x="3342" y="6684"/>
                  </a:cubicBezTo>
                  <a:cubicBezTo>
                    <a:pt x="5191" y="6684"/>
                    <a:pt x="6684" y="5191"/>
                    <a:pt x="6684" y="3342"/>
                  </a:cubicBezTo>
                  <a:cubicBezTo>
                    <a:pt x="6684" y="1493"/>
                    <a:pt x="5191" y="0"/>
                    <a:pt x="3342" y="0"/>
                  </a:cubicBezTo>
                  <a:close/>
                  <a:moveTo>
                    <a:pt x="2048" y="882"/>
                  </a:moveTo>
                  <a:cubicBezTo>
                    <a:pt x="1707" y="1422"/>
                    <a:pt x="1493" y="2190"/>
                    <a:pt x="1451" y="3058"/>
                  </a:cubicBezTo>
                  <a:lnTo>
                    <a:pt x="583" y="3058"/>
                  </a:lnTo>
                  <a:cubicBezTo>
                    <a:pt x="668" y="2105"/>
                    <a:pt x="1237" y="1308"/>
                    <a:pt x="2048" y="882"/>
                  </a:cubicBezTo>
                  <a:close/>
                  <a:moveTo>
                    <a:pt x="569" y="3627"/>
                  </a:moveTo>
                  <a:lnTo>
                    <a:pt x="1436" y="3627"/>
                  </a:lnTo>
                  <a:cubicBezTo>
                    <a:pt x="1479" y="4494"/>
                    <a:pt x="1692" y="5262"/>
                    <a:pt x="2034" y="5803"/>
                  </a:cubicBezTo>
                  <a:cubicBezTo>
                    <a:pt x="1237" y="5376"/>
                    <a:pt x="668" y="4580"/>
                    <a:pt x="569" y="3627"/>
                  </a:cubicBezTo>
                  <a:close/>
                  <a:moveTo>
                    <a:pt x="3058" y="6059"/>
                  </a:moveTo>
                  <a:cubicBezTo>
                    <a:pt x="2546" y="5803"/>
                    <a:pt x="2062" y="4907"/>
                    <a:pt x="2005" y="3627"/>
                  </a:cubicBezTo>
                  <a:lnTo>
                    <a:pt x="3058" y="3627"/>
                  </a:lnTo>
                  <a:lnTo>
                    <a:pt x="3058" y="6059"/>
                  </a:lnTo>
                  <a:close/>
                  <a:moveTo>
                    <a:pt x="3058" y="3058"/>
                  </a:moveTo>
                  <a:lnTo>
                    <a:pt x="2005" y="3058"/>
                  </a:lnTo>
                  <a:cubicBezTo>
                    <a:pt x="2062" y="1778"/>
                    <a:pt x="2546" y="882"/>
                    <a:pt x="3058" y="626"/>
                  </a:cubicBezTo>
                  <a:lnTo>
                    <a:pt x="3058" y="3058"/>
                  </a:lnTo>
                  <a:close/>
                  <a:moveTo>
                    <a:pt x="6116" y="3058"/>
                  </a:moveTo>
                  <a:lnTo>
                    <a:pt x="5248" y="3058"/>
                  </a:lnTo>
                  <a:cubicBezTo>
                    <a:pt x="5205" y="2190"/>
                    <a:pt x="4992" y="1422"/>
                    <a:pt x="4651" y="882"/>
                  </a:cubicBezTo>
                  <a:cubicBezTo>
                    <a:pt x="5447" y="1308"/>
                    <a:pt x="6016" y="2105"/>
                    <a:pt x="6116" y="3058"/>
                  </a:cubicBezTo>
                  <a:close/>
                  <a:moveTo>
                    <a:pt x="3627" y="626"/>
                  </a:moveTo>
                  <a:cubicBezTo>
                    <a:pt x="4139" y="882"/>
                    <a:pt x="4622" y="1778"/>
                    <a:pt x="4679" y="3058"/>
                  </a:cubicBezTo>
                  <a:lnTo>
                    <a:pt x="3627" y="3058"/>
                  </a:lnTo>
                  <a:lnTo>
                    <a:pt x="3627" y="626"/>
                  </a:lnTo>
                  <a:close/>
                  <a:moveTo>
                    <a:pt x="3627" y="6059"/>
                  </a:moveTo>
                  <a:lnTo>
                    <a:pt x="3627" y="3627"/>
                  </a:lnTo>
                  <a:lnTo>
                    <a:pt x="4679" y="3627"/>
                  </a:lnTo>
                  <a:cubicBezTo>
                    <a:pt x="4622" y="4907"/>
                    <a:pt x="4139" y="5803"/>
                    <a:pt x="3627" y="6059"/>
                  </a:cubicBezTo>
                  <a:close/>
                  <a:moveTo>
                    <a:pt x="4636" y="5803"/>
                  </a:moveTo>
                  <a:cubicBezTo>
                    <a:pt x="4978" y="5262"/>
                    <a:pt x="5191" y="4494"/>
                    <a:pt x="5234" y="3627"/>
                  </a:cubicBezTo>
                  <a:lnTo>
                    <a:pt x="6101" y="3627"/>
                  </a:lnTo>
                  <a:cubicBezTo>
                    <a:pt x="6016" y="4580"/>
                    <a:pt x="5447" y="5376"/>
                    <a:pt x="4636" y="5803"/>
                  </a:cubicBez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grpSp>
      <p:grpSp>
        <p:nvGrpSpPr>
          <p:cNvPr id="25" name="ïşḷïďe">
            <a:extLst>
              <a:ext uri="{FF2B5EF4-FFF2-40B4-BE49-F238E27FC236}">
                <a16:creationId xmlns:a16="http://schemas.microsoft.com/office/drawing/2014/main" id="{67AEEF7B-EFBA-4111-B951-05F2609231B3}"/>
              </a:ext>
            </a:extLst>
          </p:cNvPr>
          <p:cNvGrpSpPr/>
          <p:nvPr/>
        </p:nvGrpSpPr>
        <p:grpSpPr>
          <a:xfrm>
            <a:off x="6996000" y="2895703"/>
            <a:ext cx="890020" cy="890020"/>
            <a:chOff x="713590" y="3744001"/>
            <a:chExt cx="712143" cy="712143"/>
          </a:xfrm>
        </p:grpSpPr>
        <p:sp>
          <p:nvSpPr>
            <p:cNvPr id="26" name="ï$ḻîdè">
              <a:extLst>
                <a:ext uri="{FF2B5EF4-FFF2-40B4-BE49-F238E27FC236}">
                  <a16:creationId xmlns:a16="http://schemas.microsoft.com/office/drawing/2014/main" id="{03CC5322-C2F1-4F73-9276-442CD2039E05}"/>
                </a:ext>
              </a:extLst>
            </p:cNvPr>
            <p:cNvSpPr/>
            <p:nvPr/>
          </p:nvSpPr>
          <p:spPr>
            <a:xfrm>
              <a:off x="713590" y="3744001"/>
              <a:ext cx="712143" cy="712143"/>
            </a:xfrm>
            <a:prstGeom prst="ellipse">
              <a:avLst/>
            </a:prstGeom>
            <a:solidFill>
              <a:schemeClr val="bg1"/>
            </a:solid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lt1"/>
                </a:solidFill>
              </a:endParaRPr>
            </a:p>
          </p:txBody>
        </p:sp>
        <p:sp>
          <p:nvSpPr>
            <p:cNvPr id="27" name="îŝlíďe">
              <a:extLst>
                <a:ext uri="{FF2B5EF4-FFF2-40B4-BE49-F238E27FC236}">
                  <a16:creationId xmlns:a16="http://schemas.microsoft.com/office/drawing/2014/main" id="{5CADA7ED-04A9-401A-A61A-96698AEB8848}"/>
                </a:ext>
              </a:extLst>
            </p:cNvPr>
            <p:cNvSpPr/>
            <p:nvPr/>
          </p:nvSpPr>
          <p:spPr bwMode="auto">
            <a:xfrm>
              <a:off x="900561" y="3918310"/>
              <a:ext cx="319343" cy="360052"/>
            </a:xfrm>
            <a:custGeom>
              <a:avLst/>
              <a:gdLst>
                <a:gd name="connsiteX0" fmla="*/ 72469 w 538061"/>
                <a:gd name="connsiteY0" fmla="*/ 461844 h 606651"/>
                <a:gd name="connsiteX1" fmla="*/ 72469 w 538061"/>
                <a:gd name="connsiteY1" fmla="*/ 576418 h 606651"/>
                <a:gd name="connsiteX2" fmla="*/ 465592 w 538061"/>
                <a:gd name="connsiteY2" fmla="*/ 576418 h 606651"/>
                <a:gd name="connsiteX3" fmla="*/ 465592 w 538061"/>
                <a:gd name="connsiteY3" fmla="*/ 461844 h 606651"/>
                <a:gd name="connsiteX4" fmla="*/ 115587 w 538061"/>
                <a:gd name="connsiteY4" fmla="*/ 276828 h 606651"/>
                <a:gd name="connsiteX5" fmla="*/ 116166 w 538061"/>
                <a:gd name="connsiteY5" fmla="*/ 276828 h 606651"/>
                <a:gd name="connsiteX6" fmla="*/ 125350 w 538061"/>
                <a:gd name="connsiteY6" fmla="*/ 311935 h 606651"/>
                <a:gd name="connsiteX7" fmla="*/ 136685 w 538061"/>
                <a:gd name="connsiteY7" fmla="*/ 350428 h 606651"/>
                <a:gd name="connsiteX8" fmla="*/ 96392 w 538061"/>
                <a:gd name="connsiteY8" fmla="*/ 350428 h 606651"/>
                <a:gd name="connsiteX9" fmla="*/ 107230 w 538061"/>
                <a:gd name="connsiteY9" fmla="*/ 311935 h 606651"/>
                <a:gd name="connsiteX10" fmla="*/ 115587 w 538061"/>
                <a:gd name="connsiteY10" fmla="*/ 276828 h 606651"/>
                <a:gd name="connsiteX11" fmla="*/ 439885 w 538061"/>
                <a:gd name="connsiteY11" fmla="*/ 275840 h 606651"/>
                <a:gd name="connsiteX12" fmla="*/ 472012 w 538061"/>
                <a:gd name="connsiteY12" fmla="*/ 302509 h 606651"/>
                <a:gd name="connsiteX13" fmla="*/ 436573 w 538061"/>
                <a:gd name="connsiteY13" fmla="*/ 332151 h 606651"/>
                <a:gd name="connsiteX14" fmla="*/ 422828 w 538061"/>
                <a:gd name="connsiteY14" fmla="*/ 331078 h 606651"/>
                <a:gd name="connsiteX15" fmla="*/ 422828 w 538061"/>
                <a:gd name="connsiteY15" fmla="*/ 277409 h 606651"/>
                <a:gd name="connsiteX16" fmla="*/ 439885 w 538061"/>
                <a:gd name="connsiteY16" fmla="*/ 275840 h 606651"/>
                <a:gd name="connsiteX17" fmla="*/ 282935 w 538061"/>
                <a:gd name="connsiteY17" fmla="*/ 275840 h 606651"/>
                <a:gd name="connsiteX18" fmla="*/ 315145 w 538061"/>
                <a:gd name="connsiteY18" fmla="*/ 302509 h 606651"/>
                <a:gd name="connsiteX19" fmla="*/ 279706 w 538061"/>
                <a:gd name="connsiteY19" fmla="*/ 332151 h 606651"/>
                <a:gd name="connsiteX20" fmla="*/ 265961 w 538061"/>
                <a:gd name="connsiteY20" fmla="*/ 331078 h 606651"/>
                <a:gd name="connsiteX21" fmla="*/ 265961 w 538061"/>
                <a:gd name="connsiteY21" fmla="*/ 277409 h 606651"/>
                <a:gd name="connsiteX22" fmla="*/ 282935 w 538061"/>
                <a:gd name="connsiteY22" fmla="*/ 275840 h 606651"/>
                <a:gd name="connsiteX23" fmla="*/ 90504 w 538061"/>
                <a:gd name="connsiteY23" fmla="*/ 246163 h 606651"/>
                <a:gd name="connsiteX24" fmla="*/ 34828 w 538061"/>
                <a:gd name="connsiteY24" fmla="*/ 427811 h 606651"/>
                <a:gd name="connsiteX25" fmla="*/ 77516 w 538061"/>
                <a:gd name="connsiteY25" fmla="*/ 427811 h 606651"/>
                <a:gd name="connsiteX26" fmla="*/ 90504 w 538061"/>
                <a:gd name="connsiteY26" fmla="*/ 381222 h 606651"/>
                <a:gd name="connsiteX27" fmla="*/ 142622 w 538061"/>
                <a:gd name="connsiteY27" fmla="*/ 381222 h 606651"/>
                <a:gd name="connsiteX28" fmla="*/ 156603 w 538061"/>
                <a:gd name="connsiteY28" fmla="*/ 427811 h 606651"/>
                <a:gd name="connsiteX29" fmla="*/ 200863 w 538061"/>
                <a:gd name="connsiteY29" fmla="*/ 427811 h 606651"/>
                <a:gd name="connsiteX30" fmla="*/ 144442 w 538061"/>
                <a:gd name="connsiteY30" fmla="*/ 246163 h 606651"/>
                <a:gd name="connsiteX31" fmla="*/ 437630 w 538061"/>
                <a:gd name="connsiteY31" fmla="*/ 244759 h 606651"/>
                <a:gd name="connsiteX32" fmla="*/ 382036 w 538061"/>
                <a:gd name="connsiteY32" fmla="*/ 248558 h 606651"/>
                <a:gd name="connsiteX33" fmla="*/ 382036 w 538061"/>
                <a:gd name="connsiteY33" fmla="*/ 427811 h 606651"/>
                <a:gd name="connsiteX34" fmla="*/ 422821 w 538061"/>
                <a:gd name="connsiteY34" fmla="*/ 427811 h 606651"/>
                <a:gd name="connsiteX35" fmla="*/ 422821 w 538061"/>
                <a:gd name="connsiteY35" fmla="*/ 362884 h 606651"/>
                <a:gd name="connsiteX36" fmla="*/ 436885 w 538061"/>
                <a:gd name="connsiteY36" fmla="*/ 363710 h 606651"/>
                <a:gd name="connsiteX37" fmla="*/ 495953 w 538061"/>
                <a:gd name="connsiteY37" fmla="*/ 344545 h 606651"/>
                <a:gd name="connsiteX38" fmla="*/ 512747 w 538061"/>
                <a:gd name="connsiteY38" fmla="*/ 301343 h 606651"/>
                <a:gd name="connsiteX39" fmla="*/ 493306 w 538061"/>
                <a:gd name="connsiteY39" fmla="*/ 259297 h 606651"/>
                <a:gd name="connsiteX40" fmla="*/ 437630 w 538061"/>
                <a:gd name="connsiteY40" fmla="*/ 244759 h 606651"/>
                <a:gd name="connsiteX41" fmla="*/ 280778 w 538061"/>
                <a:gd name="connsiteY41" fmla="*/ 244759 h 606651"/>
                <a:gd name="connsiteX42" fmla="*/ 225185 w 538061"/>
                <a:gd name="connsiteY42" fmla="*/ 248558 h 606651"/>
                <a:gd name="connsiteX43" fmla="*/ 225185 w 538061"/>
                <a:gd name="connsiteY43" fmla="*/ 427811 h 606651"/>
                <a:gd name="connsiteX44" fmla="*/ 265969 w 538061"/>
                <a:gd name="connsiteY44" fmla="*/ 427811 h 606651"/>
                <a:gd name="connsiteX45" fmla="*/ 265969 w 538061"/>
                <a:gd name="connsiteY45" fmla="*/ 362884 h 606651"/>
                <a:gd name="connsiteX46" fmla="*/ 280033 w 538061"/>
                <a:gd name="connsiteY46" fmla="*/ 363710 h 606651"/>
                <a:gd name="connsiteX47" fmla="*/ 339101 w 538061"/>
                <a:gd name="connsiteY47" fmla="*/ 344545 h 606651"/>
                <a:gd name="connsiteX48" fmla="*/ 355894 w 538061"/>
                <a:gd name="connsiteY48" fmla="*/ 301426 h 606651"/>
                <a:gd name="connsiteX49" fmla="*/ 336453 w 538061"/>
                <a:gd name="connsiteY49" fmla="*/ 259297 h 606651"/>
                <a:gd name="connsiteX50" fmla="*/ 280778 w 538061"/>
                <a:gd name="connsiteY50" fmla="*/ 244759 h 606651"/>
                <a:gd name="connsiteX51" fmla="*/ 72469 w 538061"/>
                <a:gd name="connsiteY51" fmla="*/ 23790 h 606651"/>
                <a:gd name="connsiteX52" fmla="*/ 72469 w 538061"/>
                <a:gd name="connsiteY52" fmla="*/ 217003 h 606651"/>
                <a:gd name="connsiteX53" fmla="*/ 465592 w 538061"/>
                <a:gd name="connsiteY53" fmla="*/ 217003 h 606651"/>
                <a:gd name="connsiteX54" fmla="*/ 465592 w 538061"/>
                <a:gd name="connsiteY54" fmla="*/ 157363 h 606651"/>
                <a:gd name="connsiteX55" fmla="*/ 360362 w 538061"/>
                <a:gd name="connsiteY55" fmla="*/ 157363 h 606651"/>
                <a:gd name="connsiteX56" fmla="*/ 348449 w 538061"/>
                <a:gd name="connsiteY56" fmla="*/ 145467 h 606651"/>
                <a:gd name="connsiteX57" fmla="*/ 348449 w 538061"/>
                <a:gd name="connsiteY57" fmla="*/ 23790 h 606651"/>
                <a:gd name="connsiteX58" fmla="*/ 72469 w 538061"/>
                <a:gd name="connsiteY58" fmla="*/ 0 h 606651"/>
                <a:gd name="connsiteX59" fmla="*/ 360362 w 538061"/>
                <a:gd name="connsiteY59" fmla="*/ 0 h 606651"/>
                <a:gd name="connsiteX60" fmla="*/ 363092 w 538061"/>
                <a:gd name="connsiteY60" fmla="*/ 330 h 606651"/>
                <a:gd name="connsiteX61" fmla="*/ 363753 w 538061"/>
                <a:gd name="connsiteY61" fmla="*/ 578 h 606651"/>
                <a:gd name="connsiteX62" fmla="*/ 366070 w 538061"/>
                <a:gd name="connsiteY62" fmla="*/ 1569 h 606651"/>
                <a:gd name="connsiteX63" fmla="*/ 366897 w 538061"/>
                <a:gd name="connsiteY63" fmla="*/ 1983 h 606651"/>
                <a:gd name="connsiteX64" fmla="*/ 369214 w 538061"/>
                <a:gd name="connsiteY64" fmla="*/ 3965 h 606651"/>
                <a:gd name="connsiteX65" fmla="*/ 369296 w 538061"/>
                <a:gd name="connsiteY65" fmla="*/ 4048 h 606651"/>
                <a:gd name="connsiteX66" fmla="*/ 486439 w 538061"/>
                <a:gd name="connsiteY66" fmla="*/ 137703 h 606651"/>
                <a:gd name="connsiteX67" fmla="*/ 489252 w 538061"/>
                <a:gd name="connsiteY67" fmla="*/ 145385 h 606651"/>
                <a:gd name="connsiteX68" fmla="*/ 489417 w 538061"/>
                <a:gd name="connsiteY68" fmla="*/ 146706 h 606651"/>
                <a:gd name="connsiteX69" fmla="*/ 489417 w 538061"/>
                <a:gd name="connsiteY69" fmla="*/ 217003 h 606651"/>
                <a:gd name="connsiteX70" fmla="*/ 503977 w 538061"/>
                <a:gd name="connsiteY70" fmla="*/ 217003 h 606651"/>
                <a:gd name="connsiteX71" fmla="*/ 538061 w 538061"/>
                <a:gd name="connsiteY71" fmla="*/ 250954 h 606651"/>
                <a:gd name="connsiteX72" fmla="*/ 538061 w 538061"/>
                <a:gd name="connsiteY72" fmla="*/ 427811 h 606651"/>
                <a:gd name="connsiteX73" fmla="*/ 503977 w 538061"/>
                <a:gd name="connsiteY73" fmla="*/ 461844 h 606651"/>
                <a:gd name="connsiteX74" fmla="*/ 489417 w 538061"/>
                <a:gd name="connsiteY74" fmla="*/ 461844 h 606651"/>
                <a:gd name="connsiteX75" fmla="*/ 489417 w 538061"/>
                <a:gd name="connsiteY75" fmla="*/ 582861 h 606651"/>
                <a:gd name="connsiteX76" fmla="*/ 465592 w 538061"/>
                <a:gd name="connsiteY76" fmla="*/ 606651 h 606651"/>
                <a:gd name="connsiteX77" fmla="*/ 72469 w 538061"/>
                <a:gd name="connsiteY77" fmla="*/ 606651 h 606651"/>
                <a:gd name="connsiteX78" fmla="*/ 48644 w 538061"/>
                <a:gd name="connsiteY78" fmla="*/ 582861 h 606651"/>
                <a:gd name="connsiteX79" fmla="*/ 48644 w 538061"/>
                <a:gd name="connsiteY79" fmla="*/ 461844 h 606651"/>
                <a:gd name="connsiteX80" fmla="*/ 34084 w 538061"/>
                <a:gd name="connsiteY80" fmla="*/ 461844 h 606651"/>
                <a:gd name="connsiteX81" fmla="*/ 0 w 538061"/>
                <a:gd name="connsiteY81" fmla="*/ 427811 h 606651"/>
                <a:gd name="connsiteX82" fmla="*/ 0 w 538061"/>
                <a:gd name="connsiteY82" fmla="*/ 250954 h 606651"/>
                <a:gd name="connsiteX83" fmla="*/ 34084 w 538061"/>
                <a:gd name="connsiteY83" fmla="*/ 217003 h 606651"/>
                <a:gd name="connsiteX84" fmla="*/ 48644 w 538061"/>
                <a:gd name="connsiteY84" fmla="*/ 217003 h 606651"/>
                <a:gd name="connsiteX85" fmla="*/ 48644 w 538061"/>
                <a:gd name="connsiteY85" fmla="*/ 23790 h 606651"/>
                <a:gd name="connsiteX86" fmla="*/ 72469 w 538061"/>
                <a:gd name="connsiteY86" fmla="*/ 0 h 606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538061" h="606651">
                  <a:moveTo>
                    <a:pt x="72469" y="461844"/>
                  </a:moveTo>
                  <a:lnTo>
                    <a:pt x="72469" y="576418"/>
                  </a:lnTo>
                  <a:lnTo>
                    <a:pt x="465592" y="576418"/>
                  </a:lnTo>
                  <a:lnTo>
                    <a:pt x="465592" y="461844"/>
                  </a:lnTo>
                  <a:close/>
                  <a:moveTo>
                    <a:pt x="115587" y="276828"/>
                  </a:moveTo>
                  <a:lnTo>
                    <a:pt x="116166" y="276828"/>
                  </a:lnTo>
                  <a:cubicBezTo>
                    <a:pt x="118814" y="287649"/>
                    <a:pt x="122040" y="301114"/>
                    <a:pt x="125350" y="311935"/>
                  </a:cubicBezTo>
                  <a:lnTo>
                    <a:pt x="136685" y="350428"/>
                  </a:lnTo>
                  <a:lnTo>
                    <a:pt x="96392" y="350428"/>
                  </a:lnTo>
                  <a:lnTo>
                    <a:pt x="107230" y="311935"/>
                  </a:lnTo>
                  <a:cubicBezTo>
                    <a:pt x="110209" y="301361"/>
                    <a:pt x="112939" y="287649"/>
                    <a:pt x="115587" y="276828"/>
                  </a:cubicBezTo>
                  <a:close/>
                  <a:moveTo>
                    <a:pt x="439885" y="275840"/>
                  </a:moveTo>
                  <a:cubicBezTo>
                    <a:pt x="460420" y="275840"/>
                    <a:pt x="472012" y="285748"/>
                    <a:pt x="472012" y="302509"/>
                  </a:cubicBezTo>
                  <a:cubicBezTo>
                    <a:pt x="472012" y="321087"/>
                    <a:pt x="458516" y="332151"/>
                    <a:pt x="436573" y="332151"/>
                  </a:cubicBezTo>
                  <a:cubicBezTo>
                    <a:pt x="430694" y="332151"/>
                    <a:pt x="426306" y="331821"/>
                    <a:pt x="422828" y="331078"/>
                  </a:cubicBezTo>
                  <a:lnTo>
                    <a:pt x="422828" y="277409"/>
                  </a:lnTo>
                  <a:cubicBezTo>
                    <a:pt x="425809" y="276583"/>
                    <a:pt x="431440" y="275840"/>
                    <a:pt x="439885" y="275840"/>
                  </a:cubicBezTo>
                  <a:close/>
                  <a:moveTo>
                    <a:pt x="282935" y="275840"/>
                  </a:moveTo>
                  <a:cubicBezTo>
                    <a:pt x="303553" y="275840"/>
                    <a:pt x="315145" y="285748"/>
                    <a:pt x="315145" y="302509"/>
                  </a:cubicBezTo>
                  <a:cubicBezTo>
                    <a:pt x="315145" y="321087"/>
                    <a:pt x="301648" y="332151"/>
                    <a:pt x="279706" y="332151"/>
                  </a:cubicBezTo>
                  <a:cubicBezTo>
                    <a:pt x="273827" y="332151"/>
                    <a:pt x="269438" y="331821"/>
                    <a:pt x="265961" y="331078"/>
                  </a:cubicBezTo>
                  <a:lnTo>
                    <a:pt x="265961" y="277409"/>
                  </a:lnTo>
                  <a:cubicBezTo>
                    <a:pt x="268942" y="276583"/>
                    <a:pt x="274572" y="275840"/>
                    <a:pt x="282935" y="275840"/>
                  </a:cubicBezTo>
                  <a:close/>
                  <a:moveTo>
                    <a:pt x="90504" y="246163"/>
                  </a:moveTo>
                  <a:lnTo>
                    <a:pt x="34828" y="427811"/>
                  </a:lnTo>
                  <a:lnTo>
                    <a:pt x="77516" y="427811"/>
                  </a:lnTo>
                  <a:lnTo>
                    <a:pt x="90504" y="381222"/>
                  </a:lnTo>
                  <a:lnTo>
                    <a:pt x="142622" y="381222"/>
                  </a:lnTo>
                  <a:lnTo>
                    <a:pt x="156603" y="427811"/>
                  </a:lnTo>
                  <a:lnTo>
                    <a:pt x="200863" y="427811"/>
                  </a:lnTo>
                  <a:lnTo>
                    <a:pt x="144442" y="246163"/>
                  </a:lnTo>
                  <a:close/>
                  <a:moveTo>
                    <a:pt x="437630" y="244759"/>
                  </a:moveTo>
                  <a:cubicBezTo>
                    <a:pt x="412563" y="244759"/>
                    <a:pt x="394694" y="246411"/>
                    <a:pt x="382036" y="248558"/>
                  </a:cubicBezTo>
                  <a:lnTo>
                    <a:pt x="382036" y="427811"/>
                  </a:lnTo>
                  <a:lnTo>
                    <a:pt x="422821" y="427811"/>
                  </a:lnTo>
                  <a:lnTo>
                    <a:pt x="422821" y="362884"/>
                  </a:lnTo>
                  <a:cubicBezTo>
                    <a:pt x="426544" y="363379"/>
                    <a:pt x="431425" y="363710"/>
                    <a:pt x="436885" y="363710"/>
                  </a:cubicBezTo>
                  <a:cubicBezTo>
                    <a:pt x="461124" y="363710"/>
                    <a:pt x="481972" y="357762"/>
                    <a:pt x="495953" y="344545"/>
                  </a:cubicBezTo>
                  <a:cubicBezTo>
                    <a:pt x="506790" y="334302"/>
                    <a:pt x="512747" y="319186"/>
                    <a:pt x="512747" y="301343"/>
                  </a:cubicBezTo>
                  <a:cubicBezTo>
                    <a:pt x="512747" y="283583"/>
                    <a:pt x="504887" y="268466"/>
                    <a:pt x="493306" y="259297"/>
                  </a:cubicBezTo>
                  <a:cubicBezTo>
                    <a:pt x="481145" y="249632"/>
                    <a:pt x="463027" y="244759"/>
                    <a:pt x="437630" y="244759"/>
                  </a:cubicBezTo>
                  <a:close/>
                  <a:moveTo>
                    <a:pt x="280778" y="244759"/>
                  </a:moveTo>
                  <a:cubicBezTo>
                    <a:pt x="255711" y="244759"/>
                    <a:pt x="237925" y="246411"/>
                    <a:pt x="225185" y="248558"/>
                  </a:cubicBezTo>
                  <a:lnTo>
                    <a:pt x="225185" y="427811"/>
                  </a:lnTo>
                  <a:lnTo>
                    <a:pt x="265969" y="427811"/>
                  </a:lnTo>
                  <a:lnTo>
                    <a:pt x="265969" y="362884"/>
                  </a:lnTo>
                  <a:cubicBezTo>
                    <a:pt x="269692" y="363379"/>
                    <a:pt x="274573" y="363710"/>
                    <a:pt x="280033" y="363710"/>
                  </a:cubicBezTo>
                  <a:cubicBezTo>
                    <a:pt x="304272" y="363710"/>
                    <a:pt x="325120" y="357762"/>
                    <a:pt x="339101" y="344545"/>
                  </a:cubicBezTo>
                  <a:cubicBezTo>
                    <a:pt x="349938" y="334302"/>
                    <a:pt x="355894" y="319186"/>
                    <a:pt x="355894" y="301426"/>
                  </a:cubicBezTo>
                  <a:cubicBezTo>
                    <a:pt x="355894" y="283583"/>
                    <a:pt x="348035" y="268466"/>
                    <a:pt x="336453" y="259297"/>
                  </a:cubicBezTo>
                  <a:cubicBezTo>
                    <a:pt x="324292" y="249632"/>
                    <a:pt x="306175" y="244759"/>
                    <a:pt x="280778" y="244759"/>
                  </a:cubicBezTo>
                  <a:close/>
                  <a:moveTo>
                    <a:pt x="72469" y="23790"/>
                  </a:moveTo>
                  <a:lnTo>
                    <a:pt x="72469" y="217003"/>
                  </a:lnTo>
                  <a:lnTo>
                    <a:pt x="465592" y="217003"/>
                  </a:lnTo>
                  <a:lnTo>
                    <a:pt x="465592" y="157363"/>
                  </a:lnTo>
                  <a:lnTo>
                    <a:pt x="360362" y="157363"/>
                  </a:lnTo>
                  <a:cubicBezTo>
                    <a:pt x="353743" y="157363"/>
                    <a:pt x="348449" y="152076"/>
                    <a:pt x="348449" y="145467"/>
                  </a:cubicBezTo>
                  <a:lnTo>
                    <a:pt x="348449" y="23790"/>
                  </a:lnTo>
                  <a:close/>
                  <a:moveTo>
                    <a:pt x="72469" y="0"/>
                  </a:moveTo>
                  <a:lnTo>
                    <a:pt x="360362" y="0"/>
                  </a:lnTo>
                  <a:cubicBezTo>
                    <a:pt x="361272" y="0"/>
                    <a:pt x="362182" y="165"/>
                    <a:pt x="363092" y="330"/>
                  </a:cubicBezTo>
                  <a:cubicBezTo>
                    <a:pt x="363340" y="413"/>
                    <a:pt x="363505" y="496"/>
                    <a:pt x="363753" y="578"/>
                  </a:cubicBezTo>
                  <a:cubicBezTo>
                    <a:pt x="364581" y="826"/>
                    <a:pt x="365325" y="1156"/>
                    <a:pt x="366070" y="1569"/>
                  </a:cubicBezTo>
                  <a:cubicBezTo>
                    <a:pt x="366318" y="1652"/>
                    <a:pt x="366566" y="1817"/>
                    <a:pt x="366897" y="1983"/>
                  </a:cubicBezTo>
                  <a:cubicBezTo>
                    <a:pt x="367724" y="2561"/>
                    <a:pt x="368552" y="3222"/>
                    <a:pt x="369214" y="3965"/>
                  </a:cubicBezTo>
                  <a:cubicBezTo>
                    <a:pt x="369214" y="4048"/>
                    <a:pt x="369296" y="4048"/>
                    <a:pt x="369296" y="4048"/>
                  </a:cubicBezTo>
                  <a:lnTo>
                    <a:pt x="486439" y="137703"/>
                  </a:lnTo>
                  <a:cubicBezTo>
                    <a:pt x="488342" y="139850"/>
                    <a:pt x="489252" y="142576"/>
                    <a:pt x="489252" y="145385"/>
                  </a:cubicBezTo>
                  <a:cubicBezTo>
                    <a:pt x="489335" y="145798"/>
                    <a:pt x="489417" y="146293"/>
                    <a:pt x="489417" y="146706"/>
                  </a:cubicBezTo>
                  <a:lnTo>
                    <a:pt x="489417" y="217003"/>
                  </a:lnTo>
                  <a:lnTo>
                    <a:pt x="503977" y="217003"/>
                  </a:lnTo>
                  <a:cubicBezTo>
                    <a:pt x="522839" y="217003"/>
                    <a:pt x="538061" y="232203"/>
                    <a:pt x="538061" y="250954"/>
                  </a:cubicBezTo>
                  <a:lnTo>
                    <a:pt x="538061" y="427811"/>
                  </a:lnTo>
                  <a:cubicBezTo>
                    <a:pt x="538061" y="446563"/>
                    <a:pt x="522839" y="461844"/>
                    <a:pt x="503977" y="461844"/>
                  </a:cubicBezTo>
                  <a:lnTo>
                    <a:pt x="489417" y="461844"/>
                  </a:lnTo>
                  <a:lnTo>
                    <a:pt x="489417" y="582861"/>
                  </a:lnTo>
                  <a:cubicBezTo>
                    <a:pt x="489417" y="595995"/>
                    <a:pt x="478745" y="606651"/>
                    <a:pt x="465592" y="606651"/>
                  </a:cubicBezTo>
                  <a:lnTo>
                    <a:pt x="72469" y="606651"/>
                  </a:lnTo>
                  <a:cubicBezTo>
                    <a:pt x="59316" y="606651"/>
                    <a:pt x="48644" y="595995"/>
                    <a:pt x="48644" y="582861"/>
                  </a:cubicBezTo>
                  <a:lnTo>
                    <a:pt x="48644" y="461844"/>
                  </a:lnTo>
                  <a:lnTo>
                    <a:pt x="34084" y="461844"/>
                  </a:lnTo>
                  <a:cubicBezTo>
                    <a:pt x="15222" y="461844"/>
                    <a:pt x="0" y="446563"/>
                    <a:pt x="0" y="427811"/>
                  </a:cubicBezTo>
                  <a:lnTo>
                    <a:pt x="0" y="250954"/>
                  </a:lnTo>
                  <a:cubicBezTo>
                    <a:pt x="0" y="232203"/>
                    <a:pt x="15222" y="217003"/>
                    <a:pt x="34084" y="217003"/>
                  </a:cubicBezTo>
                  <a:lnTo>
                    <a:pt x="48644" y="217003"/>
                  </a:lnTo>
                  <a:lnTo>
                    <a:pt x="48644" y="23790"/>
                  </a:lnTo>
                  <a:cubicBezTo>
                    <a:pt x="48644" y="10656"/>
                    <a:pt x="59316" y="0"/>
                    <a:pt x="72469" y="0"/>
                  </a:cubicBez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11" name="îśļídê">
            <a:extLst>
              <a:ext uri="{FF2B5EF4-FFF2-40B4-BE49-F238E27FC236}">
                <a16:creationId xmlns:a16="http://schemas.microsoft.com/office/drawing/2014/main" id="{56DAB264-3CF1-4B2D-B97F-EBACB530CD81}"/>
              </a:ext>
            </a:extLst>
          </p:cNvPr>
          <p:cNvSpPr txBox="1"/>
          <p:nvPr/>
        </p:nvSpPr>
        <p:spPr bwMode="auto">
          <a:xfrm>
            <a:off x="602544" y="2933803"/>
            <a:ext cx="3801268" cy="794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2400" b="1" dirty="0"/>
              <a:t>01</a:t>
            </a:r>
          </a:p>
        </p:txBody>
      </p:sp>
      <p:sp>
        <p:nvSpPr>
          <p:cNvPr id="13" name="is1iḑé">
            <a:extLst>
              <a:ext uri="{FF2B5EF4-FFF2-40B4-BE49-F238E27FC236}">
                <a16:creationId xmlns:a16="http://schemas.microsoft.com/office/drawing/2014/main" id="{F86558AD-829A-4FEB-B285-8A83E4721541}"/>
              </a:ext>
            </a:extLst>
          </p:cNvPr>
          <p:cNvSpPr txBox="1"/>
          <p:nvPr/>
        </p:nvSpPr>
        <p:spPr bwMode="auto">
          <a:xfrm>
            <a:off x="10937760" y="2948225"/>
            <a:ext cx="3622790"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fontScale="92500"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en-US" altLang="zh-CN" sz="2400" b="1" dirty="0"/>
              <a:t>02.</a:t>
            </a:r>
          </a:p>
        </p:txBody>
      </p:sp>
      <p:sp>
        <p:nvSpPr>
          <p:cNvPr id="20" name="文本框 19">
            <a:extLst>
              <a:ext uri="{FF2B5EF4-FFF2-40B4-BE49-F238E27FC236}">
                <a16:creationId xmlns:a16="http://schemas.microsoft.com/office/drawing/2014/main" id="{546B93DC-5E61-4DEF-A6C4-09FE3F512DAA}"/>
              </a:ext>
            </a:extLst>
          </p:cNvPr>
          <p:cNvSpPr txBox="1"/>
          <p:nvPr/>
        </p:nvSpPr>
        <p:spPr>
          <a:xfrm>
            <a:off x="301646" y="3361105"/>
            <a:ext cx="3801268" cy="1754326"/>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MCU</a:t>
            </a:r>
            <a:r>
              <a:rPr lang="zh-CN" altLang="en-US" dirty="0">
                <a:latin typeface="微软雅黑" panose="020B0503020204020204" pitchFamily="34" charset="-122"/>
                <a:ea typeface="微软雅黑" panose="020B0503020204020204" pitchFamily="34" charset="-122"/>
              </a:rPr>
              <a:t>一般通过</a:t>
            </a:r>
            <a:r>
              <a:rPr lang="en-US" altLang="zh-CN" dirty="0">
                <a:latin typeface="微软雅黑" panose="020B0503020204020204" pitchFamily="34" charset="-122"/>
                <a:ea typeface="微软雅黑" panose="020B0503020204020204" pitchFamily="34" charset="-122"/>
              </a:rPr>
              <a:t>WIFI</a:t>
            </a:r>
            <a:r>
              <a:rPr lang="zh-CN" altLang="en-US" dirty="0">
                <a:latin typeface="微软雅黑" panose="020B0503020204020204" pitchFamily="34" charset="-122"/>
                <a:ea typeface="微软雅黑" panose="020B0503020204020204" pitchFamily="34" charset="-122"/>
              </a:rPr>
              <a:t>模块联网，从而实现接入机智云，而要实现接入机智云，我们需要给</a:t>
            </a:r>
            <a:r>
              <a:rPr lang="en-US" altLang="zh-CN" dirty="0">
                <a:latin typeface="微软雅黑" panose="020B0503020204020204" pitchFamily="34" charset="-122"/>
                <a:ea typeface="微软雅黑" panose="020B0503020204020204" pitchFamily="34" charset="-122"/>
              </a:rPr>
              <a:t>WIFI</a:t>
            </a:r>
            <a:r>
              <a:rPr lang="zh-CN" altLang="en-US" dirty="0">
                <a:latin typeface="微软雅黑" panose="020B0503020204020204" pitchFamily="34" charset="-122"/>
                <a:ea typeface="微软雅黑" panose="020B0503020204020204" pitchFamily="34" charset="-122"/>
              </a:rPr>
              <a:t>模块烧录一个机智云提供的</a:t>
            </a:r>
            <a:r>
              <a:rPr lang="en-US" altLang="zh-CN" dirty="0" err="1">
                <a:latin typeface="微软雅黑" panose="020B0503020204020204" pitchFamily="34" charset="-122"/>
                <a:ea typeface="微软雅黑" panose="020B0503020204020204" pitchFamily="34" charset="-122"/>
              </a:rPr>
              <a:t>GAgent</a:t>
            </a:r>
            <a:r>
              <a:rPr lang="zh-CN" altLang="en-US" dirty="0">
                <a:latin typeface="微软雅黑" panose="020B0503020204020204" pitchFamily="34" charset="-122"/>
                <a:ea typeface="微软雅黑" panose="020B0503020204020204" pitchFamily="34" charset="-122"/>
              </a:rPr>
              <a:t>固件。</a:t>
            </a:r>
            <a:endParaRPr lang="en-US" altLang="zh-CN" dirty="0">
              <a:latin typeface="微软雅黑" panose="020B0503020204020204" pitchFamily="34" charset="-122"/>
              <a:ea typeface="微软雅黑" panose="020B0503020204020204" pitchFamily="34" charset="-122"/>
            </a:endParaRPr>
          </a:p>
          <a:p>
            <a:endParaRPr lang="zh-CN" altLang="en-US" dirty="0"/>
          </a:p>
        </p:txBody>
      </p:sp>
      <p:sp>
        <p:nvSpPr>
          <p:cNvPr id="21" name="文本框 20">
            <a:extLst>
              <a:ext uri="{FF2B5EF4-FFF2-40B4-BE49-F238E27FC236}">
                <a16:creationId xmlns:a16="http://schemas.microsoft.com/office/drawing/2014/main" id="{3C0FE244-702B-4C1B-B557-D5E6CDCBB64D}"/>
              </a:ext>
            </a:extLst>
          </p:cNvPr>
          <p:cNvSpPr txBox="1"/>
          <p:nvPr/>
        </p:nvSpPr>
        <p:spPr>
          <a:xfrm>
            <a:off x="8109541" y="3309946"/>
            <a:ext cx="3622790" cy="1477328"/>
          </a:xfrm>
          <a:prstGeom prst="rect">
            <a:avLst/>
          </a:prstGeom>
          <a:noFill/>
        </p:spPr>
        <p:txBody>
          <a:bodyPr wrap="square" rtlCol="0">
            <a:spAutoFit/>
          </a:bodyPr>
          <a:lstStyle/>
          <a:p>
            <a:pPr marL="285750" indent="-285750" algn="r">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GAgent</a:t>
            </a:r>
            <a:r>
              <a:rPr lang="zh-CN" altLang="en-US" dirty="0">
                <a:latin typeface="微软雅黑" panose="020B0503020204020204" pitchFamily="34" charset="-122"/>
                <a:ea typeface="微软雅黑" panose="020B0503020204020204" pitchFamily="34" charset="-122"/>
              </a:rPr>
              <a:t>实现了手机</a:t>
            </a:r>
            <a:r>
              <a:rPr lang="en-US" altLang="zh-CN" dirty="0">
                <a:latin typeface="微软雅黑" panose="020B0503020204020204" pitchFamily="34" charset="-122"/>
                <a:ea typeface="微软雅黑" panose="020B0503020204020204" pitchFamily="34" charset="-122"/>
              </a:rPr>
              <a:t>APP</a:t>
            </a:r>
            <a:r>
              <a:rPr lang="zh-CN" altLang="en-US" dirty="0">
                <a:latin typeface="微软雅黑" panose="020B0503020204020204" pitchFamily="34" charset="-122"/>
                <a:ea typeface="微软雅黑" panose="020B0503020204020204" pitchFamily="34" charset="-122"/>
              </a:rPr>
              <a:t>、云端到产品设备的双向数据通讯开发人员只需要关注产品的业务逻辑，降低了开发难度。</a:t>
            </a:r>
            <a:endParaRPr lang="en-US" altLang="zh-CN" dirty="0">
              <a:latin typeface="微软雅黑" panose="020B0503020204020204" pitchFamily="34" charset="-122"/>
              <a:ea typeface="微软雅黑" panose="020B0503020204020204" pitchFamily="34" charset="-122"/>
            </a:endParaRPr>
          </a:p>
          <a:p>
            <a:pPr algn="r"/>
            <a:endParaRPr lang="zh-CN" altLang="en-US" dirty="0"/>
          </a:p>
        </p:txBody>
      </p:sp>
      <p:pic>
        <p:nvPicPr>
          <p:cNvPr id="28" name="图片 27">
            <a:extLst>
              <a:ext uri="{FF2B5EF4-FFF2-40B4-BE49-F238E27FC236}">
                <a16:creationId xmlns:a16="http://schemas.microsoft.com/office/drawing/2014/main" id="{51C2509C-B4ED-3845-BDFD-CD90A13405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7593" y="-298438"/>
            <a:ext cx="1317407" cy="1317407"/>
          </a:xfrm>
          <a:prstGeom prst="rect">
            <a:avLst/>
          </a:prstGeom>
        </p:spPr>
      </p:pic>
    </p:spTree>
    <p:extLst>
      <p:ext uri="{BB962C8B-B14F-4D97-AF65-F5344CB8AC3E}">
        <p14:creationId xmlns:p14="http://schemas.microsoft.com/office/powerpoint/2010/main" val="3267168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0B968E-43F4-43FA-A3DB-7F2834F9E533}"/>
              </a:ext>
            </a:extLst>
          </p:cNvPr>
          <p:cNvSpPr>
            <a:spLocks noGrp="1"/>
          </p:cNvSpPr>
          <p:nvPr>
            <p:ph type="title"/>
          </p:nvPr>
        </p:nvSpPr>
        <p:spPr>
          <a:xfrm>
            <a:off x="3340623" y="158750"/>
            <a:ext cx="10515600" cy="1325563"/>
          </a:xfrm>
        </p:spPr>
        <p:txBody>
          <a:bodyPr>
            <a:normAutofit/>
          </a:bodyPr>
          <a:lstStyle/>
          <a:p>
            <a:r>
              <a:rPr lang="zh-CN" altLang="en-US" sz="2800" dirty="0">
                <a:latin typeface="微软雅黑" panose="020B0503020204020204" pitchFamily="34" charset="-122"/>
                <a:ea typeface="微软雅黑" panose="020B0503020204020204" pitchFamily="34" charset="-122"/>
              </a:rPr>
              <a:t>移植机智云代码、添加相应控制代码</a:t>
            </a:r>
            <a:endParaRPr lang="zh-CN" altLang="en-US" sz="2800" dirty="0"/>
          </a:p>
        </p:txBody>
      </p:sp>
      <p:grpSp>
        <p:nvGrpSpPr>
          <p:cNvPr id="5" name="212062"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30959242-D4B1-4E28-827E-395D641156A9}"/>
              </a:ext>
            </a:extLst>
          </p:cNvPr>
          <p:cNvGrpSpPr>
            <a:grpSpLocks noChangeAspect="1"/>
          </p:cNvGrpSpPr>
          <p:nvPr>
            <p:custDataLst>
              <p:tags r:id="rId1"/>
            </p:custDataLst>
          </p:nvPr>
        </p:nvGrpSpPr>
        <p:grpSpPr>
          <a:xfrm>
            <a:off x="976970" y="1887251"/>
            <a:ext cx="10848975" cy="4401691"/>
            <a:chOff x="669925" y="1313813"/>
            <a:chExt cx="10848975" cy="4401691"/>
          </a:xfrm>
        </p:grpSpPr>
        <p:grpSp>
          <p:nvGrpSpPr>
            <p:cNvPr id="6" name="ïślîḑé">
              <a:extLst>
                <a:ext uri="{FF2B5EF4-FFF2-40B4-BE49-F238E27FC236}">
                  <a16:creationId xmlns:a16="http://schemas.microsoft.com/office/drawing/2014/main" id="{E5377D00-2A7F-4E94-B0DD-2FC4A54157EC}"/>
                </a:ext>
              </a:extLst>
            </p:cNvPr>
            <p:cNvGrpSpPr/>
            <p:nvPr/>
          </p:nvGrpSpPr>
          <p:grpSpPr>
            <a:xfrm>
              <a:off x="4848445" y="2278534"/>
              <a:ext cx="2495109" cy="3436970"/>
              <a:chOff x="4848445" y="1710516"/>
              <a:chExt cx="2495109" cy="3436970"/>
            </a:xfrm>
          </p:grpSpPr>
          <p:sp>
            <p:nvSpPr>
              <p:cNvPr id="25" name="ïṩ1iḍe">
                <a:extLst>
                  <a:ext uri="{FF2B5EF4-FFF2-40B4-BE49-F238E27FC236}">
                    <a16:creationId xmlns:a16="http://schemas.microsoft.com/office/drawing/2014/main" id="{87B0C9C8-116D-42AA-86CA-2AE6F6E42191}"/>
                  </a:ext>
                </a:extLst>
              </p:cNvPr>
              <p:cNvSpPr/>
              <p:nvPr/>
            </p:nvSpPr>
            <p:spPr>
              <a:xfrm>
                <a:off x="4848445" y="1867492"/>
                <a:ext cx="2495109" cy="3279994"/>
              </a:xfrm>
              <a:prstGeom prst="roundRect">
                <a:avLst>
                  <a:gd name="adj" fmla="val 9051"/>
                </a:avLst>
              </a:prstGeom>
              <a:solidFill>
                <a:schemeClr val="bg1">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26" name="ïṩľîḋê">
                <a:extLst>
                  <a:ext uri="{FF2B5EF4-FFF2-40B4-BE49-F238E27FC236}">
                    <a16:creationId xmlns:a16="http://schemas.microsoft.com/office/drawing/2014/main" id="{4B9899B0-1442-46A3-8B41-237DBE832174}"/>
                  </a:ext>
                </a:extLst>
              </p:cNvPr>
              <p:cNvSpPr/>
              <p:nvPr/>
            </p:nvSpPr>
            <p:spPr>
              <a:xfrm>
                <a:off x="5019709" y="2102628"/>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27" name="ïṩļiḋé">
                <a:extLst>
                  <a:ext uri="{FF2B5EF4-FFF2-40B4-BE49-F238E27FC236}">
                    <a16:creationId xmlns:a16="http://schemas.microsoft.com/office/drawing/2014/main" id="{884BB887-2FBC-42FE-9DFD-05DFEAB9806B}"/>
                  </a:ext>
                </a:extLst>
              </p:cNvPr>
              <p:cNvSpPr/>
              <p:nvPr/>
            </p:nvSpPr>
            <p:spPr>
              <a:xfrm>
                <a:off x="5294591" y="2226888"/>
                <a:ext cx="169370" cy="169370"/>
              </a:xfrm>
              <a:prstGeom prst="ellipse">
                <a:avLst/>
              </a:prstGeom>
              <a:solidFill>
                <a:schemeClr val="bg1">
                  <a:lumMod val="5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28" name="í$ľïḋé">
                <a:extLst>
                  <a:ext uri="{FF2B5EF4-FFF2-40B4-BE49-F238E27FC236}">
                    <a16:creationId xmlns:a16="http://schemas.microsoft.com/office/drawing/2014/main" id="{450DBF3F-D60E-43AB-B449-97CF3D2398CF}"/>
                  </a:ext>
                </a:extLst>
              </p:cNvPr>
              <p:cNvSpPr/>
              <p:nvPr/>
            </p:nvSpPr>
            <p:spPr>
              <a:xfrm>
                <a:off x="5635225" y="2226888"/>
                <a:ext cx="169370" cy="169370"/>
              </a:xfrm>
              <a:prstGeom prst="ellipse">
                <a:avLst/>
              </a:prstGeom>
              <a:solidFill>
                <a:schemeClr val="bg1">
                  <a:lumMod val="5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29" name="ï$ľíḍè">
                <a:extLst>
                  <a:ext uri="{FF2B5EF4-FFF2-40B4-BE49-F238E27FC236}">
                    <a16:creationId xmlns:a16="http://schemas.microsoft.com/office/drawing/2014/main" id="{2FEC5137-B2FD-4BCA-A4CB-2A9F2118A892}"/>
                  </a:ext>
                </a:extLst>
              </p:cNvPr>
              <p:cNvSpPr/>
              <p:nvPr/>
            </p:nvSpPr>
            <p:spPr>
              <a:xfrm>
                <a:off x="6385169" y="2226888"/>
                <a:ext cx="169370" cy="169370"/>
              </a:xfrm>
              <a:prstGeom prst="ellipse">
                <a:avLst/>
              </a:prstGeom>
              <a:solidFill>
                <a:schemeClr val="bg1">
                  <a:lumMod val="5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30" name="ï$liḋe">
                <a:extLst>
                  <a:ext uri="{FF2B5EF4-FFF2-40B4-BE49-F238E27FC236}">
                    <a16:creationId xmlns:a16="http://schemas.microsoft.com/office/drawing/2014/main" id="{64D772DA-2E73-496E-9F36-3EA037ABB50F}"/>
                  </a:ext>
                </a:extLst>
              </p:cNvPr>
              <p:cNvSpPr/>
              <p:nvPr/>
            </p:nvSpPr>
            <p:spPr>
              <a:xfrm>
                <a:off x="6725802" y="2226888"/>
                <a:ext cx="169370" cy="169370"/>
              </a:xfrm>
              <a:prstGeom prst="ellipse">
                <a:avLst/>
              </a:prstGeom>
              <a:solidFill>
                <a:schemeClr val="bg1">
                  <a:lumMod val="5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31" name="îš1íḑè">
                <a:extLst>
                  <a:ext uri="{FF2B5EF4-FFF2-40B4-BE49-F238E27FC236}">
                    <a16:creationId xmlns:a16="http://schemas.microsoft.com/office/drawing/2014/main" id="{1410801C-3257-4F37-B594-89A84B49877C}"/>
                  </a:ext>
                </a:extLst>
              </p:cNvPr>
              <p:cNvSpPr/>
              <p:nvPr/>
            </p:nvSpPr>
            <p:spPr>
              <a:xfrm>
                <a:off x="5330737" y="1710516"/>
                <a:ext cx="97077" cy="632038"/>
              </a:xfrm>
              <a:prstGeom prst="roundRect">
                <a:avLst>
                  <a:gd name="adj" fmla="val 50000"/>
                </a:avLst>
              </a:prstGeom>
              <a:solidFill>
                <a:schemeClr val="bg1">
                  <a:lumMod val="8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32" name="íṩľíde">
                <a:extLst>
                  <a:ext uri="{FF2B5EF4-FFF2-40B4-BE49-F238E27FC236}">
                    <a16:creationId xmlns:a16="http://schemas.microsoft.com/office/drawing/2014/main" id="{C85E59B8-3486-4D3A-BFC4-B1B37F5B743C}"/>
                  </a:ext>
                </a:extLst>
              </p:cNvPr>
              <p:cNvSpPr/>
              <p:nvPr/>
            </p:nvSpPr>
            <p:spPr>
              <a:xfrm>
                <a:off x="5671371" y="1710516"/>
                <a:ext cx="97077" cy="632038"/>
              </a:xfrm>
              <a:prstGeom prst="roundRect">
                <a:avLst>
                  <a:gd name="adj" fmla="val 50000"/>
                </a:avLst>
              </a:prstGeom>
              <a:solidFill>
                <a:schemeClr val="bg1">
                  <a:lumMod val="8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33" name="íṣḷiḑé">
                <a:extLst>
                  <a:ext uri="{FF2B5EF4-FFF2-40B4-BE49-F238E27FC236}">
                    <a16:creationId xmlns:a16="http://schemas.microsoft.com/office/drawing/2014/main" id="{8C600975-8A31-4092-B83E-98622E6565F7}"/>
                  </a:ext>
                </a:extLst>
              </p:cNvPr>
              <p:cNvSpPr/>
              <p:nvPr/>
            </p:nvSpPr>
            <p:spPr>
              <a:xfrm>
                <a:off x="6421315" y="1710516"/>
                <a:ext cx="97077" cy="632038"/>
              </a:xfrm>
              <a:prstGeom prst="roundRect">
                <a:avLst>
                  <a:gd name="adj" fmla="val 50000"/>
                </a:avLst>
              </a:prstGeom>
              <a:solidFill>
                <a:schemeClr val="bg1">
                  <a:lumMod val="8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34" name="îşlîḋe">
                <a:extLst>
                  <a:ext uri="{FF2B5EF4-FFF2-40B4-BE49-F238E27FC236}">
                    <a16:creationId xmlns:a16="http://schemas.microsoft.com/office/drawing/2014/main" id="{5FC8481E-9DFD-430C-88E2-5AAC19502CAD}"/>
                  </a:ext>
                </a:extLst>
              </p:cNvPr>
              <p:cNvSpPr/>
              <p:nvPr/>
            </p:nvSpPr>
            <p:spPr>
              <a:xfrm>
                <a:off x="6761948" y="1710516"/>
                <a:ext cx="97077" cy="632038"/>
              </a:xfrm>
              <a:prstGeom prst="roundRect">
                <a:avLst>
                  <a:gd name="adj" fmla="val 50000"/>
                </a:avLst>
              </a:prstGeom>
              <a:solidFill>
                <a:schemeClr val="bg1">
                  <a:lumMod val="8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grpSp>
        <p:sp>
          <p:nvSpPr>
            <p:cNvPr id="7" name="îṣ1iďê">
              <a:extLst>
                <a:ext uri="{FF2B5EF4-FFF2-40B4-BE49-F238E27FC236}">
                  <a16:creationId xmlns:a16="http://schemas.microsoft.com/office/drawing/2014/main" id="{E7E02ED6-2C0A-4C22-A23F-AE4376699BC7}"/>
                </a:ext>
              </a:extLst>
            </p:cNvPr>
            <p:cNvSpPr/>
            <p:nvPr/>
          </p:nvSpPr>
          <p:spPr>
            <a:xfrm>
              <a:off x="5019709" y="3312721"/>
              <a:ext cx="785418" cy="785418"/>
            </a:xfrm>
            <a:prstGeom prst="ellipse">
              <a:avLst/>
            </a:prstGeom>
            <a:solidFill>
              <a:schemeClr val="bg1">
                <a:lumMod val="9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dirty="0"/>
            </a:p>
          </p:txBody>
        </p:sp>
        <p:sp>
          <p:nvSpPr>
            <p:cNvPr id="8" name="îš1îḑè">
              <a:extLst>
                <a:ext uri="{FF2B5EF4-FFF2-40B4-BE49-F238E27FC236}">
                  <a16:creationId xmlns:a16="http://schemas.microsoft.com/office/drawing/2014/main" id="{DDF56C06-CEC2-431A-AE05-9B6631DA70EE}"/>
                </a:ext>
              </a:extLst>
            </p:cNvPr>
            <p:cNvSpPr/>
            <p:nvPr/>
          </p:nvSpPr>
          <p:spPr>
            <a:xfrm>
              <a:off x="6386872" y="3312721"/>
              <a:ext cx="785418" cy="785418"/>
            </a:xfrm>
            <a:prstGeom prst="ellipse">
              <a:avLst/>
            </a:prstGeom>
            <a:solidFill>
              <a:schemeClr val="bg1">
                <a:lumMod val="9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dirty="0"/>
            </a:p>
          </p:txBody>
        </p:sp>
        <p:sp>
          <p:nvSpPr>
            <p:cNvPr id="9" name="íşḷiḑé">
              <a:extLst>
                <a:ext uri="{FF2B5EF4-FFF2-40B4-BE49-F238E27FC236}">
                  <a16:creationId xmlns:a16="http://schemas.microsoft.com/office/drawing/2014/main" id="{E7E02ED6-2C0A-4C22-A23F-AE4376699BC7}"/>
                </a:ext>
              </a:extLst>
            </p:cNvPr>
            <p:cNvSpPr/>
            <p:nvPr/>
          </p:nvSpPr>
          <p:spPr>
            <a:xfrm>
              <a:off x="5623853" y="3233284"/>
              <a:ext cx="944292" cy="944292"/>
            </a:xfrm>
            <a:prstGeom prst="ellipse">
              <a:avLst/>
            </a:prstGeom>
            <a:solidFill>
              <a:srgbClr val="00B0F0"/>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10" name="iṥ1íďé">
              <a:extLst>
                <a:ext uri="{FF2B5EF4-FFF2-40B4-BE49-F238E27FC236}">
                  <a16:creationId xmlns:a16="http://schemas.microsoft.com/office/drawing/2014/main" id="{83DE6770-C823-4644-B62B-526FBA778978}"/>
                </a:ext>
              </a:extLst>
            </p:cNvPr>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headEnd/>
              <a:tailEnd/>
            </a:ln>
          </p:spPr>
          <p:txBody>
            <a:bodyPr wrap="square" lIns="91440" tIns="45720" rIns="91440" bIns="45720" anchor="ctr">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11" name="îṥļîḍè">
              <a:extLst>
                <a:ext uri="{FF2B5EF4-FFF2-40B4-BE49-F238E27FC236}">
                  <a16:creationId xmlns:a16="http://schemas.microsoft.com/office/drawing/2014/main" id="{D4D6F03D-691A-46F3-A7F3-73A98664BAAA}"/>
                </a:ext>
              </a:extLst>
            </p:cNvPr>
            <p:cNvSpPr/>
            <p:nvPr/>
          </p:nvSpPr>
          <p:spPr>
            <a:xfrm>
              <a:off x="5019709" y="4374581"/>
              <a:ext cx="785418" cy="785418"/>
            </a:xfrm>
            <a:prstGeom prst="ellipse">
              <a:avLst/>
            </a:prstGeom>
            <a:solidFill>
              <a:schemeClr val="bg1">
                <a:lumMod val="9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dirty="0"/>
            </a:p>
          </p:txBody>
        </p:sp>
        <p:sp>
          <p:nvSpPr>
            <p:cNvPr id="12" name="ïSļiḓê">
              <a:extLst>
                <a:ext uri="{FF2B5EF4-FFF2-40B4-BE49-F238E27FC236}">
                  <a16:creationId xmlns:a16="http://schemas.microsoft.com/office/drawing/2014/main" id="{818573BB-78E7-486A-8AEF-D268EBE2BA11}"/>
                </a:ext>
              </a:extLst>
            </p:cNvPr>
            <p:cNvSpPr/>
            <p:nvPr/>
          </p:nvSpPr>
          <p:spPr>
            <a:xfrm>
              <a:off x="6386872" y="4374581"/>
              <a:ext cx="785418" cy="785418"/>
            </a:xfrm>
            <a:prstGeom prst="ellipse">
              <a:avLst/>
            </a:prstGeom>
            <a:solidFill>
              <a:schemeClr val="bg1">
                <a:lumMod val="9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dirty="0"/>
            </a:p>
          </p:txBody>
        </p:sp>
        <p:sp>
          <p:nvSpPr>
            <p:cNvPr id="13" name="ísļíḓè">
              <a:extLst>
                <a:ext uri="{FF2B5EF4-FFF2-40B4-BE49-F238E27FC236}">
                  <a16:creationId xmlns:a16="http://schemas.microsoft.com/office/drawing/2014/main" id="{E7E02ED6-2C0A-4C22-A23F-AE4376699BC7}"/>
                </a:ext>
              </a:extLst>
            </p:cNvPr>
            <p:cNvSpPr/>
            <p:nvPr/>
          </p:nvSpPr>
          <p:spPr>
            <a:xfrm>
              <a:off x="5623853" y="4295144"/>
              <a:ext cx="944292" cy="944292"/>
            </a:xfrm>
            <a:prstGeom prst="ellipse">
              <a:avLst/>
            </a:prstGeom>
            <a:solidFill>
              <a:schemeClr val="bg1">
                <a:lumMod val="75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14" name="iş1íďé">
              <a:extLst>
                <a:ext uri="{FF2B5EF4-FFF2-40B4-BE49-F238E27FC236}">
                  <a16:creationId xmlns:a16="http://schemas.microsoft.com/office/drawing/2014/main" id="{AFB1C86E-5398-4C70-98E2-78296E0D2DCD}"/>
                </a:ext>
              </a:extLst>
            </p:cNvPr>
            <p:cNvSpPr/>
            <p:nvPr/>
          </p:nvSpPr>
          <p:spPr bwMode="auto">
            <a:xfrm>
              <a:off x="5885036" y="4572115"/>
              <a:ext cx="421926" cy="390350"/>
            </a:xfrm>
            <a:custGeom>
              <a:avLst/>
              <a:gdLst/>
              <a:ahLst/>
              <a:cxnLst>
                <a:cxn ang="0">
                  <a:pos x="39" y="36"/>
                </a:cxn>
                <a:cxn ang="0">
                  <a:pos x="41" y="44"/>
                </a:cxn>
                <a:cxn ang="0">
                  <a:pos x="35" y="50"/>
                </a:cxn>
                <a:cxn ang="0">
                  <a:pos x="27" y="53"/>
                </a:cxn>
                <a:cxn ang="0">
                  <a:pos x="18" y="53"/>
                </a:cxn>
                <a:cxn ang="0">
                  <a:pos x="11" y="50"/>
                </a:cxn>
                <a:cxn ang="0">
                  <a:pos x="4" y="44"/>
                </a:cxn>
                <a:cxn ang="0">
                  <a:pos x="6" y="36"/>
                </a:cxn>
                <a:cxn ang="0">
                  <a:pos x="0" y="28"/>
                </a:cxn>
                <a:cxn ang="0">
                  <a:pos x="7" y="23"/>
                </a:cxn>
                <a:cxn ang="0">
                  <a:pos x="4" y="18"/>
                </a:cxn>
                <a:cxn ang="0">
                  <a:pos x="15" y="16"/>
                </a:cxn>
                <a:cxn ang="0">
                  <a:pos x="19" y="8"/>
                </a:cxn>
                <a:cxn ang="0">
                  <a:pos x="28" y="15"/>
                </a:cxn>
                <a:cxn ang="0">
                  <a:pos x="35" y="12"/>
                </a:cxn>
                <a:cxn ang="0">
                  <a:pos x="41" y="19"/>
                </a:cxn>
                <a:cxn ang="0">
                  <a:pos x="45" y="27"/>
                </a:cxn>
                <a:cxn ang="0">
                  <a:pos x="23" y="22"/>
                </a:cxn>
                <a:cxn ang="0">
                  <a:pos x="32" y="31"/>
                </a:cxn>
                <a:cxn ang="0">
                  <a:pos x="63" y="16"/>
                </a:cxn>
                <a:cxn ang="0">
                  <a:pos x="64" y="24"/>
                </a:cxn>
                <a:cxn ang="0">
                  <a:pos x="55" y="22"/>
                </a:cxn>
                <a:cxn ang="0">
                  <a:pos x="46" y="24"/>
                </a:cxn>
                <a:cxn ang="0">
                  <a:pos x="46" y="16"/>
                </a:cxn>
                <a:cxn ang="0">
                  <a:pos x="46" y="9"/>
                </a:cxn>
                <a:cxn ang="0">
                  <a:pos x="46" y="2"/>
                </a:cxn>
                <a:cxn ang="0">
                  <a:pos x="55" y="4"/>
                </a:cxn>
                <a:cxn ang="0">
                  <a:pos x="59" y="0"/>
                </a:cxn>
                <a:cxn ang="0">
                  <a:pos x="62" y="7"/>
                </a:cxn>
                <a:cxn ang="0">
                  <a:pos x="68" y="15"/>
                </a:cxn>
                <a:cxn ang="0">
                  <a:pos x="62" y="55"/>
                </a:cxn>
                <a:cxn ang="0">
                  <a:pos x="59" y="63"/>
                </a:cxn>
                <a:cxn ang="0">
                  <a:pos x="54" y="59"/>
                </a:cxn>
                <a:cxn ang="0">
                  <a:pos x="45" y="60"/>
                </a:cxn>
                <a:cxn ang="0">
                  <a:pos x="41" y="52"/>
                </a:cxn>
                <a:cxn ang="0">
                  <a:pos x="47" y="44"/>
                </a:cxn>
                <a:cxn ang="0">
                  <a:pos x="50" y="36"/>
                </a:cxn>
                <a:cxn ang="0">
                  <a:pos x="56" y="40"/>
                </a:cxn>
                <a:cxn ang="0">
                  <a:pos x="64" y="39"/>
                </a:cxn>
                <a:cxn ang="0">
                  <a:pos x="63" y="46"/>
                </a:cxn>
                <a:cxn ang="0">
                  <a:pos x="55" y="8"/>
                </a:cxn>
                <a:cxn ang="0">
                  <a:pos x="59" y="13"/>
                </a:cxn>
                <a:cxn ang="0">
                  <a:pos x="50" y="49"/>
                </a:cxn>
                <a:cxn ang="0">
                  <a:pos x="55" y="45"/>
                </a:cxn>
              </a:cxnLst>
              <a:rect l="0" t="0" r="r" b="b"/>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chemeClr val="tx1">
                <a:lumMod val="50000"/>
                <a:lumOff val="50000"/>
              </a:schemeClr>
            </a:solidFill>
            <a:ln w="9525">
              <a:noFill/>
              <a:round/>
              <a:headEnd/>
              <a:tailEnd/>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cxnSp>
          <p:nvCxnSpPr>
            <p:cNvPr id="15" name="直接连接符 14">
              <a:extLst>
                <a:ext uri="{FF2B5EF4-FFF2-40B4-BE49-F238E27FC236}">
                  <a16:creationId xmlns:a16="http://schemas.microsoft.com/office/drawing/2014/main" id="{9E2D43EC-448F-4EDC-8741-71B1CFCE5F80}"/>
                </a:ext>
              </a:extLst>
            </p:cNvPr>
            <p:cNvCxnSpPr/>
            <p:nvPr/>
          </p:nvCxnSpPr>
          <p:spPr>
            <a:xfrm flipH="1">
              <a:off x="669925" y="5159999"/>
              <a:ext cx="4016375"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16" name="ïṥľîḍé">
              <a:extLst>
                <a:ext uri="{FF2B5EF4-FFF2-40B4-BE49-F238E27FC236}">
                  <a16:creationId xmlns:a16="http://schemas.microsoft.com/office/drawing/2014/main" id="{87EB3514-D7F5-4C66-B77B-52D91FCE33B1}"/>
                </a:ext>
              </a:extLst>
            </p:cNvPr>
            <p:cNvSpPr/>
            <p:nvPr/>
          </p:nvSpPr>
          <p:spPr bwMode="auto">
            <a:xfrm>
              <a:off x="673100" y="3024456"/>
              <a:ext cx="4004081" cy="2004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pPr>
              <a:r>
                <a:rPr lang="zh-CN" altLang="en-US" sz="1600" dirty="0">
                  <a:latin typeface="微软雅黑" panose="020B0503020204020204" pitchFamily="34" charset="-122"/>
                  <a:ea typeface="微软雅黑" panose="020B0503020204020204" pitchFamily="34" charset="-122"/>
                </a:rPr>
                <a:t>对于非机智云指定平台，我们需要自己移植机智云代码（即</a:t>
              </a:r>
              <a:r>
                <a:rPr lang="en-US" altLang="zh-CN" sz="1600" dirty="0" err="1"/>
                <a:t>gizwits_protocol.c</a:t>
              </a:r>
              <a:r>
                <a:rPr lang="zh-CN" altLang="zh-CN" sz="1600" dirty="0"/>
                <a:t>和</a:t>
              </a:r>
              <a:r>
                <a:rPr lang="en-US" altLang="zh-CN" sz="1600" dirty="0" err="1"/>
                <a:t>gizwits_product.c</a:t>
              </a:r>
              <a:r>
                <a:rPr lang="zh-CN" altLang="en-US" sz="1600" dirty="0">
                  <a:latin typeface="微软雅黑" panose="020B0503020204020204" pitchFamily="34" charset="-122"/>
                  <a:ea typeface="微软雅黑" panose="020B0503020204020204" pitchFamily="34" charset="-122"/>
                </a:rPr>
                <a:t>），将机智云加入到自己的</a:t>
              </a:r>
              <a:r>
                <a:rPr lang="en-US" altLang="zh-CN" sz="1600" dirty="0">
                  <a:latin typeface="微软雅黑" panose="020B0503020204020204" pitchFamily="34" charset="-122"/>
                  <a:ea typeface="微软雅黑" panose="020B0503020204020204" pitchFamily="34" charset="-122"/>
                </a:rPr>
                <a:t>MCU</a:t>
              </a:r>
              <a:r>
                <a:rPr lang="zh-CN" altLang="en-US" sz="1600" dirty="0">
                  <a:latin typeface="微软雅黑" panose="020B0503020204020204" pitchFamily="34" charset="-122"/>
                  <a:ea typeface="微软雅黑" panose="020B0503020204020204" pitchFamily="34" charset="-122"/>
                </a:rPr>
                <a:t>工程代码里面。</a:t>
              </a:r>
              <a:endParaRPr lang="en-US" altLang="zh-CN" sz="1600" dirty="0">
                <a:latin typeface="微软雅黑" panose="020B0503020204020204" pitchFamily="34" charset="-122"/>
                <a:ea typeface="微软雅黑" panose="020B0503020204020204" pitchFamily="34" charset="-122"/>
              </a:endParaRPr>
            </a:p>
          </p:txBody>
        </p:sp>
        <p:sp>
          <p:nvSpPr>
            <p:cNvPr id="17" name="iśḷíḓè">
              <a:extLst>
                <a:ext uri="{FF2B5EF4-FFF2-40B4-BE49-F238E27FC236}">
                  <a16:creationId xmlns:a16="http://schemas.microsoft.com/office/drawing/2014/main" id="{6FA8394A-C750-42B5-8172-8693CBBD3803}"/>
                </a:ext>
              </a:extLst>
            </p:cNvPr>
            <p:cNvSpPr txBox="1"/>
            <p:nvPr/>
          </p:nvSpPr>
          <p:spPr bwMode="auto">
            <a:xfrm>
              <a:off x="669925" y="2447927"/>
              <a:ext cx="3827879" cy="576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sz="2400" b="1" dirty="0"/>
                <a:t>1.</a:t>
              </a:r>
              <a:r>
                <a:rPr lang="zh-CN" altLang="en-US" sz="2400" b="1" dirty="0"/>
                <a:t>移植机智云代码</a:t>
              </a:r>
              <a:endParaRPr lang="en-US" altLang="zh-CN" sz="2400" b="1" dirty="0"/>
            </a:p>
          </p:txBody>
        </p:sp>
        <p:cxnSp>
          <p:nvCxnSpPr>
            <p:cNvPr id="20" name="直接连接符 19">
              <a:extLst>
                <a:ext uri="{FF2B5EF4-FFF2-40B4-BE49-F238E27FC236}">
                  <a16:creationId xmlns:a16="http://schemas.microsoft.com/office/drawing/2014/main" id="{C8C694E9-7937-4BEA-8F5D-079DA669EDF3}"/>
                </a:ext>
              </a:extLst>
            </p:cNvPr>
            <p:cNvCxnSpPr/>
            <p:nvPr/>
          </p:nvCxnSpPr>
          <p:spPr>
            <a:xfrm flipH="1">
              <a:off x="7502525" y="3997019"/>
              <a:ext cx="4016375"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21" name="iṧḻïḋê">
              <a:extLst>
                <a:ext uri="{FF2B5EF4-FFF2-40B4-BE49-F238E27FC236}">
                  <a16:creationId xmlns:a16="http://schemas.microsoft.com/office/drawing/2014/main" id="{94111B02-18B8-4347-9883-1E9C26FA0072}"/>
                </a:ext>
              </a:extLst>
            </p:cNvPr>
            <p:cNvSpPr/>
            <p:nvPr/>
          </p:nvSpPr>
          <p:spPr bwMode="auto">
            <a:xfrm>
              <a:off x="7502526" y="1861476"/>
              <a:ext cx="4016374" cy="2135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pPr>
              <a:r>
                <a:rPr lang="zh-CN" altLang="en-US" sz="1600" dirty="0">
                  <a:latin typeface="微软雅黑" panose="020B0503020204020204" pitchFamily="34" charset="-122"/>
                  <a:ea typeface="微软雅黑" panose="020B0503020204020204" pitchFamily="34" charset="-122"/>
                </a:rPr>
                <a:t>根据我们创建的数据点，移植完以后，还需要添加数据点的控制代码（比如控制</a:t>
              </a:r>
              <a:r>
                <a:rPr lang="en-US" altLang="zh-CN" sz="1600" dirty="0">
                  <a:latin typeface="微软雅黑" panose="020B0503020204020204" pitchFamily="34" charset="-122"/>
                  <a:ea typeface="微软雅黑" panose="020B0503020204020204" pitchFamily="34" charset="-122"/>
                </a:rPr>
                <a:t>LED</a:t>
              </a:r>
              <a:r>
                <a:rPr lang="zh-CN" altLang="en-US" sz="1600" dirty="0">
                  <a:latin typeface="微软雅黑" panose="020B0503020204020204" pitchFamily="34" charset="-122"/>
                  <a:ea typeface="微软雅黑" panose="020B0503020204020204" pitchFamily="34" charset="-122"/>
                </a:rPr>
                <a:t>亮灭）。</a:t>
              </a:r>
              <a:endParaRPr lang="en-US" altLang="zh-CN" sz="1600" dirty="0">
                <a:latin typeface="微软雅黑" panose="020B0503020204020204" pitchFamily="34" charset="-122"/>
                <a:ea typeface="微软雅黑" panose="020B0503020204020204" pitchFamily="34" charset="-122"/>
              </a:endParaRPr>
            </a:p>
            <a:p>
              <a:pPr algn="r">
                <a:lnSpc>
                  <a:spcPct val="120000"/>
                </a:lnSpc>
              </a:pPr>
              <a:endParaRPr lang="en-US" altLang="zh-CN" sz="1100" dirty="0"/>
            </a:p>
          </p:txBody>
        </p:sp>
        <p:sp>
          <p:nvSpPr>
            <p:cNvPr id="22" name="îsḷïḑê">
              <a:extLst>
                <a:ext uri="{FF2B5EF4-FFF2-40B4-BE49-F238E27FC236}">
                  <a16:creationId xmlns:a16="http://schemas.microsoft.com/office/drawing/2014/main" id="{AC1B948A-23EB-4744-9265-F5F5909164E3}"/>
                </a:ext>
              </a:extLst>
            </p:cNvPr>
            <p:cNvSpPr txBox="1"/>
            <p:nvPr/>
          </p:nvSpPr>
          <p:spPr bwMode="auto">
            <a:xfrm>
              <a:off x="7691021" y="1313813"/>
              <a:ext cx="3827879" cy="576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eaLnBrk="1" hangingPunct="1">
                <a:lnSpc>
                  <a:spcPct val="100000"/>
                </a:lnSpc>
                <a:spcBef>
                  <a:spcPct val="0"/>
                </a:spcBef>
                <a:buFontTx/>
                <a:buNone/>
              </a:pPr>
              <a:r>
                <a:rPr lang="en-US" altLang="zh-CN" sz="2400" b="1" dirty="0"/>
                <a:t>2.</a:t>
              </a:r>
              <a:r>
                <a:rPr lang="zh-CN" altLang="en-US" sz="2400" b="1" dirty="0"/>
                <a:t>添加相应控制代码</a:t>
              </a:r>
              <a:endParaRPr lang="en-US" altLang="zh-CN" sz="2400" b="1" dirty="0"/>
            </a:p>
          </p:txBody>
        </p:sp>
      </p:grpSp>
      <p:pic>
        <p:nvPicPr>
          <p:cNvPr id="35" name="图片 34">
            <a:extLst>
              <a:ext uri="{FF2B5EF4-FFF2-40B4-BE49-F238E27FC236}">
                <a16:creationId xmlns:a16="http://schemas.microsoft.com/office/drawing/2014/main" id="{6FC8E7F9-75F4-E644-BB5E-0FBE4D3AD1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7593" y="-298438"/>
            <a:ext cx="1317407" cy="1317407"/>
          </a:xfrm>
          <a:prstGeom prst="rect">
            <a:avLst/>
          </a:prstGeom>
        </p:spPr>
      </p:pic>
    </p:spTree>
    <p:extLst>
      <p:ext uri="{BB962C8B-B14F-4D97-AF65-F5344CB8AC3E}">
        <p14:creationId xmlns:p14="http://schemas.microsoft.com/office/powerpoint/2010/main" val="2035713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99D40E-4068-4372-93A2-41BD181BBFA3}"/>
              </a:ext>
            </a:extLst>
          </p:cNvPr>
          <p:cNvSpPr>
            <a:spLocks noGrp="1"/>
          </p:cNvSpPr>
          <p:nvPr>
            <p:ph type="title"/>
          </p:nvPr>
        </p:nvSpPr>
        <p:spPr>
          <a:xfrm>
            <a:off x="3352800" y="288076"/>
            <a:ext cx="10515600" cy="1325563"/>
          </a:xfrm>
        </p:spPr>
        <p:txBody>
          <a:bodyPr>
            <a:normAutofit/>
          </a:bodyPr>
          <a:lstStyle/>
          <a:p>
            <a:r>
              <a:rPr lang="zh-CN" altLang="en-US" sz="3200" dirty="0">
                <a:latin typeface="微软雅黑" panose="020B0503020204020204" pitchFamily="34" charset="-122"/>
                <a:ea typeface="微软雅黑" panose="020B0503020204020204" pitchFamily="34" charset="-122"/>
              </a:rPr>
              <a:t>使用</a:t>
            </a:r>
            <a:r>
              <a:rPr lang="en-US" altLang="zh-CN" sz="3200" dirty="0">
                <a:latin typeface="微软雅黑" panose="020B0503020204020204" pitchFamily="34" charset="-122"/>
                <a:ea typeface="微软雅黑" panose="020B0503020204020204" pitchFamily="34" charset="-122"/>
              </a:rPr>
              <a:t>APP</a:t>
            </a:r>
            <a:r>
              <a:rPr lang="zh-CN" altLang="en-US" sz="3200" dirty="0">
                <a:latin typeface="微软雅黑" panose="020B0503020204020204" pitchFamily="34" charset="-122"/>
                <a:ea typeface="微软雅黑" panose="020B0503020204020204" pitchFamily="34" charset="-122"/>
              </a:rPr>
              <a:t>绑定设备，完成开发</a:t>
            </a:r>
            <a:endParaRPr lang="zh-CN" altLang="en-US" sz="3200" dirty="0"/>
          </a:p>
        </p:txBody>
      </p:sp>
      <p:sp>
        <p:nvSpPr>
          <p:cNvPr id="7" name="ï$ḻïḓé">
            <a:extLst>
              <a:ext uri="{FF2B5EF4-FFF2-40B4-BE49-F238E27FC236}">
                <a16:creationId xmlns:a16="http://schemas.microsoft.com/office/drawing/2014/main" id="{B0E62F8F-EB32-43EE-AB79-FEF79E3860E3}"/>
              </a:ext>
            </a:extLst>
          </p:cNvPr>
          <p:cNvSpPr txBox="1"/>
          <p:nvPr/>
        </p:nvSpPr>
        <p:spPr>
          <a:xfrm>
            <a:off x="530225" y="2294830"/>
            <a:ext cx="5206875" cy="1304648"/>
          </a:xfrm>
          <a:prstGeom prst="rect">
            <a:avLst/>
          </a:prstGeom>
          <a:noFill/>
          <a:ln>
            <a:noFill/>
          </a:ln>
        </p:spPr>
        <p:txBody>
          <a:bodyPr wrap="square" lIns="91440" tIns="45720" rIns="91440" bIns="45720" anchor="b" anchorCtr="0">
            <a:normAutofit/>
          </a:bodyPr>
          <a:lstStyle/>
          <a:p>
            <a:pPr algn="r">
              <a:buSzPct val="25000"/>
            </a:pPr>
            <a:r>
              <a:rPr lang="zh-CN" altLang="en-US" sz="3200" b="1" dirty="0"/>
              <a:t>接入我们的设备</a:t>
            </a:r>
            <a:endParaRPr lang="en-US" sz="3200" b="1" dirty="0"/>
          </a:p>
        </p:txBody>
      </p:sp>
      <p:sp>
        <p:nvSpPr>
          <p:cNvPr id="8" name="îṩľíďè">
            <a:extLst>
              <a:ext uri="{FF2B5EF4-FFF2-40B4-BE49-F238E27FC236}">
                <a16:creationId xmlns:a16="http://schemas.microsoft.com/office/drawing/2014/main" id="{70BAC6CE-15A5-4B7E-A0D1-4F9005FCE44B}"/>
              </a:ext>
            </a:extLst>
          </p:cNvPr>
          <p:cNvSpPr txBox="1"/>
          <p:nvPr/>
        </p:nvSpPr>
        <p:spPr>
          <a:xfrm>
            <a:off x="530225" y="3501791"/>
            <a:ext cx="5206876" cy="1595550"/>
          </a:xfrm>
          <a:prstGeom prst="rect">
            <a:avLst/>
          </a:prstGeom>
          <a:noFill/>
          <a:ln>
            <a:noFill/>
          </a:ln>
        </p:spPr>
        <p:txBody>
          <a:bodyPr wrap="square" lIns="91440" tIns="45720" rIns="91440" bIns="45720" anchor="ctr" anchorCtr="0">
            <a:normAutofit/>
          </a:bodyPr>
          <a:lstStyle/>
          <a:p>
            <a:pPr algn="r">
              <a:lnSpc>
                <a:spcPct val="150000"/>
              </a:lnSpc>
            </a:pPr>
            <a:r>
              <a:rPr lang="zh-CN" altLang="en-US" sz="1600" dirty="0">
                <a:latin typeface="微软雅黑" panose="020B0503020204020204" pitchFamily="34" charset="-122"/>
                <a:ea typeface="微软雅黑" panose="020B0503020204020204" pitchFamily="34" charset="-122"/>
              </a:rPr>
              <a:t>通过手机安装的</a:t>
            </a:r>
            <a:r>
              <a:rPr lang="en-US" altLang="zh-CN" sz="1600" dirty="0">
                <a:latin typeface="微软雅黑" panose="020B0503020204020204" pitchFamily="34" charset="-122"/>
                <a:ea typeface="微软雅黑" panose="020B0503020204020204" pitchFamily="34" charset="-122"/>
              </a:rPr>
              <a:t>APP</a:t>
            </a:r>
            <a:r>
              <a:rPr lang="zh-CN" altLang="en-US" sz="1600" dirty="0">
                <a:latin typeface="微软雅黑" panose="020B0503020204020204" pitchFamily="34" charset="-122"/>
                <a:ea typeface="微软雅黑" panose="020B0503020204020204" pitchFamily="34" charset="-122"/>
              </a:rPr>
              <a:t>，我们可以通过扫码</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添加设备的方式，绑定设备，绑定成功后，即可用手机</a:t>
            </a:r>
            <a:r>
              <a:rPr lang="en-US" altLang="zh-CN" sz="1600" dirty="0">
                <a:latin typeface="微软雅黑" panose="020B0503020204020204" pitchFamily="34" charset="-122"/>
                <a:ea typeface="微软雅黑" panose="020B0503020204020204" pitchFamily="34" charset="-122"/>
              </a:rPr>
              <a:t>APP</a:t>
            </a:r>
            <a:r>
              <a:rPr lang="zh-CN" altLang="en-US" sz="1600" dirty="0">
                <a:latin typeface="微软雅黑" panose="020B0503020204020204" pitchFamily="34" charset="-122"/>
                <a:ea typeface="微软雅黑" panose="020B0503020204020204" pitchFamily="34" charset="-122"/>
              </a:rPr>
              <a:t>控制我们的设备了。</a:t>
            </a:r>
            <a:endParaRPr lang="en-US" altLang="zh-CN" sz="1600" dirty="0">
              <a:latin typeface="微软雅黑" panose="020B0503020204020204" pitchFamily="34" charset="-122"/>
              <a:ea typeface="微软雅黑" panose="020B0503020204020204" pitchFamily="34" charset="-122"/>
            </a:endParaRPr>
          </a:p>
        </p:txBody>
      </p:sp>
      <p:cxnSp>
        <p:nvCxnSpPr>
          <p:cNvPr id="12" name="直接连接符 11">
            <a:extLst>
              <a:ext uri="{FF2B5EF4-FFF2-40B4-BE49-F238E27FC236}">
                <a16:creationId xmlns:a16="http://schemas.microsoft.com/office/drawing/2014/main" id="{210F4323-155A-4ED2-BCBF-0703F05D1C26}"/>
              </a:ext>
            </a:extLst>
          </p:cNvPr>
          <p:cNvCxnSpPr/>
          <p:nvPr/>
        </p:nvCxnSpPr>
        <p:spPr>
          <a:xfrm>
            <a:off x="2066924" y="3656628"/>
            <a:ext cx="3571875"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pic>
        <p:nvPicPr>
          <p:cNvPr id="14" name="图片 13">
            <a:extLst>
              <a:ext uri="{FF2B5EF4-FFF2-40B4-BE49-F238E27FC236}">
                <a16:creationId xmlns:a16="http://schemas.microsoft.com/office/drawing/2014/main" id="{BC330718-ECD8-4297-A62D-6AA4DE20058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54901" y="2150861"/>
            <a:ext cx="5502400" cy="3668267"/>
          </a:xfrm>
          <a:prstGeom prst="rect">
            <a:avLst/>
          </a:prstGeom>
        </p:spPr>
      </p:pic>
      <p:pic>
        <p:nvPicPr>
          <p:cNvPr id="9" name="图片 8">
            <a:extLst>
              <a:ext uri="{FF2B5EF4-FFF2-40B4-BE49-F238E27FC236}">
                <a16:creationId xmlns:a16="http://schemas.microsoft.com/office/drawing/2014/main" id="{D102D5D3-09C8-7146-90AE-24B2083B6A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7593" y="-298438"/>
            <a:ext cx="1317407" cy="1317407"/>
          </a:xfrm>
          <a:prstGeom prst="rect">
            <a:avLst/>
          </a:prstGeom>
        </p:spPr>
      </p:pic>
    </p:spTree>
    <p:extLst>
      <p:ext uri="{BB962C8B-B14F-4D97-AF65-F5344CB8AC3E}">
        <p14:creationId xmlns:p14="http://schemas.microsoft.com/office/powerpoint/2010/main" val="22060840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00CC06-6987-214A-9351-F2C855331C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767" y="1516767"/>
            <a:ext cx="3824465" cy="3824465"/>
          </a:xfrm>
          <a:prstGeom prst="rect">
            <a:avLst/>
          </a:prstGeom>
        </p:spPr>
      </p:pic>
    </p:spTree>
    <p:extLst>
      <p:ext uri="{BB962C8B-B14F-4D97-AF65-F5344CB8AC3E}">
        <p14:creationId xmlns:p14="http://schemas.microsoft.com/office/powerpoint/2010/main" val="1396613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4AA71D4B-2D23-C040-8B87-92D65F6E8F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3090" y="-356461"/>
            <a:ext cx="1699130" cy="1699130"/>
          </a:xfrm>
          <a:prstGeom prst="rect">
            <a:avLst/>
          </a:prstGeom>
        </p:spPr>
      </p:pic>
      <p:pic>
        <p:nvPicPr>
          <p:cNvPr id="6" name="图片 5" descr="图片包含 文字, 纵横字谜&#10;&#10;描述已自动生成">
            <a:extLst>
              <a:ext uri="{FF2B5EF4-FFF2-40B4-BE49-F238E27FC236}">
                <a16:creationId xmlns:a16="http://schemas.microsoft.com/office/drawing/2014/main" id="{33E6C498-089E-6E42-9FF2-7E81354CA4EF}"/>
              </a:ext>
            </a:extLst>
          </p:cNvPr>
          <p:cNvPicPr>
            <a:picLocks noChangeAspect="1"/>
          </p:cNvPicPr>
          <p:nvPr/>
        </p:nvPicPr>
        <p:blipFill rotWithShape="1">
          <a:blip r:embed="rId3">
            <a:extLst>
              <a:ext uri="{28A0092B-C50C-407E-A947-70E740481C1C}">
                <a14:useLocalDpi xmlns:a14="http://schemas.microsoft.com/office/drawing/2010/main" val="0"/>
              </a:ext>
            </a:extLst>
          </a:blip>
          <a:srcRect l="7363" t="9350" r="7213" b="27984"/>
          <a:stretch/>
        </p:blipFill>
        <p:spPr>
          <a:xfrm>
            <a:off x="4631409" y="1956661"/>
            <a:ext cx="2929181" cy="2944678"/>
          </a:xfrm>
          <a:prstGeom prst="rect">
            <a:avLst/>
          </a:prstGeom>
        </p:spPr>
      </p:pic>
    </p:spTree>
    <p:extLst>
      <p:ext uri="{BB962C8B-B14F-4D97-AF65-F5344CB8AC3E}">
        <p14:creationId xmlns:p14="http://schemas.microsoft.com/office/powerpoint/2010/main" val="30681516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5D5B6B2C-681B-424F-97D2-94337388CCA4}"/>
              </a:ext>
            </a:extLst>
          </p:cNvPr>
          <p:cNvSpPr/>
          <p:nvPr/>
        </p:nvSpPr>
        <p:spPr>
          <a:xfrm>
            <a:off x="0" y="0"/>
            <a:ext cx="12192000" cy="6857999"/>
          </a:xfrm>
          <a:prstGeom prst="rect">
            <a:avLst/>
          </a:prstGeom>
          <a:solidFill>
            <a:srgbClr val="E5E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灯片编号占位符 3">
            <a:extLst>
              <a:ext uri="{FF2B5EF4-FFF2-40B4-BE49-F238E27FC236}">
                <a16:creationId xmlns:a16="http://schemas.microsoft.com/office/drawing/2014/main" id="{BC70783D-EA37-4D9D-A932-A6930CD1EAD8}"/>
              </a:ext>
            </a:extLst>
          </p:cNvPr>
          <p:cNvSpPr>
            <a:spLocks noGrp="1"/>
          </p:cNvSpPr>
          <p:nvPr>
            <p:ph type="sldNum" sz="quarter" idx="12"/>
          </p:nvPr>
        </p:nvSpPr>
        <p:spPr/>
        <p:txBody>
          <a:bodyPr/>
          <a:lstStyle/>
          <a:p>
            <a:fld id="{5DD3DB80-B894-403A-B48E-6FDC1A72010E}" type="slidenum">
              <a:rPr lang="zh-CN" altLang="en-US" smtClean="0"/>
              <a:pPr/>
              <a:t>3</a:t>
            </a:fld>
            <a:endParaRPr lang="zh-CN" altLang="en-US"/>
          </a:p>
        </p:txBody>
      </p:sp>
      <p:sp>
        <p:nvSpPr>
          <p:cNvPr id="7" name="íṣlïḍê">
            <a:extLst>
              <a:ext uri="{FF2B5EF4-FFF2-40B4-BE49-F238E27FC236}">
                <a16:creationId xmlns:a16="http://schemas.microsoft.com/office/drawing/2014/main" id="{C13E7206-9135-4FDD-A33C-49ABA4FE6C62}"/>
              </a:ext>
            </a:extLst>
          </p:cNvPr>
          <p:cNvSpPr/>
          <p:nvPr/>
        </p:nvSpPr>
        <p:spPr>
          <a:xfrm>
            <a:off x="8258175" y="0"/>
            <a:ext cx="39338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cxnSp>
        <p:nvCxnSpPr>
          <p:cNvPr id="10" name="直接连接符 9">
            <a:extLst>
              <a:ext uri="{FF2B5EF4-FFF2-40B4-BE49-F238E27FC236}">
                <a16:creationId xmlns:a16="http://schemas.microsoft.com/office/drawing/2014/main" id="{CDE865CC-78BB-4982-A948-091F5C0CF09C}"/>
              </a:ext>
            </a:extLst>
          </p:cNvPr>
          <p:cNvCxnSpPr/>
          <p:nvPr/>
        </p:nvCxnSpPr>
        <p:spPr>
          <a:xfrm>
            <a:off x="8759669" y="2836725"/>
            <a:ext cx="253096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iSḻîḍê">
            <a:extLst>
              <a:ext uri="{FF2B5EF4-FFF2-40B4-BE49-F238E27FC236}">
                <a16:creationId xmlns:a16="http://schemas.microsoft.com/office/drawing/2014/main" id="{20B85F55-8335-42F3-B593-2F52E06F4F75}"/>
              </a:ext>
            </a:extLst>
          </p:cNvPr>
          <p:cNvSpPr/>
          <p:nvPr/>
        </p:nvSpPr>
        <p:spPr>
          <a:xfrm>
            <a:off x="8759669" y="2066345"/>
            <a:ext cx="2332649" cy="1239102"/>
          </a:xfrm>
          <a:prstGeom prst="rect">
            <a:avLst/>
          </a:prstGeom>
        </p:spPr>
        <p:txBody>
          <a:bodyPr wrap="none" lIns="0" tIns="0" rIns="0" bIns="0" anchor="ctr" anchorCtr="0">
            <a:normAutofit/>
          </a:bodyPr>
          <a:lstStyle/>
          <a:p>
            <a:pPr lvl="0" defTabSz="914378">
              <a:defRPr/>
            </a:pPr>
            <a:r>
              <a:rPr lang="zh-CN" altLang="en-US" sz="2800" b="1" dirty="0"/>
              <a:t>何谓机智云？</a:t>
            </a:r>
            <a:br>
              <a:rPr lang="en-US" altLang="zh-CN" sz="2800" b="1" dirty="0"/>
            </a:br>
            <a:endParaRPr lang="zh-CN" altLang="en-US" sz="2800" b="1" dirty="0"/>
          </a:p>
        </p:txBody>
      </p:sp>
      <p:pic>
        <p:nvPicPr>
          <p:cNvPr id="16" name="图片 15">
            <a:extLst>
              <a:ext uri="{FF2B5EF4-FFF2-40B4-BE49-F238E27FC236}">
                <a16:creationId xmlns:a16="http://schemas.microsoft.com/office/drawing/2014/main" id="{9A80F8E2-74CC-4968-B99C-76AA0795B7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410" y="2494097"/>
            <a:ext cx="5281665" cy="2277125"/>
          </a:xfrm>
          <a:prstGeom prst="rect">
            <a:avLst/>
          </a:prstGeom>
        </p:spPr>
      </p:pic>
      <p:sp>
        <p:nvSpPr>
          <p:cNvPr id="18" name="文本框 17">
            <a:extLst>
              <a:ext uri="{FF2B5EF4-FFF2-40B4-BE49-F238E27FC236}">
                <a16:creationId xmlns:a16="http://schemas.microsoft.com/office/drawing/2014/main" id="{16216419-945F-4D93-AC2A-2C9960E4A1CC}"/>
              </a:ext>
            </a:extLst>
          </p:cNvPr>
          <p:cNvSpPr txBox="1"/>
          <p:nvPr/>
        </p:nvSpPr>
        <p:spPr>
          <a:xfrm>
            <a:off x="8610599" y="3061266"/>
            <a:ext cx="3454401" cy="1477328"/>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机智云是致力于物联网、智能硬件云服务的开发平台，为开发者提供自助式智能硬件开发工具和开放的云端服务。</a:t>
            </a:r>
            <a:br>
              <a:rPr lang="en-US" altLang="zh-CN" sz="1200" dirty="0">
                <a:latin typeface="微软雅黑" panose="020B0503020204020204" pitchFamily="34" charset="-122"/>
                <a:ea typeface="微软雅黑" panose="020B0503020204020204" pitchFamily="34" charset="-122"/>
              </a:rPr>
            </a:br>
            <a:endParaRPr lang="zh-CN" altLang="en-US" dirty="0"/>
          </a:p>
        </p:txBody>
      </p:sp>
      <p:pic>
        <p:nvPicPr>
          <p:cNvPr id="12" name="图片 11">
            <a:extLst>
              <a:ext uri="{FF2B5EF4-FFF2-40B4-BE49-F238E27FC236}">
                <a16:creationId xmlns:a16="http://schemas.microsoft.com/office/drawing/2014/main" id="{BB88831E-8BE9-CC49-9BA0-26A7EAF626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7593" y="-298438"/>
            <a:ext cx="1317407" cy="1317407"/>
          </a:xfrm>
          <a:prstGeom prst="rect">
            <a:avLst/>
          </a:prstGeom>
        </p:spPr>
      </p:pic>
    </p:spTree>
    <p:extLst>
      <p:ext uri="{BB962C8B-B14F-4D97-AF65-F5344CB8AC3E}">
        <p14:creationId xmlns:p14="http://schemas.microsoft.com/office/powerpoint/2010/main" val="2225196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82F927D8-4653-FA40-8BCB-3C5777033D89}"/>
              </a:ext>
            </a:extLst>
          </p:cNvPr>
          <p:cNvPicPr>
            <a:picLocks noChangeAspect="1"/>
          </p:cNvPicPr>
          <p:nvPr/>
        </p:nvPicPr>
        <p:blipFill rotWithShape="1">
          <a:blip r:embed="rId2">
            <a:extLst>
              <a:ext uri="{28A0092B-C50C-407E-A947-70E740481C1C}">
                <a14:useLocalDpi xmlns:a14="http://schemas.microsoft.com/office/drawing/2010/main" val="0"/>
              </a:ext>
            </a:extLst>
          </a:blip>
          <a:srcRect l="3216" r="3216"/>
          <a:stretch/>
        </p:blipFill>
        <p:spPr>
          <a:xfrm>
            <a:off x="0" y="0"/>
            <a:ext cx="12192000" cy="6858000"/>
          </a:xfrm>
          <a:prstGeom prst="rect">
            <a:avLst/>
          </a:prstGeom>
        </p:spPr>
      </p:pic>
      <p:sp>
        <p:nvSpPr>
          <p:cNvPr id="3" name="副标题 2">
            <a:extLst>
              <a:ext uri="{FF2B5EF4-FFF2-40B4-BE49-F238E27FC236}">
                <a16:creationId xmlns:a16="http://schemas.microsoft.com/office/drawing/2014/main" id="{DF93D5CB-2BD1-426C-8A54-0FF605FD2779}"/>
              </a:ext>
            </a:extLst>
          </p:cNvPr>
          <p:cNvSpPr>
            <a:spLocks noGrp="1"/>
          </p:cNvSpPr>
          <p:nvPr>
            <p:ph type="subTitle" idx="1"/>
          </p:nvPr>
        </p:nvSpPr>
        <p:spPr>
          <a:xfrm>
            <a:off x="4200083" y="1070149"/>
            <a:ext cx="7842142" cy="3332747"/>
          </a:xfrm>
        </p:spPr>
        <p:txBody>
          <a:bodyPr/>
          <a:lstStyle/>
          <a:p>
            <a:pPr algn="r"/>
            <a:r>
              <a:rPr lang="en-US" altLang="zh-CN" sz="4000" b="1" dirty="0">
                <a:solidFill>
                  <a:schemeClr val="bg1"/>
                </a:solidFill>
                <a:latin typeface="Microsoft YaHei" panose="020B0503020204020204" pitchFamily="34" charset="-122"/>
                <a:ea typeface="Microsoft YaHei" panose="020B0503020204020204" pitchFamily="34" charset="-122"/>
              </a:rPr>
              <a:t>“</a:t>
            </a:r>
            <a:r>
              <a:rPr lang="zh-CN" altLang="zh-CN" sz="4000" b="1" dirty="0">
                <a:solidFill>
                  <a:schemeClr val="bg1"/>
                </a:solidFill>
                <a:latin typeface="Microsoft YaHei" panose="020B0503020204020204" pitchFamily="34" charset="-122"/>
                <a:ea typeface="Microsoft YaHei" panose="020B0503020204020204" pitchFamily="34" charset="-122"/>
              </a:rPr>
              <a:t>代码自动生成工具</a:t>
            </a:r>
            <a:r>
              <a:rPr lang="en-US" altLang="zh-CN" sz="4000" b="1" dirty="0">
                <a:solidFill>
                  <a:schemeClr val="bg1"/>
                </a:solidFill>
                <a:latin typeface="Microsoft YaHei" panose="020B0503020204020204" pitchFamily="34" charset="-122"/>
                <a:ea typeface="Microsoft YaHei" panose="020B0503020204020204" pitchFamily="34" charset="-122"/>
              </a:rPr>
              <a:t>”</a:t>
            </a:r>
          </a:p>
          <a:p>
            <a:pPr algn="r"/>
            <a:endParaRPr lang="zh-CN" altLang="zh-CN" dirty="0">
              <a:solidFill>
                <a:schemeClr val="bg1"/>
              </a:solidFill>
              <a:latin typeface="Microsoft YaHei" panose="020B0503020204020204" pitchFamily="34" charset="-122"/>
              <a:ea typeface="Microsoft YaHei" panose="020B0503020204020204" pitchFamily="34" charset="-122"/>
            </a:endParaRPr>
          </a:p>
          <a:p>
            <a:pPr algn="r"/>
            <a:endParaRPr lang="zh-CN" altLang="en-US" dirty="0">
              <a:solidFill>
                <a:schemeClr val="bg1"/>
              </a:solidFill>
            </a:endParaRPr>
          </a:p>
        </p:txBody>
      </p:sp>
      <p:sp>
        <p:nvSpPr>
          <p:cNvPr id="4" name="文本框 3">
            <a:extLst>
              <a:ext uri="{FF2B5EF4-FFF2-40B4-BE49-F238E27FC236}">
                <a16:creationId xmlns:a16="http://schemas.microsoft.com/office/drawing/2014/main" id="{0B0AD827-B189-A84F-A75F-3AAD42BCC9FD}"/>
              </a:ext>
            </a:extLst>
          </p:cNvPr>
          <p:cNvSpPr txBox="1"/>
          <p:nvPr/>
        </p:nvSpPr>
        <p:spPr>
          <a:xfrm>
            <a:off x="3817915" y="1777354"/>
            <a:ext cx="7919551" cy="1200329"/>
          </a:xfrm>
          <a:prstGeom prst="rect">
            <a:avLst/>
          </a:prstGeom>
          <a:noFill/>
        </p:spPr>
        <p:txBody>
          <a:bodyPr wrap="square" rtlCol="0">
            <a:spAutoFit/>
          </a:bodyPr>
          <a:lstStyle/>
          <a:p>
            <a:pPr algn="r"/>
            <a:r>
              <a:rPr lang="zh-CN" altLang="zh-CN" dirty="0">
                <a:solidFill>
                  <a:schemeClr val="bg1"/>
                </a:solidFill>
                <a:latin typeface="Microsoft YaHei" panose="020B0503020204020204" pitchFamily="34" charset="-122"/>
                <a:ea typeface="Microsoft YaHei" panose="020B0503020204020204" pitchFamily="34" charset="-122"/>
              </a:rPr>
              <a:t>为了降低开发者的开发门槛，缩短开发周期，降低开发资源投入，机智云</a:t>
            </a:r>
            <a:r>
              <a:rPr lang="en-US" altLang="zh-CN" dirty="0">
                <a:solidFill>
                  <a:schemeClr val="bg1"/>
                </a:solidFill>
                <a:latin typeface="Microsoft YaHei" panose="020B0503020204020204" pitchFamily="34" charset="-122"/>
                <a:ea typeface="Microsoft YaHei" panose="020B0503020204020204" pitchFamily="34" charset="-122"/>
              </a:rPr>
              <a:t>(</a:t>
            </a:r>
            <a:r>
              <a:rPr lang="en-US" altLang="zh-CN" dirty="0" err="1">
                <a:solidFill>
                  <a:schemeClr val="bg1"/>
                </a:solidFill>
                <a:latin typeface="Microsoft YaHei" panose="020B0503020204020204" pitchFamily="34" charset="-122"/>
                <a:ea typeface="Microsoft YaHei" panose="020B0503020204020204" pitchFamily="34" charset="-122"/>
              </a:rPr>
              <a:t>Gizwits</a:t>
            </a:r>
            <a:r>
              <a:rPr lang="en-US" altLang="zh-CN" dirty="0">
                <a:solidFill>
                  <a:schemeClr val="bg1"/>
                </a:solidFill>
                <a:latin typeface="Microsoft YaHei" panose="020B0503020204020204" pitchFamily="34" charset="-122"/>
                <a:ea typeface="Microsoft YaHei" panose="020B0503020204020204" pitchFamily="34" charset="-122"/>
              </a:rPr>
              <a:t>)</a:t>
            </a:r>
            <a:r>
              <a:rPr lang="zh-CN" altLang="zh-CN" dirty="0">
                <a:solidFill>
                  <a:schemeClr val="bg1"/>
                </a:solidFill>
                <a:latin typeface="Microsoft YaHei" panose="020B0503020204020204" pitchFamily="34" charset="-122"/>
                <a:ea typeface="Microsoft YaHei" panose="020B0503020204020204" pitchFamily="34" charset="-122"/>
              </a:rPr>
              <a:t>推出可代码自动生成服务。云端会根据产品定义的数据点生成对应产品的设备端代码。</a:t>
            </a:r>
          </a:p>
          <a:p>
            <a:pPr algn="r"/>
            <a:endParaRPr kumimoji="1" lang="zh-CN" altLang="en-US" dirty="0">
              <a:solidFill>
                <a:schemeClr val="bg1"/>
              </a:solidFill>
            </a:endParaRPr>
          </a:p>
        </p:txBody>
      </p:sp>
    </p:spTree>
    <p:extLst>
      <p:ext uri="{BB962C8B-B14F-4D97-AF65-F5344CB8AC3E}">
        <p14:creationId xmlns:p14="http://schemas.microsoft.com/office/powerpoint/2010/main" val="1120794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EC99641-B07B-124D-911B-9F0D698335C3}"/>
              </a:ext>
            </a:extLst>
          </p:cNvPr>
          <p:cNvSpPr txBox="1"/>
          <p:nvPr/>
        </p:nvSpPr>
        <p:spPr>
          <a:xfrm>
            <a:off x="2214807" y="3429000"/>
            <a:ext cx="7762386" cy="861774"/>
          </a:xfrm>
          <a:prstGeom prst="rect">
            <a:avLst/>
          </a:prstGeom>
          <a:noFill/>
        </p:spPr>
        <p:txBody>
          <a:bodyPr wrap="square" rtlCol="0">
            <a:spAutoFit/>
          </a:bodyPr>
          <a:lstStyle/>
          <a:p>
            <a:pPr algn="ctr"/>
            <a:r>
              <a:rPr lang="zh-CN" altLang="zh-CN" sz="1600" dirty="0">
                <a:latin typeface="Microsoft YaHei" panose="020B0503020204020204" pitchFamily="34" charset="-122"/>
                <a:ea typeface="Microsoft YaHei" panose="020B0503020204020204" pitchFamily="34" charset="-122"/>
              </a:rPr>
              <a:t>使用自动生成的代码开发产品就不必再处理协议相关的部分了开发者可以将节省出来的精力集中在产品的核心功能开发上了</a:t>
            </a:r>
          </a:p>
          <a:p>
            <a:pPr algn="r"/>
            <a:endParaRPr kumimoji="1" lang="zh-CN" altLang="en-US" dirty="0">
              <a:solidFill>
                <a:srgbClr val="00B0F0"/>
              </a:solidFill>
            </a:endParaRPr>
          </a:p>
        </p:txBody>
      </p:sp>
      <p:sp>
        <p:nvSpPr>
          <p:cNvPr id="3" name="文本框 2">
            <a:extLst>
              <a:ext uri="{FF2B5EF4-FFF2-40B4-BE49-F238E27FC236}">
                <a16:creationId xmlns:a16="http://schemas.microsoft.com/office/drawing/2014/main" id="{3DE6B918-9D2C-954E-AD5B-ED773D8A481A}"/>
              </a:ext>
            </a:extLst>
          </p:cNvPr>
          <p:cNvSpPr txBox="1"/>
          <p:nvPr/>
        </p:nvSpPr>
        <p:spPr>
          <a:xfrm>
            <a:off x="4464784" y="2598003"/>
            <a:ext cx="3262432" cy="830997"/>
          </a:xfrm>
          <a:prstGeom prst="rect">
            <a:avLst/>
          </a:prstGeom>
          <a:noFill/>
        </p:spPr>
        <p:txBody>
          <a:bodyPr wrap="none" rtlCol="0">
            <a:spAutoFit/>
          </a:bodyPr>
          <a:lstStyle/>
          <a:p>
            <a:r>
              <a:rPr kumimoji="1" lang="zh-CN" altLang="en-US" sz="4800" dirty="0">
                <a:latin typeface="Microsoft YaHei" panose="020B0503020204020204" pitchFamily="34" charset="-122"/>
                <a:ea typeface="Microsoft YaHei" panose="020B0503020204020204" pitchFamily="34" charset="-122"/>
              </a:rPr>
              <a:t>他的好处</a:t>
            </a:r>
            <a:r>
              <a:rPr kumimoji="1" lang="zh-CN" altLang="en-US" sz="4800" dirty="0">
                <a:solidFill>
                  <a:srgbClr val="00B0F0"/>
                </a:solidFill>
                <a:latin typeface="Microsoft YaHei" panose="020B0503020204020204" pitchFamily="34" charset="-122"/>
                <a:ea typeface="Microsoft YaHei" panose="020B0503020204020204" pitchFamily="34" charset="-122"/>
              </a:rPr>
              <a:t>？</a:t>
            </a:r>
          </a:p>
        </p:txBody>
      </p:sp>
      <p:pic>
        <p:nvPicPr>
          <p:cNvPr id="4" name="图片 3">
            <a:extLst>
              <a:ext uri="{FF2B5EF4-FFF2-40B4-BE49-F238E27FC236}">
                <a16:creationId xmlns:a16="http://schemas.microsoft.com/office/drawing/2014/main" id="{DC1FAAA4-DB4E-CE44-9762-3D07306C57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7593" y="-298438"/>
            <a:ext cx="1317407" cy="1317407"/>
          </a:xfrm>
          <a:prstGeom prst="rect">
            <a:avLst/>
          </a:prstGeom>
        </p:spPr>
      </p:pic>
    </p:spTree>
    <p:extLst>
      <p:ext uri="{BB962C8B-B14F-4D97-AF65-F5344CB8AC3E}">
        <p14:creationId xmlns:p14="http://schemas.microsoft.com/office/powerpoint/2010/main" val="3862883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DF93D5CB-2BD1-426C-8A54-0FF605FD2779}"/>
              </a:ext>
            </a:extLst>
          </p:cNvPr>
          <p:cNvSpPr>
            <a:spLocks noGrp="1"/>
          </p:cNvSpPr>
          <p:nvPr>
            <p:ph type="subTitle" idx="1"/>
          </p:nvPr>
        </p:nvSpPr>
        <p:spPr>
          <a:xfrm>
            <a:off x="547607" y="2769733"/>
            <a:ext cx="9144000" cy="3775156"/>
          </a:xfrm>
        </p:spPr>
        <p:txBody>
          <a:bodyPr>
            <a:normAutofit/>
          </a:bodyPr>
          <a:lstStyle/>
          <a:p>
            <a:pPr algn="l"/>
            <a:endParaRPr lang="en-US" altLang="zh-CN" sz="3200" dirty="0">
              <a:latin typeface="Microsoft YaHei" panose="020B0503020204020204" pitchFamily="34" charset="-122"/>
              <a:ea typeface="Microsoft YaHei" panose="020B0503020204020204" pitchFamily="34" charset="-122"/>
            </a:endParaRPr>
          </a:p>
          <a:p>
            <a:pPr marL="342900" indent="-342900" algn="l">
              <a:buFont typeface="Arial" panose="020B0604020202020204" pitchFamily="34" charset="0"/>
              <a:buChar char="•"/>
            </a:pPr>
            <a:r>
              <a:rPr lang="zh-CN" altLang="zh-CN" b="1" dirty="0">
                <a:solidFill>
                  <a:srgbClr val="00B0F0"/>
                </a:solidFill>
                <a:latin typeface="Microsoft YaHei" panose="020B0503020204020204" pitchFamily="34" charset="-122"/>
                <a:ea typeface="Microsoft YaHei" panose="020B0503020204020204" pitchFamily="34" charset="-122"/>
              </a:rPr>
              <a:t>独立</a:t>
            </a:r>
            <a:r>
              <a:rPr lang="en-US" altLang="zh-CN" b="1" dirty="0">
                <a:solidFill>
                  <a:srgbClr val="00B0F0"/>
                </a:solidFill>
                <a:latin typeface="Microsoft YaHei" panose="020B0503020204020204" pitchFamily="34" charset="-122"/>
                <a:ea typeface="Microsoft YaHei" panose="020B0503020204020204" pitchFamily="34" charset="-122"/>
              </a:rPr>
              <a:t> MCU </a:t>
            </a:r>
            <a:r>
              <a:rPr lang="zh-CN" altLang="zh-CN" b="1" dirty="0">
                <a:solidFill>
                  <a:srgbClr val="00B0F0"/>
                </a:solidFill>
                <a:latin typeface="Microsoft YaHei" panose="020B0503020204020204" pitchFamily="34" charset="-122"/>
                <a:ea typeface="Microsoft YaHei" panose="020B0503020204020204" pitchFamily="34" charset="-122"/>
              </a:rPr>
              <a:t>方案</a:t>
            </a:r>
            <a:endParaRPr lang="en-US" altLang="zh-CN" b="1" dirty="0">
              <a:solidFill>
                <a:srgbClr val="00B0F0"/>
              </a:solidFill>
              <a:latin typeface="Microsoft YaHei" panose="020B0503020204020204" pitchFamily="34" charset="-122"/>
              <a:ea typeface="Microsoft YaHei" panose="020B0503020204020204" pitchFamily="34" charset="-122"/>
            </a:endParaRPr>
          </a:p>
          <a:p>
            <a:pPr marL="342900" indent="-342900" algn="l">
              <a:buFont typeface="Arial" panose="020B0604020202020204" pitchFamily="34" charset="0"/>
              <a:buChar char="•"/>
            </a:pPr>
            <a:r>
              <a:rPr lang="en-US" altLang="zh-CN" dirty="0">
                <a:latin typeface="Microsoft YaHei" panose="020B0503020204020204" pitchFamily="34" charset="-122"/>
                <a:ea typeface="Microsoft YaHei" panose="020B0503020204020204" pitchFamily="34" charset="-122"/>
              </a:rPr>
              <a:t>SOC </a:t>
            </a:r>
            <a:r>
              <a:rPr lang="zh-CN" altLang="zh-CN" dirty="0">
                <a:latin typeface="Microsoft YaHei" panose="020B0503020204020204" pitchFamily="34" charset="-122"/>
                <a:ea typeface="Microsoft YaHei" panose="020B0503020204020204" pitchFamily="34" charset="-122"/>
              </a:rPr>
              <a:t>方案</a:t>
            </a:r>
          </a:p>
          <a:p>
            <a:endParaRPr lang="zh-CN" altLang="en-US" dirty="0"/>
          </a:p>
        </p:txBody>
      </p:sp>
      <p:pic>
        <p:nvPicPr>
          <p:cNvPr id="4" name="图片 3">
            <a:extLst>
              <a:ext uri="{FF2B5EF4-FFF2-40B4-BE49-F238E27FC236}">
                <a16:creationId xmlns:a16="http://schemas.microsoft.com/office/drawing/2014/main" id="{A4BFB4E7-6B1C-4F33-BAF0-F4AA2AD49FC2}"/>
              </a:ext>
            </a:extLst>
          </p:cNvPr>
          <p:cNvPicPr/>
          <p:nvPr/>
        </p:nvPicPr>
        <p:blipFill>
          <a:blip r:embed="rId2"/>
          <a:stretch>
            <a:fillRect/>
          </a:stretch>
        </p:blipFill>
        <p:spPr>
          <a:xfrm>
            <a:off x="5938572" y="2969663"/>
            <a:ext cx="5964938" cy="1687648"/>
          </a:xfrm>
          <a:prstGeom prst="rect">
            <a:avLst/>
          </a:prstGeom>
        </p:spPr>
      </p:pic>
      <p:sp>
        <p:nvSpPr>
          <p:cNvPr id="2" name="文本框 1">
            <a:extLst>
              <a:ext uri="{FF2B5EF4-FFF2-40B4-BE49-F238E27FC236}">
                <a16:creationId xmlns:a16="http://schemas.microsoft.com/office/drawing/2014/main" id="{4DD3FEED-8330-C144-AFAB-8B3DFAAE2ABF}"/>
              </a:ext>
            </a:extLst>
          </p:cNvPr>
          <p:cNvSpPr txBox="1"/>
          <p:nvPr/>
        </p:nvSpPr>
        <p:spPr>
          <a:xfrm>
            <a:off x="547607" y="2146564"/>
            <a:ext cx="6340197" cy="861774"/>
          </a:xfrm>
          <a:prstGeom prst="rect">
            <a:avLst/>
          </a:prstGeom>
          <a:noFill/>
        </p:spPr>
        <p:txBody>
          <a:bodyPr wrap="none" rtlCol="0">
            <a:spAutoFit/>
          </a:bodyPr>
          <a:lstStyle/>
          <a:p>
            <a:r>
              <a:rPr lang="zh-CN" altLang="zh-CN" sz="3200" dirty="0">
                <a:latin typeface="Microsoft YaHei" panose="020B0503020204020204" pitchFamily="34" charset="-122"/>
                <a:ea typeface="Microsoft YaHei" panose="020B0503020204020204" pitchFamily="34" charset="-122"/>
              </a:rPr>
              <a:t>目前自动生成服务支持的硬件方案</a:t>
            </a:r>
            <a:endParaRPr lang="en-US" altLang="zh-CN" sz="3200" dirty="0">
              <a:latin typeface="Microsoft YaHei" panose="020B0503020204020204" pitchFamily="34" charset="-122"/>
              <a:ea typeface="Microsoft YaHei" panose="020B0503020204020204" pitchFamily="34" charset="-122"/>
            </a:endParaRPr>
          </a:p>
          <a:p>
            <a:endParaRPr kumimoji="1" lang="zh-CN" altLang="en-US" dirty="0"/>
          </a:p>
        </p:txBody>
      </p:sp>
      <p:pic>
        <p:nvPicPr>
          <p:cNvPr id="5" name="图片 4">
            <a:extLst>
              <a:ext uri="{FF2B5EF4-FFF2-40B4-BE49-F238E27FC236}">
                <a16:creationId xmlns:a16="http://schemas.microsoft.com/office/drawing/2014/main" id="{CC0F4A6E-2D68-F543-B80E-4FAA066979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7593" y="-298438"/>
            <a:ext cx="1317407" cy="1317407"/>
          </a:xfrm>
          <a:prstGeom prst="rect">
            <a:avLst/>
          </a:prstGeom>
        </p:spPr>
      </p:pic>
    </p:spTree>
    <p:extLst>
      <p:ext uri="{BB962C8B-B14F-4D97-AF65-F5344CB8AC3E}">
        <p14:creationId xmlns:p14="http://schemas.microsoft.com/office/powerpoint/2010/main" val="767335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C6EE31-6396-4A79-A286-9073E3CB5D3A}"/>
              </a:ext>
            </a:extLst>
          </p:cNvPr>
          <p:cNvSpPr>
            <a:spLocks noGrp="1"/>
          </p:cNvSpPr>
          <p:nvPr>
            <p:ph type="title"/>
          </p:nvPr>
        </p:nvSpPr>
        <p:spPr>
          <a:xfrm>
            <a:off x="3585731" y="734373"/>
            <a:ext cx="10850563" cy="1028699"/>
          </a:xfrm>
        </p:spPr>
        <p:txBody>
          <a:bodyPr>
            <a:noAutofit/>
          </a:bodyPr>
          <a:lstStyle/>
          <a:p>
            <a:r>
              <a:rPr lang="zh-CN" altLang="en-US" sz="3200" dirty="0">
                <a:latin typeface="微软雅黑" panose="020B0503020204020204" pitchFamily="34" charset="-122"/>
                <a:ea typeface="微软雅黑" panose="020B0503020204020204" pitchFamily="34" charset="-122"/>
              </a:rPr>
              <a:t>如何使用机智云开发产品？</a:t>
            </a:r>
            <a:br>
              <a:rPr lang="en-US" altLang="zh-CN" sz="3200" dirty="0">
                <a:solidFill>
                  <a:srgbClr val="FF0000"/>
                </a:solidFill>
                <a:latin typeface="微软雅黑" panose="020B0503020204020204" pitchFamily="34" charset="-122"/>
                <a:ea typeface="微软雅黑" panose="020B0503020204020204" pitchFamily="34" charset="-122"/>
              </a:rPr>
            </a:br>
            <a:endParaRPr lang="zh-CN" altLang="en-US" sz="3200" dirty="0"/>
          </a:p>
        </p:txBody>
      </p:sp>
      <p:sp>
        <p:nvSpPr>
          <p:cNvPr id="6" name="iṧ1îḋé">
            <a:extLst>
              <a:ext uri="{FF2B5EF4-FFF2-40B4-BE49-F238E27FC236}">
                <a16:creationId xmlns:a16="http://schemas.microsoft.com/office/drawing/2014/main" id="{6806C6D1-D12D-4EED-8E81-CDE0D6E7B28A}"/>
              </a:ext>
            </a:extLst>
          </p:cNvPr>
          <p:cNvSpPr/>
          <p:nvPr/>
        </p:nvSpPr>
        <p:spPr>
          <a:xfrm>
            <a:off x="1664398" y="2326524"/>
            <a:ext cx="9218200" cy="2033005"/>
          </a:xfrm>
          <a:custGeom>
            <a:avLst/>
            <a:gdLst/>
            <a:ahLst/>
            <a:cxnLst/>
            <a:rect l="0" t="0" r="0" b="0"/>
            <a:pathLst>
              <a:path w="120000" h="120000" extrusionOk="0">
                <a:moveTo>
                  <a:pt x="31167" y="120000"/>
                </a:moveTo>
                <a:lnTo>
                  <a:pt x="105350" y="120000"/>
                </a:lnTo>
                <a:lnTo>
                  <a:pt x="105350" y="120000"/>
                </a:lnTo>
                <a:cubicBezTo>
                  <a:pt x="105603" y="120000"/>
                  <a:pt x="105843" y="119933"/>
                  <a:pt x="106097" y="119933"/>
                </a:cubicBezTo>
                <a:lnTo>
                  <a:pt x="106844" y="119733"/>
                </a:lnTo>
                <a:lnTo>
                  <a:pt x="107578" y="119334"/>
                </a:lnTo>
                <a:cubicBezTo>
                  <a:pt x="107818" y="119134"/>
                  <a:pt x="108058" y="119001"/>
                  <a:pt x="108298" y="118801"/>
                </a:cubicBezTo>
                <a:cubicBezTo>
                  <a:pt x="108539" y="118601"/>
                  <a:pt x="108765" y="118335"/>
                  <a:pt x="109006" y="118135"/>
                </a:cubicBezTo>
                <a:lnTo>
                  <a:pt x="109699" y="117336"/>
                </a:lnTo>
                <a:cubicBezTo>
                  <a:pt x="109926" y="117003"/>
                  <a:pt x="110166" y="116736"/>
                  <a:pt x="110393" y="116403"/>
                </a:cubicBezTo>
                <a:cubicBezTo>
                  <a:pt x="110607" y="116004"/>
                  <a:pt x="110833" y="115671"/>
                  <a:pt x="111047" y="115271"/>
                </a:cubicBezTo>
                <a:lnTo>
                  <a:pt x="111701" y="114073"/>
                </a:lnTo>
                <a:cubicBezTo>
                  <a:pt x="111914" y="113607"/>
                  <a:pt x="112114" y="113207"/>
                  <a:pt x="112328" y="112741"/>
                </a:cubicBezTo>
                <a:cubicBezTo>
                  <a:pt x="112528" y="112275"/>
                  <a:pt x="112741" y="111809"/>
                  <a:pt x="112941" y="111342"/>
                </a:cubicBezTo>
                <a:lnTo>
                  <a:pt x="113542" y="109744"/>
                </a:lnTo>
                <a:cubicBezTo>
                  <a:pt x="113742" y="109211"/>
                  <a:pt x="113929" y="108612"/>
                  <a:pt x="114129" y="108079"/>
                </a:cubicBezTo>
                <a:cubicBezTo>
                  <a:pt x="114302" y="107480"/>
                  <a:pt x="114489" y="106881"/>
                  <a:pt x="114663" y="106281"/>
                </a:cubicBezTo>
                <a:cubicBezTo>
                  <a:pt x="114849" y="105682"/>
                  <a:pt x="115023" y="105083"/>
                  <a:pt x="115210" y="104483"/>
                </a:cubicBezTo>
                <a:lnTo>
                  <a:pt x="115703" y="102419"/>
                </a:lnTo>
                <a:lnTo>
                  <a:pt x="116197" y="100355"/>
                </a:lnTo>
                <a:lnTo>
                  <a:pt x="116664" y="98224"/>
                </a:lnTo>
                <a:lnTo>
                  <a:pt x="117091" y="95893"/>
                </a:lnTo>
                <a:cubicBezTo>
                  <a:pt x="117224" y="95094"/>
                  <a:pt x="117371" y="94361"/>
                  <a:pt x="117505" y="93562"/>
                </a:cubicBezTo>
                <a:cubicBezTo>
                  <a:pt x="117625" y="92763"/>
                  <a:pt x="117758" y="91897"/>
                  <a:pt x="117878" y="91098"/>
                </a:cubicBezTo>
                <a:cubicBezTo>
                  <a:pt x="117998" y="90299"/>
                  <a:pt x="118105" y="89433"/>
                  <a:pt x="118225" y="88634"/>
                </a:cubicBezTo>
                <a:cubicBezTo>
                  <a:pt x="118332" y="87769"/>
                  <a:pt x="118452" y="86836"/>
                  <a:pt x="118559" y="85971"/>
                </a:cubicBezTo>
                <a:lnTo>
                  <a:pt x="118839" y="83374"/>
                </a:lnTo>
                <a:cubicBezTo>
                  <a:pt x="118932" y="82441"/>
                  <a:pt x="119012" y="81509"/>
                  <a:pt x="119106" y="80577"/>
                </a:cubicBezTo>
                <a:cubicBezTo>
                  <a:pt x="119186" y="79711"/>
                  <a:pt x="119266" y="78779"/>
                  <a:pt x="119346" y="77913"/>
                </a:cubicBezTo>
                <a:cubicBezTo>
                  <a:pt x="119412" y="76914"/>
                  <a:pt x="119466" y="75982"/>
                  <a:pt x="119533" y="74983"/>
                </a:cubicBezTo>
                <a:cubicBezTo>
                  <a:pt x="119586" y="74051"/>
                  <a:pt x="119653" y="73052"/>
                  <a:pt x="119706" y="72119"/>
                </a:cubicBezTo>
                <a:cubicBezTo>
                  <a:pt x="119746" y="71120"/>
                  <a:pt x="119799" y="70122"/>
                  <a:pt x="119839" y="69123"/>
                </a:cubicBezTo>
                <a:cubicBezTo>
                  <a:pt x="119866" y="68124"/>
                  <a:pt x="119906" y="67125"/>
                  <a:pt x="119933" y="66126"/>
                </a:cubicBezTo>
                <a:cubicBezTo>
                  <a:pt x="119946" y="65127"/>
                  <a:pt x="119973" y="64062"/>
                  <a:pt x="119986" y="63063"/>
                </a:cubicBezTo>
                <a:cubicBezTo>
                  <a:pt x="119986" y="62064"/>
                  <a:pt x="120000" y="60998"/>
                  <a:pt x="120000" y="60000"/>
                </a:cubicBezTo>
                <a:lnTo>
                  <a:pt x="120000" y="60000"/>
                </a:lnTo>
                <a:cubicBezTo>
                  <a:pt x="120000" y="59001"/>
                  <a:pt x="119986" y="57935"/>
                  <a:pt x="119986" y="56936"/>
                </a:cubicBezTo>
                <a:cubicBezTo>
                  <a:pt x="119973" y="55937"/>
                  <a:pt x="119946" y="54872"/>
                  <a:pt x="119933" y="53873"/>
                </a:cubicBezTo>
                <a:cubicBezTo>
                  <a:pt x="119906" y="52874"/>
                  <a:pt x="119866" y="51875"/>
                  <a:pt x="119839" y="50876"/>
                </a:cubicBezTo>
                <a:cubicBezTo>
                  <a:pt x="119799" y="49877"/>
                  <a:pt x="119746" y="48879"/>
                  <a:pt x="119706" y="47880"/>
                </a:cubicBezTo>
                <a:cubicBezTo>
                  <a:pt x="119653" y="46947"/>
                  <a:pt x="119586" y="45948"/>
                  <a:pt x="119533" y="45016"/>
                </a:cubicBezTo>
                <a:cubicBezTo>
                  <a:pt x="119466" y="44017"/>
                  <a:pt x="119412" y="43085"/>
                  <a:pt x="119346" y="42086"/>
                </a:cubicBezTo>
                <a:cubicBezTo>
                  <a:pt x="119266" y="41220"/>
                  <a:pt x="119186" y="40288"/>
                  <a:pt x="119106" y="39422"/>
                </a:cubicBezTo>
                <a:cubicBezTo>
                  <a:pt x="119012" y="38490"/>
                  <a:pt x="118932" y="37558"/>
                  <a:pt x="118839" y="36625"/>
                </a:cubicBezTo>
                <a:lnTo>
                  <a:pt x="118559" y="34028"/>
                </a:lnTo>
                <a:cubicBezTo>
                  <a:pt x="118452" y="33163"/>
                  <a:pt x="118332" y="32230"/>
                  <a:pt x="118225" y="31365"/>
                </a:cubicBezTo>
                <a:cubicBezTo>
                  <a:pt x="118105" y="30566"/>
                  <a:pt x="117998" y="29700"/>
                  <a:pt x="117878" y="28901"/>
                </a:cubicBezTo>
                <a:cubicBezTo>
                  <a:pt x="117758" y="28102"/>
                  <a:pt x="117625" y="27236"/>
                  <a:pt x="117505" y="26437"/>
                </a:cubicBezTo>
                <a:cubicBezTo>
                  <a:pt x="117371" y="25638"/>
                  <a:pt x="117224" y="24905"/>
                  <a:pt x="117091" y="24106"/>
                </a:cubicBezTo>
                <a:lnTo>
                  <a:pt x="116664" y="21775"/>
                </a:lnTo>
                <a:lnTo>
                  <a:pt x="116197" y="19644"/>
                </a:lnTo>
                <a:lnTo>
                  <a:pt x="115703" y="17580"/>
                </a:lnTo>
                <a:lnTo>
                  <a:pt x="115210" y="15516"/>
                </a:lnTo>
                <a:cubicBezTo>
                  <a:pt x="115023" y="14916"/>
                  <a:pt x="114849" y="14317"/>
                  <a:pt x="114663" y="13718"/>
                </a:cubicBezTo>
                <a:cubicBezTo>
                  <a:pt x="114489" y="13118"/>
                  <a:pt x="114302" y="12519"/>
                  <a:pt x="114129" y="11920"/>
                </a:cubicBezTo>
                <a:cubicBezTo>
                  <a:pt x="113929" y="11387"/>
                  <a:pt x="113742" y="10788"/>
                  <a:pt x="113542" y="10255"/>
                </a:cubicBezTo>
                <a:lnTo>
                  <a:pt x="112941" y="8657"/>
                </a:lnTo>
                <a:cubicBezTo>
                  <a:pt x="112741" y="8190"/>
                  <a:pt x="112528" y="7724"/>
                  <a:pt x="112328" y="7258"/>
                </a:cubicBezTo>
                <a:cubicBezTo>
                  <a:pt x="112114" y="6792"/>
                  <a:pt x="111914" y="6392"/>
                  <a:pt x="111701" y="5926"/>
                </a:cubicBezTo>
                <a:lnTo>
                  <a:pt x="111047" y="4728"/>
                </a:lnTo>
                <a:cubicBezTo>
                  <a:pt x="110833" y="4328"/>
                  <a:pt x="110607" y="3995"/>
                  <a:pt x="110393" y="3596"/>
                </a:cubicBezTo>
                <a:cubicBezTo>
                  <a:pt x="110166" y="3263"/>
                  <a:pt x="109926" y="2996"/>
                  <a:pt x="109699" y="2663"/>
                </a:cubicBezTo>
                <a:lnTo>
                  <a:pt x="109006" y="1864"/>
                </a:lnTo>
                <a:cubicBezTo>
                  <a:pt x="108765" y="1664"/>
                  <a:pt x="108539" y="1398"/>
                  <a:pt x="108298" y="1198"/>
                </a:cubicBezTo>
                <a:cubicBezTo>
                  <a:pt x="108058" y="998"/>
                  <a:pt x="107818" y="865"/>
                  <a:pt x="107578" y="665"/>
                </a:cubicBezTo>
                <a:lnTo>
                  <a:pt x="106844" y="266"/>
                </a:lnTo>
                <a:lnTo>
                  <a:pt x="106097" y="66"/>
                </a:lnTo>
                <a:cubicBezTo>
                  <a:pt x="105843" y="66"/>
                  <a:pt x="105603" y="0"/>
                  <a:pt x="105350" y="0"/>
                </a:cubicBezTo>
                <a:lnTo>
                  <a:pt x="14649" y="0"/>
                </a:lnTo>
                <a:lnTo>
                  <a:pt x="14649" y="0"/>
                </a:lnTo>
                <a:cubicBezTo>
                  <a:pt x="14396" y="0"/>
                  <a:pt x="14156" y="66"/>
                  <a:pt x="13902" y="66"/>
                </a:cubicBezTo>
                <a:lnTo>
                  <a:pt x="13155" y="266"/>
                </a:lnTo>
                <a:lnTo>
                  <a:pt x="12421" y="665"/>
                </a:lnTo>
                <a:cubicBezTo>
                  <a:pt x="12181" y="865"/>
                  <a:pt x="11941" y="998"/>
                  <a:pt x="11701" y="1198"/>
                </a:cubicBezTo>
                <a:cubicBezTo>
                  <a:pt x="11460" y="1398"/>
                  <a:pt x="11234" y="1664"/>
                  <a:pt x="10993" y="1864"/>
                </a:cubicBezTo>
                <a:lnTo>
                  <a:pt x="10300" y="2663"/>
                </a:lnTo>
                <a:cubicBezTo>
                  <a:pt x="10073" y="2996"/>
                  <a:pt x="9833" y="3263"/>
                  <a:pt x="9606" y="3596"/>
                </a:cubicBezTo>
                <a:cubicBezTo>
                  <a:pt x="9392" y="3995"/>
                  <a:pt x="9166" y="4328"/>
                  <a:pt x="8952" y="4728"/>
                </a:cubicBezTo>
                <a:lnTo>
                  <a:pt x="8298" y="5926"/>
                </a:lnTo>
                <a:cubicBezTo>
                  <a:pt x="8085" y="6392"/>
                  <a:pt x="7885" y="6792"/>
                  <a:pt x="7671" y="7258"/>
                </a:cubicBezTo>
                <a:cubicBezTo>
                  <a:pt x="7471" y="7724"/>
                  <a:pt x="7258" y="8190"/>
                  <a:pt x="7058" y="8657"/>
                </a:cubicBezTo>
                <a:lnTo>
                  <a:pt x="6457" y="10255"/>
                </a:lnTo>
                <a:cubicBezTo>
                  <a:pt x="6257" y="10788"/>
                  <a:pt x="6070" y="11387"/>
                  <a:pt x="5870" y="11920"/>
                </a:cubicBezTo>
                <a:cubicBezTo>
                  <a:pt x="5697" y="12519"/>
                  <a:pt x="5510" y="13118"/>
                  <a:pt x="5336" y="13718"/>
                </a:cubicBezTo>
                <a:cubicBezTo>
                  <a:pt x="5150" y="14317"/>
                  <a:pt x="4976" y="14916"/>
                  <a:pt x="4789" y="15516"/>
                </a:cubicBezTo>
                <a:lnTo>
                  <a:pt x="4296" y="17580"/>
                </a:lnTo>
                <a:lnTo>
                  <a:pt x="3802" y="19644"/>
                </a:lnTo>
                <a:lnTo>
                  <a:pt x="3335" y="21775"/>
                </a:lnTo>
                <a:lnTo>
                  <a:pt x="2908" y="24106"/>
                </a:lnTo>
                <a:cubicBezTo>
                  <a:pt x="2775" y="24905"/>
                  <a:pt x="2628" y="25638"/>
                  <a:pt x="2494" y="26437"/>
                </a:cubicBezTo>
                <a:cubicBezTo>
                  <a:pt x="2374" y="27236"/>
                  <a:pt x="2241" y="28102"/>
                  <a:pt x="2121" y="28901"/>
                </a:cubicBezTo>
                <a:cubicBezTo>
                  <a:pt x="2001" y="29700"/>
                  <a:pt x="1894" y="30566"/>
                  <a:pt x="1774" y="31365"/>
                </a:cubicBezTo>
                <a:cubicBezTo>
                  <a:pt x="1667" y="32230"/>
                  <a:pt x="1547" y="33163"/>
                  <a:pt x="1440" y="34028"/>
                </a:cubicBezTo>
                <a:lnTo>
                  <a:pt x="1160" y="36625"/>
                </a:lnTo>
                <a:cubicBezTo>
                  <a:pt x="1067" y="37558"/>
                  <a:pt x="987" y="38490"/>
                  <a:pt x="893" y="39422"/>
                </a:cubicBezTo>
                <a:cubicBezTo>
                  <a:pt x="813" y="40288"/>
                  <a:pt x="733" y="41220"/>
                  <a:pt x="653" y="42086"/>
                </a:cubicBezTo>
                <a:cubicBezTo>
                  <a:pt x="587" y="43085"/>
                  <a:pt x="533" y="44017"/>
                  <a:pt x="466" y="45016"/>
                </a:cubicBezTo>
                <a:cubicBezTo>
                  <a:pt x="413" y="45948"/>
                  <a:pt x="346" y="46947"/>
                  <a:pt x="293" y="47880"/>
                </a:cubicBezTo>
                <a:cubicBezTo>
                  <a:pt x="253" y="48879"/>
                  <a:pt x="200" y="49877"/>
                  <a:pt x="160" y="50876"/>
                </a:cubicBezTo>
                <a:cubicBezTo>
                  <a:pt x="133" y="51875"/>
                  <a:pt x="93" y="52874"/>
                  <a:pt x="66" y="53873"/>
                </a:cubicBezTo>
                <a:cubicBezTo>
                  <a:pt x="53" y="54872"/>
                  <a:pt x="26" y="55937"/>
                  <a:pt x="13" y="56936"/>
                </a:cubicBezTo>
                <a:cubicBezTo>
                  <a:pt x="13" y="57935"/>
                  <a:pt x="0" y="59001"/>
                  <a:pt x="0" y="60000"/>
                </a:cubicBezTo>
              </a:path>
            </a:pathLst>
          </a:custGeom>
          <a:noFill/>
          <a:ln w="9525" cap="flat" cmpd="sng">
            <a:solidFill>
              <a:schemeClr val="accent5"/>
            </a:solidFill>
            <a:prstDash val="dash"/>
            <a:round/>
            <a:headEnd type="none" w="med" len="med"/>
            <a:tailEnd type="none" w="med" len="med"/>
          </a:ln>
        </p:spPr>
        <p:txBody>
          <a:bodyPr wrap="square" lIns="91440" tIns="45720" rIns="91440" bIns="45720" anchor="ctr">
            <a:normAutofit fontScale="25000" lnSpcReduction="20000"/>
          </a:bodyPr>
          <a:lstStyle/>
          <a:p>
            <a:pPr algn="ctr"/>
            <a:endParaRPr/>
          </a:p>
        </p:txBody>
      </p:sp>
      <p:sp>
        <p:nvSpPr>
          <p:cNvPr id="7" name="ïṡ1íḍê">
            <a:extLst>
              <a:ext uri="{FF2B5EF4-FFF2-40B4-BE49-F238E27FC236}">
                <a16:creationId xmlns:a16="http://schemas.microsoft.com/office/drawing/2014/main" id="{2059CBAC-77A2-4ADF-B99C-D2068A44878E}"/>
              </a:ext>
            </a:extLst>
          </p:cNvPr>
          <p:cNvSpPr/>
          <p:nvPr/>
        </p:nvSpPr>
        <p:spPr>
          <a:xfrm>
            <a:off x="3709715" y="4066477"/>
            <a:ext cx="590227" cy="590227"/>
          </a:xfrm>
          <a:prstGeom prst="ellipse">
            <a:avLst/>
          </a:prstGeom>
          <a:solidFill>
            <a:srgbClr val="00B0F0"/>
          </a:solidFill>
          <a:ln>
            <a:noFill/>
          </a:ln>
        </p:spPr>
        <p:txBody>
          <a:bodyPr wrap="square" lIns="91440" tIns="45720" rIns="91440" bIns="45720" anchor="ctr">
            <a:normAutofit/>
          </a:bodyPr>
          <a:lstStyle/>
          <a:p>
            <a:pPr algn="ctr"/>
            <a:endParaRPr dirty="0"/>
          </a:p>
        </p:txBody>
      </p:sp>
      <p:sp>
        <p:nvSpPr>
          <p:cNvPr id="8" name="iṩ1ïḓè">
            <a:extLst>
              <a:ext uri="{FF2B5EF4-FFF2-40B4-BE49-F238E27FC236}">
                <a16:creationId xmlns:a16="http://schemas.microsoft.com/office/drawing/2014/main" id="{39B5DE6E-1550-476A-BCF9-AC0EB9BA2F92}"/>
              </a:ext>
            </a:extLst>
          </p:cNvPr>
          <p:cNvSpPr/>
          <p:nvPr/>
        </p:nvSpPr>
        <p:spPr>
          <a:xfrm>
            <a:off x="6438631" y="4066477"/>
            <a:ext cx="590227" cy="590227"/>
          </a:xfrm>
          <a:prstGeom prst="ellipse">
            <a:avLst/>
          </a:prstGeom>
          <a:solidFill>
            <a:srgbClr val="00B0F0"/>
          </a:solidFill>
          <a:ln>
            <a:noFill/>
          </a:ln>
        </p:spPr>
        <p:txBody>
          <a:bodyPr wrap="square" lIns="91440" tIns="45720" rIns="91440" bIns="45720" anchor="ctr">
            <a:normAutofit/>
          </a:bodyPr>
          <a:lstStyle/>
          <a:p>
            <a:pPr algn="ctr"/>
            <a:endParaRPr/>
          </a:p>
        </p:txBody>
      </p:sp>
      <p:sp>
        <p:nvSpPr>
          <p:cNvPr id="9" name="işľïḓè">
            <a:extLst>
              <a:ext uri="{FF2B5EF4-FFF2-40B4-BE49-F238E27FC236}">
                <a16:creationId xmlns:a16="http://schemas.microsoft.com/office/drawing/2014/main" id="{8BBCC977-6538-491B-8B06-9F8135EDCBF8}"/>
              </a:ext>
            </a:extLst>
          </p:cNvPr>
          <p:cNvSpPr/>
          <p:nvPr/>
        </p:nvSpPr>
        <p:spPr>
          <a:xfrm>
            <a:off x="9167546" y="4066477"/>
            <a:ext cx="590227" cy="590227"/>
          </a:xfrm>
          <a:prstGeom prst="ellipse">
            <a:avLst/>
          </a:prstGeom>
          <a:solidFill>
            <a:srgbClr val="00B0F0"/>
          </a:solidFill>
          <a:ln>
            <a:noFill/>
          </a:ln>
        </p:spPr>
        <p:txBody>
          <a:bodyPr wrap="square" lIns="91440" tIns="45720" rIns="91440" bIns="45720" anchor="ctr">
            <a:normAutofit/>
          </a:bodyPr>
          <a:lstStyle/>
          <a:p>
            <a:pPr algn="ctr"/>
            <a:endParaRPr/>
          </a:p>
        </p:txBody>
      </p:sp>
      <p:sp>
        <p:nvSpPr>
          <p:cNvPr id="10" name="ïSlídè">
            <a:extLst>
              <a:ext uri="{FF2B5EF4-FFF2-40B4-BE49-F238E27FC236}">
                <a16:creationId xmlns:a16="http://schemas.microsoft.com/office/drawing/2014/main" id="{4F0D8CB7-AA7C-4836-ABA7-E9EFA5735B22}"/>
              </a:ext>
            </a:extLst>
          </p:cNvPr>
          <p:cNvSpPr/>
          <p:nvPr/>
        </p:nvSpPr>
        <p:spPr>
          <a:xfrm>
            <a:off x="3709715" y="2028950"/>
            <a:ext cx="590227" cy="590227"/>
          </a:xfrm>
          <a:prstGeom prst="ellipse">
            <a:avLst/>
          </a:prstGeom>
          <a:solidFill>
            <a:schemeClr val="bg1">
              <a:lumMod val="65000"/>
            </a:schemeClr>
          </a:solidFill>
          <a:ln>
            <a:noFill/>
          </a:ln>
        </p:spPr>
        <p:txBody>
          <a:bodyPr wrap="square" lIns="91440" tIns="45720" rIns="91440" bIns="45720" anchor="ctr">
            <a:normAutofit/>
          </a:bodyPr>
          <a:lstStyle/>
          <a:p>
            <a:pPr algn="ctr"/>
            <a:endParaRPr/>
          </a:p>
        </p:txBody>
      </p:sp>
      <p:sp>
        <p:nvSpPr>
          <p:cNvPr id="11" name="is1íḑê">
            <a:extLst>
              <a:ext uri="{FF2B5EF4-FFF2-40B4-BE49-F238E27FC236}">
                <a16:creationId xmlns:a16="http://schemas.microsoft.com/office/drawing/2014/main" id="{17074ABF-EC87-4577-A1F4-ACE5555639B2}"/>
              </a:ext>
            </a:extLst>
          </p:cNvPr>
          <p:cNvSpPr/>
          <p:nvPr/>
        </p:nvSpPr>
        <p:spPr>
          <a:xfrm>
            <a:off x="1354398" y="3306883"/>
            <a:ext cx="607166" cy="607166"/>
          </a:xfrm>
          <a:prstGeom prst="ellipse">
            <a:avLst/>
          </a:prstGeom>
          <a:solidFill>
            <a:srgbClr val="00B0F0"/>
          </a:solidFill>
          <a:ln>
            <a:noFill/>
          </a:ln>
        </p:spPr>
        <p:txBody>
          <a:bodyPr wrap="square" lIns="91440" tIns="45720" rIns="91440" bIns="45720" anchor="ctr">
            <a:normAutofit/>
          </a:bodyPr>
          <a:lstStyle/>
          <a:p>
            <a:pPr algn="ctr"/>
            <a:endParaRPr dirty="0"/>
          </a:p>
        </p:txBody>
      </p:sp>
      <p:sp>
        <p:nvSpPr>
          <p:cNvPr id="13" name="ïṡľíďè">
            <a:extLst>
              <a:ext uri="{FF2B5EF4-FFF2-40B4-BE49-F238E27FC236}">
                <a16:creationId xmlns:a16="http://schemas.microsoft.com/office/drawing/2014/main" id="{173A841C-C58A-4483-BEA9-1E75219313BE}"/>
              </a:ext>
            </a:extLst>
          </p:cNvPr>
          <p:cNvSpPr txBox="1"/>
          <p:nvPr/>
        </p:nvSpPr>
        <p:spPr>
          <a:xfrm>
            <a:off x="2906377" y="2744363"/>
            <a:ext cx="2194730" cy="670197"/>
          </a:xfrm>
          <a:prstGeom prst="rect">
            <a:avLst/>
          </a:prstGeom>
          <a:noFill/>
          <a:ln>
            <a:noFill/>
          </a:ln>
        </p:spPr>
        <p:txBody>
          <a:bodyPr wrap="square" lIns="91440" tIns="45720" rIns="91440" bIns="45720" anchor="t" anchorCtr="0">
            <a:normAutofit/>
          </a:bodyPr>
          <a:lstStyle/>
          <a:p>
            <a:pPr>
              <a:lnSpc>
                <a:spcPct val="170000"/>
              </a:lnSpc>
            </a:pPr>
            <a:r>
              <a:rPr lang="zh-CN" altLang="en-US" sz="900" dirty="0">
                <a:latin typeface="微软雅黑" panose="020B0503020204020204" pitchFamily="34" charset="-122"/>
                <a:ea typeface="微软雅黑" panose="020B0503020204020204" pitchFamily="34" charset="-122"/>
              </a:rPr>
              <a:t>         登录开发者中心，创建产品，</a:t>
            </a:r>
            <a:endParaRPr lang="en-US" altLang="zh-CN" sz="900" dirty="0">
              <a:latin typeface="微软雅黑" panose="020B0503020204020204" pitchFamily="34" charset="-122"/>
              <a:ea typeface="微软雅黑" panose="020B0503020204020204" pitchFamily="34" charset="-122"/>
            </a:endParaRPr>
          </a:p>
          <a:p>
            <a:pPr algn="ctr">
              <a:lnSpc>
                <a:spcPct val="170000"/>
              </a:lnSpc>
            </a:pPr>
            <a:r>
              <a:rPr lang="zh-CN" altLang="en-US" sz="900" dirty="0">
                <a:latin typeface="微软雅黑" panose="020B0503020204020204" pitchFamily="34" charset="-122"/>
                <a:ea typeface="微软雅黑" panose="020B0503020204020204" pitchFamily="34" charset="-122"/>
              </a:rPr>
              <a:t>创建数据点</a:t>
            </a:r>
            <a:endParaRPr lang="en-US" altLang="zh-CN" sz="900" dirty="0">
              <a:latin typeface="微软雅黑" panose="020B0503020204020204" pitchFamily="34" charset="-122"/>
              <a:ea typeface="微软雅黑" panose="020B0503020204020204" pitchFamily="34" charset="-122"/>
            </a:endParaRPr>
          </a:p>
        </p:txBody>
      </p:sp>
      <p:sp>
        <p:nvSpPr>
          <p:cNvPr id="15" name="í$1îďe">
            <a:extLst>
              <a:ext uri="{FF2B5EF4-FFF2-40B4-BE49-F238E27FC236}">
                <a16:creationId xmlns:a16="http://schemas.microsoft.com/office/drawing/2014/main" id="{1806D3EF-9A3C-4516-AC1C-4693ACD601E2}"/>
              </a:ext>
            </a:extLst>
          </p:cNvPr>
          <p:cNvSpPr txBox="1"/>
          <p:nvPr/>
        </p:nvSpPr>
        <p:spPr>
          <a:xfrm>
            <a:off x="614089" y="3962916"/>
            <a:ext cx="2254594" cy="481714"/>
          </a:xfrm>
          <a:prstGeom prst="rect">
            <a:avLst/>
          </a:prstGeom>
          <a:noFill/>
          <a:ln>
            <a:noFill/>
          </a:ln>
        </p:spPr>
        <p:txBody>
          <a:bodyPr wrap="square" lIns="91440" tIns="45720" rIns="91440" bIns="45720" anchor="t" anchorCtr="0">
            <a:normAutofit/>
          </a:bodyPr>
          <a:lstStyle/>
          <a:p>
            <a:pPr>
              <a:lnSpc>
                <a:spcPct val="150000"/>
              </a:lnSpc>
            </a:pPr>
            <a:r>
              <a:rPr lang="zh-CN" altLang="en-US" sz="900" dirty="0">
                <a:latin typeface="微软雅黑" panose="020B0503020204020204" pitchFamily="34" charset="-122"/>
                <a:ea typeface="微软雅黑" panose="020B0503020204020204" pitchFamily="34" charset="-122"/>
              </a:rPr>
              <a:t>        登录</a:t>
            </a:r>
            <a:r>
              <a:rPr lang="en-US" altLang="zh-CN" sz="900" dirty="0">
                <a:latin typeface="微软雅黑" panose="020B0503020204020204" pitchFamily="34" charset="-122"/>
                <a:ea typeface="微软雅黑" panose="020B0503020204020204" pitchFamily="34" charset="-122"/>
                <a:hlinkClick r:id="rId2"/>
              </a:rPr>
              <a:t>http://dev.gizwits.com</a:t>
            </a:r>
            <a:endParaRPr lang="en-US" altLang="zh-CN" sz="900" dirty="0">
              <a:latin typeface="微软雅黑" panose="020B0503020204020204" pitchFamily="34" charset="-122"/>
              <a:ea typeface="微软雅黑" panose="020B0503020204020204" pitchFamily="34" charset="-122"/>
            </a:endParaRPr>
          </a:p>
          <a:p>
            <a:pPr algn="ctr">
              <a:lnSpc>
                <a:spcPct val="150000"/>
              </a:lnSpc>
            </a:pPr>
            <a:r>
              <a:rPr lang="zh-CN" altLang="en-US" sz="900" dirty="0">
                <a:latin typeface="微软雅黑" panose="020B0503020204020204" pitchFamily="34" charset="-122"/>
                <a:ea typeface="微软雅黑" panose="020B0503020204020204" pitchFamily="34" charset="-122"/>
              </a:rPr>
              <a:t>注册账号。</a:t>
            </a:r>
            <a:endParaRPr lang="en-US" altLang="zh-CN" sz="900" dirty="0">
              <a:latin typeface="微软雅黑" panose="020B0503020204020204" pitchFamily="34" charset="-122"/>
              <a:ea typeface="微软雅黑" panose="020B0503020204020204" pitchFamily="34" charset="-122"/>
            </a:endParaRPr>
          </a:p>
        </p:txBody>
      </p:sp>
      <p:sp>
        <p:nvSpPr>
          <p:cNvPr id="17" name="îšḻide">
            <a:extLst>
              <a:ext uri="{FF2B5EF4-FFF2-40B4-BE49-F238E27FC236}">
                <a16:creationId xmlns:a16="http://schemas.microsoft.com/office/drawing/2014/main" id="{98BFFF95-0D00-4F17-8B2C-B0466BF51D30}"/>
              </a:ext>
            </a:extLst>
          </p:cNvPr>
          <p:cNvSpPr txBox="1"/>
          <p:nvPr/>
        </p:nvSpPr>
        <p:spPr>
          <a:xfrm>
            <a:off x="5797990" y="2698282"/>
            <a:ext cx="2049473" cy="1079738"/>
          </a:xfrm>
          <a:prstGeom prst="rect">
            <a:avLst/>
          </a:prstGeom>
          <a:noFill/>
          <a:ln>
            <a:noFill/>
          </a:ln>
        </p:spPr>
        <p:txBody>
          <a:bodyPr wrap="square" lIns="91440" tIns="45720" rIns="91440" bIns="45720" anchor="t" anchorCtr="0">
            <a:normAutofit/>
          </a:bodyPr>
          <a:lstStyle/>
          <a:p>
            <a:pPr>
              <a:lnSpc>
                <a:spcPct val="170000"/>
              </a:lnSpc>
            </a:pPr>
            <a:r>
              <a:rPr lang="zh-CN" altLang="en-US" sz="900" dirty="0">
                <a:latin typeface="微软雅黑" panose="020B0503020204020204" pitchFamily="34" charset="-122"/>
                <a:ea typeface="微软雅黑" panose="020B0503020204020204" pitchFamily="34" charset="-122"/>
              </a:rPr>
              <a:t>手机端安装：机智云</a:t>
            </a:r>
            <a:r>
              <a:rPr lang="en-US" altLang="zh-CN" sz="900" dirty="0">
                <a:latin typeface="微软雅黑" panose="020B0503020204020204" pitchFamily="34" charset="-122"/>
                <a:ea typeface="微软雅黑" panose="020B0503020204020204" pitchFamily="34" charset="-122"/>
              </a:rPr>
              <a:t>Wi-Fi/</a:t>
            </a:r>
            <a:r>
              <a:rPr lang="zh-CN" altLang="en-US" sz="900" dirty="0">
                <a:latin typeface="微软雅黑" panose="020B0503020204020204" pitchFamily="34" charset="-122"/>
                <a:ea typeface="微软雅黑" panose="020B0503020204020204" pitchFamily="34" charset="-122"/>
              </a:rPr>
              <a:t>移动通信</a:t>
            </a:r>
            <a:endParaRPr lang="en-US" altLang="zh-CN" sz="900" dirty="0">
              <a:latin typeface="微软雅黑" panose="020B0503020204020204" pitchFamily="34" charset="-122"/>
              <a:ea typeface="微软雅黑" panose="020B0503020204020204" pitchFamily="34" charset="-122"/>
            </a:endParaRPr>
          </a:p>
          <a:p>
            <a:pPr algn="ctr">
              <a:lnSpc>
                <a:spcPct val="170000"/>
              </a:lnSpc>
            </a:pPr>
            <a:r>
              <a:rPr lang="zh-CN" altLang="en-US" sz="900" dirty="0">
                <a:latin typeface="微软雅黑" panose="020B0503020204020204" pitchFamily="34" charset="-122"/>
                <a:ea typeface="微软雅黑" panose="020B0503020204020204" pitchFamily="34" charset="-122"/>
              </a:rPr>
              <a:t>产品调试</a:t>
            </a:r>
            <a:r>
              <a:rPr lang="en-US" altLang="zh-CN" sz="900" dirty="0">
                <a:latin typeface="微软雅黑" panose="020B0503020204020204" pitchFamily="34" charset="-122"/>
                <a:ea typeface="微软雅黑" panose="020B0503020204020204" pitchFamily="34" charset="-122"/>
              </a:rPr>
              <a:t>App</a:t>
            </a:r>
          </a:p>
        </p:txBody>
      </p:sp>
      <p:sp>
        <p:nvSpPr>
          <p:cNvPr id="19" name="ïś1ïḋê">
            <a:extLst>
              <a:ext uri="{FF2B5EF4-FFF2-40B4-BE49-F238E27FC236}">
                <a16:creationId xmlns:a16="http://schemas.microsoft.com/office/drawing/2014/main" id="{402BEA6A-14D4-4889-BA3D-633E2EB89FC8}"/>
              </a:ext>
            </a:extLst>
          </p:cNvPr>
          <p:cNvSpPr txBox="1"/>
          <p:nvPr/>
        </p:nvSpPr>
        <p:spPr>
          <a:xfrm>
            <a:off x="8448278" y="2788313"/>
            <a:ext cx="2049472" cy="405274"/>
          </a:xfrm>
          <a:prstGeom prst="rect">
            <a:avLst/>
          </a:prstGeom>
          <a:noFill/>
          <a:ln>
            <a:noFill/>
          </a:ln>
        </p:spPr>
        <p:txBody>
          <a:bodyPr wrap="square" lIns="91440" tIns="45720" rIns="91440" bIns="45720" anchor="t" anchorCtr="0">
            <a:normAutofit/>
          </a:bodyPr>
          <a:lstStyle/>
          <a:p>
            <a:pPr lvl="0" algn="ctr">
              <a:lnSpc>
                <a:spcPct val="150000"/>
              </a:lnSpc>
              <a:buSzPct val="25000"/>
            </a:pPr>
            <a:r>
              <a:rPr lang="zh-CN" altLang="en-US" sz="900" dirty="0">
                <a:latin typeface="微软雅黑" panose="020B0503020204020204" pitchFamily="34" charset="-122"/>
                <a:ea typeface="微软雅黑" panose="020B0503020204020204" pitchFamily="34" charset="-122"/>
              </a:rPr>
              <a:t>虚拟设备调试、自动生产代码</a:t>
            </a:r>
            <a:endParaRPr lang="en-US" altLang="zh-CN" sz="900" dirty="0">
              <a:latin typeface="微软雅黑" panose="020B0503020204020204" pitchFamily="34" charset="-122"/>
              <a:ea typeface="微软雅黑" panose="020B0503020204020204" pitchFamily="34" charset="-122"/>
            </a:endParaRPr>
          </a:p>
        </p:txBody>
      </p:sp>
      <p:sp>
        <p:nvSpPr>
          <p:cNvPr id="21" name="ïşļíḋê">
            <a:extLst>
              <a:ext uri="{FF2B5EF4-FFF2-40B4-BE49-F238E27FC236}">
                <a16:creationId xmlns:a16="http://schemas.microsoft.com/office/drawing/2014/main" id="{497BD58F-FFB5-457D-8222-31AEA22C498F}"/>
              </a:ext>
            </a:extLst>
          </p:cNvPr>
          <p:cNvSpPr txBox="1"/>
          <p:nvPr/>
        </p:nvSpPr>
        <p:spPr>
          <a:xfrm>
            <a:off x="3225913" y="4856953"/>
            <a:ext cx="2148057" cy="590226"/>
          </a:xfrm>
          <a:prstGeom prst="rect">
            <a:avLst/>
          </a:prstGeom>
          <a:noFill/>
          <a:ln>
            <a:noFill/>
          </a:ln>
        </p:spPr>
        <p:txBody>
          <a:bodyPr wrap="square" lIns="91440" tIns="45720" rIns="91440" bIns="45720" anchor="t" anchorCtr="0">
            <a:normAutofit/>
          </a:bodyPr>
          <a:lstStyle/>
          <a:p>
            <a:pPr>
              <a:lnSpc>
                <a:spcPct val="150000"/>
              </a:lnSpc>
            </a:pPr>
            <a:r>
              <a:rPr lang="en-US" altLang="zh-CN" sz="900" dirty="0">
                <a:latin typeface="微软雅黑" panose="020B0503020204020204" pitchFamily="34" charset="-122"/>
                <a:ea typeface="微软雅黑" panose="020B0503020204020204" pitchFamily="34" charset="-122"/>
              </a:rPr>
              <a:t>APP</a:t>
            </a:r>
            <a:r>
              <a:rPr lang="zh-CN" altLang="en-US" sz="900" dirty="0">
                <a:latin typeface="微软雅黑" panose="020B0503020204020204" pitchFamily="34" charset="-122"/>
                <a:ea typeface="微软雅黑" panose="020B0503020204020204" pitchFamily="34" charset="-122"/>
              </a:rPr>
              <a:t>绑定设备、完成开发</a:t>
            </a:r>
            <a:endParaRPr lang="en-US" altLang="zh-CN" sz="900" dirty="0">
              <a:latin typeface="微软雅黑" panose="020B0503020204020204" pitchFamily="34" charset="-122"/>
              <a:ea typeface="微软雅黑" panose="020B0503020204020204" pitchFamily="34" charset="-122"/>
            </a:endParaRPr>
          </a:p>
        </p:txBody>
      </p:sp>
      <p:sp>
        <p:nvSpPr>
          <p:cNvPr id="23" name="íS1iḋé">
            <a:extLst>
              <a:ext uri="{FF2B5EF4-FFF2-40B4-BE49-F238E27FC236}">
                <a16:creationId xmlns:a16="http://schemas.microsoft.com/office/drawing/2014/main" id="{612DDFAF-C977-4D10-9038-9A80726F2973}"/>
              </a:ext>
            </a:extLst>
          </p:cNvPr>
          <p:cNvSpPr txBox="1"/>
          <p:nvPr/>
        </p:nvSpPr>
        <p:spPr>
          <a:xfrm>
            <a:off x="5699406" y="4911599"/>
            <a:ext cx="2148057" cy="590227"/>
          </a:xfrm>
          <a:prstGeom prst="rect">
            <a:avLst/>
          </a:prstGeom>
          <a:noFill/>
          <a:ln>
            <a:noFill/>
          </a:ln>
        </p:spPr>
        <p:txBody>
          <a:bodyPr wrap="square" lIns="91440" tIns="45720" rIns="91440" bIns="45720" anchor="t" anchorCtr="0">
            <a:normAutofit/>
          </a:bodyPr>
          <a:lstStyle/>
          <a:p>
            <a:pPr lvl="0" algn="ctr">
              <a:lnSpc>
                <a:spcPct val="150000"/>
              </a:lnSpc>
              <a:buSzPct val="25000"/>
            </a:pPr>
            <a:r>
              <a:rPr lang="zh-CN" altLang="en-US" sz="900" dirty="0">
                <a:latin typeface="微软雅黑" panose="020B0503020204020204" pitchFamily="34" charset="-122"/>
                <a:ea typeface="微软雅黑" panose="020B0503020204020204" pitchFamily="34" charset="-122"/>
              </a:rPr>
              <a:t>移植机智云代码、添加相应控制代码</a:t>
            </a:r>
            <a:endParaRPr lang="en-US" altLang="zh-CN" sz="900" dirty="0">
              <a:latin typeface="微软雅黑" panose="020B0503020204020204" pitchFamily="34" charset="-122"/>
              <a:ea typeface="微软雅黑" panose="020B0503020204020204" pitchFamily="34" charset="-122"/>
            </a:endParaRPr>
          </a:p>
        </p:txBody>
      </p:sp>
      <p:sp>
        <p:nvSpPr>
          <p:cNvPr id="25" name="iṩľíḍe">
            <a:extLst>
              <a:ext uri="{FF2B5EF4-FFF2-40B4-BE49-F238E27FC236}">
                <a16:creationId xmlns:a16="http://schemas.microsoft.com/office/drawing/2014/main" id="{B8124982-C6E7-4425-8EBB-DE74EE483D8A}"/>
              </a:ext>
            </a:extLst>
          </p:cNvPr>
          <p:cNvSpPr txBox="1"/>
          <p:nvPr/>
        </p:nvSpPr>
        <p:spPr>
          <a:xfrm>
            <a:off x="8437920" y="4949430"/>
            <a:ext cx="2049472" cy="405274"/>
          </a:xfrm>
          <a:prstGeom prst="rect">
            <a:avLst/>
          </a:prstGeom>
          <a:noFill/>
          <a:ln>
            <a:noFill/>
          </a:ln>
        </p:spPr>
        <p:txBody>
          <a:bodyPr wrap="square" lIns="91440" tIns="45720" rIns="91440" bIns="45720" anchor="t" anchorCtr="0">
            <a:normAutofit fontScale="92500"/>
          </a:bodyPr>
          <a:lstStyle/>
          <a:p>
            <a:pPr lvl="0" algn="ctr">
              <a:lnSpc>
                <a:spcPct val="120000"/>
              </a:lnSpc>
              <a:buSzPct val="25000"/>
            </a:pPr>
            <a:r>
              <a:rPr lang="zh-CN" altLang="en-US" sz="1000" dirty="0">
                <a:latin typeface="微软雅黑" panose="020B0503020204020204" pitchFamily="34" charset="-122"/>
                <a:ea typeface="微软雅黑" panose="020B0503020204020204" pitchFamily="34" charset="-122"/>
              </a:rPr>
              <a:t>给</a:t>
            </a:r>
            <a:r>
              <a:rPr lang="en-US" altLang="zh-CN" sz="1000" dirty="0">
                <a:latin typeface="微软雅黑" panose="020B0503020204020204" pitchFamily="34" charset="-122"/>
                <a:ea typeface="微软雅黑" panose="020B0503020204020204" pitchFamily="34" charset="-122"/>
              </a:rPr>
              <a:t>WIFI</a:t>
            </a:r>
            <a:r>
              <a:rPr lang="zh-CN" altLang="en-US" sz="1000" dirty="0">
                <a:latin typeface="微软雅黑" panose="020B0503020204020204" pitchFamily="34" charset="-122"/>
                <a:ea typeface="微软雅黑" panose="020B0503020204020204" pitchFamily="34" charset="-122"/>
              </a:rPr>
              <a:t>模块烧录机智云</a:t>
            </a:r>
            <a:r>
              <a:rPr lang="en-US" altLang="zh-CN" sz="1000" dirty="0" err="1">
                <a:latin typeface="微软雅黑" panose="020B0503020204020204" pitchFamily="34" charset="-122"/>
                <a:ea typeface="微软雅黑" panose="020B0503020204020204" pitchFamily="34" charset="-122"/>
              </a:rPr>
              <a:t>GAgent</a:t>
            </a:r>
            <a:r>
              <a:rPr lang="zh-CN" altLang="en-US" sz="1000" dirty="0">
                <a:latin typeface="微软雅黑" panose="020B0503020204020204" pitchFamily="34" charset="-122"/>
                <a:ea typeface="微软雅黑" panose="020B0503020204020204" pitchFamily="34" charset="-122"/>
              </a:rPr>
              <a:t>固件</a:t>
            </a:r>
            <a:endParaRPr lang="en-US" altLang="zh-CN" sz="1000" dirty="0">
              <a:latin typeface="微软雅黑" panose="020B0503020204020204" pitchFamily="34" charset="-122"/>
              <a:ea typeface="微软雅黑" panose="020B0503020204020204" pitchFamily="34" charset="-122"/>
            </a:endParaRPr>
          </a:p>
        </p:txBody>
      </p:sp>
      <p:sp>
        <p:nvSpPr>
          <p:cNvPr id="27" name="íṥ1íďe">
            <a:extLst>
              <a:ext uri="{FF2B5EF4-FFF2-40B4-BE49-F238E27FC236}">
                <a16:creationId xmlns:a16="http://schemas.microsoft.com/office/drawing/2014/main" id="{02AFAF35-2274-45FB-9D32-12DCFC9ACD00}"/>
              </a:ext>
            </a:extLst>
          </p:cNvPr>
          <p:cNvSpPr/>
          <p:nvPr/>
        </p:nvSpPr>
        <p:spPr>
          <a:xfrm>
            <a:off x="1519298" y="3427460"/>
            <a:ext cx="270544" cy="394845"/>
          </a:xfrm>
          <a:custGeom>
            <a:avLst/>
            <a:gdLst/>
            <a:ahLst/>
            <a:cxnLst/>
            <a:rect l="0" t="0" r="0" b="0"/>
            <a:pathLst>
              <a:path w="120000" h="120000" extrusionOk="0">
                <a:moveTo>
                  <a:pt x="101165" y="11111"/>
                </a:moveTo>
                <a:lnTo>
                  <a:pt x="101165" y="11111"/>
                </a:lnTo>
                <a:lnTo>
                  <a:pt x="105470" y="14074"/>
                </a:lnTo>
                <a:lnTo>
                  <a:pt x="109237" y="17407"/>
                </a:lnTo>
                <a:lnTo>
                  <a:pt x="113004" y="21111"/>
                </a:lnTo>
                <a:lnTo>
                  <a:pt x="115156" y="24814"/>
                </a:lnTo>
                <a:lnTo>
                  <a:pt x="117309" y="28518"/>
                </a:lnTo>
                <a:lnTo>
                  <a:pt x="118923" y="32592"/>
                </a:lnTo>
                <a:lnTo>
                  <a:pt x="119461" y="36666"/>
                </a:lnTo>
                <a:lnTo>
                  <a:pt x="119999" y="41111"/>
                </a:lnTo>
                <a:lnTo>
                  <a:pt x="119999" y="41111"/>
                </a:lnTo>
                <a:lnTo>
                  <a:pt x="119461" y="45925"/>
                </a:lnTo>
                <a:lnTo>
                  <a:pt x="118385" y="50000"/>
                </a:lnTo>
                <a:lnTo>
                  <a:pt x="116771" y="54814"/>
                </a:lnTo>
                <a:lnTo>
                  <a:pt x="114618" y="58518"/>
                </a:lnTo>
                <a:lnTo>
                  <a:pt x="110852" y="62592"/>
                </a:lnTo>
                <a:lnTo>
                  <a:pt x="107623" y="65925"/>
                </a:lnTo>
                <a:lnTo>
                  <a:pt x="103318" y="69259"/>
                </a:lnTo>
                <a:lnTo>
                  <a:pt x="97937" y="72592"/>
                </a:lnTo>
                <a:lnTo>
                  <a:pt x="97937" y="72592"/>
                </a:lnTo>
                <a:lnTo>
                  <a:pt x="97937" y="72592"/>
                </a:lnTo>
                <a:lnTo>
                  <a:pt x="92017" y="77407"/>
                </a:lnTo>
                <a:lnTo>
                  <a:pt x="88789" y="80370"/>
                </a:lnTo>
                <a:lnTo>
                  <a:pt x="88789" y="80370"/>
                </a:lnTo>
                <a:lnTo>
                  <a:pt x="87713" y="82962"/>
                </a:lnTo>
                <a:lnTo>
                  <a:pt x="87174" y="85555"/>
                </a:lnTo>
                <a:lnTo>
                  <a:pt x="87174" y="85555"/>
                </a:lnTo>
                <a:lnTo>
                  <a:pt x="87174" y="85555"/>
                </a:lnTo>
                <a:lnTo>
                  <a:pt x="87174" y="86296"/>
                </a:lnTo>
                <a:lnTo>
                  <a:pt x="87174" y="86296"/>
                </a:lnTo>
                <a:lnTo>
                  <a:pt x="87174" y="86296"/>
                </a:lnTo>
                <a:lnTo>
                  <a:pt x="86098" y="88148"/>
                </a:lnTo>
                <a:lnTo>
                  <a:pt x="84484" y="89629"/>
                </a:lnTo>
                <a:lnTo>
                  <a:pt x="84484" y="89629"/>
                </a:lnTo>
                <a:lnTo>
                  <a:pt x="82331" y="90000"/>
                </a:lnTo>
                <a:lnTo>
                  <a:pt x="79103" y="90000"/>
                </a:lnTo>
                <a:lnTo>
                  <a:pt x="56502" y="86296"/>
                </a:lnTo>
                <a:lnTo>
                  <a:pt x="56502" y="86296"/>
                </a:lnTo>
                <a:lnTo>
                  <a:pt x="55426" y="85925"/>
                </a:lnTo>
                <a:lnTo>
                  <a:pt x="54887" y="85555"/>
                </a:lnTo>
                <a:lnTo>
                  <a:pt x="54349" y="84814"/>
                </a:lnTo>
                <a:lnTo>
                  <a:pt x="54349" y="84074"/>
                </a:lnTo>
                <a:lnTo>
                  <a:pt x="54349" y="84074"/>
                </a:lnTo>
                <a:lnTo>
                  <a:pt x="54887" y="83333"/>
                </a:lnTo>
                <a:lnTo>
                  <a:pt x="55426" y="82592"/>
                </a:lnTo>
                <a:lnTo>
                  <a:pt x="56502" y="82592"/>
                </a:lnTo>
                <a:lnTo>
                  <a:pt x="58116" y="82592"/>
                </a:lnTo>
                <a:lnTo>
                  <a:pt x="80717" y="86296"/>
                </a:lnTo>
                <a:lnTo>
                  <a:pt x="81793" y="86296"/>
                </a:lnTo>
                <a:lnTo>
                  <a:pt x="81793" y="86296"/>
                </a:lnTo>
                <a:lnTo>
                  <a:pt x="81793" y="85925"/>
                </a:lnTo>
                <a:lnTo>
                  <a:pt x="81793" y="85555"/>
                </a:lnTo>
                <a:lnTo>
                  <a:pt x="81793" y="85555"/>
                </a:lnTo>
                <a:lnTo>
                  <a:pt x="82331" y="81481"/>
                </a:lnTo>
                <a:lnTo>
                  <a:pt x="82869" y="80000"/>
                </a:lnTo>
                <a:lnTo>
                  <a:pt x="83946" y="78518"/>
                </a:lnTo>
                <a:lnTo>
                  <a:pt x="83946" y="78518"/>
                </a:lnTo>
                <a:lnTo>
                  <a:pt x="87713" y="75185"/>
                </a:lnTo>
                <a:lnTo>
                  <a:pt x="94170" y="70000"/>
                </a:lnTo>
                <a:lnTo>
                  <a:pt x="94170" y="70000"/>
                </a:lnTo>
                <a:lnTo>
                  <a:pt x="94708" y="69629"/>
                </a:lnTo>
                <a:lnTo>
                  <a:pt x="95246" y="69629"/>
                </a:lnTo>
                <a:lnTo>
                  <a:pt x="95246" y="69629"/>
                </a:lnTo>
                <a:lnTo>
                  <a:pt x="99551" y="66666"/>
                </a:lnTo>
                <a:lnTo>
                  <a:pt x="103318" y="63703"/>
                </a:lnTo>
                <a:lnTo>
                  <a:pt x="106547" y="60370"/>
                </a:lnTo>
                <a:lnTo>
                  <a:pt x="109237" y="57037"/>
                </a:lnTo>
                <a:lnTo>
                  <a:pt x="111390" y="53333"/>
                </a:lnTo>
                <a:lnTo>
                  <a:pt x="113542" y="49259"/>
                </a:lnTo>
                <a:lnTo>
                  <a:pt x="114080" y="45185"/>
                </a:lnTo>
                <a:lnTo>
                  <a:pt x="114618" y="41111"/>
                </a:lnTo>
                <a:lnTo>
                  <a:pt x="114618" y="41111"/>
                </a:lnTo>
                <a:lnTo>
                  <a:pt x="114080" y="37037"/>
                </a:lnTo>
                <a:lnTo>
                  <a:pt x="113542" y="33333"/>
                </a:lnTo>
                <a:lnTo>
                  <a:pt x="111390" y="29629"/>
                </a:lnTo>
                <a:lnTo>
                  <a:pt x="109775" y="26296"/>
                </a:lnTo>
                <a:lnTo>
                  <a:pt x="107623" y="22962"/>
                </a:lnTo>
                <a:lnTo>
                  <a:pt x="104932" y="20000"/>
                </a:lnTo>
                <a:lnTo>
                  <a:pt x="101165" y="16666"/>
                </a:lnTo>
                <a:lnTo>
                  <a:pt x="97399" y="14074"/>
                </a:lnTo>
                <a:lnTo>
                  <a:pt x="97399" y="14074"/>
                </a:lnTo>
                <a:lnTo>
                  <a:pt x="93632" y="11481"/>
                </a:lnTo>
                <a:lnTo>
                  <a:pt x="89327" y="9629"/>
                </a:lnTo>
                <a:lnTo>
                  <a:pt x="84484" y="7777"/>
                </a:lnTo>
                <a:lnTo>
                  <a:pt x="80179" y="6296"/>
                </a:lnTo>
                <a:lnTo>
                  <a:pt x="75336" y="5185"/>
                </a:lnTo>
                <a:lnTo>
                  <a:pt x="70493" y="4444"/>
                </a:lnTo>
                <a:lnTo>
                  <a:pt x="64573" y="4074"/>
                </a:lnTo>
                <a:lnTo>
                  <a:pt x="59730" y="3703"/>
                </a:lnTo>
                <a:lnTo>
                  <a:pt x="59730" y="3703"/>
                </a:lnTo>
                <a:lnTo>
                  <a:pt x="54349" y="4074"/>
                </a:lnTo>
                <a:lnTo>
                  <a:pt x="49506" y="4444"/>
                </a:lnTo>
                <a:lnTo>
                  <a:pt x="44663" y="5185"/>
                </a:lnTo>
                <a:lnTo>
                  <a:pt x="39820" y="6296"/>
                </a:lnTo>
                <a:lnTo>
                  <a:pt x="34977" y="7777"/>
                </a:lnTo>
                <a:lnTo>
                  <a:pt x="30672" y="9629"/>
                </a:lnTo>
                <a:lnTo>
                  <a:pt x="26367" y="11481"/>
                </a:lnTo>
                <a:lnTo>
                  <a:pt x="21524" y="14074"/>
                </a:lnTo>
                <a:lnTo>
                  <a:pt x="21524" y="14074"/>
                </a:lnTo>
                <a:lnTo>
                  <a:pt x="17757" y="16666"/>
                </a:lnTo>
                <a:lnTo>
                  <a:pt x="14529" y="20000"/>
                </a:lnTo>
                <a:lnTo>
                  <a:pt x="11838" y="22962"/>
                </a:lnTo>
                <a:lnTo>
                  <a:pt x="9147" y="26296"/>
                </a:lnTo>
                <a:lnTo>
                  <a:pt x="7533" y="29629"/>
                </a:lnTo>
                <a:lnTo>
                  <a:pt x="6457" y="33333"/>
                </a:lnTo>
                <a:lnTo>
                  <a:pt x="5381" y="37037"/>
                </a:lnTo>
                <a:lnTo>
                  <a:pt x="5381" y="41111"/>
                </a:lnTo>
                <a:lnTo>
                  <a:pt x="5381" y="41111"/>
                </a:lnTo>
                <a:lnTo>
                  <a:pt x="5381" y="45185"/>
                </a:lnTo>
                <a:lnTo>
                  <a:pt x="6457" y="49259"/>
                </a:lnTo>
                <a:lnTo>
                  <a:pt x="8071" y="53333"/>
                </a:lnTo>
                <a:lnTo>
                  <a:pt x="10224" y="57037"/>
                </a:lnTo>
                <a:lnTo>
                  <a:pt x="12914" y="60370"/>
                </a:lnTo>
                <a:lnTo>
                  <a:pt x="16143" y="63703"/>
                </a:lnTo>
                <a:lnTo>
                  <a:pt x="19910" y="66666"/>
                </a:lnTo>
                <a:lnTo>
                  <a:pt x="24753" y="69629"/>
                </a:lnTo>
                <a:lnTo>
                  <a:pt x="24753" y="69629"/>
                </a:lnTo>
                <a:lnTo>
                  <a:pt x="25829" y="70000"/>
                </a:lnTo>
                <a:lnTo>
                  <a:pt x="25829" y="70000"/>
                </a:lnTo>
                <a:lnTo>
                  <a:pt x="32286" y="75185"/>
                </a:lnTo>
                <a:lnTo>
                  <a:pt x="36053" y="78518"/>
                </a:lnTo>
                <a:lnTo>
                  <a:pt x="36053" y="78518"/>
                </a:lnTo>
                <a:lnTo>
                  <a:pt x="37668" y="81481"/>
                </a:lnTo>
                <a:lnTo>
                  <a:pt x="38206" y="85555"/>
                </a:lnTo>
                <a:lnTo>
                  <a:pt x="38206" y="87407"/>
                </a:lnTo>
                <a:lnTo>
                  <a:pt x="38206" y="88148"/>
                </a:lnTo>
                <a:lnTo>
                  <a:pt x="38206" y="88148"/>
                </a:lnTo>
                <a:lnTo>
                  <a:pt x="38206" y="89629"/>
                </a:lnTo>
                <a:lnTo>
                  <a:pt x="38744" y="90000"/>
                </a:lnTo>
                <a:lnTo>
                  <a:pt x="82869" y="96666"/>
                </a:lnTo>
                <a:lnTo>
                  <a:pt x="82869" y="96666"/>
                </a:lnTo>
                <a:lnTo>
                  <a:pt x="83946" y="97037"/>
                </a:lnTo>
                <a:lnTo>
                  <a:pt x="84484" y="97407"/>
                </a:lnTo>
                <a:lnTo>
                  <a:pt x="85022" y="98148"/>
                </a:lnTo>
                <a:lnTo>
                  <a:pt x="84484" y="98888"/>
                </a:lnTo>
                <a:lnTo>
                  <a:pt x="84484" y="98888"/>
                </a:lnTo>
                <a:lnTo>
                  <a:pt x="83946" y="100000"/>
                </a:lnTo>
                <a:lnTo>
                  <a:pt x="82331" y="100370"/>
                </a:lnTo>
                <a:lnTo>
                  <a:pt x="82331" y="100370"/>
                </a:lnTo>
                <a:lnTo>
                  <a:pt x="81793" y="100370"/>
                </a:lnTo>
                <a:lnTo>
                  <a:pt x="37130" y="93703"/>
                </a:lnTo>
                <a:lnTo>
                  <a:pt x="37130" y="93703"/>
                </a:lnTo>
                <a:lnTo>
                  <a:pt x="34977" y="92962"/>
                </a:lnTo>
                <a:lnTo>
                  <a:pt x="33901" y="91851"/>
                </a:lnTo>
                <a:lnTo>
                  <a:pt x="32825" y="90370"/>
                </a:lnTo>
                <a:lnTo>
                  <a:pt x="32825" y="88148"/>
                </a:lnTo>
                <a:lnTo>
                  <a:pt x="32825" y="87407"/>
                </a:lnTo>
                <a:lnTo>
                  <a:pt x="32825" y="87407"/>
                </a:lnTo>
                <a:lnTo>
                  <a:pt x="32825" y="85555"/>
                </a:lnTo>
                <a:lnTo>
                  <a:pt x="32825" y="85555"/>
                </a:lnTo>
                <a:lnTo>
                  <a:pt x="32286" y="82962"/>
                </a:lnTo>
                <a:lnTo>
                  <a:pt x="30672" y="80370"/>
                </a:lnTo>
                <a:lnTo>
                  <a:pt x="30672" y="80370"/>
                </a:lnTo>
                <a:lnTo>
                  <a:pt x="27443" y="77407"/>
                </a:lnTo>
                <a:lnTo>
                  <a:pt x="21524" y="72592"/>
                </a:lnTo>
                <a:lnTo>
                  <a:pt x="21524" y="72592"/>
                </a:lnTo>
                <a:lnTo>
                  <a:pt x="20448" y="72222"/>
                </a:lnTo>
                <a:lnTo>
                  <a:pt x="20448" y="72222"/>
                </a:lnTo>
                <a:lnTo>
                  <a:pt x="15605" y="69259"/>
                </a:lnTo>
                <a:lnTo>
                  <a:pt x="11300" y="65925"/>
                </a:lnTo>
                <a:lnTo>
                  <a:pt x="8071" y="62222"/>
                </a:lnTo>
                <a:lnTo>
                  <a:pt x="4843" y="58518"/>
                </a:lnTo>
                <a:lnTo>
                  <a:pt x="2690" y="54814"/>
                </a:lnTo>
                <a:lnTo>
                  <a:pt x="1076" y="50000"/>
                </a:lnTo>
                <a:lnTo>
                  <a:pt x="0" y="45925"/>
                </a:lnTo>
                <a:lnTo>
                  <a:pt x="0" y="41111"/>
                </a:lnTo>
                <a:lnTo>
                  <a:pt x="0" y="41111"/>
                </a:lnTo>
                <a:lnTo>
                  <a:pt x="0" y="36666"/>
                </a:lnTo>
                <a:lnTo>
                  <a:pt x="1076" y="32592"/>
                </a:lnTo>
                <a:lnTo>
                  <a:pt x="2152" y="28518"/>
                </a:lnTo>
                <a:lnTo>
                  <a:pt x="4304" y="24814"/>
                </a:lnTo>
                <a:lnTo>
                  <a:pt x="6995" y="21111"/>
                </a:lnTo>
                <a:lnTo>
                  <a:pt x="10224" y="17407"/>
                </a:lnTo>
                <a:lnTo>
                  <a:pt x="13991" y="14444"/>
                </a:lnTo>
                <a:lnTo>
                  <a:pt x="17757" y="11481"/>
                </a:lnTo>
                <a:lnTo>
                  <a:pt x="17757" y="11481"/>
                </a:lnTo>
                <a:lnTo>
                  <a:pt x="22600" y="8888"/>
                </a:lnTo>
                <a:lnTo>
                  <a:pt x="27982" y="6296"/>
                </a:lnTo>
                <a:lnTo>
                  <a:pt x="32825" y="4444"/>
                </a:lnTo>
                <a:lnTo>
                  <a:pt x="37668" y="2962"/>
                </a:lnTo>
                <a:lnTo>
                  <a:pt x="43049" y="1481"/>
                </a:lnTo>
                <a:lnTo>
                  <a:pt x="48430" y="740"/>
                </a:lnTo>
                <a:lnTo>
                  <a:pt x="53811" y="370"/>
                </a:lnTo>
                <a:lnTo>
                  <a:pt x="59730" y="0"/>
                </a:lnTo>
                <a:lnTo>
                  <a:pt x="59730" y="0"/>
                </a:lnTo>
                <a:lnTo>
                  <a:pt x="65112" y="370"/>
                </a:lnTo>
                <a:lnTo>
                  <a:pt x="71569" y="740"/>
                </a:lnTo>
                <a:lnTo>
                  <a:pt x="76950" y="1481"/>
                </a:lnTo>
                <a:lnTo>
                  <a:pt x="81793" y="2962"/>
                </a:lnTo>
                <a:lnTo>
                  <a:pt x="87174" y="4444"/>
                </a:lnTo>
                <a:lnTo>
                  <a:pt x="92017" y="6296"/>
                </a:lnTo>
                <a:lnTo>
                  <a:pt x="96860" y="8518"/>
                </a:lnTo>
                <a:lnTo>
                  <a:pt x="101165" y="11111"/>
                </a:lnTo>
                <a:lnTo>
                  <a:pt x="101165" y="11111"/>
                </a:lnTo>
                <a:close/>
                <a:moveTo>
                  <a:pt x="80717" y="110370"/>
                </a:moveTo>
                <a:lnTo>
                  <a:pt x="37130" y="103703"/>
                </a:lnTo>
                <a:lnTo>
                  <a:pt x="37130" y="103703"/>
                </a:lnTo>
                <a:lnTo>
                  <a:pt x="36053" y="103333"/>
                </a:lnTo>
                <a:lnTo>
                  <a:pt x="35515" y="102962"/>
                </a:lnTo>
                <a:lnTo>
                  <a:pt x="34977" y="102222"/>
                </a:lnTo>
                <a:lnTo>
                  <a:pt x="35515" y="101481"/>
                </a:lnTo>
                <a:lnTo>
                  <a:pt x="35515" y="101481"/>
                </a:lnTo>
                <a:lnTo>
                  <a:pt x="36053" y="100740"/>
                </a:lnTo>
                <a:lnTo>
                  <a:pt x="36591" y="100000"/>
                </a:lnTo>
                <a:lnTo>
                  <a:pt x="37668" y="100000"/>
                </a:lnTo>
                <a:lnTo>
                  <a:pt x="38744" y="100000"/>
                </a:lnTo>
                <a:lnTo>
                  <a:pt x="82331" y="106666"/>
                </a:lnTo>
                <a:lnTo>
                  <a:pt x="82331" y="106666"/>
                </a:lnTo>
                <a:lnTo>
                  <a:pt x="83408" y="107037"/>
                </a:lnTo>
                <a:lnTo>
                  <a:pt x="83946" y="107407"/>
                </a:lnTo>
                <a:lnTo>
                  <a:pt x="84484" y="108148"/>
                </a:lnTo>
                <a:lnTo>
                  <a:pt x="84484" y="108888"/>
                </a:lnTo>
                <a:lnTo>
                  <a:pt x="84484" y="108888"/>
                </a:lnTo>
                <a:lnTo>
                  <a:pt x="83408" y="110000"/>
                </a:lnTo>
                <a:lnTo>
                  <a:pt x="81793" y="110370"/>
                </a:lnTo>
                <a:lnTo>
                  <a:pt x="81793" y="110370"/>
                </a:lnTo>
                <a:lnTo>
                  <a:pt x="80717" y="110370"/>
                </a:lnTo>
                <a:lnTo>
                  <a:pt x="80717" y="110370"/>
                </a:lnTo>
                <a:close/>
                <a:moveTo>
                  <a:pt x="76950" y="116296"/>
                </a:moveTo>
                <a:lnTo>
                  <a:pt x="76950" y="116296"/>
                </a:lnTo>
                <a:lnTo>
                  <a:pt x="78026" y="116666"/>
                </a:lnTo>
                <a:lnTo>
                  <a:pt x="78565" y="117037"/>
                </a:lnTo>
                <a:lnTo>
                  <a:pt x="79103" y="117777"/>
                </a:lnTo>
                <a:lnTo>
                  <a:pt x="79103" y="118518"/>
                </a:lnTo>
                <a:lnTo>
                  <a:pt x="79103" y="118518"/>
                </a:lnTo>
                <a:lnTo>
                  <a:pt x="78026" y="119629"/>
                </a:lnTo>
                <a:lnTo>
                  <a:pt x="76412" y="120000"/>
                </a:lnTo>
                <a:lnTo>
                  <a:pt x="76412" y="120000"/>
                </a:lnTo>
                <a:lnTo>
                  <a:pt x="75336" y="120000"/>
                </a:lnTo>
                <a:lnTo>
                  <a:pt x="39820" y="114444"/>
                </a:lnTo>
                <a:lnTo>
                  <a:pt x="39820" y="114444"/>
                </a:lnTo>
                <a:lnTo>
                  <a:pt x="38744" y="114444"/>
                </a:lnTo>
                <a:lnTo>
                  <a:pt x="38206" y="113333"/>
                </a:lnTo>
                <a:lnTo>
                  <a:pt x="37668" y="112962"/>
                </a:lnTo>
                <a:lnTo>
                  <a:pt x="38206" y="112222"/>
                </a:lnTo>
                <a:lnTo>
                  <a:pt x="38206" y="112222"/>
                </a:lnTo>
                <a:lnTo>
                  <a:pt x="38744" y="111111"/>
                </a:lnTo>
                <a:lnTo>
                  <a:pt x="39282" y="110740"/>
                </a:lnTo>
                <a:lnTo>
                  <a:pt x="40358" y="110740"/>
                </a:lnTo>
                <a:lnTo>
                  <a:pt x="41434" y="110740"/>
                </a:lnTo>
                <a:lnTo>
                  <a:pt x="76950" y="116296"/>
                </a:lnTo>
                <a:close/>
              </a:path>
            </a:pathLst>
          </a:custGeom>
          <a:solidFill>
            <a:schemeClr val="lt1"/>
          </a:solidFill>
          <a:ln>
            <a:noFill/>
          </a:ln>
        </p:spPr>
        <p:txBody>
          <a:bodyPr wrap="square" lIns="91440" tIns="45720" rIns="91440" bIns="45720" anchor="ctr">
            <a:normAutofit fontScale="25000" lnSpcReduction="20000"/>
          </a:bodyPr>
          <a:lstStyle/>
          <a:p>
            <a:pPr algn="ctr"/>
            <a:endParaRPr/>
          </a:p>
        </p:txBody>
      </p:sp>
      <p:sp>
        <p:nvSpPr>
          <p:cNvPr id="28" name="iŝļïḍè">
            <a:extLst>
              <a:ext uri="{FF2B5EF4-FFF2-40B4-BE49-F238E27FC236}">
                <a16:creationId xmlns:a16="http://schemas.microsoft.com/office/drawing/2014/main" id="{7DA36861-581C-40B5-98CF-2E12CBD3230B}"/>
              </a:ext>
            </a:extLst>
          </p:cNvPr>
          <p:cNvSpPr/>
          <p:nvPr/>
        </p:nvSpPr>
        <p:spPr>
          <a:xfrm>
            <a:off x="3866285" y="2145157"/>
            <a:ext cx="274915" cy="273228"/>
          </a:xfrm>
          <a:custGeom>
            <a:avLst/>
            <a:gdLst/>
            <a:ahLst/>
            <a:cxnLst/>
            <a:rect l="0" t="0" r="0" b="0"/>
            <a:pathLst>
              <a:path w="120000" h="120000" extrusionOk="0">
                <a:moveTo>
                  <a:pt x="1840" y="116296"/>
                </a:moveTo>
                <a:lnTo>
                  <a:pt x="104907" y="116296"/>
                </a:lnTo>
                <a:lnTo>
                  <a:pt x="79877" y="108888"/>
                </a:lnTo>
                <a:lnTo>
                  <a:pt x="79877" y="108888"/>
                </a:lnTo>
                <a:lnTo>
                  <a:pt x="79141" y="108518"/>
                </a:lnTo>
                <a:lnTo>
                  <a:pt x="15460" y="43703"/>
                </a:lnTo>
                <a:lnTo>
                  <a:pt x="15460" y="43703"/>
                </a:lnTo>
                <a:lnTo>
                  <a:pt x="15460" y="43703"/>
                </a:lnTo>
                <a:lnTo>
                  <a:pt x="1840" y="30000"/>
                </a:lnTo>
                <a:lnTo>
                  <a:pt x="1840" y="30000"/>
                </a:lnTo>
                <a:lnTo>
                  <a:pt x="368" y="27777"/>
                </a:lnTo>
                <a:lnTo>
                  <a:pt x="0" y="25555"/>
                </a:lnTo>
                <a:lnTo>
                  <a:pt x="0" y="25555"/>
                </a:lnTo>
                <a:lnTo>
                  <a:pt x="368" y="23333"/>
                </a:lnTo>
                <a:lnTo>
                  <a:pt x="1840" y="21481"/>
                </a:lnTo>
                <a:lnTo>
                  <a:pt x="20981" y="1851"/>
                </a:lnTo>
                <a:lnTo>
                  <a:pt x="20981" y="1851"/>
                </a:lnTo>
                <a:lnTo>
                  <a:pt x="21717" y="1111"/>
                </a:lnTo>
                <a:lnTo>
                  <a:pt x="22822" y="370"/>
                </a:lnTo>
                <a:lnTo>
                  <a:pt x="23926" y="0"/>
                </a:lnTo>
                <a:lnTo>
                  <a:pt x="25030" y="0"/>
                </a:lnTo>
                <a:lnTo>
                  <a:pt x="25030" y="0"/>
                </a:lnTo>
                <a:lnTo>
                  <a:pt x="26134" y="0"/>
                </a:lnTo>
                <a:lnTo>
                  <a:pt x="27607" y="370"/>
                </a:lnTo>
                <a:lnTo>
                  <a:pt x="28711" y="1111"/>
                </a:lnTo>
                <a:lnTo>
                  <a:pt x="29447" y="1851"/>
                </a:lnTo>
                <a:lnTo>
                  <a:pt x="43435" y="15925"/>
                </a:lnTo>
                <a:lnTo>
                  <a:pt x="43435" y="16296"/>
                </a:lnTo>
                <a:lnTo>
                  <a:pt x="107116" y="80740"/>
                </a:lnTo>
                <a:lnTo>
                  <a:pt x="107116" y="80740"/>
                </a:lnTo>
                <a:lnTo>
                  <a:pt x="107852" y="81111"/>
                </a:lnTo>
                <a:lnTo>
                  <a:pt x="119631" y="117407"/>
                </a:lnTo>
                <a:lnTo>
                  <a:pt x="119631" y="117777"/>
                </a:lnTo>
                <a:lnTo>
                  <a:pt x="119631" y="117777"/>
                </a:lnTo>
                <a:lnTo>
                  <a:pt x="120000" y="118148"/>
                </a:lnTo>
                <a:lnTo>
                  <a:pt x="120000" y="118518"/>
                </a:lnTo>
                <a:lnTo>
                  <a:pt x="119631" y="118518"/>
                </a:lnTo>
                <a:lnTo>
                  <a:pt x="119631" y="118518"/>
                </a:lnTo>
                <a:lnTo>
                  <a:pt x="119263" y="119259"/>
                </a:lnTo>
                <a:lnTo>
                  <a:pt x="119263" y="119259"/>
                </a:lnTo>
                <a:lnTo>
                  <a:pt x="119263" y="119259"/>
                </a:lnTo>
                <a:lnTo>
                  <a:pt x="118159" y="120000"/>
                </a:lnTo>
                <a:lnTo>
                  <a:pt x="118159" y="120000"/>
                </a:lnTo>
                <a:lnTo>
                  <a:pt x="117791" y="120000"/>
                </a:lnTo>
                <a:lnTo>
                  <a:pt x="1840" y="120000"/>
                </a:lnTo>
                <a:lnTo>
                  <a:pt x="1840" y="120000"/>
                </a:lnTo>
                <a:lnTo>
                  <a:pt x="1104" y="120000"/>
                </a:lnTo>
                <a:lnTo>
                  <a:pt x="736" y="119629"/>
                </a:lnTo>
                <a:lnTo>
                  <a:pt x="368" y="118888"/>
                </a:lnTo>
                <a:lnTo>
                  <a:pt x="0" y="118148"/>
                </a:lnTo>
                <a:lnTo>
                  <a:pt x="0" y="118148"/>
                </a:lnTo>
                <a:lnTo>
                  <a:pt x="0" y="116296"/>
                </a:lnTo>
                <a:lnTo>
                  <a:pt x="0" y="116296"/>
                </a:lnTo>
                <a:lnTo>
                  <a:pt x="1840" y="116296"/>
                </a:lnTo>
                <a:lnTo>
                  <a:pt x="1840" y="116296"/>
                </a:lnTo>
                <a:close/>
                <a:moveTo>
                  <a:pt x="4417" y="27037"/>
                </a:moveTo>
                <a:lnTo>
                  <a:pt x="16932" y="40000"/>
                </a:lnTo>
                <a:lnTo>
                  <a:pt x="39386" y="17407"/>
                </a:lnTo>
                <a:lnTo>
                  <a:pt x="26871" y="4444"/>
                </a:lnTo>
                <a:lnTo>
                  <a:pt x="26871" y="4444"/>
                </a:lnTo>
                <a:lnTo>
                  <a:pt x="25766" y="4074"/>
                </a:lnTo>
                <a:lnTo>
                  <a:pt x="25030" y="3703"/>
                </a:lnTo>
                <a:lnTo>
                  <a:pt x="24294" y="4074"/>
                </a:lnTo>
                <a:lnTo>
                  <a:pt x="23558" y="4444"/>
                </a:lnTo>
                <a:lnTo>
                  <a:pt x="4417" y="24444"/>
                </a:lnTo>
                <a:lnTo>
                  <a:pt x="4417" y="24444"/>
                </a:lnTo>
                <a:lnTo>
                  <a:pt x="4049" y="24814"/>
                </a:lnTo>
                <a:lnTo>
                  <a:pt x="3680" y="25555"/>
                </a:lnTo>
                <a:lnTo>
                  <a:pt x="3680" y="25555"/>
                </a:lnTo>
                <a:lnTo>
                  <a:pt x="4049" y="26296"/>
                </a:lnTo>
                <a:lnTo>
                  <a:pt x="4417" y="27037"/>
                </a:lnTo>
                <a:lnTo>
                  <a:pt x="4417" y="27037"/>
                </a:lnTo>
                <a:close/>
                <a:moveTo>
                  <a:pt x="19509" y="42592"/>
                </a:moveTo>
                <a:lnTo>
                  <a:pt x="79877" y="103703"/>
                </a:lnTo>
                <a:lnTo>
                  <a:pt x="82085" y="95925"/>
                </a:lnTo>
                <a:lnTo>
                  <a:pt x="23558" y="38518"/>
                </a:lnTo>
                <a:lnTo>
                  <a:pt x="19509" y="42592"/>
                </a:lnTo>
                <a:close/>
                <a:moveTo>
                  <a:pt x="93865" y="93703"/>
                </a:moveTo>
                <a:lnTo>
                  <a:pt x="93865" y="85185"/>
                </a:lnTo>
                <a:lnTo>
                  <a:pt x="35337" y="26296"/>
                </a:lnTo>
                <a:lnTo>
                  <a:pt x="26134" y="35555"/>
                </a:lnTo>
                <a:lnTo>
                  <a:pt x="84662" y="93703"/>
                </a:lnTo>
                <a:lnTo>
                  <a:pt x="93865" y="93703"/>
                </a:lnTo>
                <a:close/>
                <a:moveTo>
                  <a:pt x="102331" y="80740"/>
                </a:moveTo>
                <a:lnTo>
                  <a:pt x="41963" y="20000"/>
                </a:lnTo>
                <a:lnTo>
                  <a:pt x="37914" y="23703"/>
                </a:lnTo>
                <a:lnTo>
                  <a:pt x="96073" y="82222"/>
                </a:lnTo>
                <a:lnTo>
                  <a:pt x="102331" y="80740"/>
                </a:lnTo>
                <a:close/>
                <a:moveTo>
                  <a:pt x="83190" y="105925"/>
                </a:moveTo>
                <a:lnTo>
                  <a:pt x="114478" y="115555"/>
                </a:lnTo>
                <a:lnTo>
                  <a:pt x="104907" y="84074"/>
                </a:lnTo>
                <a:lnTo>
                  <a:pt x="97546" y="85555"/>
                </a:lnTo>
                <a:lnTo>
                  <a:pt x="97546" y="95555"/>
                </a:lnTo>
                <a:lnTo>
                  <a:pt x="97546" y="95555"/>
                </a:lnTo>
                <a:lnTo>
                  <a:pt x="97177" y="96296"/>
                </a:lnTo>
                <a:lnTo>
                  <a:pt x="96809" y="97037"/>
                </a:lnTo>
                <a:lnTo>
                  <a:pt x="96441" y="97407"/>
                </a:lnTo>
                <a:lnTo>
                  <a:pt x="95705" y="97407"/>
                </a:lnTo>
                <a:lnTo>
                  <a:pt x="85398" y="97407"/>
                </a:lnTo>
                <a:lnTo>
                  <a:pt x="83190" y="105925"/>
                </a:lnTo>
                <a:close/>
              </a:path>
            </a:pathLst>
          </a:custGeom>
          <a:solidFill>
            <a:schemeClr val="lt1"/>
          </a:solidFill>
          <a:ln>
            <a:noFill/>
          </a:ln>
        </p:spPr>
        <p:txBody>
          <a:bodyPr wrap="square" lIns="91440" tIns="45720" rIns="91440" bIns="45720" anchor="ctr">
            <a:normAutofit fontScale="25000" lnSpcReduction="20000"/>
          </a:bodyPr>
          <a:lstStyle/>
          <a:p>
            <a:pPr algn="ctr"/>
            <a:endParaRPr/>
          </a:p>
        </p:txBody>
      </p:sp>
      <p:sp>
        <p:nvSpPr>
          <p:cNvPr id="29" name="îsḻîḍè">
            <a:extLst>
              <a:ext uri="{FF2B5EF4-FFF2-40B4-BE49-F238E27FC236}">
                <a16:creationId xmlns:a16="http://schemas.microsoft.com/office/drawing/2014/main" id="{6DD8F7F6-B09A-4BF5-A311-7D11C9BB71A0}"/>
              </a:ext>
            </a:extLst>
          </p:cNvPr>
          <p:cNvSpPr/>
          <p:nvPr/>
        </p:nvSpPr>
        <p:spPr>
          <a:xfrm>
            <a:off x="6535283" y="4183286"/>
            <a:ext cx="393365" cy="299176"/>
          </a:xfrm>
          <a:custGeom>
            <a:avLst/>
            <a:gdLst/>
            <a:ahLst/>
            <a:cxnLst/>
            <a:rect l="0" t="0" r="0" b="0"/>
            <a:pathLst>
              <a:path w="120000" h="120000" extrusionOk="0">
                <a:moveTo>
                  <a:pt x="112941" y="60000"/>
                </a:moveTo>
                <a:lnTo>
                  <a:pt x="112941" y="60000"/>
                </a:lnTo>
                <a:lnTo>
                  <a:pt x="114635" y="62592"/>
                </a:lnTo>
                <a:lnTo>
                  <a:pt x="116047" y="65555"/>
                </a:lnTo>
                <a:lnTo>
                  <a:pt x="117176" y="68148"/>
                </a:lnTo>
                <a:lnTo>
                  <a:pt x="118023" y="71111"/>
                </a:lnTo>
                <a:lnTo>
                  <a:pt x="118870" y="74074"/>
                </a:lnTo>
                <a:lnTo>
                  <a:pt x="119435" y="77407"/>
                </a:lnTo>
                <a:lnTo>
                  <a:pt x="119717" y="80740"/>
                </a:lnTo>
                <a:lnTo>
                  <a:pt x="120000" y="84444"/>
                </a:lnTo>
                <a:lnTo>
                  <a:pt x="120000" y="84444"/>
                </a:lnTo>
                <a:lnTo>
                  <a:pt x="119717" y="87777"/>
                </a:lnTo>
                <a:lnTo>
                  <a:pt x="119435" y="90740"/>
                </a:lnTo>
                <a:lnTo>
                  <a:pt x="118870" y="93703"/>
                </a:lnTo>
                <a:lnTo>
                  <a:pt x="118023" y="96666"/>
                </a:lnTo>
                <a:lnTo>
                  <a:pt x="116894" y="99629"/>
                </a:lnTo>
                <a:lnTo>
                  <a:pt x="115482" y="102592"/>
                </a:lnTo>
                <a:lnTo>
                  <a:pt x="114070" y="105555"/>
                </a:lnTo>
                <a:lnTo>
                  <a:pt x="112094" y="108518"/>
                </a:lnTo>
                <a:lnTo>
                  <a:pt x="112094" y="108518"/>
                </a:lnTo>
                <a:lnTo>
                  <a:pt x="110117" y="111111"/>
                </a:lnTo>
                <a:lnTo>
                  <a:pt x="108141" y="113333"/>
                </a:lnTo>
                <a:lnTo>
                  <a:pt x="105882" y="115555"/>
                </a:lnTo>
                <a:lnTo>
                  <a:pt x="103905" y="117407"/>
                </a:lnTo>
                <a:lnTo>
                  <a:pt x="101647" y="118518"/>
                </a:lnTo>
                <a:lnTo>
                  <a:pt x="99388" y="119259"/>
                </a:lnTo>
                <a:lnTo>
                  <a:pt x="96564" y="120000"/>
                </a:lnTo>
                <a:lnTo>
                  <a:pt x="94305" y="120000"/>
                </a:lnTo>
                <a:lnTo>
                  <a:pt x="72847" y="120000"/>
                </a:lnTo>
                <a:lnTo>
                  <a:pt x="72847" y="120000"/>
                </a:lnTo>
                <a:lnTo>
                  <a:pt x="68894" y="119629"/>
                </a:lnTo>
                <a:lnTo>
                  <a:pt x="65788" y="118888"/>
                </a:lnTo>
                <a:lnTo>
                  <a:pt x="62964" y="117407"/>
                </a:lnTo>
                <a:lnTo>
                  <a:pt x="61835" y="116296"/>
                </a:lnTo>
                <a:lnTo>
                  <a:pt x="60988" y="115185"/>
                </a:lnTo>
                <a:lnTo>
                  <a:pt x="60988" y="115185"/>
                </a:lnTo>
                <a:lnTo>
                  <a:pt x="60141" y="113703"/>
                </a:lnTo>
                <a:lnTo>
                  <a:pt x="59294" y="112222"/>
                </a:lnTo>
                <a:lnTo>
                  <a:pt x="58164" y="108518"/>
                </a:lnTo>
                <a:lnTo>
                  <a:pt x="57317" y="104444"/>
                </a:lnTo>
                <a:lnTo>
                  <a:pt x="57317" y="99259"/>
                </a:lnTo>
                <a:lnTo>
                  <a:pt x="57317" y="47777"/>
                </a:lnTo>
                <a:lnTo>
                  <a:pt x="45458" y="63333"/>
                </a:lnTo>
                <a:lnTo>
                  <a:pt x="45458" y="63333"/>
                </a:lnTo>
                <a:lnTo>
                  <a:pt x="44894" y="63703"/>
                </a:lnTo>
                <a:lnTo>
                  <a:pt x="44329" y="63703"/>
                </a:lnTo>
                <a:lnTo>
                  <a:pt x="44047" y="63703"/>
                </a:lnTo>
                <a:lnTo>
                  <a:pt x="43482" y="63333"/>
                </a:lnTo>
                <a:lnTo>
                  <a:pt x="43482" y="63333"/>
                </a:lnTo>
                <a:lnTo>
                  <a:pt x="43200" y="62592"/>
                </a:lnTo>
                <a:lnTo>
                  <a:pt x="42917" y="61851"/>
                </a:lnTo>
                <a:lnTo>
                  <a:pt x="42917" y="61111"/>
                </a:lnTo>
                <a:lnTo>
                  <a:pt x="43482" y="60370"/>
                </a:lnTo>
                <a:lnTo>
                  <a:pt x="56470" y="43703"/>
                </a:lnTo>
                <a:lnTo>
                  <a:pt x="56470" y="43703"/>
                </a:lnTo>
                <a:lnTo>
                  <a:pt x="57600" y="42592"/>
                </a:lnTo>
                <a:lnTo>
                  <a:pt x="58729" y="42222"/>
                </a:lnTo>
                <a:lnTo>
                  <a:pt x="59858" y="42592"/>
                </a:lnTo>
                <a:lnTo>
                  <a:pt x="60988" y="43703"/>
                </a:lnTo>
                <a:lnTo>
                  <a:pt x="73976" y="60370"/>
                </a:lnTo>
                <a:lnTo>
                  <a:pt x="73976" y="60370"/>
                </a:lnTo>
                <a:lnTo>
                  <a:pt x="74258" y="61111"/>
                </a:lnTo>
                <a:lnTo>
                  <a:pt x="74258" y="61851"/>
                </a:lnTo>
                <a:lnTo>
                  <a:pt x="74258" y="62592"/>
                </a:lnTo>
                <a:lnTo>
                  <a:pt x="73976" y="63333"/>
                </a:lnTo>
                <a:lnTo>
                  <a:pt x="73976" y="63333"/>
                </a:lnTo>
                <a:lnTo>
                  <a:pt x="73129" y="63703"/>
                </a:lnTo>
                <a:lnTo>
                  <a:pt x="72564" y="63703"/>
                </a:lnTo>
                <a:lnTo>
                  <a:pt x="72564" y="63703"/>
                </a:lnTo>
                <a:lnTo>
                  <a:pt x="72000" y="63703"/>
                </a:lnTo>
                <a:lnTo>
                  <a:pt x="71435" y="63333"/>
                </a:lnTo>
                <a:lnTo>
                  <a:pt x="60141" y="47777"/>
                </a:lnTo>
                <a:lnTo>
                  <a:pt x="60141" y="99259"/>
                </a:lnTo>
                <a:lnTo>
                  <a:pt x="60141" y="99259"/>
                </a:lnTo>
                <a:lnTo>
                  <a:pt x="60141" y="103333"/>
                </a:lnTo>
                <a:lnTo>
                  <a:pt x="60705" y="107037"/>
                </a:lnTo>
                <a:lnTo>
                  <a:pt x="61552" y="110000"/>
                </a:lnTo>
                <a:lnTo>
                  <a:pt x="62964" y="112222"/>
                </a:lnTo>
                <a:lnTo>
                  <a:pt x="62964" y="112222"/>
                </a:lnTo>
                <a:lnTo>
                  <a:pt x="64658" y="113703"/>
                </a:lnTo>
                <a:lnTo>
                  <a:pt x="66917" y="115555"/>
                </a:lnTo>
                <a:lnTo>
                  <a:pt x="69458" y="116296"/>
                </a:lnTo>
                <a:lnTo>
                  <a:pt x="72847" y="116296"/>
                </a:lnTo>
                <a:lnTo>
                  <a:pt x="94305" y="116296"/>
                </a:lnTo>
                <a:lnTo>
                  <a:pt x="94305" y="116296"/>
                </a:lnTo>
                <a:lnTo>
                  <a:pt x="96282" y="116296"/>
                </a:lnTo>
                <a:lnTo>
                  <a:pt x="98823" y="115555"/>
                </a:lnTo>
                <a:lnTo>
                  <a:pt x="100800" y="114814"/>
                </a:lnTo>
                <a:lnTo>
                  <a:pt x="102776" y="113333"/>
                </a:lnTo>
                <a:lnTo>
                  <a:pt x="104752" y="111851"/>
                </a:lnTo>
                <a:lnTo>
                  <a:pt x="106729" y="110370"/>
                </a:lnTo>
                <a:lnTo>
                  <a:pt x="108423" y="108148"/>
                </a:lnTo>
                <a:lnTo>
                  <a:pt x="110117" y="105925"/>
                </a:lnTo>
                <a:lnTo>
                  <a:pt x="110117" y="105925"/>
                </a:lnTo>
                <a:lnTo>
                  <a:pt x="111811" y="103333"/>
                </a:lnTo>
                <a:lnTo>
                  <a:pt x="113223" y="100740"/>
                </a:lnTo>
                <a:lnTo>
                  <a:pt x="114352" y="98148"/>
                </a:lnTo>
                <a:lnTo>
                  <a:pt x="115482" y="95555"/>
                </a:lnTo>
                <a:lnTo>
                  <a:pt x="116047" y="92592"/>
                </a:lnTo>
                <a:lnTo>
                  <a:pt x="116611" y="90000"/>
                </a:lnTo>
                <a:lnTo>
                  <a:pt x="116894" y="87407"/>
                </a:lnTo>
                <a:lnTo>
                  <a:pt x="117176" y="84444"/>
                </a:lnTo>
                <a:lnTo>
                  <a:pt x="117176" y="84444"/>
                </a:lnTo>
                <a:lnTo>
                  <a:pt x="116894" y="81111"/>
                </a:lnTo>
                <a:lnTo>
                  <a:pt x="116611" y="78148"/>
                </a:lnTo>
                <a:lnTo>
                  <a:pt x="116047" y="75185"/>
                </a:lnTo>
                <a:lnTo>
                  <a:pt x="115482" y="72222"/>
                </a:lnTo>
                <a:lnTo>
                  <a:pt x="114635" y="69629"/>
                </a:lnTo>
                <a:lnTo>
                  <a:pt x="113505" y="67037"/>
                </a:lnTo>
                <a:lnTo>
                  <a:pt x="112094" y="64814"/>
                </a:lnTo>
                <a:lnTo>
                  <a:pt x="110682" y="62592"/>
                </a:lnTo>
                <a:lnTo>
                  <a:pt x="110682" y="62592"/>
                </a:lnTo>
                <a:lnTo>
                  <a:pt x="107576" y="58518"/>
                </a:lnTo>
                <a:lnTo>
                  <a:pt x="105882" y="57037"/>
                </a:lnTo>
                <a:lnTo>
                  <a:pt x="104188" y="55555"/>
                </a:lnTo>
                <a:lnTo>
                  <a:pt x="102494" y="54444"/>
                </a:lnTo>
                <a:lnTo>
                  <a:pt x="100800" y="53703"/>
                </a:lnTo>
                <a:lnTo>
                  <a:pt x="99105" y="52962"/>
                </a:lnTo>
                <a:lnTo>
                  <a:pt x="97411" y="52592"/>
                </a:lnTo>
                <a:lnTo>
                  <a:pt x="97411" y="58148"/>
                </a:lnTo>
                <a:lnTo>
                  <a:pt x="97411" y="58148"/>
                </a:lnTo>
                <a:lnTo>
                  <a:pt x="96847" y="58888"/>
                </a:lnTo>
                <a:lnTo>
                  <a:pt x="96564" y="59629"/>
                </a:lnTo>
                <a:lnTo>
                  <a:pt x="96282" y="60000"/>
                </a:lnTo>
                <a:lnTo>
                  <a:pt x="95717" y="60000"/>
                </a:lnTo>
                <a:lnTo>
                  <a:pt x="95717" y="60000"/>
                </a:lnTo>
                <a:lnTo>
                  <a:pt x="94870" y="60000"/>
                </a:lnTo>
                <a:lnTo>
                  <a:pt x="94588" y="59629"/>
                </a:lnTo>
                <a:lnTo>
                  <a:pt x="94305" y="58888"/>
                </a:lnTo>
                <a:lnTo>
                  <a:pt x="94305" y="58148"/>
                </a:lnTo>
                <a:lnTo>
                  <a:pt x="94305" y="52592"/>
                </a:lnTo>
                <a:lnTo>
                  <a:pt x="94305" y="52592"/>
                </a:lnTo>
                <a:lnTo>
                  <a:pt x="94023" y="47407"/>
                </a:lnTo>
                <a:lnTo>
                  <a:pt x="93741" y="42962"/>
                </a:lnTo>
                <a:lnTo>
                  <a:pt x="92894" y="38518"/>
                </a:lnTo>
                <a:lnTo>
                  <a:pt x="92047" y="34444"/>
                </a:lnTo>
                <a:lnTo>
                  <a:pt x="90635" y="30000"/>
                </a:lnTo>
                <a:lnTo>
                  <a:pt x="88941" y="26296"/>
                </a:lnTo>
                <a:lnTo>
                  <a:pt x="87247" y="22222"/>
                </a:lnTo>
                <a:lnTo>
                  <a:pt x="84988" y="18148"/>
                </a:lnTo>
                <a:lnTo>
                  <a:pt x="84988" y="18148"/>
                </a:lnTo>
                <a:lnTo>
                  <a:pt x="82729" y="14814"/>
                </a:lnTo>
                <a:lnTo>
                  <a:pt x="79905" y="11851"/>
                </a:lnTo>
                <a:lnTo>
                  <a:pt x="77082" y="9259"/>
                </a:lnTo>
                <a:lnTo>
                  <a:pt x="73976" y="7407"/>
                </a:lnTo>
                <a:lnTo>
                  <a:pt x="70305" y="5925"/>
                </a:lnTo>
                <a:lnTo>
                  <a:pt x="66635" y="4814"/>
                </a:lnTo>
                <a:lnTo>
                  <a:pt x="62682" y="4074"/>
                </a:lnTo>
                <a:lnTo>
                  <a:pt x="58729" y="3703"/>
                </a:lnTo>
                <a:lnTo>
                  <a:pt x="58729" y="3703"/>
                </a:lnTo>
                <a:lnTo>
                  <a:pt x="54776" y="4074"/>
                </a:lnTo>
                <a:lnTo>
                  <a:pt x="51105" y="4444"/>
                </a:lnTo>
                <a:lnTo>
                  <a:pt x="47152" y="5555"/>
                </a:lnTo>
                <a:lnTo>
                  <a:pt x="43764" y="7037"/>
                </a:lnTo>
                <a:lnTo>
                  <a:pt x="40658" y="8888"/>
                </a:lnTo>
                <a:lnTo>
                  <a:pt x="37835" y="11481"/>
                </a:lnTo>
                <a:lnTo>
                  <a:pt x="35011" y="14074"/>
                </a:lnTo>
                <a:lnTo>
                  <a:pt x="32470" y="17037"/>
                </a:lnTo>
                <a:lnTo>
                  <a:pt x="32470" y="17037"/>
                </a:lnTo>
                <a:lnTo>
                  <a:pt x="30211" y="21111"/>
                </a:lnTo>
                <a:lnTo>
                  <a:pt x="28235" y="24444"/>
                </a:lnTo>
                <a:lnTo>
                  <a:pt x="26258" y="28148"/>
                </a:lnTo>
                <a:lnTo>
                  <a:pt x="24564" y="32222"/>
                </a:lnTo>
                <a:lnTo>
                  <a:pt x="23435" y="36296"/>
                </a:lnTo>
                <a:lnTo>
                  <a:pt x="22588" y="40370"/>
                </a:lnTo>
                <a:lnTo>
                  <a:pt x="22023" y="44444"/>
                </a:lnTo>
                <a:lnTo>
                  <a:pt x="21458" y="48888"/>
                </a:lnTo>
                <a:lnTo>
                  <a:pt x="21458" y="48888"/>
                </a:lnTo>
                <a:lnTo>
                  <a:pt x="25694" y="48518"/>
                </a:lnTo>
                <a:lnTo>
                  <a:pt x="30211" y="48518"/>
                </a:lnTo>
                <a:lnTo>
                  <a:pt x="30211" y="48518"/>
                </a:lnTo>
                <a:lnTo>
                  <a:pt x="30776" y="48518"/>
                </a:lnTo>
                <a:lnTo>
                  <a:pt x="31058" y="48888"/>
                </a:lnTo>
                <a:lnTo>
                  <a:pt x="31341" y="49629"/>
                </a:lnTo>
                <a:lnTo>
                  <a:pt x="31623" y="50370"/>
                </a:lnTo>
                <a:lnTo>
                  <a:pt x="31623" y="50370"/>
                </a:lnTo>
                <a:lnTo>
                  <a:pt x="31341" y="51481"/>
                </a:lnTo>
                <a:lnTo>
                  <a:pt x="31058" y="52222"/>
                </a:lnTo>
                <a:lnTo>
                  <a:pt x="30776" y="52592"/>
                </a:lnTo>
                <a:lnTo>
                  <a:pt x="30211" y="52592"/>
                </a:lnTo>
                <a:lnTo>
                  <a:pt x="25694" y="52592"/>
                </a:lnTo>
                <a:lnTo>
                  <a:pt x="25694" y="52592"/>
                </a:lnTo>
                <a:lnTo>
                  <a:pt x="23152" y="52962"/>
                </a:lnTo>
                <a:lnTo>
                  <a:pt x="20611" y="53333"/>
                </a:lnTo>
                <a:lnTo>
                  <a:pt x="18352" y="54074"/>
                </a:lnTo>
                <a:lnTo>
                  <a:pt x="16376" y="55185"/>
                </a:lnTo>
                <a:lnTo>
                  <a:pt x="14400" y="56666"/>
                </a:lnTo>
                <a:lnTo>
                  <a:pt x="12423" y="58518"/>
                </a:lnTo>
                <a:lnTo>
                  <a:pt x="10729" y="60740"/>
                </a:lnTo>
                <a:lnTo>
                  <a:pt x="9317" y="63333"/>
                </a:lnTo>
                <a:lnTo>
                  <a:pt x="9317" y="63333"/>
                </a:lnTo>
                <a:lnTo>
                  <a:pt x="6494" y="68518"/>
                </a:lnTo>
                <a:lnTo>
                  <a:pt x="4517" y="73703"/>
                </a:lnTo>
                <a:lnTo>
                  <a:pt x="3952" y="76296"/>
                </a:lnTo>
                <a:lnTo>
                  <a:pt x="3388" y="78888"/>
                </a:lnTo>
                <a:lnTo>
                  <a:pt x="2823" y="81481"/>
                </a:lnTo>
                <a:lnTo>
                  <a:pt x="2823" y="84444"/>
                </a:lnTo>
                <a:lnTo>
                  <a:pt x="2823" y="84444"/>
                </a:lnTo>
                <a:lnTo>
                  <a:pt x="2823" y="87407"/>
                </a:lnTo>
                <a:lnTo>
                  <a:pt x="3388" y="90740"/>
                </a:lnTo>
                <a:lnTo>
                  <a:pt x="3952" y="93333"/>
                </a:lnTo>
                <a:lnTo>
                  <a:pt x="4800" y="96296"/>
                </a:lnTo>
                <a:lnTo>
                  <a:pt x="5647" y="98888"/>
                </a:lnTo>
                <a:lnTo>
                  <a:pt x="6776" y="101481"/>
                </a:lnTo>
                <a:lnTo>
                  <a:pt x="8188" y="104074"/>
                </a:lnTo>
                <a:lnTo>
                  <a:pt x="9882" y="106666"/>
                </a:lnTo>
                <a:lnTo>
                  <a:pt x="9882" y="106666"/>
                </a:lnTo>
                <a:lnTo>
                  <a:pt x="11576" y="108888"/>
                </a:lnTo>
                <a:lnTo>
                  <a:pt x="13270" y="110740"/>
                </a:lnTo>
                <a:lnTo>
                  <a:pt x="15247" y="112222"/>
                </a:lnTo>
                <a:lnTo>
                  <a:pt x="17223" y="113703"/>
                </a:lnTo>
                <a:lnTo>
                  <a:pt x="19200" y="115185"/>
                </a:lnTo>
                <a:lnTo>
                  <a:pt x="21176" y="115925"/>
                </a:lnTo>
                <a:lnTo>
                  <a:pt x="23435" y="116296"/>
                </a:lnTo>
                <a:lnTo>
                  <a:pt x="25694" y="116296"/>
                </a:lnTo>
                <a:lnTo>
                  <a:pt x="44329" y="116296"/>
                </a:lnTo>
                <a:lnTo>
                  <a:pt x="44329" y="116296"/>
                </a:lnTo>
                <a:lnTo>
                  <a:pt x="44894" y="116296"/>
                </a:lnTo>
                <a:lnTo>
                  <a:pt x="45176" y="116666"/>
                </a:lnTo>
                <a:lnTo>
                  <a:pt x="45458" y="117407"/>
                </a:lnTo>
                <a:lnTo>
                  <a:pt x="45741" y="118148"/>
                </a:lnTo>
                <a:lnTo>
                  <a:pt x="45741" y="118148"/>
                </a:lnTo>
                <a:lnTo>
                  <a:pt x="45458" y="118888"/>
                </a:lnTo>
                <a:lnTo>
                  <a:pt x="45176" y="119629"/>
                </a:lnTo>
                <a:lnTo>
                  <a:pt x="44894" y="120000"/>
                </a:lnTo>
                <a:lnTo>
                  <a:pt x="44329" y="120000"/>
                </a:lnTo>
                <a:lnTo>
                  <a:pt x="25694" y="120000"/>
                </a:lnTo>
                <a:lnTo>
                  <a:pt x="25694" y="120000"/>
                </a:lnTo>
                <a:lnTo>
                  <a:pt x="23152" y="120000"/>
                </a:lnTo>
                <a:lnTo>
                  <a:pt x="20611" y="119259"/>
                </a:lnTo>
                <a:lnTo>
                  <a:pt x="18352" y="118518"/>
                </a:lnTo>
                <a:lnTo>
                  <a:pt x="16094" y="117407"/>
                </a:lnTo>
                <a:lnTo>
                  <a:pt x="13835" y="115925"/>
                </a:lnTo>
                <a:lnTo>
                  <a:pt x="11858" y="113703"/>
                </a:lnTo>
                <a:lnTo>
                  <a:pt x="9600" y="111481"/>
                </a:lnTo>
                <a:lnTo>
                  <a:pt x="7905" y="109259"/>
                </a:lnTo>
                <a:lnTo>
                  <a:pt x="7905" y="109259"/>
                </a:lnTo>
                <a:lnTo>
                  <a:pt x="5929" y="106296"/>
                </a:lnTo>
                <a:lnTo>
                  <a:pt x="4517" y="103703"/>
                </a:lnTo>
                <a:lnTo>
                  <a:pt x="2823" y="100740"/>
                </a:lnTo>
                <a:lnTo>
                  <a:pt x="1694" y="97777"/>
                </a:lnTo>
                <a:lnTo>
                  <a:pt x="847" y="94444"/>
                </a:lnTo>
                <a:lnTo>
                  <a:pt x="282" y="91481"/>
                </a:lnTo>
                <a:lnTo>
                  <a:pt x="0" y="88148"/>
                </a:lnTo>
                <a:lnTo>
                  <a:pt x="0" y="84444"/>
                </a:lnTo>
                <a:lnTo>
                  <a:pt x="0" y="84444"/>
                </a:lnTo>
                <a:lnTo>
                  <a:pt x="282" y="79259"/>
                </a:lnTo>
                <a:lnTo>
                  <a:pt x="1129" y="74074"/>
                </a:lnTo>
                <a:lnTo>
                  <a:pt x="2823" y="69259"/>
                </a:lnTo>
                <a:lnTo>
                  <a:pt x="5082" y="64074"/>
                </a:lnTo>
                <a:lnTo>
                  <a:pt x="5082" y="64074"/>
                </a:lnTo>
                <a:lnTo>
                  <a:pt x="6494" y="61481"/>
                </a:lnTo>
                <a:lnTo>
                  <a:pt x="7905" y="59259"/>
                </a:lnTo>
                <a:lnTo>
                  <a:pt x="9317" y="57407"/>
                </a:lnTo>
                <a:lnTo>
                  <a:pt x="11011" y="55555"/>
                </a:lnTo>
                <a:lnTo>
                  <a:pt x="12705" y="54074"/>
                </a:lnTo>
                <a:lnTo>
                  <a:pt x="14682" y="52592"/>
                </a:lnTo>
                <a:lnTo>
                  <a:pt x="16376" y="51481"/>
                </a:lnTo>
                <a:lnTo>
                  <a:pt x="18635" y="50000"/>
                </a:lnTo>
                <a:lnTo>
                  <a:pt x="18635" y="50000"/>
                </a:lnTo>
                <a:lnTo>
                  <a:pt x="18917" y="44814"/>
                </a:lnTo>
                <a:lnTo>
                  <a:pt x="19482" y="39629"/>
                </a:lnTo>
                <a:lnTo>
                  <a:pt x="20611" y="35185"/>
                </a:lnTo>
                <a:lnTo>
                  <a:pt x="22023" y="30370"/>
                </a:lnTo>
                <a:lnTo>
                  <a:pt x="23435" y="26296"/>
                </a:lnTo>
                <a:lnTo>
                  <a:pt x="25411" y="22222"/>
                </a:lnTo>
                <a:lnTo>
                  <a:pt x="28235" y="17777"/>
                </a:lnTo>
                <a:lnTo>
                  <a:pt x="30776" y="14074"/>
                </a:lnTo>
                <a:lnTo>
                  <a:pt x="30776" y="14074"/>
                </a:lnTo>
                <a:lnTo>
                  <a:pt x="33600" y="10740"/>
                </a:lnTo>
                <a:lnTo>
                  <a:pt x="36705" y="8148"/>
                </a:lnTo>
                <a:lnTo>
                  <a:pt x="40094" y="5555"/>
                </a:lnTo>
                <a:lnTo>
                  <a:pt x="43482" y="3703"/>
                </a:lnTo>
                <a:lnTo>
                  <a:pt x="46870" y="2222"/>
                </a:lnTo>
                <a:lnTo>
                  <a:pt x="50823" y="1111"/>
                </a:lnTo>
                <a:lnTo>
                  <a:pt x="54776" y="370"/>
                </a:lnTo>
                <a:lnTo>
                  <a:pt x="58729" y="0"/>
                </a:lnTo>
                <a:lnTo>
                  <a:pt x="58729" y="0"/>
                </a:lnTo>
                <a:lnTo>
                  <a:pt x="62682" y="370"/>
                </a:lnTo>
                <a:lnTo>
                  <a:pt x="66635" y="1111"/>
                </a:lnTo>
                <a:lnTo>
                  <a:pt x="70305" y="2222"/>
                </a:lnTo>
                <a:lnTo>
                  <a:pt x="74258" y="3703"/>
                </a:lnTo>
                <a:lnTo>
                  <a:pt x="77364" y="5555"/>
                </a:lnTo>
                <a:lnTo>
                  <a:pt x="80470" y="8148"/>
                </a:lnTo>
                <a:lnTo>
                  <a:pt x="83294" y="10740"/>
                </a:lnTo>
                <a:lnTo>
                  <a:pt x="85835" y="14074"/>
                </a:lnTo>
                <a:lnTo>
                  <a:pt x="85835" y="14074"/>
                </a:lnTo>
                <a:lnTo>
                  <a:pt x="88376" y="17777"/>
                </a:lnTo>
                <a:lnTo>
                  <a:pt x="90352" y="21851"/>
                </a:lnTo>
                <a:lnTo>
                  <a:pt x="92047" y="25925"/>
                </a:lnTo>
                <a:lnTo>
                  <a:pt x="93741" y="30000"/>
                </a:lnTo>
                <a:lnTo>
                  <a:pt x="94870" y="34444"/>
                </a:lnTo>
                <a:lnTo>
                  <a:pt x="95717" y="38888"/>
                </a:lnTo>
                <a:lnTo>
                  <a:pt x="96564" y="43703"/>
                </a:lnTo>
                <a:lnTo>
                  <a:pt x="96847" y="48518"/>
                </a:lnTo>
                <a:lnTo>
                  <a:pt x="96847" y="48518"/>
                </a:lnTo>
                <a:lnTo>
                  <a:pt x="99388" y="48888"/>
                </a:lnTo>
                <a:lnTo>
                  <a:pt x="101364" y="49629"/>
                </a:lnTo>
                <a:lnTo>
                  <a:pt x="103341" y="51111"/>
                </a:lnTo>
                <a:lnTo>
                  <a:pt x="105317" y="52222"/>
                </a:lnTo>
                <a:lnTo>
                  <a:pt x="107294" y="53703"/>
                </a:lnTo>
                <a:lnTo>
                  <a:pt x="109270" y="55555"/>
                </a:lnTo>
                <a:lnTo>
                  <a:pt x="110964" y="57777"/>
                </a:lnTo>
                <a:lnTo>
                  <a:pt x="112941" y="60000"/>
                </a:lnTo>
                <a:lnTo>
                  <a:pt x="112941" y="60000"/>
                </a:lnTo>
                <a:close/>
              </a:path>
            </a:pathLst>
          </a:custGeom>
          <a:solidFill>
            <a:schemeClr val="lt1"/>
          </a:solidFill>
          <a:ln>
            <a:noFill/>
          </a:ln>
        </p:spPr>
        <p:txBody>
          <a:bodyPr wrap="square" lIns="91440" tIns="45720" rIns="91440" bIns="45720" anchor="ctr">
            <a:normAutofit fontScale="25000" lnSpcReduction="20000"/>
          </a:bodyPr>
          <a:lstStyle/>
          <a:p>
            <a:pPr algn="ctr"/>
            <a:endParaRPr/>
          </a:p>
        </p:txBody>
      </p:sp>
      <p:sp>
        <p:nvSpPr>
          <p:cNvPr id="31" name="îṧļide">
            <a:extLst>
              <a:ext uri="{FF2B5EF4-FFF2-40B4-BE49-F238E27FC236}">
                <a16:creationId xmlns:a16="http://schemas.microsoft.com/office/drawing/2014/main" id="{67C4A7CB-405C-48BF-8B5E-6580C6AFE1DF}"/>
              </a:ext>
            </a:extLst>
          </p:cNvPr>
          <p:cNvSpPr/>
          <p:nvPr/>
        </p:nvSpPr>
        <p:spPr>
          <a:xfrm>
            <a:off x="6438630" y="1972743"/>
            <a:ext cx="590227" cy="590227"/>
          </a:xfrm>
          <a:prstGeom prst="ellipse">
            <a:avLst/>
          </a:prstGeom>
          <a:solidFill>
            <a:schemeClr val="bg1">
              <a:lumMod val="65000"/>
            </a:schemeClr>
          </a:solidFill>
          <a:ln>
            <a:noFill/>
          </a:ln>
        </p:spPr>
        <p:txBody>
          <a:bodyPr wrap="square" lIns="91440" tIns="45720" rIns="91440" bIns="45720" anchor="ctr">
            <a:normAutofit/>
          </a:bodyPr>
          <a:lstStyle/>
          <a:p>
            <a:pPr algn="ctr"/>
            <a:endParaRPr dirty="0"/>
          </a:p>
        </p:txBody>
      </p:sp>
      <p:sp>
        <p:nvSpPr>
          <p:cNvPr id="32" name="işḷïḑé">
            <a:extLst>
              <a:ext uri="{FF2B5EF4-FFF2-40B4-BE49-F238E27FC236}">
                <a16:creationId xmlns:a16="http://schemas.microsoft.com/office/drawing/2014/main" id="{8357E19C-282F-40F4-BCF0-C63BA5537CF8}"/>
              </a:ext>
            </a:extLst>
          </p:cNvPr>
          <p:cNvSpPr/>
          <p:nvPr/>
        </p:nvSpPr>
        <p:spPr>
          <a:xfrm>
            <a:off x="9167546" y="2028950"/>
            <a:ext cx="590227" cy="590227"/>
          </a:xfrm>
          <a:prstGeom prst="ellipse">
            <a:avLst/>
          </a:prstGeom>
          <a:solidFill>
            <a:schemeClr val="bg1">
              <a:lumMod val="65000"/>
            </a:schemeClr>
          </a:solidFill>
          <a:ln>
            <a:noFill/>
          </a:ln>
        </p:spPr>
        <p:txBody>
          <a:bodyPr wrap="square" lIns="91440" tIns="45720" rIns="91440" bIns="45720" anchor="ctr">
            <a:normAutofit/>
          </a:bodyPr>
          <a:lstStyle/>
          <a:p>
            <a:pPr algn="ctr"/>
            <a:endParaRPr/>
          </a:p>
        </p:txBody>
      </p:sp>
      <p:sp>
        <p:nvSpPr>
          <p:cNvPr id="34" name="iś1iḑè">
            <a:extLst>
              <a:ext uri="{FF2B5EF4-FFF2-40B4-BE49-F238E27FC236}">
                <a16:creationId xmlns:a16="http://schemas.microsoft.com/office/drawing/2014/main" id="{2C29C22A-D5BF-4C18-BB21-55FCC830170D}"/>
              </a:ext>
            </a:extLst>
          </p:cNvPr>
          <p:cNvSpPr/>
          <p:nvPr/>
        </p:nvSpPr>
        <p:spPr>
          <a:xfrm>
            <a:off x="9317538" y="2172825"/>
            <a:ext cx="289636" cy="291423"/>
          </a:xfrm>
          <a:custGeom>
            <a:avLst/>
            <a:gdLst/>
            <a:ahLst/>
            <a:cxnLst/>
            <a:rect l="0" t="0" r="0" b="0"/>
            <a:pathLst>
              <a:path w="120000" h="120000" extrusionOk="0">
                <a:moveTo>
                  <a:pt x="22222" y="14444"/>
                </a:moveTo>
                <a:lnTo>
                  <a:pt x="19259" y="16666"/>
                </a:lnTo>
                <a:lnTo>
                  <a:pt x="48148" y="45185"/>
                </a:lnTo>
                <a:lnTo>
                  <a:pt x="48148" y="45185"/>
                </a:lnTo>
                <a:lnTo>
                  <a:pt x="48518" y="45925"/>
                </a:lnTo>
                <a:lnTo>
                  <a:pt x="48888" y="46666"/>
                </a:lnTo>
                <a:lnTo>
                  <a:pt x="48518" y="47407"/>
                </a:lnTo>
                <a:lnTo>
                  <a:pt x="48148" y="48148"/>
                </a:lnTo>
                <a:lnTo>
                  <a:pt x="48148" y="48148"/>
                </a:lnTo>
                <a:lnTo>
                  <a:pt x="47407" y="48518"/>
                </a:lnTo>
                <a:lnTo>
                  <a:pt x="47037" y="48518"/>
                </a:lnTo>
                <a:lnTo>
                  <a:pt x="47037" y="48518"/>
                </a:lnTo>
                <a:lnTo>
                  <a:pt x="46296" y="48518"/>
                </a:lnTo>
                <a:lnTo>
                  <a:pt x="45555" y="48148"/>
                </a:lnTo>
                <a:lnTo>
                  <a:pt x="17037" y="19259"/>
                </a:lnTo>
                <a:lnTo>
                  <a:pt x="14444" y="21851"/>
                </a:lnTo>
                <a:lnTo>
                  <a:pt x="14444" y="21851"/>
                </a:lnTo>
                <a:lnTo>
                  <a:pt x="13703" y="22222"/>
                </a:lnTo>
                <a:lnTo>
                  <a:pt x="13333" y="22222"/>
                </a:lnTo>
                <a:lnTo>
                  <a:pt x="13333" y="22222"/>
                </a:lnTo>
                <a:lnTo>
                  <a:pt x="12592" y="22222"/>
                </a:lnTo>
                <a:lnTo>
                  <a:pt x="11851" y="21851"/>
                </a:lnTo>
                <a:lnTo>
                  <a:pt x="740" y="10740"/>
                </a:lnTo>
                <a:lnTo>
                  <a:pt x="740" y="10740"/>
                </a:lnTo>
                <a:lnTo>
                  <a:pt x="370" y="10000"/>
                </a:lnTo>
                <a:lnTo>
                  <a:pt x="0" y="9259"/>
                </a:lnTo>
                <a:lnTo>
                  <a:pt x="370" y="8518"/>
                </a:lnTo>
                <a:lnTo>
                  <a:pt x="740" y="7777"/>
                </a:lnTo>
                <a:lnTo>
                  <a:pt x="8148" y="370"/>
                </a:lnTo>
                <a:lnTo>
                  <a:pt x="8148" y="370"/>
                </a:lnTo>
                <a:lnTo>
                  <a:pt x="8888" y="0"/>
                </a:lnTo>
                <a:lnTo>
                  <a:pt x="9629" y="0"/>
                </a:lnTo>
                <a:lnTo>
                  <a:pt x="10000" y="0"/>
                </a:lnTo>
                <a:lnTo>
                  <a:pt x="10740" y="370"/>
                </a:lnTo>
                <a:lnTo>
                  <a:pt x="22222" y="11481"/>
                </a:lnTo>
                <a:lnTo>
                  <a:pt x="22222" y="11481"/>
                </a:lnTo>
                <a:lnTo>
                  <a:pt x="22592" y="12222"/>
                </a:lnTo>
                <a:lnTo>
                  <a:pt x="22962" y="12962"/>
                </a:lnTo>
                <a:lnTo>
                  <a:pt x="22592" y="13703"/>
                </a:lnTo>
                <a:lnTo>
                  <a:pt x="22222" y="14444"/>
                </a:lnTo>
                <a:lnTo>
                  <a:pt x="22222" y="14444"/>
                </a:lnTo>
                <a:close/>
                <a:moveTo>
                  <a:pt x="93333" y="18148"/>
                </a:moveTo>
                <a:lnTo>
                  <a:pt x="93333" y="18148"/>
                </a:lnTo>
                <a:lnTo>
                  <a:pt x="92962" y="18888"/>
                </a:lnTo>
                <a:lnTo>
                  <a:pt x="92592" y="19629"/>
                </a:lnTo>
                <a:lnTo>
                  <a:pt x="92962" y="20370"/>
                </a:lnTo>
                <a:lnTo>
                  <a:pt x="93333" y="20740"/>
                </a:lnTo>
                <a:lnTo>
                  <a:pt x="98888" y="26296"/>
                </a:lnTo>
                <a:lnTo>
                  <a:pt x="98888" y="26296"/>
                </a:lnTo>
                <a:lnTo>
                  <a:pt x="99629" y="27037"/>
                </a:lnTo>
                <a:lnTo>
                  <a:pt x="100370" y="27407"/>
                </a:lnTo>
                <a:lnTo>
                  <a:pt x="101111" y="27037"/>
                </a:lnTo>
                <a:lnTo>
                  <a:pt x="101851" y="26296"/>
                </a:lnTo>
                <a:lnTo>
                  <a:pt x="115185" y="13333"/>
                </a:lnTo>
                <a:lnTo>
                  <a:pt x="115185" y="13333"/>
                </a:lnTo>
                <a:lnTo>
                  <a:pt x="115925" y="12962"/>
                </a:lnTo>
                <a:lnTo>
                  <a:pt x="117037" y="12962"/>
                </a:lnTo>
                <a:lnTo>
                  <a:pt x="117037" y="12962"/>
                </a:lnTo>
                <a:lnTo>
                  <a:pt x="117777" y="13333"/>
                </a:lnTo>
                <a:lnTo>
                  <a:pt x="118148" y="14074"/>
                </a:lnTo>
                <a:lnTo>
                  <a:pt x="118148" y="14074"/>
                </a:lnTo>
                <a:lnTo>
                  <a:pt x="119259" y="17407"/>
                </a:lnTo>
                <a:lnTo>
                  <a:pt x="120000" y="20740"/>
                </a:lnTo>
                <a:lnTo>
                  <a:pt x="120000" y="23703"/>
                </a:lnTo>
                <a:lnTo>
                  <a:pt x="119629" y="27407"/>
                </a:lnTo>
                <a:lnTo>
                  <a:pt x="119629" y="27407"/>
                </a:lnTo>
                <a:lnTo>
                  <a:pt x="118888" y="31111"/>
                </a:lnTo>
                <a:lnTo>
                  <a:pt x="117407" y="34074"/>
                </a:lnTo>
                <a:lnTo>
                  <a:pt x="115555" y="37037"/>
                </a:lnTo>
                <a:lnTo>
                  <a:pt x="113333" y="39629"/>
                </a:lnTo>
                <a:lnTo>
                  <a:pt x="113333" y="39629"/>
                </a:lnTo>
                <a:lnTo>
                  <a:pt x="111481" y="41111"/>
                </a:lnTo>
                <a:lnTo>
                  <a:pt x="109629" y="42592"/>
                </a:lnTo>
                <a:lnTo>
                  <a:pt x="107407" y="43703"/>
                </a:lnTo>
                <a:lnTo>
                  <a:pt x="105555" y="44814"/>
                </a:lnTo>
                <a:lnTo>
                  <a:pt x="103333" y="45555"/>
                </a:lnTo>
                <a:lnTo>
                  <a:pt x="101111" y="45925"/>
                </a:lnTo>
                <a:lnTo>
                  <a:pt x="98518" y="46296"/>
                </a:lnTo>
                <a:lnTo>
                  <a:pt x="96296" y="46666"/>
                </a:lnTo>
                <a:lnTo>
                  <a:pt x="96296" y="46666"/>
                </a:lnTo>
                <a:lnTo>
                  <a:pt x="92222" y="46296"/>
                </a:lnTo>
                <a:lnTo>
                  <a:pt x="88888" y="45185"/>
                </a:lnTo>
                <a:lnTo>
                  <a:pt x="45185" y="88148"/>
                </a:lnTo>
                <a:lnTo>
                  <a:pt x="45185" y="88148"/>
                </a:lnTo>
                <a:lnTo>
                  <a:pt x="46296" y="91851"/>
                </a:lnTo>
                <a:lnTo>
                  <a:pt x="46666" y="95185"/>
                </a:lnTo>
                <a:lnTo>
                  <a:pt x="46666" y="98518"/>
                </a:lnTo>
                <a:lnTo>
                  <a:pt x="45925" y="101851"/>
                </a:lnTo>
                <a:lnTo>
                  <a:pt x="45925" y="101851"/>
                </a:lnTo>
                <a:lnTo>
                  <a:pt x="45185" y="105185"/>
                </a:lnTo>
                <a:lnTo>
                  <a:pt x="43703" y="108148"/>
                </a:lnTo>
                <a:lnTo>
                  <a:pt x="41851" y="110740"/>
                </a:lnTo>
                <a:lnTo>
                  <a:pt x="39629" y="113333"/>
                </a:lnTo>
                <a:lnTo>
                  <a:pt x="39629" y="113333"/>
                </a:lnTo>
                <a:lnTo>
                  <a:pt x="36296" y="116296"/>
                </a:lnTo>
                <a:lnTo>
                  <a:pt x="32592" y="118148"/>
                </a:lnTo>
                <a:lnTo>
                  <a:pt x="30740" y="118888"/>
                </a:lnTo>
                <a:lnTo>
                  <a:pt x="28518" y="119629"/>
                </a:lnTo>
                <a:lnTo>
                  <a:pt x="24074" y="120000"/>
                </a:lnTo>
                <a:lnTo>
                  <a:pt x="24074" y="120000"/>
                </a:lnTo>
                <a:lnTo>
                  <a:pt x="21851" y="119629"/>
                </a:lnTo>
                <a:lnTo>
                  <a:pt x="18888" y="119259"/>
                </a:lnTo>
                <a:lnTo>
                  <a:pt x="16666" y="118518"/>
                </a:lnTo>
                <a:lnTo>
                  <a:pt x="14444" y="117777"/>
                </a:lnTo>
                <a:lnTo>
                  <a:pt x="14444" y="117777"/>
                </a:lnTo>
                <a:lnTo>
                  <a:pt x="13703" y="117037"/>
                </a:lnTo>
                <a:lnTo>
                  <a:pt x="13333" y="116296"/>
                </a:lnTo>
                <a:lnTo>
                  <a:pt x="13333" y="116296"/>
                </a:lnTo>
                <a:lnTo>
                  <a:pt x="13333" y="115185"/>
                </a:lnTo>
                <a:lnTo>
                  <a:pt x="13703" y="114444"/>
                </a:lnTo>
                <a:lnTo>
                  <a:pt x="27037" y="101481"/>
                </a:lnTo>
                <a:lnTo>
                  <a:pt x="27037" y="101481"/>
                </a:lnTo>
                <a:lnTo>
                  <a:pt x="27407" y="101111"/>
                </a:lnTo>
                <a:lnTo>
                  <a:pt x="27777" y="100370"/>
                </a:lnTo>
                <a:lnTo>
                  <a:pt x="27407" y="99629"/>
                </a:lnTo>
                <a:lnTo>
                  <a:pt x="27037" y="98888"/>
                </a:lnTo>
                <a:lnTo>
                  <a:pt x="21481" y="92962"/>
                </a:lnTo>
                <a:lnTo>
                  <a:pt x="21481" y="92962"/>
                </a:lnTo>
                <a:lnTo>
                  <a:pt x="20740" y="92592"/>
                </a:lnTo>
                <a:lnTo>
                  <a:pt x="19629" y="92222"/>
                </a:lnTo>
                <a:lnTo>
                  <a:pt x="18888" y="92592"/>
                </a:lnTo>
                <a:lnTo>
                  <a:pt x="18148" y="92962"/>
                </a:lnTo>
                <a:lnTo>
                  <a:pt x="5185" y="106296"/>
                </a:lnTo>
                <a:lnTo>
                  <a:pt x="5185" y="106296"/>
                </a:lnTo>
                <a:lnTo>
                  <a:pt x="4444" y="106666"/>
                </a:lnTo>
                <a:lnTo>
                  <a:pt x="3703" y="106666"/>
                </a:lnTo>
                <a:lnTo>
                  <a:pt x="3703" y="106666"/>
                </a:lnTo>
                <a:lnTo>
                  <a:pt x="2592" y="106296"/>
                </a:lnTo>
                <a:lnTo>
                  <a:pt x="2222" y="105555"/>
                </a:lnTo>
                <a:lnTo>
                  <a:pt x="2222" y="105555"/>
                </a:lnTo>
                <a:lnTo>
                  <a:pt x="1111" y="102592"/>
                </a:lnTo>
                <a:lnTo>
                  <a:pt x="370" y="99259"/>
                </a:lnTo>
                <a:lnTo>
                  <a:pt x="370" y="95925"/>
                </a:lnTo>
                <a:lnTo>
                  <a:pt x="740" y="92592"/>
                </a:lnTo>
                <a:lnTo>
                  <a:pt x="740" y="92592"/>
                </a:lnTo>
                <a:lnTo>
                  <a:pt x="1481" y="88888"/>
                </a:lnTo>
                <a:lnTo>
                  <a:pt x="2962" y="85555"/>
                </a:lnTo>
                <a:lnTo>
                  <a:pt x="4814" y="82962"/>
                </a:lnTo>
                <a:lnTo>
                  <a:pt x="7037" y="80370"/>
                </a:lnTo>
                <a:lnTo>
                  <a:pt x="7037" y="80370"/>
                </a:lnTo>
                <a:lnTo>
                  <a:pt x="8888" y="78518"/>
                </a:lnTo>
                <a:lnTo>
                  <a:pt x="10740" y="77037"/>
                </a:lnTo>
                <a:lnTo>
                  <a:pt x="12592" y="75925"/>
                </a:lnTo>
                <a:lnTo>
                  <a:pt x="14444" y="74814"/>
                </a:lnTo>
                <a:lnTo>
                  <a:pt x="16666" y="74074"/>
                </a:lnTo>
                <a:lnTo>
                  <a:pt x="18888" y="73703"/>
                </a:lnTo>
                <a:lnTo>
                  <a:pt x="21851" y="73333"/>
                </a:lnTo>
                <a:lnTo>
                  <a:pt x="24074" y="73333"/>
                </a:lnTo>
                <a:lnTo>
                  <a:pt x="24074" y="73333"/>
                </a:lnTo>
                <a:lnTo>
                  <a:pt x="28148" y="73703"/>
                </a:lnTo>
                <a:lnTo>
                  <a:pt x="31481" y="74814"/>
                </a:lnTo>
                <a:lnTo>
                  <a:pt x="74814" y="31481"/>
                </a:lnTo>
                <a:lnTo>
                  <a:pt x="74814" y="31481"/>
                </a:lnTo>
                <a:lnTo>
                  <a:pt x="73703" y="27777"/>
                </a:lnTo>
                <a:lnTo>
                  <a:pt x="73333" y="24814"/>
                </a:lnTo>
                <a:lnTo>
                  <a:pt x="73333" y="21481"/>
                </a:lnTo>
                <a:lnTo>
                  <a:pt x="74074" y="18148"/>
                </a:lnTo>
                <a:lnTo>
                  <a:pt x="74074" y="18148"/>
                </a:lnTo>
                <a:lnTo>
                  <a:pt x="74814" y="14814"/>
                </a:lnTo>
                <a:lnTo>
                  <a:pt x="76296" y="11851"/>
                </a:lnTo>
                <a:lnTo>
                  <a:pt x="78148" y="8888"/>
                </a:lnTo>
                <a:lnTo>
                  <a:pt x="80370" y="6666"/>
                </a:lnTo>
                <a:lnTo>
                  <a:pt x="80370" y="6666"/>
                </a:lnTo>
                <a:lnTo>
                  <a:pt x="83333" y="4074"/>
                </a:lnTo>
                <a:lnTo>
                  <a:pt x="85925" y="2592"/>
                </a:lnTo>
                <a:lnTo>
                  <a:pt x="89259" y="1111"/>
                </a:lnTo>
                <a:lnTo>
                  <a:pt x="92592" y="370"/>
                </a:lnTo>
                <a:lnTo>
                  <a:pt x="92592" y="370"/>
                </a:lnTo>
                <a:lnTo>
                  <a:pt x="95925" y="0"/>
                </a:lnTo>
                <a:lnTo>
                  <a:pt x="99259" y="0"/>
                </a:lnTo>
                <a:lnTo>
                  <a:pt x="102592" y="740"/>
                </a:lnTo>
                <a:lnTo>
                  <a:pt x="105555" y="2222"/>
                </a:lnTo>
                <a:lnTo>
                  <a:pt x="105555" y="2222"/>
                </a:lnTo>
                <a:lnTo>
                  <a:pt x="106296" y="2592"/>
                </a:lnTo>
                <a:lnTo>
                  <a:pt x="107037" y="3703"/>
                </a:lnTo>
                <a:lnTo>
                  <a:pt x="107037" y="3703"/>
                </a:lnTo>
                <a:lnTo>
                  <a:pt x="107037" y="4444"/>
                </a:lnTo>
                <a:lnTo>
                  <a:pt x="106296" y="5185"/>
                </a:lnTo>
                <a:lnTo>
                  <a:pt x="93333" y="18148"/>
                </a:lnTo>
                <a:close/>
                <a:moveTo>
                  <a:pt x="88888" y="19629"/>
                </a:moveTo>
                <a:lnTo>
                  <a:pt x="88888" y="19629"/>
                </a:lnTo>
                <a:lnTo>
                  <a:pt x="89629" y="17407"/>
                </a:lnTo>
                <a:lnTo>
                  <a:pt x="90740" y="15185"/>
                </a:lnTo>
                <a:lnTo>
                  <a:pt x="101851" y="4444"/>
                </a:lnTo>
                <a:lnTo>
                  <a:pt x="101851" y="4444"/>
                </a:lnTo>
                <a:lnTo>
                  <a:pt x="99259" y="3703"/>
                </a:lnTo>
                <a:lnTo>
                  <a:pt x="96666" y="3703"/>
                </a:lnTo>
                <a:lnTo>
                  <a:pt x="94074" y="3703"/>
                </a:lnTo>
                <a:lnTo>
                  <a:pt x="91851" y="4074"/>
                </a:lnTo>
                <a:lnTo>
                  <a:pt x="89629" y="4814"/>
                </a:lnTo>
                <a:lnTo>
                  <a:pt x="87407" y="5925"/>
                </a:lnTo>
                <a:lnTo>
                  <a:pt x="85185" y="7407"/>
                </a:lnTo>
                <a:lnTo>
                  <a:pt x="83333" y="9259"/>
                </a:lnTo>
                <a:lnTo>
                  <a:pt x="83333" y="9259"/>
                </a:lnTo>
                <a:lnTo>
                  <a:pt x="81111" y="11481"/>
                </a:lnTo>
                <a:lnTo>
                  <a:pt x="79629" y="13703"/>
                </a:lnTo>
                <a:lnTo>
                  <a:pt x="78518" y="16296"/>
                </a:lnTo>
                <a:lnTo>
                  <a:pt x="77407" y="19259"/>
                </a:lnTo>
                <a:lnTo>
                  <a:pt x="77407" y="19259"/>
                </a:lnTo>
                <a:lnTo>
                  <a:pt x="77037" y="22592"/>
                </a:lnTo>
                <a:lnTo>
                  <a:pt x="77037" y="25185"/>
                </a:lnTo>
                <a:lnTo>
                  <a:pt x="77777" y="28148"/>
                </a:lnTo>
                <a:lnTo>
                  <a:pt x="78518" y="31111"/>
                </a:lnTo>
                <a:lnTo>
                  <a:pt x="78518" y="31111"/>
                </a:lnTo>
                <a:lnTo>
                  <a:pt x="78518" y="32222"/>
                </a:lnTo>
                <a:lnTo>
                  <a:pt x="78148" y="33333"/>
                </a:lnTo>
                <a:lnTo>
                  <a:pt x="33333" y="78148"/>
                </a:lnTo>
                <a:lnTo>
                  <a:pt x="33333" y="78148"/>
                </a:lnTo>
                <a:lnTo>
                  <a:pt x="32592" y="78518"/>
                </a:lnTo>
                <a:lnTo>
                  <a:pt x="31481" y="78518"/>
                </a:lnTo>
                <a:lnTo>
                  <a:pt x="31481" y="78518"/>
                </a:lnTo>
                <a:lnTo>
                  <a:pt x="27777" y="77407"/>
                </a:lnTo>
                <a:lnTo>
                  <a:pt x="24074" y="77037"/>
                </a:lnTo>
                <a:lnTo>
                  <a:pt x="24074" y="77037"/>
                </a:lnTo>
                <a:lnTo>
                  <a:pt x="19629" y="77407"/>
                </a:lnTo>
                <a:lnTo>
                  <a:pt x="16296" y="78518"/>
                </a:lnTo>
                <a:lnTo>
                  <a:pt x="12592" y="80370"/>
                </a:lnTo>
                <a:lnTo>
                  <a:pt x="9629" y="82962"/>
                </a:lnTo>
                <a:lnTo>
                  <a:pt x="9629" y="82962"/>
                </a:lnTo>
                <a:lnTo>
                  <a:pt x="7777" y="84814"/>
                </a:lnTo>
                <a:lnTo>
                  <a:pt x="6296" y="87037"/>
                </a:lnTo>
                <a:lnTo>
                  <a:pt x="5185" y="89259"/>
                </a:lnTo>
                <a:lnTo>
                  <a:pt x="4444" y="91851"/>
                </a:lnTo>
                <a:lnTo>
                  <a:pt x="4074" y="94074"/>
                </a:lnTo>
                <a:lnTo>
                  <a:pt x="3703" y="96296"/>
                </a:lnTo>
                <a:lnTo>
                  <a:pt x="4074" y="98888"/>
                </a:lnTo>
                <a:lnTo>
                  <a:pt x="4444" y="101481"/>
                </a:lnTo>
                <a:lnTo>
                  <a:pt x="15555" y="90000"/>
                </a:lnTo>
                <a:lnTo>
                  <a:pt x="15555" y="90000"/>
                </a:lnTo>
                <a:lnTo>
                  <a:pt x="17407" y="88888"/>
                </a:lnTo>
                <a:lnTo>
                  <a:pt x="19629" y="88518"/>
                </a:lnTo>
                <a:lnTo>
                  <a:pt x="19629" y="88518"/>
                </a:lnTo>
                <a:lnTo>
                  <a:pt x="21111" y="88518"/>
                </a:lnTo>
                <a:lnTo>
                  <a:pt x="22222" y="88888"/>
                </a:lnTo>
                <a:lnTo>
                  <a:pt x="23333" y="89259"/>
                </a:lnTo>
                <a:lnTo>
                  <a:pt x="24074" y="90000"/>
                </a:lnTo>
                <a:lnTo>
                  <a:pt x="29629" y="95925"/>
                </a:lnTo>
                <a:lnTo>
                  <a:pt x="29629" y="95925"/>
                </a:lnTo>
                <a:lnTo>
                  <a:pt x="31111" y="98148"/>
                </a:lnTo>
                <a:lnTo>
                  <a:pt x="31481" y="100370"/>
                </a:lnTo>
                <a:lnTo>
                  <a:pt x="31481" y="100370"/>
                </a:lnTo>
                <a:lnTo>
                  <a:pt x="31111" y="101481"/>
                </a:lnTo>
                <a:lnTo>
                  <a:pt x="30740" y="102592"/>
                </a:lnTo>
                <a:lnTo>
                  <a:pt x="30370" y="103333"/>
                </a:lnTo>
                <a:lnTo>
                  <a:pt x="29629" y="104444"/>
                </a:lnTo>
                <a:lnTo>
                  <a:pt x="18148" y="115185"/>
                </a:lnTo>
                <a:lnTo>
                  <a:pt x="18148" y="115185"/>
                </a:lnTo>
                <a:lnTo>
                  <a:pt x="21111" y="115925"/>
                </a:lnTo>
                <a:lnTo>
                  <a:pt x="23703" y="116296"/>
                </a:lnTo>
                <a:lnTo>
                  <a:pt x="25925" y="115925"/>
                </a:lnTo>
                <a:lnTo>
                  <a:pt x="28518" y="115555"/>
                </a:lnTo>
                <a:lnTo>
                  <a:pt x="28518" y="115555"/>
                </a:lnTo>
                <a:lnTo>
                  <a:pt x="30740" y="114814"/>
                </a:lnTo>
                <a:lnTo>
                  <a:pt x="32962" y="113703"/>
                </a:lnTo>
                <a:lnTo>
                  <a:pt x="35185" y="112222"/>
                </a:lnTo>
                <a:lnTo>
                  <a:pt x="37037" y="110740"/>
                </a:lnTo>
                <a:lnTo>
                  <a:pt x="37037" y="110740"/>
                </a:lnTo>
                <a:lnTo>
                  <a:pt x="38888" y="108518"/>
                </a:lnTo>
                <a:lnTo>
                  <a:pt x="40740" y="105925"/>
                </a:lnTo>
                <a:lnTo>
                  <a:pt x="41851" y="103333"/>
                </a:lnTo>
                <a:lnTo>
                  <a:pt x="42592" y="100370"/>
                </a:lnTo>
                <a:lnTo>
                  <a:pt x="42592" y="100370"/>
                </a:lnTo>
                <a:lnTo>
                  <a:pt x="42962" y="97407"/>
                </a:lnTo>
                <a:lnTo>
                  <a:pt x="42962" y="94444"/>
                </a:lnTo>
                <a:lnTo>
                  <a:pt x="42222" y="91111"/>
                </a:lnTo>
                <a:lnTo>
                  <a:pt x="41481" y="88518"/>
                </a:lnTo>
                <a:lnTo>
                  <a:pt x="41481" y="88518"/>
                </a:lnTo>
                <a:lnTo>
                  <a:pt x="41481" y="87407"/>
                </a:lnTo>
                <a:lnTo>
                  <a:pt x="41851" y="86296"/>
                </a:lnTo>
                <a:lnTo>
                  <a:pt x="87037" y="41481"/>
                </a:lnTo>
                <a:lnTo>
                  <a:pt x="87037" y="41481"/>
                </a:lnTo>
                <a:lnTo>
                  <a:pt x="87777" y="41111"/>
                </a:lnTo>
                <a:lnTo>
                  <a:pt x="88888" y="41481"/>
                </a:lnTo>
                <a:lnTo>
                  <a:pt x="88888" y="41481"/>
                </a:lnTo>
                <a:lnTo>
                  <a:pt x="92592" y="42592"/>
                </a:lnTo>
                <a:lnTo>
                  <a:pt x="96296" y="42962"/>
                </a:lnTo>
                <a:lnTo>
                  <a:pt x="96296" y="42962"/>
                </a:lnTo>
                <a:lnTo>
                  <a:pt x="100370" y="42592"/>
                </a:lnTo>
                <a:lnTo>
                  <a:pt x="104074" y="41481"/>
                </a:lnTo>
                <a:lnTo>
                  <a:pt x="107407" y="39629"/>
                </a:lnTo>
                <a:lnTo>
                  <a:pt x="110740" y="37037"/>
                </a:lnTo>
                <a:lnTo>
                  <a:pt x="110740" y="37037"/>
                </a:lnTo>
                <a:lnTo>
                  <a:pt x="112592" y="35185"/>
                </a:lnTo>
                <a:lnTo>
                  <a:pt x="114074" y="32962"/>
                </a:lnTo>
                <a:lnTo>
                  <a:pt x="115185" y="30740"/>
                </a:lnTo>
                <a:lnTo>
                  <a:pt x="115925" y="28148"/>
                </a:lnTo>
                <a:lnTo>
                  <a:pt x="116296" y="25925"/>
                </a:lnTo>
                <a:lnTo>
                  <a:pt x="116666" y="23333"/>
                </a:lnTo>
                <a:lnTo>
                  <a:pt x="116296" y="20740"/>
                </a:lnTo>
                <a:lnTo>
                  <a:pt x="115925" y="18518"/>
                </a:lnTo>
                <a:lnTo>
                  <a:pt x="104444" y="29629"/>
                </a:lnTo>
                <a:lnTo>
                  <a:pt x="104444" y="29629"/>
                </a:lnTo>
                <a:lnTo>
                  <a:pt x="103703" y="30370"/>
                </a:lnTo>
                <a:lnTo>
                  <a:pt x="102592" y="30740"/>
                </a:lnTo>
                <a:lnTo>
                  <a:pt x="100370" y="31111"/>
                </a:lnTo>
                <a:lnTo>
                  <a:pt x="100370" y="31111"/>
                </a:lnTo>
                <a:lnTo>
                  <a:pt x="98148" y="30740"/>
                </a:lnTo>
                <a:lnTo>
                  <a:pt x="96296" y="29629"/>
                </a:lnTo>
                <a:lnTo>
                  <a:pt x="90740" y="23703"/>
                </a:lnTo>
                <a:lnTo>
                  <a:pt x="90740" y="23703"/>
                </a:lnTo>
                <a:lnTo>
                  <a:pt x="89629" y="21851"/>
                </a:lnTo>
                <a:lnTo>
                  <a:pt x="88888" y="19629"/>
                </a:lnTo>
                <a:lnTo>
                  <a:pt x="88888" y="19629"/>
                </a:lnTo>
                <a:close/>
                <a:moveTo>
                  <a:pt x="18148" y="12962"/>
                </a:moveTo>
                <a:lnTo>
                  <a:pt x="9629" y="4444"/>
                </a:lnTo>
                <a:lnTo>
                  <a:pt x="4444" y="9259"/>
                </a:lnTo>
                <a:lnTo>
                  <a:pt x="13333" y="17777"/>
                </a:lnTo>
                <a:lnTo>
                  <a:pt x="18148" y="12962"/>
                </a:lnTo>
                <a:close/>
                <a:moveTo>
                  <a:pt x="115185" y="108888"/>
                </a:moveTo>
                <a:lnTo>
                  <a:pt x="115185" y="108888"/>
                </a:lnTo>
                <a:lnTo>
                  <a:pt x="115555" y="108518"/>
                </a:lnTo>
                <a:lnTo>
                  <a:pt x="115925" y="107777"/>
                </a:lnTo>
                <a:lnTo>
                  <a:pt x="115555" y="107037"/>
                </a:lnTo>
                <a:lnTo>
                  <a:pt x="115185" y="106296"/>
                </a:lnTo>
                <a:lnTo>
                  <a:pt x="77407" y="68888"/>
                </a:lnTo>
                <a:lnTo>
                  <a:pt x="77407" y="68888"/>
                </a:lnTo>
                <a:lnTo>
                  <a:pt x="77037" y="68148"/>
                </a:lnTo>
                <a:lnTo>
                  <a:pt x="76666" y="67407"/>
                </a:lnTo>
                <a:lnTo>
                  <a:pt x="77037" y="66666"/>
                </a:lnTo>
                <a:lnTo>
                  <a:pt x="77407" y="66296"/>
                </a:lnTo>
                <a:lnTo>
                  <a:pt x="77407" y="66296"/>
                </a:lnTo>
                <a:lnTo>
                  <a:pt x="78148" y="65555"/>
                </a:lnTo>
                <a:lnTo>
                  <a:pt x="78888" y="65555"/>
                </a:lnTo>
                <a:lnTo>
                  <a:pt x="79259" y="65555"/>
                </a:lnTo>
                <a:lnTo>
                  <a:pt x="80000" y="65925"/>
                </a:lnTo>
                <a:lnTo>
                  <a:pt x="117777" y="103333"/>
                </a:lnTo>
                <a:lnTo>
                  <a:pt x="117777" y="103333"/>
                </a:lnTo>
                <a:lnTo>
                  <a:pt x="119259" y="105555"/>
                </a:lnTo>
                <a:lnTo>
                  <a:pt x="119629" y="107777"/>
                </a:lnTo>
                <a:lnTo>
                  <a:pt x="119629" y="107777"/>
                </a:lnTo>
                <a:lnTo>
                  <a:pt x="119259" y="110000"/>
                </a:lnTo>
                <a:lnTo>
                  <a:pt x="117777" y="111851"/>
                </a:lnTo>
                <a:lnTo>
                  <a:pt x="112592" y="117407"/>
                </a:lnTo>
                <a:lnTo>
                  <a:pt x="112592" y="117407"/>
                </a:lnTo>
                <a:lnTo>
                  <a:pt x="110370" y="118518"/>
                </a:lnTo>
                <a:lnTo>
                  <a:pt x="107777" y="118888"/>
                </a:lnTo>
                <a:lnTo>
                  <a:pt x="107777" y="118888"/>
                </a:lnTo>
                <a:lnTo>
                  <a:pt x="105555" y="118518"/>
                </a:lnTo>
                <a:lnTo>
                  <a:pt x="104814" y="118148"/>
                </a:lnTo>
                <a:lnTo>
                  <a:pt x="103703" y="117407"/>
                </a:lnTo>
                <a:lnTo>
                  <a:pt x="66296" y="80000"/>
                </a:lnTo>
                <a:lnTo>
                  <a:pt x="66296" y="80000"/>
                </a:lnTo>
                <a:lnTo>
                  <a:pt x="65925" y="79259"/>
                </a:lnTo>
                <a:lnTo>
                  <a:pt x="65555" y="78518"/>
                </a:lnTo>
                <a:lnTo>
                  <a:pt x="65925" y="77777"/>
                </a:lnTo>
                <a:lnTo>
                  <a:pt x="66296" y="77407"/>
                </a:lnTo>
                <a:lnTo>
                  <a:pt x="66296" y="77407"/>
                </a:lnTo>
                <a:lnTo>
                  <a:pt x="67037" y="76666"/>
                </a:lnTo>
                <a:lnTo>
                  <a:pt x="67777" y="76666"/>
                </a:lnTo>
                <a:lnTo>
                  <a:pt x="68148" y="76666"/>
                </a:lnTo>
                <a:lnTo>
                  <a:pt x="68888" y="77037"/>
                </a:lnTo>
                <a:lnTo>
                  <a:pt x="106296" y="114444"/>
                </a:lnTo>
                <a:lnTo>
                  <a:pt x="106296" y="114444"/>
                </a:lnTo>
                <a:lnTo>
                  <a:pt x="107037" y="115185"/>
                </a:lnTo>
                <a:lnTo>
                  <a:pt x="108148" y="115555"/>
                </a:lnTo>
                <a:lnTo>
                  <a:pt x="108888" y="115185"/>
                </a:lnTo>
                <a:lnTo>
                  <a:pt x="109259" y="114444"/>
                </a:lnTo>
                <a:lnTo>
                  <a:pt x="115185" y="108888"/>
                </a:lnTo>
                <a:close/>
              </a:path>
            </a:pathLst>
          </a:custGeom>
          <a:solidFill>
            <a:schemeClr val="lt1"/>
          </a:solidFill>
          <a:ln>
            <a:noFill/>
          </a:ln>
        </p:spPr>
        <p:txBody>
          <a:bodyPr wrap="square" lIns="91440" tIns="45720" rIns="91440" bIns="45720" anchor="ctr">
            <a:normAutofit fontScale="25000" lnSpcReduction="20000"/>
          </a:bodyPr>
          <a:lstStyle/>
          <a:p>
            <a:pPr algn="ctr"/>
            <a:endParaRPr/>
          </a:p>
        </p:txBody>
      </p:sp>
      <p:sp>
        <p:nvSpPr>
          <p:cNvPr id="36" name="wifi-sign_71830">
            <a:extLst>
              <a:ext uri="{FF2B5EF4-FFF2-40B4-BE49-F238E27FC236}">
                <a16:creationId xmlns:a16="http://schemas.microsoft.com/office/drawing/2014/main" id="{C65B59B4-62B0-4773-844F-869625F396A4}"/>
              </a:ext>
            </a:extLst>
          </p:cNvPr>
          <p:cNvSpPr>
            <a:spLocks noChangeAspect="1"/>
          </p:cNvSpPr>
          <p:nvPr/>
        </p:nvSpPr>
        <p:spPr bwMode="auto">
          <a:xfrm>
            <a:off x="6480731" y="2121613"/>
            <a:ext cx="486821" cy="320316"/>
          </a:xfrm>
          <a:custGeom>
            <a:avLst/>
            <a:gdLst>
              <a:gd name="connsiteX0" fmla="*/ 303466 w 606906"/>
              <a:gd name="connsiteY0" fmla="*/ 282897 h 399330"/>
              <a:gd name="connsiteX1" fmla="*/ 309023 w 606906"/>
              <a:gd name="connsiteY1" fmla="*/ 288445 h 399330"/>
              <a:gd name="connsiteX2" fmla="*/ 303466 w 606906"/>
              <a:gd name="connsiteY2" fmla="*/ 293994 h 399330"/>
              <a:gd name="connsiteX3" fmla="*/ 275681 w 606906"/>
              <a:gd name="connsiteY3" fmla="*/ 321735 h 399330"/>
              <a:gd name="connsiteX4" fmla="*/ 270124 w 606906"/>
              <a:gd name="connsiteY4" fmla="*/ 327283 h 399330"/>
              <a:gd name="connsiteX5" fmla="*/ 264567 w 606906"/>
              <a:gd name="connsiteY5" fmla="*/ 321735 h 399330"/>
              <a:gd name="connsiteX6" fmla="*/ 303466 w 606906"/>
              <a:gd name="connsiteY6" fmla="*/ 282897 h 399330"/>
              <a:gd name="connsiteX7" fmla="*/ 303448 w 606906"/>
              <a:gd name="connsiteY7" fmla="*/ 266264 h 399330"/>
              <a:gd name="connsiteX8" fmla="*/ 247903 w 606906"/>
              <a:gd name="connsiteY8" fmla="*/ 321708 h 399330"/>
              <a:gd name="connsiteX9" fmla="*/ 303448 w 606906"/>
              <a:gd name="connsiteY9" fmla="*/ 377152 h 399330"/>
              <a:gd name="connsiteX10" fmla="*/ 358993 w 606906"/>
              <a:gd name="connsiteY10" fmla="*/ 321708 h 399330"/>
              <a:gd name="connsiteX11" fmla="*/ 303448 w 606906"/>
              <a:gd name="connsiteY11" fmla="*/ 266264 h 399330"/>
              <a:gd name="connsiteX12" fmla="*/ 303448 w 606906"/>
              <a:gd name="connsiteY12" fmla="*/ 244086 h 399330"/>
              <a:gd name="connsiteX13" fmla="*/ 381211 w 606906"/>
              <a:gd name="connsiteY13" fmla="*/ 321708 h 399330"/>
              <a:gd name="connsiteX14" fmla="*/ 303448 w 606906"/>
              <a:gd name="connsiteY14" fmla="*/ 399330 h 399330"/>
              <a:gd name="connsiteX15" fmla="*/ 225685 w 606906"/>
              <a:gd name="connsiteY15" fmla="*/ 321708 h 399330"/>
              <a:gd name="connsiteX16" fmla="*/ 303448 w 606906"/>
              <a:gd name="connsiteY16" fmla="*/ 244086 h 399330"/>
              <a:gd name="connsiteX17" fmla="*/ 303478 w 606906"/>
              <a:gd name="connsiteY17" fmla="*/ 127371 h 399330"/>
              <a:gd name="connsiteX18" fmla="*/ 501882 w 606906"/>
              <a:gd name="connsiteY18" fmla="*/ 266031 h 399330"/>
              <a:gd name="connsiteX19" fmla="*/ 495184 w 606906"/>
              <a:gd name="connsiteY19" fmla="*/ 280223 h 399330"/>
              <a:gd name="connsiteX20" fmla="*/ 491427 w 606906"/>
              <a:gd name="connsiteY20" fmla="*/ 280957 h 399330"/>
              <a:gd name="connsiteX21" fmla="*/ 480972 w 606906"/>
              <a:gd name="connsiteY21" fmla="*/ 273616 h 399330"/>
              <a:gd name="connsiteX22" fmla="*/ 303478 w 606906"/>
              <a:gd name="connsiteY22" fmla="*/ 149557 h 399330"/>
              <a:gd name="connsiteX23" fmla="*/ 125984 w 606906"/>
              <a:gd name="connsiteY23" fmla="*/ 273616 h 399330"/>
              <a:gd name="connsiteX24" fmla="*/ 111771 w 606906"/>
              <a:gd name="connsiteY24" fmla="*/ 280223 h 399330"/>
              <a:gd name="connsiteX25" fmla="*/ 105074 w 606906"/>
              <a:gd name="connsiteY25" fmla="*/ 266031 h 399330"/>
              <a:gd name="connsiteX26" fmla="*/ 303478 w 606906"/>
              <a:gd name="connsiteY26" fmla="*/ 127371 h 399330"/>
              <a:gd name="connsiteX27" fmla="*/ 303449 w 606906"/>
              <a:gd name="connsiteY27" fmla="*/ 0 h 399330"/>
              <a:gd name="connsiteX28" fmla="*/ 606249 w 606906"/>
              <a:gd name="connsiteY28" fmla="*/ 211692 h 399330"/>
              <a:gd name="connsiteX29" fmla="*/ 599633 w 606906"/>
              <a:gd name="connsiteY29" fmla="*/ 225887 h 399330"/>
              <a:gd name="connsiteX30" fmla="*/ 595875 w 606906"/>
              <a:gd name="connsiteY30" fmla="*/ 226539 h 399330"/>
              <a:gd name="connsiteX31" fmla="*/ 585420 w 606906"/>
              <a:gd name="connsiteY31" fmla="*/ 219197 h 399330"/>
              <a:gd name="connsiteX32" fmla="*/ 303449 w 606906"/>
              <a:gd name="connsiteY32" fmla="*/ 22189 h 399330"/>
              <a:gd name="connsiteX33" fmla="*/ 21478 w 606906"/>
              <a:gd name="connsiteY33" fmla="*/ 219197 h 399330"/>
              <a:gd name="connsiteX34" fmla="*/ 7265 w 606906"/>
              <a:gd name="connsiteY34" fmla="*/ 225887 h 399330"/>
              <a:gd name="connsiteX35" fmla="*/ 648 w 606906"/>
              <a:gd name="connsiteY35" fmla="*/ 211692 h 399330"/>
              <a:gd name="connsiteX36" fmla="*/ 303449 w 606906"/>
              <a:gd name="connsiteY36" fmla="*/ 0 h 399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06906" h="399330">
                <a:moveTo>
                  <a:pt x="303466" y="282897"/>
                </a:moveTo>
                <a:cubicBezTo>
                  <a:pt x="306572" y="282897"/>
                  <a:pt x="309023" y="285345"/>
                  <a:pt x="309023" y="288445"/>
                </a:cubicBezTo>
                <a:cubicBezTo>
                  <a:pt x="309023" y="291546"/>
                  <a:pt x="306572" y="293994"/>
                  <a:pt x="303466" y="293994"/>
                </a:cubicBezTo>
                <a:cubicBezTo>
                  <a:pt x="288103" y="293994"/>
                  <a:pt x="275681" y="306395"/>
                  <a:pt x="275681" y="321735"/>
                </a:cubicBezTo>
                <a:cubicBezTo>
                  <a:pt x="275681" y="324835"/>
                  <a:pt x="273230" y="327283"/>
                  <a:pt x="270124" y="327283"/>
                </a:cubicBezTo>
                <a:cubicBezTo>
                  <a:pt x="267019" y="327283"/>
                  <a:pt x="264567" y="324835"/>
                  <a:pt x="264567" y="321735"/>
                </a:cubicBezTo>
                <a:cubicBezTo>
                  <a:pt x="264567" y="300439"/>
                  <a:pt x="282137" y="282897"/>
                  <a:pt x="303466" y="282897"/>
                </a:cubicBezTo>
                <a:close/>
                <a:moveTo>
                  <a:pt x="303448" y="266264"/>
                </a:moveTo>
                <a:cubicBezTo>
                  <a:pt x="272817" y="266264"/>
                  <a:pt x="247903" y="291132"/>
                  <a:pt x="247903" y="321708"/>
                </a:cubicBezTo>
                <a:cubicBezTo>
                  <a:pt x="247903" y="352284"/>
                  <a:pt x="272817" y="377152"/>
                  <a:pt x="303448" y="377152"/>
                </a:cubicBezTo>
                <a:cubicBezTo>
                  <a:pt x="334080" y="377152"/>
                  <a:pt x="358993" y="352284"/>
                  <a:pt x="358993" y="321708"/>
                </a:cubicBezTo>
                <a:cubicBezTo>
                  <a:pt x="358993" y="291132"/>
                  <a:pt x="334080" y="266264"/>
                  <a:pt x="303448" y="266264"/>
                </a:cubicBezTo>
                <a:close/>
                <a:moveTo>
                  <a:pt x="303448" y="244086"/>
                </a:moveTo>
                <a:cubicBezTo>
                  <a:pt x="346332" y="244086"/>
                  <a:pt x="381211" y="278902"/>
                  <a:pt x="381211" y="321708"/>
                </a:cubicBezTo>
                <a:cubicBezTo>
                  <a:pt x="381211" y="364514"/>
                  <a:pt x="346332" y="399330"/>
                  <a:pt x="303448" y="399330"/>
                </a:cubicBezTo>
                <a:cubicBezTo>
                  <a:pt x="260564" y="399330"/>
                  <a:pt x="225685" y="364514"/>
                  <a:pt x="225685" y="321708"/>
                </a:cubicBezTo>
                <a:cubicBezTo>
                  <a:pt x="225685" y="278902"/>
                  <a:pt x="260564" y="244086"/>
                  <a:pt x="303448" y="244086"/>
                </a:cubicBezTo>
                <a:close/>
                <a:moveTo>
                  <a:pt x="303478" y="127371"/>
                </a:moveTo>
                <a:cubicBezTo>
                  <a:pt x="391939" y="127371"/>
                  <a:pt x="471660" y="183324"/>
                  <a:pt x="501882" y="266031"/>
                </a:cubicBezTo>
                <a:cubicBezTo>
                  <a:pt x="503924" y="271822"/>
                  <a:pt x="500984" y="278265"/>
                  <a:pt x="495184" y="280223"/>
                </a:cubicBezTo>
                <a:cubicBezTo>
                  <a:pt x="493877" y="280712"/>
                  <a:pt x="492816" y="280957"/>
                  <a:pt x="491427" y="280957"/>
                </a:cubicBezTo>
                <a:cubicBezTo>
                  <a:pt x="487016" y="280957"/>
                  <a:pt x="482524" y="278021"/>
                  <a:pt x="480972" y="273616"/>
                </a:cubicBezTo>
                <a:cubicBezTo>
                  <a:pt x="453935" y="199474"/>
                  <a:pt x="382546" y="149557"/>
                  <a:pt x="303478" y="149557"/>
                </a:cubicBezTo>
                <a:cubicBezTo>
                  <a:pt x="224410" y="149557"/>
                  <a:pt x="153102" y="199311"/>
                  <a:pt x="125984" y="273616"/>
                </a:cubicBezTo>
                <a:cubicBezTo>
                  <a:pt x="123942" y="279407"/>
                  <a:pt x="117489" y="282262"/>
                  <a:pt x="111771" y="280223"/>
                </a:cubicBezTo>
                <a:cubicBezTo>
                  <a:pt x="105972" y="278265"/>
                  <a:pt x="103113" y="271822"/>
                  <a:pt x="105074" y="266031"/>
                </a:cubicBezTo>
                <a:cubicBezTo>
                  <a:pt x="135296" y="183080"/>
                  <a:pt x="215099" y="127371"/>
                  <a:pt x="303478" y="127371"/>
                </a:cubicBezTo>
                <a:close/>
                <a:moveTo>
                  <a:pt x="303449" y="0"/>
                </a:moveTo>
                <a:cubicBezTo>
                  <a:pt x="438308" y="0"/>
                  <a:pt x="560098" y="85003"/>
                  <a:pt x="606249" y="211692"/>
                </a:cubicBezTo>
                <a:cubicBezTo>
                  <a:pt x="608291" y="217484"/>
                  <a:pt x="605432" y="223929"/>
                  <a:pt x="599633" y="225887"/>
                </a:cubicBezTo>
                <a:cubicBezTo>
                  <a:pt x="598326" y="226294"/>
                  <a:pt x="597182" y="226539"/>
                  <a:pt x="595875" y="226539"/>
                </a:cubicBezTo>
                <a:cubicBezTo>
                  <a:pt x="591383" y="226539"/>
                  <a:pt x="586972" y="223684"/>
                  <a:pt x="585420" y="219197"/>
                </a:cubicBezTo>
                <a:cubicBezTo>
                  <a:pt x="542291" y="101400"/>
                  <a:pt x="428996" y="22189"/>
                  <a:pt x="303449" y="22189"/>
                </a:cubicBezTo>
                <a:cubicBezTo>
                  <a:pt x="177901" y="22189"/>
                  <a:pt x="64606" y="101400"/>
                  <a:pt x="21478" y="219197"/>
                </a:cubicBezTo>
                <a:cubicBezTo>
                  <a:pt x="19517" y="224989"/>
                  <a:pt x="13064" y="227926"/>
                  <a:pt x="7265" y="225887"/>
                </a:cubicBezTo>
                <a:cubicBezTo>
                  <a:pt x="1547" y="223929"/>
                  <a:pt x="-1394" y="217484"/>
                  <a:pt x="648" y="211692"/>
                </a:cubicBezTo>
                <a:cubicBezTo>
                  <a:pt x="46799" y="85003"/>
                  <a:pt x="168589" y="0"/>
                  <a:pt x="303449" y="0"/>
                </a:cubicBezTo>
                <a:close/>
              </a:path>
            </a:pathLst>
          </a:custGeom>
          <a:solidFill>
            <a:schemeClr val="bg1"/>
          </a:solidFill>
          <a:ln>
            <a:noFill/>
          </a:ln>
        </p:spPr>
        <p:txBody>
          <a:bodyPr/>
          <a:lstStyle/>
          <a:p>
            <a:endParaRPr lang="zh-CN" altLang="en-US" dirty="0"/>
          </a:p>
        </p:txBody>
      </p:sp>
      <p:sp>
        <p:nvSpPr>
          <p:cNvPr id="38" name="copies_167051">
            <a:extLst>
              <a:ext uri="{FF2B5EF4-FFF2-40B4-BE49-F238E27FC236}">
                <a16:creationId xmlns:a16="http://schemas.microsoft.com/office/drawing/2014/main" id="{ACE6BA88-D9A2-43DC-A6B1-B04BF547F584}"/>
              </a:ext>
            </a:extLst>
          </p:cNvPr>
          <p:cNvSpPr>
            <a:spLocks noChangeAspect="1"/>
          </p:cNvSpPr>
          <p:nvPr/>
        </p:nvSpPr>
        <p:spPr bwMode="auto">
          <a:xfrm>
            <a:off x="9317538" y="4211319"/>
            <a:ext cx="304843" cy="301909"/>
          </a:xfrm>
          <a:custGeom>
            <a:avLst/>
            <a:gdLst>
              <a:gd name="connsiteX0" fmla="*/ 42691 w 608485"/>
              <a:gd name="connsiteY0" fmla="*/ 248907 h 602629"/>
              <a:gd name="connsiteX1" fmla="*/ 38819 w 608485"/>
              <a:gd name="connsiteY1" fmla="*/ 252773 h 602629"/>
              <a:gd name="connsiteX2" fmla="*/ 38819 w 608485"/>
              <a:gd name="connsiteY2" fmla="*/ 560000 h 602629"/>
              <a:gd name="connsiteX3" fmla="*/ 42691 w 608485"/>
              <a:gd name="connsiteY3" fmla="*/ 563866 h 602629"/>
              <a:gd name="connsiteX4" fmla="*/ 350359 w 608485"/>
              <a:gd name="connsiteY4" fmla="*/ 563866 h 602629"/>
              <a:gd name="connsiteX5" fmla="*/ 354231 w 608485"/>
              <a:gd name="connsiteY5" fmla="*/ 560000 h 602629"/>
              <a:gd name="connsiteX6" fmla="*/ 354231 w 608485"/>
              <a:gd name="connsiteY6" fmla="*/ 252773 h 602629"/>
              <a:gd name="connsiteX7" fmla="*/ 350359 w 608485"/>
              <a:gd name="connsiteY7" fmla="*/ 248907 h 602629"/>
              <a:gd name="connsiteX8" fmla="*/ 40407 w 608485"/>
              <a:gd name="connsiteY8" fmla="*/ 210144 h 602629"/>
              <a:gd name="connsiteX9" fmla="*/ 352642 w 608485"/>
              <a:gd name="connsiteY9" fmla="*/ 210144 h 602629"/>
              <a:gd name="connsiteX10" fmla="*/ 393049 w 608485"/>
              <a:gd name="connsiteY10" fmla="*/ 250394 h 602629"/>
              <a:gd name="connsiteX11" fmla="*/ 393049 w 608485"/>
              <a:gd name="connsiteY11" fmla="*/ 562280 h 602629"/>
              <a:gd name="connsiteX12" fmla="*/ 352642 w 608485"/>
              <a:gd name="connsiteY12" fmla="*/ 602629 h 602629"/>
              <a:gd name="connsiteX13" fmla="*/ 40407 w 608485"/>
              <a:gd name="connsiteY13" fmla="*/ 602629 h 602629"/>
              <a:gd name="connsiteX14" fmla="*/ 0 w 608485"/>
              <a:gd name="connsiteY14" fmla="*/ 562280 h 602629"/>
              <a:gd name="connsiteX15" fmla="*/ 0 w 608485"/>
              <a:gd name="connsiteY15" fmla="*/ 250394 h 602629"/>
              <a:gd name="connsiteX16" fmla="*/ 40407 w 608485"/>
              <a:gd name="connsiteY16" fmla="*/ 210144 h 602629"/>
              <a:gd name="connsiteX17" fmla="*/ 146152 w 608485"/>
              <a:gd name="connsiteY17" fmla="*/ 105848 h 602629"/>
              <a:gd name="connsiteX18" fmla="*/ 458453 w 608485"/>
              <a:gd name="connsiteY18" fmla="*/ 105848 h 602629"/>
              <a:gd name="connsiteX19" fmla="*/ 498756 w 608485"/>
              <a:gd name="connsiteY19" fmla="*/ 146197 h 602629"/>
              <a:gd name="connsiteX20" fmla="*/ 498756 w 608485"/>
              <a:gd name="connsiteY20" fmla="*/ 458083 h 602629"/>
              <a:gd name="connsiteX21" fmla="*/ 458453 w 608485"/>
              <a:gd name="connsiteY21" fmla="*/ 498333 h 602629"/>
              <a:gd name="connsiteX22" fmla="*/ 433834 w 608485"/>
              <a:gd name="connsiteY22" fmla="*/ 498333 h 602629"/>
              <a:gd name="connsiteX23" fmla="*/ 433834 w 608485"/>
              <a:gd name="connsiteY23" fmla="*/ 459570 h 602629"/>
              <a:gd name="connsiteX24" fmla="*/ 456070 w 608485"/>
              <a:gd name="connsiteY24" fmla="*/ 459570 h 602629"/>
              <a:gd name="connsiteX25" fmla="*/ 460041 w 608485"/>
              <a:gd name="connsiteY25" fmla="*/ 455704 h 602629"/>
              <a:gd name="connsiteX26" fmla="*/ 460041 w 608485"/>
              <a:gd name="connsiteY26" fmla="*/ 148477 h 602629"/>
              <a:gd name="connsiteX27" fmla="*/ 456070 w 608485"/>
              <a:gd name="connsiteY27" fmla="*/ 144611 h 602629"/>
              <a:gd name="connsiteX28" fmla="*/ 148534 w 608485"/>
              <a:gd name="connsiteY28" fmla="*/ 144611 h 602629"/>
              <a:gd name="connsiteX29" fmla="*/ 144563 w 608485"/>
              <a:gd name="connsiteY29" fmla="*/ 148477 h 602629"/>
              <a:gd name="connsiteX30" fmla="*/ 144563 w 608485"/>
              <a:gd name="connsiteY30" fmla="*/ 169395 h 602629"/>
              <a:gd name="connsiteX31" fmla="*/ 105848 w 608485"/>
              <a:gd name="connsiteY31" fmla="*/ 169395 h 602629"/>
              <a:gd name="connsiteX32" fmla="*/ 105848 w 608485"/>
              <a:gd name="connsiteY32" fmla="*/ 146197 h 602629"/>
              <a:gd name="connsiteX33" fmla="*/ 146152 w 608485"/>
              <a:gd name="connsiteY33" fmla="*/ 105848 h 602629"/>
              <a:gd name="connsiteX34" fmla="*/ 256232 w 608485"/>
              <a:gd name="connsiteY34" fmla="*/ 0 h 602629"/>
              <a:gd name="connsiteX35" fmla="*/ 563808 w 608485"/>
              <a:gd name="connsiteY35" fmla="*/ 0 h 602629"/>
              <a:gd name="connsiteX36" fmla="*/ 608485 w 608485"/>
              <a:gd name="connsiteY36" fmla="*/ 44610 h 602629"/>
              <a:gd name="connsiteX37" fmla="*/ 608485 w 608485"/>
              <a:gd name="connsiteY37" fmla="*/ 351827 h 602629"/>
              <a:gd name="connsiteX38" fmla="*/ 563808 w 608485"/>
              <a:gd name="connsiteY38" fmla="*/ 396437 h 602629"/>
              <a:gd name="connsiteX39" fmla="*/ 539583 w 608485"/>
              <a:gd name="connsiteY39" fmla="*/ 396437 h 602629"/>
              <a:gd name="connsiteX40" fmla="*/ 539583 w 608485"/>
              <a:gd name="connsiteY40" fmla="*/ 355693 h 602629"/>
              <a:gd name="connsiteX41" fmla="*/ 563808 w 608485"/>
              <a:gd name="connsiteY41" fmla="*/ 355693 h 602629"/>
              <a:gd name="connsiteX42" fmla="*/ 567780 w 608485"/>
              <a:gd name="connsiteY42" fmla="*/ 351827 h 602629"/>
              <a:gd name="connsiteX43" fmla="*/ 567780 w 608485"/>
              <a:gd name="connsiteY43" fmla="*/ 44610 h 602629"/>
              <a:gd name="connsiteX44" fmla="*/ 563808 w 608485"/>
              <a:gd name="connsiteY44" fmla="*/ 40744 h 602629"/>
              <a:gd name="connsiteX45" fmla="*/ 256232 w 608485"/>
              <a:gd name="connsiteY45" fmla="*/ 40744 h 602629"/>
              <a:gd name="connsiteX46" fmla="*/ 252261 w 608485"/>
              <a:gd name="connsiteY46" fmla="*/ 44610 h 602629"/>
              <a:gd name="connsiteX47" fmla="*/ 252261 w 608485"/>
              <a:gd name="connsiteY47" fmla="*/ 65230 h 602629"/>
              <a:gd name="connsiteX48" fmla="*/ 211555 w 608485"/>
              <a:gd name="connsiteY48" fmla="*/ 65230 h 602629"/>
              <a:gd name="connsiteX49" fmla="*/ 211555 w 608485"/>
              <a:gd name="connsiteY49" fmla="*/ 44610 h 602629"/>
              <a:gd name="connsiteX50" fmla="*/ 256232 w 608485"/>
              <a:gd name="connsiteY50" fmla="*/ 0 h 602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08485" h="602629">
                <a:moveTo>
                  <a:pt x="42691" y="248907"/>
                </a:moveTo>
                <a:cubicBezTo>
                  <a:pt x="40606" y="248907"/>
                  <a:pt x="38819" y="250592"/>
                  <a:pt x="38819" y="252773"/>
                </a:cubicBezTo>
                <a:lnTo>
                  <a:pt x="38819" y="560000"/>
                </a:lnTo>
                <a:cubicBezTo>
                  <a:pt x="38819" y="562082"/>
                  <a:pt x="40606" y="563866"/>
                  <a:pt x="42691" y="563866"/>
                </a:cubicBezTo>
                <a:lnTo>
                  <a:pt x="350359" y="563866"/>
                </a:lnTo>
                <a:cubicBezTo>
                  <a:pt x="352444" y="563866"/>
                  <a:pt x="354231" y="562082"/>
                  <a:pt x="354231" y="560000"/>
                </a:cubicBezTo>
                <a:lnTo>
                  <a:pt x="354231" y="252773"/>
                </a:lnTo>
                <a:cubicBezTo>
                  <a:pt x="354231" y="250592"/>
                  <a:pt x="352444" y="248907"/>
                  <a:pt x="350359" y="248907"/>
                </a:cubicBezTo>
                <a:close/>
                <a:moveTo>
                  <a:pt x="40407" y="210144"/>
                </a:moveTo>
                <a:lnTo>
                  <a:pt x="352642" y="210144"/>
                </a:lnTo>
                <a:cubicBezTo>
                  <a:pt x="374980" y="210144"/>
                  <a:pt x="393049" y="228187"/>
                  <a:pt x="393049" y="250394"/>
                </a:cubicBezTo>
                <a:lnTo>
                  <a:pt x="393049" y="562280"/>
                </a:lnTo>
                <a:cubicBezTo>
                  <a:pt x="393049" y="584487"/>
                  <a:pt x="374980" y="602629"/>
                  <a:pt x="352642" y="602629"/>
                </a:cubicBezTo>
                <a:lnTo>
                  <a:pt x="40407" y="602629"/>
                </a:lnTo>
                <a:cubicBezTo>
                  <a:pt x="18069" y="602629"/>
                  <a:pt x="0" y="584487"/>
                  <a:pt x="0" y="562280"/>
                </a:cubicBezTo>
                <a:lnTo>
                  <a:pt x="0" y="250394"/>
                </a:lnTo>
                <a:cubicBezTo>
                  <a:pt x="0" y="228187"/>
                  <a:pt x="18069" y="210144"/>
                  <a:pt x="40407" y="210144"/>
                </a:cubicBezTo>
                <a:close/>
                <a:moveTo>
                  <a:pt x="146152" y="105848"/>
                </a:moveTo>
                <a:lnTo>
                  <a:pt x="458453" y="105848"/>
                </a:lnTo>
                <a:cubicBezTo>
                  <a:pt x="480689" y="105848"/>
                  <a:pt x="498756" y="123990"/>
                  <a:pt x="498756" y="146197"/>
                </a:cubicBezTo>
                <a:lnTo>
                  <a:pt x="498756" y="458083"/>
                </a:lnTo>
                <a:cubicBezTo>
                  <a:pt x="498756" y="480290"/>
                  <a:pt x="480689" y="498333"/>
                  <a:pt x="458453" y="498333"/>
                </a:cubicBezTo>
                <a:lnTo>
                  <a:pt x="433834" y="498333"/>
                </a:lnTo>
                <a:lnTo>
                  <a:pt x="433834" y="459570"/>
                </a:lnTo>
                <a:lnTo>
                  <a:pt x="456070" y="459570"/>
                </a:lnTo>
                <a:cubicBezTo>
                  <a:pt x="458254" y="459570"/>
                  <a:pt x="460041" y="457885"/>
                  <a:pt x="460041" y="455704"/>
                </a:cubicBezTo>
                <a:lnTo>
                  <a:pt x="460041" y="148477"/>
                </a:lnTo>
                <a:cubicBezTo>
                  <a:pt x="460041" y="146395"/>
                  <a:pt x="458254" y="144611"/>
                  <a:pt x="456070" y="144611"/>
                </a:cubicBezTo>
                <a:lnTo>
                  <a:pt x="148534" y="144611"/>
                </a:lnTo>
                <a:cubicBezTo>
                  <a:pt x="146350" y="144611"/>
                  <a:pt x="144563" y="146395"/>
                  <a:pt x="144563" y="148477"/>
                </a:cubicBezTo>
                <a:lnTo>
                  <a:pt x="144563" y="169395"/>
                </a:lnTo>
                <a:lnTo>
                  <a:pt x="105848" y="169395"/>
                </a:lnTo>
                <a:lnTo>
                  <a:pt x="105848" y="146197"/>
                </a:lnTo>
                <a:cubicBezTo>
                  <a:pt x="105848" y="123990"/>
                  <a:pt x="123915" y="105848"/>
                  <a:pt x="146152" y="105848"/>
                </a:cubicBezTo>
                <a:close/>
                <a:moveTo>
                  <a:pt x="256232" y="0"/>
                </a:moveTo>
                <a:lnTo>
                  <a:pt x="563808" y="0"/>
                </a:lnTo>
                <a:cubicBezTo>
                  <a:pt x="588430" y="0"/>
                  <a:pt x="608485" y="20025"/>
                  <a:pt x="608485" y="44610"/>
                </a:cubicBezTo>
                <a:lnTo>
                  <a:pt x="608485" y="351827"/>
                </a:lnTo>
                <a:cubicBezTo>
                  <a:pt x="608485" y="376412"/>
                  <a:pt x="588430" y="396437"/>
                  <a:pt x="563808" y="396437"/>
                </a:cubicBezTo>
                <a:lnTo>
                  <a:pt x="539583" y="396437"/>
                </a:lnTo>
                <a:lnTo>
                  <a:pt x="539583" y="355693"/>
                </a:lnTo>
                <a:lnTo>
                  <a:pt x="563808" y="355693"/>
                </a:lnTo>
                <a:cubicBezTo>
                  <a:pt x="565992" y="355693"/>
                  <a:pt x="567780" y="354008"/>
                  <a:pt x="567780" y="351827"/>
                </a:cubicBezTo>
                <a:lnTo>
                  <a:pt x="567780" y="44610"/>
                </a:lnTo>
                <a:cubicBezTo>
                  <a:pt x="567780" y="42529"/>
                  <a:pt x="565992" y="40744"/>
                  <a:pt x="563808" y="40744"/>
                </a:cubicBezTo>
                <a:lnTo>
                  <a:pt x="256232" y="40744"/>
                </a:lnTo>
                <a:cubicBezTo>
                  <a:pt x="254048" y="40744"/>
                  <a:pt x="252261" y="42529"/>
                  <a:pt x="252261" y="44610"/>
                </a:cubicBezTo>
                <a:lnTo>
                  <a:pt x="252261" y="65230"/>
                </a:lnTo>
                <a:lnTo>
                  <a:pt x="211555" y="65230"/>
                </a:lnTo>
                <a:lnTo>
                  <a:pt x="211555" y="44610"/>
                </a:lnTo>
                <a:cubicBezTo>
                  <a:pt x="211555" y="20025"/>
                  <a:pt x="231610" y="0"/>
                  <a:pt x="256232" y="0"/>
                </a:cubicBezTo>
                <a:close/>
              </a:path>
            </a:pathLst>
          </a:custGeom>
          <a:solidFill>
            <a:schemeClr val="bg1"/>
          </a:solidFill>
          <a:ln>
            <a:noFill/>
          </a:ln>
        </p:spPr>
      </p:sp>
      <p:sp>
        <p:nvSpPr>
          <p:cNvPr id="39" name="web-application_73325">
            <a:extLst>
              <a:ext uri="{FF2B5EF4-FFF2-40B4-BE49-F238E27FC236}">
                <a16:creationId xmlns:a16="http://schemas.microsoft.com/office/drawing/2014/main" id="{857CABD7-AB50-44A0-9B5B-53D75EF9BE14}"/>
              </a:ext>
            </a:extLst>
          </p:cNvPr>
          <p:cNvSpPr>
            <a:spLocks noChangeAspect="1"/>
          </p:cNvSpPr>
          <p:nvPr/>
        </p:nvSpPr>
        <p:spPr bwMode="auto">
          <a:xfrm>
            <a:off x="3836357" y="4211319"/>
            <a:ext cx="313903" cy="308312"/>
          </a:xfrm>
          <a:custGeom>
            <a:avLst/>
            <a:gdLst>
              <a:gd name="T0" fmla="*/ 3630 w 4649"/>
              <a:gd name="T1" fmla="*/ 2535 h 4573"/>
              <a:gd name="T2" fmla="*/ 3097 w 4649"/>
              <a:gd name="T3" fmla="*/ 2535 h 4573"/>
              <a:gd name="T4" fmla="*/ 3097 w 4649"/>
              <a:gd name="T5" fmla="*/ 2038 h 4573"/>
              <a:gd name="T6" fmla="*/ 3630 w 4649"/>
              <a:gd name="T7" fmla="*/ 2038 h 4573"/>
              <a:gd name="T8" fmla="*/ 4649 w 4649"/>
              <a:gd name="T9" fmla="*/ 1019 h 4573"/>
              <a:gd name="T10" fmla="*/ 3630 w 4649"/>
              <a:gd name="T11" fmla="*/ 0 h 4573"/>
              <a:gd name="T12" fmla="*/ 2610 w 4649"/>
              <a:gd name="T13" fmla="*/ 1019 h 4573"/>
              <a:gd name="T14" fmla="*/ 2611 w 4649"/>
              <a:gd name="T15" fmla="*/ 1553 h 4573"/>
              <a:gd name="T16" fmla="*/ 2038 w 4649"/>
              <a:gd name="T17" fmla="*/ 1553 h 4573"/>
              <a:gd name="T18" fmla="*/ 2039 w 4649"/>
              <a:gd name="T19" fmla="*/ 1019 h 4573"/>
              <a:gd name="T20" fmla="*/ 1019 w 4649"/>
              <a:gd name="T21" fmla="*/ 0 h 4573"/>
              <a:gd name="T22" fmla="*/ 0 w 4649"/>
              <a:gd name="T23" fmla="*/ 1019 h 4573"/>
              <a:gd name="T24" fmla="*/ 1019 w 4649"/>
              <a:gd name="T25" fmla="*/ 2038 h 4573"/>
              <a:gd name="T26" fmla="*/ 1553 w 4649"/>
              <a:gd name="T27" fmla="*/ 2038 h 4573"/>
              <a:gd name="T28" fmla="*/ 1553 w 4649"/>
              <a:gd name="T29" fmla="*/ 2535 h 4573"/>
              <a:gd name="T30" fmla="*/ 1019 w 4649"/>
              <a:gd name="T31" fmla="*/ 2535 h 4573"/>
              <a:gd name="T32" fmla="*/ 0 w 4649"/>
              <a:gd name="T33" fmla="*/ 3554 h 4573"/>
              <a:gd name="T34" fmla="*/ 1019 w 4649"/>
              <a:gd name="T35" fmla="*/ 4573 h 4573"/>
              <a:gd name="T36" fmla="*/ 2039 w 4649"/>
              <a:gd name="T37" fmla="*/ 3554 h 4573"/>
              <a:gd name="T38" fmla="*/ 2038 w 4649"/>
              <a:gd name="T39" fmla="*/ 3020 h 4573"/>
              <a:gd name="T40" fmla="*/ 2611 w 4649"/>
              <a:gd name="T41" fmla="*/ 3020 h 4573"/>
              <a:gd name="T42" fmla="*/ 2610 w 4649"/>
              <a:gd name="T43" fmla="*/ 3554 h 4573"/>
              <a:gd name="T44" fmla="*/ 3630 w 4649"/>
              <a:gd name="T45" fmla="*/ 4573 h 4573"/>
              <a:gd name="T46" fmla="*/ 4649 w 4649"/>
              <a:gd name="T47" fmla="*/ 3554 h 4573"/>
              <a:gd name="T48" fmla="*/ 3630 w 4649"/>
              <a:gd name="T49" fmla="*/ 2535 h 4573"/>
              <a:gd name="T50" fmla="*/ 3630 w 4649"/>
              <a:gd name="T51" fmla="*/ 485 h 4573"/>
              <a:gd name="T52" fmla="*/ 4164 w 4649"/>
              <a:gd name="T53" fmla="*/ 1019 h 4573"/>
              <a:gd name="T54" fmla="*/ 3630 w 4649"/>
              <a:gd name="T55" fmla="*/ 1553 h 4573"/>
              <a:gd name="T56" fmla="*/ 3096 w 4649"/>
              <a:gd name="T57" fmla="*/ 1553 h 4573"/>
              <a:gd name="T58" fmla="*/ 3096 w 4649"/>
              <a:gd name="T59" fmla="*/ 1019 h 4573"/>
              <a:gd name="T60" fmla="*/ 3630 w 4649"/>
              <a:gd name="T61" fmla="*/ 485 h 4573"/>
              <a:gd name="T62" fmla="*/ 3630 w 4649"/>
              <a:gd name="T63" fmla="*/ 4088 h 4573"/>
              <a:gd name="T64" fmla="*/ 3096 w 4649"/>
              <a:gd name="T65" fmla="*/ 3554 h 4573"/>
              <a:gd name="T66" fmla="*/ 3096 w 4649"/>
              <a:gd name="T67" fmla="*/ 3020 h 4573"/>
              <a:gd name="T68" fmla="*/ 3630 w 4649"/>
              <a:gd name="T69" fmla="*/ 3020 h 4573"/>
              <a:gd name="T70" fmla="*/ 4164 w 4649"/>
              <a:gd name="T71" fmla="*/ 3554 h 4573"/>
              <a:gd name="T72" fmla="*/ 3630 w 4649"/>
              <a:gd name="T73" fmla="*/ 4088 h 4573"/>
              <a:gd name="T74" fmla="*/ 2612 w 4649"/>
              <a:gd name="T75" fmla="*/ 2039 h 4573"/>
              <a:gd name="T76" fmla="*/ 2612 w 4649"/>
              <a:gd name="T77" fmla="*/ 2534 h 4573"/>
              <a:gd name="T78" fmla="*/ 2038 w 4649"/>
              <a:gd name="T79" fmla="*/ 2534 h 4573"/>
              <a:gd name="T80" fmla="*/ 2038 w 4649"/>
              <a:gd name="T81" fmla="*/ 2039 h 4573"/>
              <a:gd name="T82" fmla="*/ 2612 w 4649"/>
              <a:gd name="T83" fmla="*/ 2039 h 4573"/>
              <a:gd name="T84" fmla="*/ 1019 w 4649"/>
              <a:gd name="T85" fmla="*/ 3020 h 4573"/>
              <a:gd name="T86" fmla="*/ 1553 w 4649"/>
              <a:gd name="T87" fmla="*/ 3020 h 4573"/>
              <a:gd name="T88" fmla="*/ 1553 w 4649"/>
              <a:gd name="T89" fmla="*/ 3109 h 4573"/>
              <a:gd name="T90" fmla="*/ 1553 w 4649"/>
              <a:gd name="T91" fmla="*/ 3554 h 4573"/>
              <a:gd name="T92" fmla="*/ 1019 w 4649"/>
              <a:gd name="T93" fmla="*/ 4088 h 4573"/>
              <a:gd name="T94" fmla="*/ 485 w 4649"/>
              <a:gd name="T95" fmla="*/ 3554 h 4573"/>
              <a:gd name="T96" fmla="*/ 1019 w 4649"/>
              <a:gd name="T97" fmla="*/ 3020 h 4573"/>
              <a:gd name="T98" fmla="*/ 1019 w 4649"/>
              <a:gd name="T99" fmla="*/ 485 h 4573"/>
              <a:gd name="T100" fmla="*/ 1553 w 4649"/>
              <a:gd name="T101" fmla="*/ 1019 h 4573"/>
              <a:gd name="T102" fmla="*/ 1553 w 4649"/>
              <a:gd name="T103" fmla="*/ 1464 h 4573"/>
              <a:gd name="T104" fmla="*/ 1553 w 4649"/>
              <a:gd name="T105" fmla="*/ 1553 h 4573"/>
              <a:gd name="T106" fmla="*/ 1019 w 4649"/>
              <a:gd name="T107" fmla="*/ 1553 h 4573"/>
              <a:gd name="T108" fmla="*/ 485 w 4649"/>
              <a:gd name="T109" fmla="*/ 1019 h 4573"/>
              <a:gd name="T110" fmla="*/ 1019 w 4649"/>
              <a:gd name="T111" fmla="*/ 485 h 4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649" h="4573">
                <a:moveTo>
                  <a:pt x="3630" y="2535"/>
                </a:moveTo>
                <a:lnTo>
                  <a:pt x="3097" y="2535"/>
                </a:lnTo>
                <a:lnTo>
                  <a:pt x="3097" y="2038"/>
                </a:lnTo>
                <a:lnTo>
                  <a:pt x="3630" y="2038"/>
                </a:lnTo>
                <a:cubicBezTo>
                  <a:pt x="4192" y="2038"/>
                  <a:pt x="4649" y="1581"/>
                  <a:pt x="4649" y="1019"/>
                </a:cubicBezTo>
                <a:cubicBezTo>
                  <a:pt x="4649" y="457"/>
                  <a:pt x="4192" y="0"/>
                  <a:pt x="3630" y="0"/>
                </a:cubicBezTo>
                <a:cubicBezTo>
                  <a:pt x="3068" y="0"/>
                  <a:pt x="2610" y="457"/>
                  <a:pt x="2610" y="1019"/>
                </a:cubicBezTo>
                <a:cubicBezTo>
                  <a:pt x="2610" y="1122"/>
                  <a:pt x="2611" y="1366"/>
                  <a:pt x="2611" y="1553"/>
                </a:cubicBezTo>
                <a:lnTo>
                  <a:pt x="2038" y="1553"/>
                </a:lnTo>
                <a:cubicBezTo>
                  <a:pt x="2038" y="1366"/>
                  <a:pt x="2039" y="1123"/>
                  <a:pt x="2039" y="1019"/>
                </a:cubicBezTo>
                <a:cubicBezTo>
                  <a:pt x="2039" y="457"/>
                  <a:pt x="1581" y="0"/>
                  <a:pt x="1019" y="0"/>
                </a:cubicBezTo>
                <a:cubicBezTo>
                  <a:pt x="457" y="0"/>
                  <a:pt x="0" y="457"/>
                  <a:pt x="0" y="1019"/>
                </a:cubicBezTo>
                <a:cubicBezTo>
                  <a:pt x="0" y="1581"/>
                  <a:pt x="457" y="2038"/>
                  <a:pt x="1019" y="2038"/>
                </a:cubicBezTo>
                <a:lnTo>
                  <a:pt x="1553" y="2038"/>
                </a:lnTo>
                <a:lnTo>
                  <a:pt x="1553" y="2535"/>
                </a:lnTo>
                <a:lnTo>
                  <a:pt x="1019" y="2535"/>
                </a:lnTo>
                <a:cubicBezTo>
                  <a:pt x="457" y="2535"/>
                  <a:pt x="0" y="2992"/>
                  <a:pt x="0" y="3554"/>
                </a:cubicBezTo>
                <a:cubicBezTo>
                  <a:pt x="0" y="4116"/>
                  <a:pt x="457" y="4573"/>
                  <a:pt x="1019" y="4573"/>
                </a:cubicBezTo>
                <a:cubicBezTo>
                  <a:pt x="1581" y="4573"/>
                  <a:pt x="2039" y="4116"/>
                  <a:pt x="2039" y="3554"/>
                </a:cubicBezTo>
                <a:cubicBezTo>
                  <a:pt x="2039" y="3450"/>
                  <a:pt x="2038" y="3207"/>
                  <a:pt x="2038" y="3020"/>
                </a:cubicBezTo>
                <a:lnTo>
                  <a:pt x="2611" y="3020"/>
                </a:lnTo>
                <a:cubicBezTo>
                  <a:pt x="2611" y="3207"/>
                  <a:pt x="2610" y="3451"/>
                  <a:pt x="2610" y="3554"/>
                </a:cubicBezTo>
                <a:cubicBezTo>
                  <a:pt x="2610" y="4116"/>
                  <a:pt x="3068" y="4573"/>
                  <a:pt x="3630" y="4573"/>
                </a:cubicBezTo>
                <a:cubicBezTo>
                  <a:pt x="4192" y="4573"/>
                  <a:pt x="4649" y="4116"/>
                  <a:pt x="4649" y="3554"/>
                </a:cubicBezTo>
                <a:cubicBezTo>
                  <a:pt x="4649" y="2992"/>
                  <a:pt x="4192" y="2535"/>
                  <a:pt x="3630" y="2535"/>
                </a:cubicBezTo>
                <a:close/>
                <a:moveTo>
                  <a:pt x="3630" y="485"/>
                </a:moveTo>
                <a:cubicBezTo>
                  <a:pt x="3924" y="485"/>
                  <a:pt x="4164" y="725"/>
                  <a:pt x="4164" y="1019"/>
                </a:cubicBezTo>
                <a:cubicBezTo>
                  <a:pt x="4164" y="1314"/>
                  <a:pt x="3924" y="1553"/>
                  <a:pt x="3630" y="1553"/>
                </a:cubicBezTo>
                <a:lnTo>
                  <a:pt x="3096" y="1553"/>
                </a:lnTo>
                <a:cubicBezTo>
                  <a:pt x="3096" y="1366"/>
                  <a:pt x="3096" y="1122"/>
                  <a:pt x="3096" y="1019"/>
                </a:cubicBezTo>
                <a:cubicBezTo>
                  <a:pt x="3096" y="725"/>
                  <a:pt x="3335" y="485"/>
                  <a:pt x="3630" y="485"/>
                </a:cubicBezTo>
                <a:close/>
                <a:moveTo>
                  <a:pt x="3630" y="4088"/>
                </a:moveTo>
                <a:cubicBezTo>
                  <a:pt x="3335" y="4088"/>
                  <a:pt x="3096" y="3848"/>
                  <a:pt x="3096" y="3554"/>
                </a:cubicBezTo>
                <a:cubicBezTo>
                  <a:pt x="3096" y="3451"/>
                  <a:pt x="3096" y="3207"/>
                  <a:pt x="3096" y="3020"/>
                </a:cubicBezTo>
                <a:lnTo>
                  <a:pt x="3630" y="3020"/>
                </a:lnTo>
                <a:cubicBezTo>
                  <a:pt x="3924" y="3020"/>
                  <a:pt x="4164" y="3259"/>
                  <a:pt x="4164" y="3554"/>
                </a:cubicBezTo>
                <a:cubicBezTo>
                  <a:pt x="4164" y="3848"/>
                  <a:pt x="3924" y="4088"/>
                  <a:pt x="3630" y="4088"/>
                </a:cubicBezTo>
                <a:close/>
                <a:moveTo>
                  <a:pt x="2612" y="2039"/>
                </a:moveTo>
                <a:lnTo>
                  <a:pt x="2612" y="2534"/>
                </a:lnTo>
                <a:lnTo>
                  <a:pt x="2038" y="2534"/>
                </a:lnTo>
                <a:lnTo>
                  <a:pt x="2038" y="2039"/>
                </a:lnTo>
                <a:lnTo>
                  <a:pt x="2612" y="2039"/>
                </a:lnTo>
                <a:close/>
                <a:moveTo>
                  <a:pt x="1019" y="3020"/>
                </a:moveTo>
                <a:lnTo>
                  <a:pt x="1553" y="3020"/>
                </a:lnTo>
                <a:lnTo>
                  <a:pt x="1553" y="3109"/>
                </a:lnTo>
                <a:cubicBezTo>
                  <a:pt x="1553" y="3278"/>
                  <a:pt x="1553" y="3466"/>
                  <a:pt x="1553" y="3554"/>
                </a:cubicBezTo>
                <a:cubicBezTo>
                  <a:pt x="1553" y="3848"/>
                  <a:pt x="1314" y="4088"/>
                  <a:pt x="1019" y="4088"/>
                </a:cubicBezTo>
                <a:cubicBezTo>
                  <a:pt x="725" y="4088"/>
                  <a:pt x="485" y="3848"/>
                  <a:pt x="485" y="3554"/>
                </a:cubicBezTo>
                <a:cubicBezTo>
                  <a:pt x="485" y="3259"/>
                  <a:pt x="725" y="3020"/>
                  <a:pt x="1019" y="3020"/>
                </a:cubicBezTo>
                <a:close/>
                <a:moveTo>
                  <a:pt x="1019" y="485"/>
                </a:moveTo>
                <a:cubicBezTo>
                  <a:pt x="1314" y="485"/>
                  <a:pt x="1553" y="725"/>
                  <a:pt x="1553" y="1019"/>
                </a:cubicBezTo>
                <a:cubicBezTo>
                  <a:pt x="1553" y="1107"/>
                  <a:pt x="1553" y="1295"/>
                  <a:pt x="1553" y="1464"/>
                </a:cubicBezTo>
                <a:lnTo>
                  <a:pt x="1553" y="1553"/>
                </a:lnTo>
                <a:lnTo>
                  <a:pt x="1019" y="1553"/>
                </a:lnTo>
                <a:cubicBezTo>
                  <a:pt x="725" y="1553"/>
                  <a:pt x="485" y="1314"/>
                  <a:pt x="485" y="1019"/>
                </a:cubicBezTo>
                <a:cubicBezTo>
                  <a:pt x="485" y="725"/>
                  <a:pt x="725" y="485"/>
                  <a:pt x="1019" y="485"/>
                </a:cubicBezTo>
                <a:close/>
              </a:path>
            </a:pathLst>
          </a:custGeom>
          <a:solidFill>
            <a:schemeClr val="bg1"/>
          </a:solidFill>
          <a:ln>
            <a:noFill/>
          </a:ln>
        </p:spPr>
        <p:txBody>
          <a:bodyPr/>
          <a:lstStyle/>
          <a:p>
            <a:endParaRPr lang="zh-CN" altLang="en-US" dirty="0"/>
          </a:p>
        </p:txBody>
      </p:sp>
      <p:pic>
        <p:nvPicPr>
          <p:cNvPr id="26" name="图片 25">
            <a:extLst>
              <a:ext uri="{FF2B5EF4-FFF2-40B4-BE49-F238E27FC236}">
                <a16:creationId xmlns:a16="http://schemas.microsoft.com/office/drawing/2014/main" id="{76C0C801-F90A-BE48-B79D-ABC002271A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7593" y="-298438"/>
            <a:ext cx="1317407" cy="1317407"/>
          </a:xfrm>
          <a:prstGeom prst="rect">
            <a:avLst/>
          </a:prstGeom>
        </p:spPr>
      </p:pic>
    </p:spTree>
    <p:extLst>
      <p:ext uri="{BB962C8B-B14F-4D97-AF65-F5344CB8AC3E}">
        <p14:creationId xmlns:p14="http://schemas.microsoft.com/office/powerpoint/2010/main" val="626332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E7F8F65-B8A2-294E-A78D-E4464705091B}"/>
              </a:ext>
            </a:extLst>
          </p:cNvPr>
          <p:cNvSpPr txBox="1"/>
          <p:nvPr/>
        </p:nvSpPr>
        <p:spPr>
          <a:xfrm>
            <a:off x="464953" y="915058"/>
            <a:ext cx="2031325" cy="646331"/>
          </a:xfrm>
          <a:prstGeom prst="rect">
            <a:avLst/>
          </a:prstGeom>
          <a:noFill/>
        </p:spPr>
        <p:txBody>
          <a:bodyPr wrap="none" rtlCol="0">
            <a:spAutoFit/>
          </a:bodyPr>
          <a:lstStyle/>
          <a:p>
            <a:r>
              <a:rPr lang="zh-CN" altLang="zh-CN" sz="3600" b="1" dirty="0">
                <a:latin typeface="Microsoft YaHei" panose="020B0503020204020204" pitchFamily="34" charset="-122"/>
                <a:ea typeface="Microsoft YaHei" panose="020B0503020204020204" pitchFamily="34" charset="-122"/>
              </a:rPr>
              <a:t>创建产品</a:t>
            </a:r>
            <a:endParaRPr kumimoji="1" lang="zh-CN" altLang="en-US" sz="3600" dirty="0">
              <a:latin typeface="Microsoft YaHei" panose="020B0503020204020204" pitchFamily="34" charset="-122"/>
              <a:ea typeface="Microsoft YaHei" panose="020B0503020204020204" pitchFamily="34" charset="-122"/>
            </a:endParaRPr>
          </a:p>
        </p:txBody>
      </p:sp>
      <p:sp>
        <p:nvSpPr>
          <p:cNvPr id="4" name="文本框 3">
            <a:extLst>
              <a:ext uri="{FF2B5EF4-FFF2-40B4-BE49-F238E27FC236}">
                <a16:creationId xmlns:a16="http://schemas.microsoft.com/office/drawing/2014/main" id="{54BABFFA-7370-6344-B35A-0E8EA62B6A30}"/>
              </a:ext>
            </a:extLst>
          </p:cNvPr>
          <p:cNvSpPr txBox="1"/>
          <p:nvPr/>
        </p:nvSpPr>
        <p:spPr>
          <a:xfrm>
            <a:off x="449451" y="2123268"/>
            <a:ext cx="10230878" cy="461665"/>
          </a:xfrm>
          <a:prstGeom prst="rect">
            <a:avLst/>
          </a:prstGeom>
          <a:noFill/>
        </p:spPr>
        <p:txBody>
          <a:bodyPr wrap="none" rtlCol="0">
            <a:spAutoFit/>
          </a:bodyPr>
          <a:lstStyle/>
          <a:p>
            <a:r>
              <a:rPr lang="en-US" altLang="zh-CN" sz="2400" dirty="0">
                <a:solidFill>
                  <a:srgbClr val="00B0F0"/>
                </a:solidFill>
                <a:latin typeface="Microsoft YaHei" panose="020B0503020204020204" pitchFamily="34" charset="-122"/>
                <a:ea typeface="Microsoft YaHei" panose="020B0503020204020204" pitchFamily="34" charset="-122"/>
              </a:rPr>
              <a:t>Product Key </a:t>
            </a:r>
            <a:r>
              <a:rPr lang="zh-CN" altLang="zh-CN" sz="2400" dirty="0">
                <a:latin typeface="Microsoft YaHei" panose="020B0503020204020204" pitchFamily="34" charset="-122"/>
                <a:ea typeface="Microsoft YaHei" panose="020B0503020204020204" pitchFamily="34" charset="-122"/>
              </a:rPr>
              <a:t>和</a:t>
            </a:r>
            <a:r>
              <a:rPr lang="en-US" altLang="zh-CN" sz="2400" dirty="0">
                <a:latin typeface="Microsoft YaHei" panose="020B0503020204020204" pitchFamily="34" charset="-122"/>
                <a:ea typeface="Microsoft YaHei" panose="020B0503020204020204" pitchFamily="34" charset="-122"/>
              </a:rPr>
              <a:t> </a:t>
            </a:r>
            <a:r>
              <a:rPr lang="en-US" altLang="zh-CN" sz="2400" dirty="0">
                <a:solidFill>
                  <a:srgbClr val="00B0F0"/>
                </a:solidFill>
                <a:latin typeface="Microsoft YaHei" panose="020B0503020204020204" pitchFamily="34" charset="-122"/>
                <a:ea typeface="Microsoft YaHei" panose="020B0503020204020204" pitchFamily="34" charset="-122"/>
              </a:rPr>
              <a:t>Product Secret </a:t>
            </a:r>
            <a:r>
              <a:rPr lang="zh-CN" altLang="zh-CN" sz="2400" dirty="0">
                <a:latin typeface="Microsoft YaHei" panose="020B0503020204020204" pitchFamily="34" charset="-122"/>
                <a:ea typeface="Microsoft YaHei" panose="020B0503020204020204" pitchFamily="34" charset="-122"/>
              </a:rPr>
              <a:t>码是我们创建新产品时自动生成的识别码</a:t>
            </a:r>
            <a:endParaRPr kumimoji="1" lang="zh-CN" altLang="en-US" sz="2400" dirty="0">
              <a:latin typeface="Microsoft YaHei" panose="020B0503020204020204" pitchFamily="34" charset="-122"/>
              <a:ea typeface="Microsoft YaHei" panose="020B0503020204020204" pitchFamily="34" charset="-122"/>
            </a:endParaRPr>
          </a:p>
        </p:txBody>
      </p:sp>
      <p:sp>
        <p:nvSpPr>
          <p:cNvPr id="5" name="文本框 4">
            <a:extLst>
              <a:ext uri="{FF2B5EF4-FFF2-40B4-BE49-F238E27FC236}">
                <a16:creationId xmlns:a16="http://schemas.microsoft.com/office/drawing/2014/main" id="{2A506A57-8532-CF4C-A4AD-F4A46A690219}"/>
              </a:ext>
            </a:extLst>
          </p:cNvPr>
          <p:cNvSpPr txBox="1"/>
          <p:nvPr/>
        </p:nvSpPr>
        <p:spPr>
          <a:xfrm>
            <a:off x="464953" y="2930952"/>
            <a:ext cx="8167606"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b="1" dirty="0">
                <a:latin typeface="Microsoft YaHei" panose="020B0503020204020204" pitchFamily="34" charset="-122"/>
                <a:ea typeface="Microsoft YaHei" panose="020B0503020204020204" pitchFamily="34" charset="-122"/>
              </a:rPr>
              <a:t>Product Key-</a:t>
            </a:r>
            <a:r>
              <a:rPr lang="zh-CN" altLang="zh-CN" b="1" dirty="0">
                <a:latin typeface="Microsoft YaHei" panose="020B0503020204020204" pitchFamily="34" charset="-122"/>
                <a:ea typeface="Microsoft YaHei" panose="020B0503020204020204" pitchFamily="34" charset="-122"/>
              </a:rPr>
              <a:t>产品标识码</a:t>
            </a:r>
            <a:r>
              <a:rPr lang="zh-CN" altLang="zh-CN" dirty="0">
                <a:latin typeface="Microsoft YaHei" panose="020B0503020204020204" pitchFamily="34" charset="-122"/>
                <a:ea typeface="Microsoft YaHei" panose="020B0503020204020204" pitchFamily="34" charset="-122"/>
              </a:rPr>
              <a:t>，开发者通过机智云后台创建新产品后，自动生成的一个</a:t>
            </a:r>
            <a:r>
              <a:rPr lang="en-US" altLang="zh-CN" dirty="0">
                <a:latin typeface="Microsoft YaHei" panose="020B0503020204020204" pitchFamily="34" charset="-122"/>
                <a:ea typeface="Microsoft YaHei" panose="020B0503020204020204" pitchFamily="34" charset="-122"/>
              </a:rPr>
              <a:t> 32 </a:t>
            </a:r>
            <a:r>
              <a:rPr lang="zh-CN" altLang="zh-CN" dirty="0">
                <a:latin typeface="Microsoft YaHei" panose="020B0503020204020204" pitchFamily="34" charset="-122"/>
                <a:ea typeface="Microsoft YaHei" panose="020B0503020204020204" pitchFamily="34" charset="-122"/>
              </a:rPr>
              <a:t>位字符串。在机智云的数据库中是一个唯一的号码，开发者将</a:t>
            </a:r>
            <a:r>
              <a:rPr lang="en-US" altLang="zh-CN" dirty="0">
                <a:latin typeface="Microsoft YaHei" panose="020B0503020204020204" pitchFamily="34" charset="-122"/>
                <a:ea typeface="Microsoft YaHei" panose="020B0503020204020204" pitchFamily="34" charset="-122"/>
              </a:rPr>
              <a:t>Product Key </a:t>
            </a:r>
            <a:r>
              <a:rPr lang="zh-CN" altLang="zh-CN" dirty="0">
                <a:latin typeface="Microsoft YaHei" panose="020B0503020204020204" pitchFamily="34" charset="-122"/>
                <a:ea typeface="Microsoft YaHei" panose="020B0503020204020204" pitchFamily="34" charset="-122"/>
              </a:rPr>
              <a:t>写入设备主控</a:t>
            </a:r>
            <a:r>
              <a:rPr lang="en-US" altLang="zh-CN" dirty="0">
                <a:latin typeface="Microsoft YaHei" panose="020B0503020204020204" pitchFamily="34" charset="-122"/>
                <a:ea typeface="Microsoft YaHei" panose="020B0503020204020204" pitchFamily="34" charset="-122"/>
              </a:rPr>
              <a:t> MCU </a:t>
            </a:r>
            <a:r>
              <a:rPr lang="zh-CN" altLang="zh-CN" dirty="0">
                <a:latin typeface="Microsoft YaHei" panose="020B0503020204020204" pitchFamily="34" charset="-122"/>
                <a:ea typeface="Microsoft YaHei" panose="020B0503020204020204" pitchFamily="34" charset="-122"/>
              </a:rPr>
              <a:t>后，机智云通过此标识码对设备进行识别并自动完成注册。</a:t>
            </a:r>
            <a:endParaRPr kumimoji="1" lang="zh-CN" altLang="en-US" dirty="0">
              <a:latin typeface="Microsoft YaHei" panose="020B0503020204020204" pitchFamily="34" charset="-122"/>
              <a:ea typeface="Microsoft YaHei" panose="020B0503020204020204" pitchFamily="34" charset="-122"/>
            </a:endParaRPr>
          </a:p>
        </p:txBody>
      </p:sp>
      <p:sp>
        <p:nvSpPr>
          <p:cNvPr id="8" name="文本框 7">
            <a:extLst>
              <a:ext uri="{FF2B5EF4-FFF2-40B4-BE49-F238E27FC236}">
                <a16:creationId xmlns:a16="http://schemas.microsoft.com/office/drawing/2014/main" id="{146D5042-D740-574D-9F10-5DCE6E7B1B31}"/>
              </a:ext>
            </a:extLst>
          </p:cNvPr>
          <p:cNvSpPr txBox="1"/>
          <p:nvPr/>
        </p:nvSpPr>
        <p:spPr>
          <a:xfrm>
            <a:off x="449451" y="4355023"/>
            <a:ext cx="7795647"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b="1" dirty="0">
                <a:latin typeface="Microsoft YaHei" panose="020B0503020204020204" pitchFamily="34" charset="-122"/>
                <a:ea typeface="Microsoft YaHei" panose="020B0503020204020204" pitchFamily="34" charset="-122"/>
              </a:rPr>
              <a:t>Product Secret -</a:t>
            </a:r>
            <a:r>
              <a:rPr lang="zh-CN" altLang="zh-CN" b="1" dirty="0">
                <a:latin typeface="Microsoft YaHei" panose="020B0503020204020204" pitchFamily="34" charset="-122"/>
                <a:ea typeface="Microsoft YaHei" panose="020B0503020204020204" pitchFamily="34" charset="-122"/>
              </a:rPr>
              <a:t>产品密钥</a:t>
            </a:r>
            <a:r>
              <a:rPr lang="zh-CN" altLang="zh-CN" dirty="0">
                <a:latin typeface="Microsoft YaHei" panose="020B0503020204020204" pitchFamily="34" charset="-122"/>
                <a:ea typeface="Microsoft YaHei" panose="020B0503020204020204" pitchFamily="34" charset="-122"/>
              </a:rPr>
              <a:t>，在生成</a:t>
            </a:r>
            <a:r>
              <a:rPr lang="en-US" altLang="zh-CN" dirty="0">
                <a:latin typeface="Microsoft YaHei" panose="020B0503020204020204" pitchFamily="34" charset="-122"/>
                <a:ea typeface="Microsoft YaHei" panose="020B0503020204020204" pitchFamily="34" charset="-122"/>
              </a:rPr>
              <a:t> </a:t>
            </a:r>
            <a:r>
              <a:rPr lang="en-US" altLang="zh-CN" dirty="0" err="1">
                <a:latin typeface="Microsoft YaHei" panose="020B0503020204020204" pitchFamily="34" charset="-122"/>
                <a:ea typeface="Microsoft YaHei" panose="020B0503020204020204" pitchFamily="34" charset="-122"/>
              </a:rPr>
              <a:t>Productkey</a:t>
            </a:r>
            <a:r>
              <a:rPr lang="en-US" altLang="zh-CN" dirty="0">
                <a:latin typeface="Microsoft YaHei" panose="020B0503020204020204" pitchFamily="34" charset="-122"/>
                <a:ea typeface="Microsoft YaHei" panose="020B0503020204020204" pitchFamily="34" charset="-122"/>
              </a:rPr>
              <a:t> </a:t>
            </a:r>
            <a:r>
              <a:rPr lang="zh-CN" altLang="zh-CN" dirty="0">
                <a:latin typeface="Microsoft YaHei" panose="020B0503020204020204" pitchFamily="34" charset="-122"/>
                <a:ea typeface="Microsoft YaHei" panose="020B0503020204020204" pitchFamily="34" charset="-122"/>
              </a:rPr>
              <a:t>的时候云端会对应生成一个</a:t>
            </a:r>
            <a:r>
              <a:rPr lang="en-US" altLang="zh-CN" dirty="0">
                <a:latin typeface="Microsoft YaHei" panose="020B0503020204020204" pitchFamily="34" charset="-122"/>
                <a:ea typeface="Microsoft YaHei" panose="020B0503020204020204" pitchFamily="34" charset="-122"/>
              </a:rPr>
              <a:t> </a:t>
            </a:r>
            <a:r>
              <a:rPr lang="en-US" altLang="zh-CN" dirty="0" err="1">
                <a:latin typeface="Microsoft YaHei" panose="020B0503020204020204" pitchFamily="34" charset="-122"/>
                <a:ea typeface="Microsoft YaHei" panose="020B0503020204020204" pitchFamily="34" charset="-122"/>
              </a:rPr>
              <a:t>Procuct</a:t>
            </a:r>
            <a:r>
              <a:rPr lang="en-US" altLang="zh-CN" dirty="0">
                <a:latin typeface="Microsoft YaHei" panose="020B0503020204020204" pitchFamily="34" charset="-122"/>
                <a:ea typeface="Microsoft YaHei" panose="020B0503020204020204" pitchFamily="34" charset="-122"/>
              </a:rPr>
              <a:t> Secret</a:t>
            </a:r>
            <a:r>
              <a:rPr lang="zh-CN" altLang="zh-CN" dirty="0">
                <a:latin typeface="Microsoft YaHei" panose="020B0503020204020204" pitchFamily="34" charset="-122"/>
                <a:ea typeface="Microsoft YaHei" panose="020B0503020204020204" pitchFamily="34" charset="-122"/>
              </a:rPr>
              <a:t>，该参数为关键性机密参数，不应向第三方泄露。该参数在绑定远程设备</a:t>
            </a:r>
          </a:p>
          <a:p>
            <a:endParaRPr kumimoji="1" lang="zh-CN" altLang="en-US" dirty="0"/>
          </a:p>
        </p:txBody>
      </p:sp>
      <p:pic>
        <p:nvPicPr>
          <p:cNvPr id="9" name="图片 8">
            <a:extLst>
              <a:ext uri="{FF2B5EF4-FFF2-40B4-BE49-F238E27FC236}">
                <a16:creationId xmlns:a16="http://schemas.microsoft.com/office/drawing/2014/main" id="{B4590CB9-D66B-FA4A-9D40-3594C53F9B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7593" y="-298438"/>
            <a:ext cx="1317407" cy="1317407"/>
          </a:xfrm>
          <a:prstGeom prst="rect">
            <a:avLst/>
          </a:prstGeom>
        </p:spPr>
      </p:pic>
    </p:spTree>
    <p:extLst>
      <p:ext uri="{BB962C8B-B14F-4D97-AF65-F5344CB8AC3E}">
        <p14:creationId xmlns:p14="http://schemas.microsoft.com/office/powerpoint/2010/main" val="1538857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D4B39E-A1F1-417E-8D17-75492F4EEF59}"/>
              </a:ext>
            </a:extLst>
          </p:cNvPr>
          <p:cNvPicPr/>
          <p:nvPr/>
        </p:nvPicPr>
        <p:blipFill>
          <a:blip r:embed="rId2"/>
          <a:stretch>
            <a:fillRect/>
          </a:stretch>
        </p:blipFill>
        <p:spPr>
          <a:xfrm>
            <a:off x="7110082" y="1799537"/>
            <a:ext cx="4767293" cy="3557851"/>
          </a:xfrm>
          <a:prstGeom prst="rect">
            <a:avLst/>
          </a:prstGeom>
        </p:spPr>
      </p:pic>
      <p:sp>
        <p:nvSpPr>
          <p:cNvPr id="2" name="文本框 1">
            <a:extLst>
              <a:ext uri="{FF2B5EF4-FFF2-40B4-BE49-F238E27FC236}">
                <a16:creationId xmlns:a16="http://schemas.microsoft.com/office/drawing/2014/main" id="{0B0683ED-FF96-CB4F-B16B-3E54665D9D39}"/>
              </a:ext>
            </a:extLst>
          </p:cNvPr>
          <p:cNvSpPr txBox="1"/>
          <p:nvPr/>
        </p:nvSpPr>
        <p:spPr>
          <a:xfrm>
            <a:off x="256395" y="2505670"/>
            <a:ext cx="2492990" cy="923330"/>
          </a:xfrm>
          <a:prstGeom prst="rect">
            <a:avLst/>
          </a:prstGeom>
          <a:noFill/>
        </p:spPr>
        <p:txBody>
          <a:bodyPr wrap="none" rtlCol="0">
            <a:spAutoFit/>
          </a:bodyPr>
          <a:lstStyle/>
          <a:p>
            <a:r>
              <a:rPr lang="zh-CN" altLang="zh-CN" sz="3600" b="1" dirty="0">
                <a:latin typeface="Microsoft YaHei" panose="020B0503020204020204" pitchFamily="34" charset="-122"/>
                <a:ea typeface="Microsoft YaHei" panose="020B0503020204020204" pitchFamily="34" charset="-122"/>
              </a:rPr>
              <a:t>创建数据点</a:t>
            </a:r>
            <a:endParaRPr lang="zh-CN" altLang="zh-CN" sz="3600" dirty="0">
              <a:latin typeface="Microsoft YaHei" panose="020B0503020204020204" pitchFamily="34" charset="-122"/>
              <a:ea typeface="Microsoft YaHei" panose="020B0503020204020204" pitchFamily="34" charset="-122"/>
            </a:endParaRPr>
          </a:p>
          <a:p>
            <a:endParaRPr kumimoji="1" lang="zh-CN" altLang="en-US" dirty="0"/>
          </a:p>
        </p:txBody>
      </p:sp>
      <p:sp>
        <p:nvSpPr>
          <p:cNvPr id="7" name="文本框 6">
            <a:extLst>
              <a:ext uri="{FF2B5EF4-FFF2-40B4-BE49-F238E27FC236}">
                <a16:creationId xmlns:a16="http://schemas.microsoft.com/office/drawing/2014/main" id="{C854673B-151E-D940-AA10-6633B6B2C1B1}"/>
              </a:ext>
            </a:extLst>
          </p:cNvPr>
          <p:cNvSpPr txBox="1"/>
          <p:nvPr/>
        </p:nvSpPr>
        <p:spPr>
          <a:xfrm>
            <a:off x="146945" y="3249589"/>
            <a:ext cx="7098669" cy="1200329"/>
          </a:xfrm>
          <a:prstGeom prst="rect">
            <a:avLst/>
          </a:prstGeom>
          <a:noFill/>
        </p:spPr>
        <p:txBody>
          <a:bodyPr wrap="square" rtlCol="0">
            <a:spAutoFit/>
          </a:bodyPr>
          <a:lstStyle/>
          <a:p>
            <a:pPr marL="285750" indent="-285750">
              <a:buFont typeface="Arial" panose="020B0604020202020204" pitchFamily="34" charset="0"/>
              <a:buChar char="•"/>
            </a:pPr>
            <a:r>
              <a:rPr lang="zh-CN" altLang="zh-CN" dirty="0">
                <a:latin typeface="Microsoft YaHei" panose="020B0503020204020204" pitchFamily="34" charset="-122"/>
                <a:ea typeface="Microsoft YaHei" panose="020B0503020204020204" pitchFamily="34" charset="-122"/>
              </a:rPr>
              <a:t>数据点是设备产品的功能的抽象，用于描述产品功能及其参数。创建数据点后，设备与云端通讯的数据格式即可确定，设备、机智云可以相互识别设备与机智云互联互通的数据</a:t>
            </a:r>
          </a:p>
          <a:p>
            <a:endParaRPr kumimoji="1" lang="zh-CN" altLang="en-US" dirty="0"/>
          </a:p>
        </p:txBody>
      </p:sp>
      <p:pic>
        <p:nvPicPr>
          <p:cNvPr id="8" name="图片 7">
            <a:extLst>
              <a:ext uri="{FF2B5EF4-FFF2-40B4-BE49-F238E27FC236}">
                <a16:creationId xmlns:a16="http://schemas.microsoft.com/office/drawing/2014/main" id="{2D6A3E55-795B-BE43-A5A9-9AB0DB159E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7593" y="-298438"/>
            <a:ext cx="1317407" cy="1317407"/>
          </a:xfrm>
          <a:prstGeom prst="rect">
            <a:avLst/>
          </a:prstGeom>
        </p:spPr>
      </p:pic>
    </p:spTree>
    <p:extLst>
      <p:ext uri="{BB962C8B-B14F-4D97-AF65-F5344CB8AC3E}">
        <p14:creationId xmlns:p14="http://schemas.microsoft.com/office/powerpoint/2010/main" val="1580070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DIAGRAM" val="21206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TotalTime>
  <Words>756</Words>
  <Application>Microsoft Office PowerPoint</Application>
  <PresentationFormat>宽屏</PresentationFormat>
  <Paragraphs>69</Paragraphs>
  <Slides>16</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等线</vt:lpstr>
      <vt:lpstr>等线 Light</vt:lpstr>
      <vt:lpstr>Microsoft YaHei</vt:lpstr>
      <vt:lpstr>Microsoft YaHei</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如何使用机智云开发产品？ </vt:lpstr>
      <vt:lpstr>PowerPoint 演示文稿</vt:lpstr>
      <vt:lpstr>PowerPoint 演示文稿</vt:lpstr>
      <vt:lpstr>PowerPoint 演示文稿</vt:lpstr>
      <vt:lpstr>手机安装：机智云Wi-Fi/移动通信产品调试App </vt:lpstr>
      <vt:lpstr>虚拟设备调试、自动产生代码</vt:lpstr>
      <vt:lpstr>给WIFI模块烧录GAgent固件</vt:lpstr>
      <vt:lpstr>移植机智云代码、添加相应控制代码</vt:lpstr>
      <vt:lpstr>使用APP绑定设备，完成开发</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temp_ duan</dc:creator>
  <cp:lastModifiedBy>temp_ duan</cp:lastModifiedBy>
  <cp:revision>15</cp:revision>
  <dcterms:created xsi:type="dcterms:W3CDTF">2019-07-15T15:19:13Z</dcterms:created>
  <dcterms:modified xsi:type="dcterms:W3CDTF">2019-07-19T10:56:37Z</dcterms:modified>
</cp:coreProperties>
</file>