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9975" cy="42808525"/>
  <p:notesSz cx="6858000" cy="9144000"/>
  <p:defaultTextStyle>
    <a:defPPr>
      <a:defRPr lang="en-US"/>
    </a:defPPr>
    <a:lvl1pPr algn="l" rtl="0" eaLnBrk="0" fontAlgn="base" hangingPunct="0">
      <a:spcBef>
        <a:spcPct val="0"/>
      </a:spcBef>
      <a:spcAft>
        <a:spcPct val="0"/>
      </a:spcAft>
      <a:defRPr sz="4500" kern="1200">
        <a:solidFill>
          <a:schemeClr val="tx1"/>
        </a:solidFill>
        <a:latin typeface="Times" panose="02020603050405020304" pitchFamily="18" charset="0"/>
        <a:ea typeface="Osaka" pitchFamily="1" charset="-128"/>
        <a:cs typeface="+mn-cs"/>
      </a:defRPr>
    </a:lvl1pPr>
    <a:lvl2pPr marL="863600" indent="-406400" algn="l" rtl="0" eaLnBrk="0" fontAlgn="base" hangingPunct="0">
      <a:spcBef>
        <a:spcPct val="0"/>
      </a:spcBef>
      <a:spcAft>
        <a:spcPct val="0"/>
      </a:spcAft>
      <a:defRPr sz="4500" kern="1200">
        <a:solidFill>
          <a:schemeClr val="tx1"/>
        </a:solidFill>
        <a:latin typeface="Times" panose="02020603050405020304" pitchFamily="18" charset="0"/>
        <a:ea typeface="Osaka" pitchFamily="1" charset="-128"/>
        <a:cs typeface="+mn-cs"/>
      </a:defRPr>
    </a:lvl2pPr>
    <a:lvl3pPr marL="1728788" indent="-814388" algn="l" rtl="0" eaLnBrk="0" fontAlgn="base" hangingPunct="0">
      <a:spcBef>
        <a:spcPct val="0"/>
      </a:spcBef>
      <a:spcAft>
        <a:spcPct val="0"/>
      </a:spcAft>
      <a:defRPr sz="4500" kern="1200">
        <a:solidFill>
          <a:schemeClr val="tx1"/>
        </a:solidFill>
        <a:latin typeface="Times" panose="02020603050405020304" pitchFamily="18" charset="0"/>
        <a:ea typeface="Osaka" pitchFamily="1" charset="-128"/>
        <a:cs typeface="+mn-cs"/>
      </a:defRPr>
    </a:lvl3pPr>
    <a:lvl4pPr marL="2593975" indent="-1222375" algn="l" rtl="0" eaLnBrk="0" fontAlgn="base" hangingPunct="0">
      <a:spcBef>
        <a:spcPct val="0"/>
      </a:spcBef>
      <a:spcAft>
        <a:spcPct val="0"/>
      </a:spcAft>
      <a:defRPr sz="4500" kern="1200">
        <a:solidFill>
          <a:schemeClr val="tx1"/>
        </a:solidFill>
        <a:latin typeface="Times" panose="02020603050405020304" pitchFamily="18" charset="0"/>
        <a:ea typeface="Osaka" pitchFamily="1" charset="-128"/>
        <a:cs typeface="+mn-cs"/>
      </a:defRPr>
    </a:lvl4pPr>
    <a:lvl5pPr marL="3459163" indent="-1630363" algn="l" rtl="0" eaLnBrk="0" fontAlgn="base" hangingPunct="0">
      <a:spcBef>
        <a:spcPct val="0"/>
      </a:spcBef>
      <a:spcAft>
        <a:spcPct val="0"/>
      </a:spcAft>
      <a:defRPr sz="4500" kern="1200">
        <a:solidFill>
          <a:schemeClr val="tx1"/>
        </a:solidFill>
        <a:latin typeface="Times" panose="02020603050405020304" pitchFamily="18" charset="0"/>
        <a:ea typeface="Osaka" pitchFamily="1" charset="-128"/>
        <a:cs typeface="+mn-cs"/>
      </a:defRPr>
    </a:lvl5pPr>
    <a:lvl6pPr marL="2286000" algn="l" defTabSz="914400" rtl="0" eaLnBrk="1" latinLnBrk="0" hangingPunct="1">
      <a:defRPr sz="4500" kern="1200">
        <a:solidFill>
          <a:schemeClr val="tx1"/>
        </a:solidFill>
        <a:latin typeface="Times" panose="02020603050405020304" pitchFamily="18" charset="0"/>
        <a:ea typeface="Osaka" pitchFamily="1" charset="-128"/>
        <a:cs typeface="+mn-cs"/>
      </a:defRPr>
    </a:lvl6pPr>
    <a:lvl7pPr marL="2743200" algn="l" defTabSz="914400" rtl="0" eaLnBrk="1" latinLnBrk="0" hangingPunct="1">
      <a:defRPr sz="4500" kern="1200">
        <a:solidFill>
          <a:schemeClr val="tx1"/>
        </a:solidFill>
        <a:latin typeface="Times" panose="02020603050405020304" pitchFamily="18" charset="0"/>
        <a:ea typeface="Osaka" pitchFamily="1" charset="-128"/>
        <a:cs typeface="+mn-cs"/>
      </a:defRPr>
    </a:lvl7pPr>
    <a:lvl8pPr marL="3200400" algn="l" defTabSz="914400" rtl="0" eaLnBrk="1" latinLnBrk="0" hangingPunct="1">
      <a:defRPr sz="4500" kern="1200">
        <a:solidFill>
          <a:schemeClr val="tx1"/>
        </a:solidFill>
        <a:latin typeface="Times" panose="02020603050405020304" pitchFamily="18" charset="0"/>
        <a:ea typeface="Osaka" pitchFamily="1" charset="-128"/>
        <a:cs typeface="+mn-cs"/>
      </a:defRPr>
    </a:lvl8pPr>
    <a:lvl9pPr marL="3657600" algn="l" defTabSz="914400" rtl="0" eaLnBrk="1" latinLnBrk="0" hangingPunct="1">
      <a:defRPr sz="4500" kern="1200">
        <a:solidFill>
          <a:schemeClr val="tx1"/>
        </a:solidFill>
        <a:latin typeface="Times" panose="02020603050405020304" pitchFamily="18" charset="0"/>
        <a:ea typeface="Osaka" pitchFamily="1" charset="-128"/>
        <a:cs typeface="+mn-cs"/>
      </a:defRPr>
    </a:lvl9pPr>
  </p:defaultTextStyle>
  <p:extLst>
    <p:ext uri="{EFAFB233-063F-42B5-8137-9DF3F51BA10A}">
      <p15:sldGuideLst xmlns:p15="http://schemas.microsoft.com/office/powerpoint/2012/main">
        <p15:guide id="1" orient="horz" pos="21602">
          <p15:clr>
            <a:srgbClr val="A4A3A4"/>
          </p15:clr>
        </p15:guide>
        <p15:guide id="2">
          <p15:clr>
            <a:srgbClr val="A4A3A4"/>
          </p15:clr>
        </p15:guide>
        <p15:guide id="3" pos="187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E5F5FF"/>
    <a:srgbClr val="CCECFF"/>
    <a:srgbClr val="008FB4"/>
    <a:srgbClr val="008EB3"/>
    <a:srgbClr val="64C9ED"/>
    <a:srgbClr val="4C4C4C"/>
    <a:srgbClr val="33333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388" autoAdjust="0"/>
    <p:restoredTop sz="97483" autoAdjust="0"/>
  </p:normalViewPr>
  <p:slideViewPr>
    <p:cSldViewPr>
      <p:cViewPr>
        <p:scale>
          <a:sx n="50" d="100"/>
          <a:sy n="50" d="100"/>
        </p:scale>
        <p:origin x="367" y="-7443"/>
      </p:cViewPr>
      <p:guideLst>
        <p:guide orient="horz" pos="21602"/>
        <p:guide/>
        <p:guide pos="1879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pt-PT" altLang="en-US"/>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pt-PT" altLang="en-US"/>
          </a:p>
        </p:txBody>
      </p:sp>
      <p:sp>
        <p:nvSpPr>
          <p:cNvPr id="3076" name="Rectangle 4"/>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pt-PT" alt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7CA6860-3D70-497A-BBC5-7303D79853A4}" type="slidenum">
              <a:rPr lang="pt-PT" altLang="en-US"/>
              <a:pPr/>
              <a:t>‹#›</a:t>
            </a:fld>
            <a:endParaRPr lang="pt-PT" altLang="en-US"/>
          </a:p>
        </p:txBody>
      </p:sp>
    </p:spTree>
    <p:extLst>
      <p:ext uri="{BB962C8B-B14F-4D97-AF65-F5344CB8AC3E}">
        <p14:creationId xmlns:p14="http://schemas.microsoft.com/office/powerpoint/2010/main" val="3070465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300" kern="1200">
        <a:solidFill>
          <a:schemeClr val="tx1"/>
        </a:solidFill>
        <a:latin typeface="Times" pitchFamily="1" charset="0"/>
        <a:ea typeface="Osaka" pitchFamily="1" charset="-128"/>
        <a:cs typeface="+mn-cs"/>
      </a:defRPr>
    </a:lvl1pPr>
    <a:lvl2pPr marL="863600" algn="l" rtl="0" eaLnBrk="0" fontAlgn="base" hangingPunct="0">
      <a:spcBef>
        <a:spcPct val="30000"/>
      </a:spcBef>
      <a:spcAft>
        <a:spcPct val="0"/>
      </a:spcAft>
      <a:defRPr sz="2300" kern="1200">
        <a:solidFill>
          <a:schemeClr val="tx1"/>
        </a:solidFill>
        <a:latin typeface="Times" pitchFamily="1" charset="0"/>
        <a:ea typeface="Osaka" pitchFamily="1" charset="-128"/>
        <a:cs typeface="+mn-cs"/>
      </a:defRPr>
    </a:lvl2pPr>
    <a:lvl3pPr marL="1728788" algn="l" rtl="0" eaLnBrk="0" fontAlgn="base" hangingPunct="0">
      <a:spcBef>
        <a:spcPct val="30000"/>
      </a:spcBef>
      <a:spcAft>
        <a:spcPct val="0"/>
      </a:spcAft>
      <a:defRPr sz="2300" kern="1200">
        <a:solidFill>
          <a:schemeClr val="tx1"/>
        </a:solidFill>
        <a:latin typeface="Times" pitchFamily="1" charset="0"/>
        <a:ea typeface="Osaka" pitchFamily="1" charset="-128"/>
        <a:cs typeface="+mn-cs"/>
      </a:defRPr>
    </a:lvl3pPr>
    <a:lvl4pPr marL="2593975" algn="l" rtl="0" eaLnBrk="0" fontAlgn="base" hangingPunct="0">
      <a:spcBef>
        <a:spcPct val="30000"/>
      </a:spcBef>
      <a:spcAft>
        <a:spcPct val="0"/>
      </a:spcAft>
      <a:defRPr sz="2300" kern="1200">
        <a:solidFill>
          <a:schemeClr val="tx1"/>
        </a:solidFill>
        <a:latin typeface="Times" pitchFamily="1" charset="0"/>
        <a:ea typeface="Osaka" pitchFamily="1" charset="-128"/>
        <a:cs typeface="+mn-cs"/>
      </a:defRPr>
    </a:lvl4pPr>
    <a:lvl5pPr marL="3459163" algn="l" rtl="0" eaLnBrk="0" fontAlgn="base" hangingPunct="0">
      <a:spcBef>
        <a:spcPct val="30000"/>
      </a:spcBef>
      <a:spcAft>
        <a:spcPct val="0"/>
      </a:spcAft>
      <a:defRPr sz="2300" kern="1200">
        <a:solidFill>
          <a:schemeClr val="tx1"/>
        </a:solidFill>
        <a:latin typeface="Times" pitchFamily="1" charset="0"/>
        <a:ea typeface="Osaka" pitchFamily="1" charset="-128"/>
        <a:cs typeface="+mn-cs"/>
      </a:defRPr>
    </a:lvl5pPr>
    <a:lvl6pPr marL="4324655" algn="l" defTabSz="1729862" rtl="0" eaLnBrk="1" latinLnBrk="0" hangingPunct="1">
      <a:defRPr sz="2300" kern="1200">
        <a:solidFill>
          <a:schemeClr val="tx1"/>
        </a:solidFill>
        <a:latin typeface="+mn-lt"/>
        <a:ea typeface="+mn-ea"/>
        <a:cs typeface="+mn-cs"/>
      </a:defRPr>
    </a:lvl6pPr>
    <a:lvl7pPr marL="5189586" algn="l" defTabSz="1729862" rtl="0" eaLnBrk="1" latinLnBrk="0" hangingPunct="1">
      <a:defRPr sz="2300" kern="1200">
        <a:solidFill>
          <a:schemeClr val="tx1"/>
        </a:solidFill>
        <a:latin typeface="+mn-lt"/>
        <a:ea typeface="+mn-ea"/>
        <a:cs typeface="+mn-cs"/>
      </a:defRPr>
    </a:lvl7pPr>
    <a:lvl8pPr marL="6054517" algn="l" defTabSz="1729862" rtl="0" eaLnBrk="1" latinLnBrk="0" hangingPunct="1">
      <a:defRPr sz="2300" kern="1200">
        <a:solidFill>
          <a:schemeClr val="tx1"/>
        </a:solidFill>
        <a:latin typeface="+mn-lt"/>
        <a:ea typeface="+mn-ea"/>
        <a:cs typeface="+mn-cs"/>
      </a:defRPr>
    </a:lvl8pPr>
    <a:lvl9pPr marL="6919448" algn="l" defTabSz="1729862" rtl="0" eaLnBrk="1" latinLnBrk="0" hangingPunct="1">
      <a:defRPr sz="2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fld id="{7816A82F-3453-46C8-96F5-E527EE2488A2}" type="slidenum">
              <a:rPr lang="pt-PT" altLang="pt-PT" sz="1200"/>
              <a:pPr/>
              <a:t>1</a:t>
            </a:fld>
            <a:endParaRPr lang="pt-PT" altLang="pt-PT"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pt-PT" altLang="pt-PT">
              <a:latin typeface="Times" panose="02020603050405020304" pitchFamily="18" charset="0"/>
            </a:endParaRPr>
          </a:p>
        </p:txBody>
      </p:sp>
    </p:spTree>
    <p:extLst>
      <p:ext uri="{BB962C8B-B14F-4D97-AF65-F5344CB8AC3E}">
        <p14:creationId xmlns:p14="http://schemas.microsoft.com/office/powerpoint/2010/main" val="2776712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70998" y="14269508"/>
            <a:ext cx="25737979" cy="7134754"/>
          </a:xfrm>
        </p:spPr>
        <p:txBody>
          <a:bodyPr/>
          <a:lstStyle>
            <a:lvl1pPr>
              <a:defRPr/>
            </a:lvl1pPr>
          </a:lstStyle>
          <a:p>
            <a:pPr lvl="0"/>
            <a:r>
              <a:rPr lang="en-US" noProof="0"/>
              <a:t>Click to edit Master title style</a:t>
            </a:r>
          </a:p>
        </p:txBody>
      </p:sp>
      <p:sp>
        <p:nvSpPr>
          <p:cNvPr id="3075" name="Rectangle 3"/>
          <p:cNvSpPr>
            <a:spLocks noGrp="1" noChangeArrowheads="1"/>
          </p:cNvSpPr>
          <p:nvPr>
            <p:ph type="subTitle" idx="1"/>
          </p:nvPr>
        </p:nvSpPr>
        <p:spPr>
          <a:xfrm>
            <a:off x="4541996" y="24256963"/>
            <a:ext cx="21195983" cy="10942359"/>
          </a:xfrm>
        </p:spPr>
        <p:txBody>
          <a:bodyPr/>
          <a:lstStyle>
            <a:lvl1pPr marL="0" indent="0" algn="ctr">
              <a:buFontTx/>
              <a:buNone/>
              <a:defRPr/>
            </a:lvl1pPr>
          </a:lstStyle>
          <a:p>
            <a:pPr lvl="0"/>
            <a:r>
              <a:rPr lang="en-US" noProof="0"/>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938C5F1B-EB22-453A-A998-16CBEF2791EB}" type="slidenum">
              <a:rPr lang="en-US" altLang="en-US"/>
              <a:pPr/>
              <a:t>‹#›</a:t>
            </a:fld>
            <a:endParaRPr lang="en-US" altLang="en-US"/>
          </a:p>
        </p:txBody>
      </p:sp>
    </p:spTree>
    <p:extLst>
      <p:ext uri="{BB962C8B-B14F-4D97-AF65-F5344CB8AC3E}">
        <p14:creationId xmlns:p14="http://schemas.microsoft.com/office/powerpoint/2010/main" val="191149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696B1A0-5812-4F76-BD02-1E6C33164BCB}" type="slidenum">
              <a:rPr lang="en-US" altLang="en-US"/>
              <a:pPr/>
              <a:t>‹#›</a:t>
            </a:fld>
            <a:endParaRPr lang="en-US" altLang="en-US"/>
          </a:p>
        </p:txBody>
      </p:sp>
    </p:spTree>
    <p:extLst>
      <p:ext uri="{BB962C8B-B14F-4D97-AF65-F5344CB8AC3E}">
        <p14:creationId xmlns:p14="http://schemas.microsoft.com/office/powerpoint/2010/main" val="27258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4483" y="3804603"/>
            <a:ext cx="6434495" cy="34247420"/>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2270999" y="3804603"/>
            <a:ext cx="19015103" cy="34247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B86BC35F-E1B6-4641-ABA0-76472F40264C}" type="slidenum">
              <a:rPr lang="en-US" altLang="en-US"/>
              <a:pPr/>
              <a:t>‹#›</a:t>
            </a:fld>
            <a:endParaRPr lang="en-US" altLang="en-US"/>
          </a:p>
        </p:txBody>
      </p:sp>
    </p:spTree>
    <p:extLst>
      <p:ext uri="{BB962C8B-B14F-4D97-AF65-F5344CB8AC3E}">
        <p14:creationId xmlns:p14="http://schemas.microsoft.com/office/powerpoint/2010/main" val="304345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C76CA859-86BB-4642-83A3-840ED6D8EF2A}" type="slidenum">
              <a:rPr lang="en-US" altLang="en-US"/>
              <a:pPr/>
              <a:t>‹#›</a:t>
            </a:fld>
            <a:endParaRPr lang="en-US" altLang="en-US"/>
          </a:p>
        </p:txBody>
      </p:sp>
    </p:spTree>
    <p:extLst>
      <p:ext uri="{BB962C8B-B14F-4D97-AF65-F5344CB8AC3E}">
        <p14:creationId xmlns:p14="http://schemas.microsoft.com/office/powerpoint/2010/main" val="1383021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157" y="27509042"/>
            <a:ext cx="25737979" cy="8501047"/>
          </a:xfrm>
        </p:spPr>
        <p:txBody>
          <a:bodyPr anchor="t"/>
          <a:lstStyle>
            <a:lvl1pPr algn="l">
              <a:defRPr sz="7600" b="1" cap="all"/>
            </a:lvl1pPr>
          </a:lstStyle>
          <a:p>
            <a:r>
              <a:rPr lang="en-US"/>
              <a:t>Click to edit Master title style</a:t>
            </a:r>
            <a:endParaRPr lang="pt-PT"/>
          </a:p>
        </p:txBody>
      </p:sp>
      <p:sp>
        <p:nvSpPr>
          <p:cNvPr id="3" name="Text Placeholder 2"/>
          <p:cNvSpPr>
            <a:spLocks noGrp="1"/>
          </p:cNvSpPr>
          <p:nvPr>
            <p:ph type="body" idx="1"/>
          </p:nvPr>
        </p:nvSpPr>
        <p:spPr>
          <a:xfrm>
            <a:off x="2391157" y="18143176"/>
            <a:ext cx="25737979" cy="9365867"/>
          </a:xfrm>
        </p:spPr>
        <p:txBody>
          <a:bodyPr anchor="b"/>
          <a:lstStyle>
            <a:lvl1pPr marL="0" indent="0">
              <a:buNone/>
              <a:defRPr sz="3800"/>
            </a:lvl1pPr>
            <a:lvl2pPr marL="864931" indent="0">
              <a:buNone/>
              <a:defRPr sz="3400"/>
            </a:lvl2pPr>
            <a:lvl3pPr marL="1729862" indent="0">
              <a:buNone/>
              <a:defRPr sz="3000"/>
            </a:lvl3pPr>
            <a:lvl4pPr marL="2594793" indent="0">
              <a:buNone/>
              <a:defRPr sz="2600"/>
            </a:lvl4pPr>
            <a:lvl5pPr marL="3459724" indent="0">
              <a:buNone/>
              <a:defRPr sz="2600"/>
            </a:lvl5pPr>
            <a:lvl6pPr marL="4324655" indent="0">
              <a:buNone/>
              <a:defRPr sz="2600"/>
            </a:lvl6pPr>
            <a:lvl7pPr marL="5189586" indent="0">
              <a:buNone/>
              <a:defRPr sz="2600"/>
            </a:lvl7pPr>
            <a:lvl8pPr marL="6054517" indent="0">
              <a:buNone/>
              <a:defRPr sz="2600"/>
            </a:lvl8pPr>
            <a:lvl9pPr marL="6919448" indent="0">
              <a:buNone/>
              <a:defRPr sz="2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BEC89A8-7A36-447B-B9F7-C7F0E3930509}" type="slidenum">
              <a:rPr lang="en-US" altLang="en-US"/>
              <a:pPr/>
              <a:t>‹#›</a:t>
            </a:fld>
            <a:endParaRPr lang="en-US" altLang="en-US"/>
          </a:p>
        </p:txBody>
      </p:sp>
    </p:spTree>
    <p:extLst>
      <p:ext uri="{BB962C8B-B14F-4D97-AF65-F5344CB8AC3E}">
        <p14:creationId xmlns:p14="http://schemas.microsoft.com/office/powerpoint/2010/main" val="67171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2270998" y="12365707"/>
            <a:ext cx="12724799" cy="25686316"/>
          </a:xfrm>
        </p:spPr>
        <p:txBody>
          <a:bodyPr/>
          <a:lstStyle>
            <a:lvl1pPr>
              <a:defRPr sz="5300"/>
            </a:lvl1pPr>
            <a:lvl2pPr>
              <a:defRPr sz="4500"/>
            </a:lvl2pPr>
            <a:lvl3pPr>
              <a:defRPr sz="3800"/>
            </a:lvl3pPr>
            <a:lvl4pPr>
              <a:defRPr sz="3400"/>
            </a:lvl4pPr>
            <a:lvl5pPr>
              <a:defRPr sz="3400"/>
            </a:lvl5pPr>
            <a:lvl6pPr>
              <a:defRPr sz="3400"/>
            </a:lvl6pPr>
            <a:lvl7pPr>
              <a:defRPr sz="3400"/>
            </a:lvl7pPr>
            <a:lvl8pPr>
              <a:defRPr sz="3400"/>
            </a:lvl8pPr>
            <a:lvl9pPr>
              <a:defRPr sz="3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15284178" y="12365707"/>
            <a:ext cx="12724799" cy="25686316"/>
          </a:xfrm>
        </p:spPr>
        <p:txBody>
          <a:bodyPr/>
          <a:lstStyle>
            <a:lvl1pPr>
              <a:defRPr sz="5300"/>
            </a:lvl1pPr>
            <a:lvl2pPr>
              <a:defRPr sz="4500"/>
            </a:lvl2pPr>
            <a:lvl3pPr>
              <a:defRPr sz="3800"/>
            </a:lvl3pPr>
            <a:lvl4pPr>
              <a:defRPr sz="3400"/>
            </a:lvl4pPr>
            <a:lvl5pPr>
              <a:defRPr sz="3400"/>
            </a:lvl5pPr>
            <a:lvl6pPr>
              <a:defRPr sz="3400"/>
            </a:lvl6pPr>
            <a:lvl7pPr>
              <a:defRPr sz="3400"/>
            </a:lvl7pPr>
            <a:lvl8pPr>
              <a:defRPr sz="3400"/>
            </a:lvl8pPr>
            <a:lvl9pPr>
              <a:defRPr sz="3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4B06126-4E3A-4A8D-80CE-93F4E674AEE7}" type="slidenum">
              <a:rPr lang="en-US" altLang="en-US"/>
              <a:pPr/>
              <a:t>‹#›</a:t>
            </a:fld>
            <a:endParaRPr lang="en-US" altLang="en-US"/>
          </a:p>
        </p:txBody>
      </p:sp>
    </p:spTree>
    <p:extLst>
      <p:ext uri="{BB962C8B-B14F-4D97-AF65-F5344CB8AC3E}">
        <p14:creationId xmlns:p14="http://schemas.microsoft.com/office/powerpoint/2010/main" val="1629242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4624"/>
            <a:ext cx="27251978" cy="7134754"/>
          </a:xfrm>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1513999" y="9582073"/>
            <a:ext cx="13379664" cy="3993781"/>
          </a:xfrm>
        </p:spPr>
        <p:txBody>
          <a:bodyPr anchor="b"/>
          <a:lstStyle>
            <a:lvl1pPr marL="0" indent="0">
              <a:buNone/>
              <a:defRPr sz="4500" b="1"/>
            </a:lvl1pPr>
            <a:lvl2pPr marL="864931" indent="0">
              <a:buNone/>
              <a:defRPr sz="3800" b="1"/>
            </a:lvl2pPr>
            <a:lvl3pPr marL="1729862" indent="0">
              <a:buNone/>
              <a:defRPr sz="3400" b="1"/>
            </a:lvl3pPr>
            <a:lvl4pPr marL="2594793" indent="0">
              <a:buNone/>
              <a:defRPr sz="3000" b="1"/>
            </a:lvl4pPr>
            <a:lvl5pPr marL="3459724" indent="0">
              <a:buNone/>
              <a:defRPr sz="3000" b="1"/>
            </a:lvl5pPr>
            <a:lvl6pPr marL="4324655" indent="0">
              <a:buNone/>
              <a:defRPr sz="3000" b="1"/>
            </a:lvl6pPr>
            <a:lvl7pPr marL="5189586" indent="0">
              <a:buNone/>
              <a:defRPr sz="3000" b="1"/>
            </a:lvl7pPr>
            <a:lvl8pPr marL="6054517" indent="0">
              <a:buNone/>
              <a:defRPr sz="3000" b="1"/>
            </a:lvl8pPr>
            <a:lvl9pPr marL="6919448" indent="0">
              <a:buNone/>
              <a:defRPr sz="3000" b="1"/>
            </a:lvl9pPr>
          </a:lstStyle>
          <a:p>
            <a:pPr lvl="0"/>
            <a:r>
              <a:rPr lang="en-US"/>
              <a:t>Click to edit Master text styles</a:t>
            </a:r>
          </a:p>
        </p:txBody>
      </p:sp>
      <p:sp>
        <p:nvSpPr>
          <p:cNvPr id="4" name="Content Placeholder 3"/>
          <p:cNvSpPr>
            <a:spLocks noGrp="1"/>
          </p:cNvSpPr>
          <p:nvPr>
            <p:ph sz="half" idx="2"/>
          </p:nvPr>
        </p:nvSpPr>
        <p:spPr>
          <a:xfrm>
            <a:off x="1513999" y="13575853"/>
            <a:ext cx="13379664" cy="24665350"/>
          </a:xfrm>
        </p:spPr>
        <p:txBody>
          <a:bodyPr/>
          <a:lstStyle>
            <a:lvl1pPr>
              <a:defRPr sz="4500"/>
            </a:lvl1pPr>
            <a:lvl2pPr>
              <a:defRPr sz="3800"/>
            </a:lvl2pPr>
            <a:lvl3pPr>
              <a:defRPr sz="34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15383309" y="9582073"/>
            <a:ext cx="13382667" cy="3993781"/>
          </a:xfrm>
        </p:spPr>
        <p:txBody>
          <a:bodyPr anchor="b"/>
          <a:lstStyle>
            <a:lvl1pPr marL="0" indent="0">
              <a:buNone/>
              <a:defRPr sz="4500" b="1"/>
            </a:lvl1pPr>
            <a:lvl2pPr marL="864931" indent="0">
              <a:buNone/>
              <a:defRPr sz="3800" b="1"/>
            </a:lvl2pPr>
            <a:lvl3pPr marL="1729862" indent="0">
              <a:buNone/>
              <a:defRPr sz="3400" b="1"/>
            </a:lvl3pPr>
            <a:lvl4pPr marL="2594793" indent="0">
              <a:buNone/>
              <a:defRPr sz="3000" b="1"/>
            </a:lvl4pPr>
            <a:lvl5pPr marL="3459724" indent="0">
              <a:buNone/>
              <a:defRPr sz="3000" b="1"/>
            </a:lvl5pPr>
            <a:lvl6pPr marL="4324655" indent="0">
              <a:buNone/>
              <a:defRPr sz="3000" b="1"/>
            </a:lvl6pPr>
            <a:lvl7pPr marL="5189586" indent="0">
              <a:buNone/>
              <a:defRPr sz="3000" b="1"/>
            </a:lvl7pPr>
            <a:lvl8pPr marL="6054517" indent="0">
              <a:buNone/>
              <a:defRPr sz="3000" b="1"/>
            </a:lvl8pPr>
            <a:lvl9pPr marL="6919448" indent="0">
              <a:buNone/>
              <a:defRPr sz="3000" b="1"/>
            </a:lvl9pPr>
          </a:lstStyle>
          <a:p>
            <a:pPr lvl="0"/>
            <a:r>
              <a:rPr lang="en-US"/>
              <a:t>Click to edit Master text styles</a:t>
            </a:r>
          </a:p>
        </p:txBody>
      </p:sp>
      <p:sp>
        <p:nvSpPr>
          <p:cNvPr id="6" name="Content Placeholder 5"/>
          <p:cNvSpPr>
            <a:spLocks noGrp="1"/>
          </p:cNvSpPr>
          <p:nvPr>
            <p:ph sz="quarter" idx="4"/>
          </p:nvPr>
        </p:nvSpPr>
        <p:spPr>
          <a:xfrm>
            <a:off x="15383309" y="13575853"/>
            <a:ext cx="13382667" cy="24665350"/>
          </a:xfrm>
        </p:spPr>
        <p:txBody>
          <a:bodyPr/>
          <a:lstStyle>
            <a:lvl1pPr>
              <a:defRPr sz="4500"/>
            </a:lvl1pPr>
            <a:lvl2pPr>
              <a:defRPr sz="3800"/>
            </a:lvl2pPr>
            <a:lvl3pPr>
              <a:defRPr sz="34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E89341B5-3EA8-40D0-8A75-C9970A5678A7}" type="slidenum">
              <a:rPr lang="en-US" altLang="en-US"/>
              <a:pPr/>
              <a:t>‹#›</a:t>
            </a:fld>
            <a:endParaRPr lang="en-US" altLang="en-US"/>
          </a:p>
        </p:txBody>
      </p:sp>
    </p:spTree>
    <p:extLst>
      <p:ext uri="{BB962C8B-B14F-4D97-AF65-F5344CB8AC3E}">
        <p14:creationId xmlns:p14="http://schemas.microsoft.com/office/powerpoint/2010/main" val="152346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Rectangle 4"/>
          <p:cNvSpPr>
            <a:spLocks noGrp="1" noChangeArrowheads="1"/>
          </p:cNvSpPr>
          <p:nvPr>
            <p:ph type="dt" sz="half" idx="10"/>
          </p:nvPr>
        </p:nvSpPr>
        <p:spPr>
          <a:ln/>
        </p:spPr>
        <p:txBody>
          <a:bodyPr/>
          <a:lstStyle>
            <a:lvl1pPr>
              <a:defRPr/>
            </a:lvl1pPr>
          </a:lstStyle>
          <a:p>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ED5E8B2F-021E-48C6-A37E-1E1FF426934C}" type="slidenum">
              <a:rPr lang="en-US" altLang="en-US"/>
              <a:pPr/>
              <a:t>‹#›</a:t>
            </a:fld>
            <a:endParaRPr lang="en-US" altLang="en-US"/>
          </a:p>
        </p:txBody>
      </p:sp>
    </p:spTree>
    <p:extLst>
      <p:ext uri="{BB962C8B-B14F-4D97-AF65-F5344CB8AC3E}">
        <p14:creationId xmlns:p14="http://schemas.microsoft.com/office/powerpoint/2010/main" val="188227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A89F58A6-53EB-42CA-9A2E-BFD1CC1F0C2C}" type="slidenum">
              <a:rPr lang="en-US" altLang="en-US"/>
              <a:pPr/>
              <a:t>‹#›</a:t>
            </a:fld>
            <a:endParaRPr lang="en-US" altLang="en-US"/>
          </a:p>
        </p:txBody>
      </p:sp>
    </p:spTree>
    <p:extLst>
      <p:ext uri="{BB962C8B-B14F-4D97-AF65-F5344CB8AC3E}">
        <p14:creationId xmlns:p14="http://schemas.microsoft.com/office/powerpoint/2010/main" val="300940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05616"/>
            <a:ext cx="9961151" cy="7251866"/>
          </a:xfrm>
        </p:spPr>
        <p:txBody>
          <a:bodyPr anchor="b"/>
          <a:lstStyle>
            <a:lvl1pPr algn="l">
              <a:defRPr sz="3800" b="1"/>
            </a:lvl1pPr>
          </a:lstStyle>
          <a:p>
            <a:r>
              <a:rPr lang="en-US"/>
              <a:t>Click to edit Master title style</a:t>
            </a:r>
            <a:endParaRPr lang="pt-PT"/>
          </a:p>
        </p:txBody>
      </p:sp>
      <p:sp>
        <p:nvSpPr>
          <p:cNvPr id="3" name="Content Placeholder 2"/>
          <p:cNvSpPr>
            <a:spLocks noGrp="1"/>
          </p:cNvSpPr>
          <p:nvPr>
            <p:ph idx="1"/>
          </p:nvPr>
        </p:nvSpPr>
        <p:spPr>
          <a:xfrm>
            <a:off x="11838630" y="1705615"/>
            <a:ext cx="16927346" cy="36535588"/>
          </a:xfrm>
        </p:spPr>
        <p:txBody>
          <a:bodyPr/>
          <a:lstStyle>
            <a:lvl1pPr>
              <a:defRPr sz="6100"/>
            </a:lvl1pPr>
            <a:lvl2pPr>
              <a:defRPr sz="5300"/>
            </a:lvl2pPr>
            <a:lvl3pPr>
              <a:defRPr sz="4500"/>
            </a:lvl3pPr>
            <a:lvl4pPr>
              <a:defRPr sz="3800"/>
            </a:lvl4pPr>
            <a:lvl5pPr>
              <a:defRPr sz="3800"/>
            </a:lvl5pPr>
            <a:lvl6pPr>
              <a:defRPr sz="3800"/>
            </a:lvl6pPr>
            <a:lvl7pPr>
              <a:defRPr sz="3800"/>
            </a:lvl7pPr>
            <a:lvl8pPr>
              <a:defRPr sz="3800"/>
            </a:lvl8pPr>
            <a:lvl9pPr>
              <a:defRPr sz="3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1513999" y="8957480"/>
            <a:ext cx="9961151" cy="29283722"/>
          </a:xfrm>
        </p:spPr>
        <p:txBody>
          <a:bodyPr/>
          <a:lstStyle>
            <a:lvl1pPr marL="0" indent="0">
              <a:buNone/>
              <a:defRPr sz="2600"/>
            </a:lvl1pPr>
            <a:lvl2pPr marL="864931" indent="0">
              <a:buNone/>
              <a:defRPr sz="2300"/>
            </a:lvl2pPr>
            <a:lvl3pPr marL="1729862" indent="0">
              <a:buNone/>
              <a:defRPr sz="1900"/>
            </a:lvl3pPr>
            <a:lvl4pPr marL="2594793" indent="0">
              <a:buNone/>
              <a:defRPr sz="1700"/>
            </a:lvl4pPr>
            <a:lvl5pPr marL="3459724" indent="0">
              <a:buNone/>
              <a:defRPr sz="1700"/>
            </a:lvl5pPr>
            <a:lvl6pPr marL="4324655" indent="0">
              <a:buNone/>
              <a:defRPr sz="1700"/>
            </a:lvl6pPr>
            <a:lvl7pPr marL="5189586" indent="0">
              <a:buNone/>
              <a:defRPr sz="1700"/>
            </a:lvl7pPr>
            <a:lvl8pPr marL="6054517" indent="0">
              <a:buNone/>
              <a:defRPr sz="1700"/>
            </a:lvl8pPr>
            <a:lvl9pPr marL="6919448" indent="0">
              <a:buNone/>
              <a:defRPr sz="17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5F59F97E-9F64-4703-BCC6-83C749B757E3}" type="slidenum">
              <a:rPr lang="en-US" altLang="en-US"/>
              <a:pPr/>
              <a:t>‹#›</a:t>
            </a:fld>
            <a:endParaRPr lang="en-US" altLang="en-US"/>
          </a:p>
        </p:txBody>
      </p:sp>
    </p:spTree>
    <p:extLst>
      <p:ext uri="{BB962C8B-B14F-4D97-AF65-F5344CB8AC3E}">
        <p14:creationId xmlns:p14="http://schemas.microsoft.com/office/powerpoint/2010/main" val="529467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836" y="29965369"/>
            <a:ext cx="18167985" cy="3537349"/>
          </a:xfrm>
        </p:spPr>
        <p:txBody>
          <a:bodyPr anchor="b"/>
          <a:lstStyle>
            <a:lvl1pPr algn="l">
              <a:defRPr sz="3800" b="1"/>
            </a:lvl1pPr>
          </a:lstStyle>
          <a:p>
            <a:r>
              <a:rPr lang="en-US"/>
              <a:t>Click to edit Master title style</a:t>
            </a:r>
            <a:endParaRPr lang="pt-PT"/>
          </a:p>
        </p:txBody>
      </p:sp>
      <p:sp>
        <p:nvSpPr>
          <p:cNvPr id="3" name="Picture Placeholder 2"/>
          <p:cNvSpPr>
            <a:spLocks noGrp="1"/>
          </p:cNvSpPr>
          <p:nvPr>
            <p:ph type="pic" idx="1"/>
          </p:nvPr>
        </p:nvSpPr>
        <p:spPr>
          <a:xfrm>
            <a:off x="5935836" y="3825622"/>
            <a:ext cx="18167985" cy="25683314"/>
          </a:xfrm>
        </p:spPr>
        <p:txBody>
          <a:bodyPr/>
          <a:lstStyle>
            <a:lvl1pPr marL="0" indent="0">
              <a:buNone/>
              <a:defRPr sz="6100"/>
            </a:lvl1pPr>
            <a:lvl2pPr marL="864931" indent="0">
              <a:buNone/>
              <a:defRPr sz="5300"/>
            </a:lvl2pPr>
            <a:lvl3pPr marL="1729862" indent="0">
              <a:buNone/>
              <a:defRPr sz="4500"/>
            </a:lvl3pPr>
            <a:lvl4pPr marL="2594793" indent="0">
              <a:buNone/>
              <a:defRPr sz="3800"/>
            </a:lvl4pPr>
            <a:lvl5pPr marL="3459724" indent="0">
              <a:buNone/>
              <a:defRPr sz="3800"/>
            </a:lvl5pPr>
            <a:lvl6pPr marL="4324655" indent="0">
              <a:buNone/>
              <a:defRPr sz="3800"/>
            </a:lvl6pPr>
            <a:lvl7pPr marL="5189586" indent="0">
              <a:buNone/>
              <a:defRPr sz="3800"/>
            </a:lvl7pPr>
            <a:lvl8pPr marL="6054517" indent="0">
              <a:buNone/>
              <a:defRPr sz="3800"/>
            </a:lvl8pPr>
            <a:lvl9pPr marL="6919448" indent="0">
              <a:buNone/>
              <a:defRPr sz="3800"/>
            </a:lvl9pPr>
          </a:lstStyle>
          <a:p>
            <a:pPr lvl="0"/>
            <a:endParaRPr lang="pt-PT" noProof="0"/>
          </a:p>
        </p:txBody>
      </p:sp>
      <p:sp>
        <p:nvSpPr>
          <p:cNvPr id="4" name="Text Placeholder 3"/>
          <p:cNvSpPr>
            <a:spLocks noGrp="1"/>
          </p:cNvSpPr>
          <p:nvPr>
            <p:ph type="body" sz="half" idx="2"/>
          </p:nvPr>
        </p:nvSpPr>
        <p:spPr>
          <a:xfrm>
            <a:off x="5935836" y="33502717"/>
            <a:ext cx="18167985" cy="5023755"/>
          </a:xfrm>
        </p:spPr>
        <p:txBody>
          <a:bodyPr/>
          <a:lstStyle>
            <a:lvl1pPr marL="0" indent="0">
              <a:buNone/>
              <a:defRPr sz="2600"/>
            </a:lvl1pPr>
            <a:lvl2pPr marL="864931" indent="0">
              <a:buNone/>
              <a:defRPr sz="2300"/>
            </a:lvl2pPr>
            <a:lvl3pPr marL="1729862" indent="0">
              <a:buNone/>
              <a:defRPr sz="1900"/>
            </a:lvl3pPr>
            <a:lvl4pPr marL="2594793" indent="0">
              <a:buNone/>
              <a:defRPr sz="1700"/>
            </a:lvl4pPr>
            <a:lvl5pPr marL="3459724" indent="0">
              <a:buNone/>
              <a:defRPr sz="1700"/>
            </a:lvl5pPr>
            <a:lvl6pPr marL="4324655" indent="0">
              <a:buNone/>
              <a:defRPr sz="1700"/>
            </a:lvl6pPr>
            <a:lvl7pPr marL="5189586" indent="0">
              <a:buNone/>
              <a:defRPr sz="1700"/>
            </a:lvl7pPr>
            <a:lvl8pPr marL="6054517" indent="0">
              <a:buNone/>
              <a:defRPr sz="1700"/>
            </a:lvl8pPr>
            <a:lvl9pPr marL="6919448" indent="0">
              <a:buNone/>
              <a:defRPr sz="17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042F46D4-3721-4FE2-B7E2-AADE276CED25}" type="slidenum">
              <a:rPr lang="en-US" altLang="en-US"/>
              <a:pPr/>
              <a:t>‹#›</a:t>
            </a:fld>
            <a:endParaRPr lang="en-US" altLang="en-US"/>
          </a:p>
        </p:txBody>
      </p:sp>
    </p:spTree>
    <p:extLst>
      <p:ext uri="{BB962C8B-B14F-4D97-AF65-F5344CB8AC3E}">
        <p14:creationId xmlns:p14="http://schemas.microsoft.com/office/powerpoint/2010/main" val="420313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1713" y="3805238"/>
            <a:ext cx="25736550" cy="713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622" tIns="208811" rIns="417622" bIns="208811" numCol="1" anchor="ctr" anchorCtr="0" compatLnSpc="1">
            <a:prstTxWarp prst="textNoShape">
              <a:avLst/>
            </a:prstTxWarp>
          </a:bodyPr>
          <a:lstStyle/>
          <a:p>
            <a:pPr lvl="0"/>
            <a:r>
              <a:rPr lang="en-US" altLang="pt-PT"/>
              <a:t>Click to edit Master title style</a:t>
            </a:r>
          </a:p>
        </p:txBody>
      </p:sp>
      <p:sp>
        <p:nvSpPr>
          <p:cNvPr id="1027" name="Rectangle 3"/>
          <p:cNvSpPr>
            <a:spLocks noGrp="1" noChangeArrowheads="1"/>
          </p:cNvSpPr>
          <p:nvPr>
            <p:ph type="body" idx="1"/>
          </p:nvPr>
        </p:nvSpPr>
        <p:spPr bwMode="auto">
          <a:xfrm>
            <a:off x="2271713" y="12365038"/>
            <a:ext cx="25736550" cy="256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622" tIns="208811" rIns="417622" bIns="208811" numCol="1" anchor="t" anchorCtr="0" compatLnSpc="1">
            <a:prstTxWarp prst="textNoShape">
              <a:avLst/>
            </a:prstTxWarp>
          </a:bodyPr>
          <a:lstStyle/>
          <a:p>
            <a:pPr lvl="0"/>
            <a:r>
              <a:rPr lang="en-US" altLang="pt-PT"/>
              <a:t>Click to edit Master text styles</a:t>
            </a:r>
          </a:p>
          <a:p>
            <a:pPr lvl="1"/>
            <a:r>
              <a:rPr lang="en-US" altLang="pt-PT"/>
              <a:t>Second level</a:t>
            </a:r>
          </a:p>
          <a:p>
            <a:pPr lvl="2"/>
            <a:r>
              <a:rPr lang="en-US" altLang="pt-PT"/>
              <a:t>Third level</a:t>
            </a:r>
          </a:p>
          <a:p>
            <a:pPr lvl="3"/>
            <a:r>
              <a:rPr lang="en-US" altLang="pt-PT"/>
              <a:t>Fourth level</a:t>
            </a:r>
          </a:p>
          <a:p>
            <a:pPr lvl="4"/>
            <a:r>
              <a:rPr lang="en-US" altLang="pt-PT"/>
              <a:t>Fifth level</a:t>
            </a:r>
          </a:p>
        </p:txBody>
      </p:sp>
      <p:sp>
        <p:nvSpPr>
          <p:cNvPr id="1028" name="Rectangle 4"/>
          <p:cNvSpPr>
            <a:spLocks noGrp="1" noChangeArrowheads="1"/>
          </p:cNvSpPr>
          <p:nvPr>
            <p:ph type="dt" sz="half" idx="2"/>
          </p:nvPr>
        </p:nvSpPr>
        <p:spPr bwMode="auto">
          <a:xfrm>
            <a:off x="2271713" y="39003288"/>
            <a:ext cx="6307137" cy="285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622" tIns="208811" rIns="417622" bIns="208811" numCol="1" anchor="t" anchorCtr="0" compatLnSpc="1">
            <a:prstTxWarp prst="textNoShape">
              <a:avLst/>
            </a:prstTxWarp>
          </a:bodyPr>
          <a:lstStyle>
            <a:lvl1pPr defTabSz="4176713">
              <a:defRPr sz="6400">
                <a:latin typeface="Arial" panose="020B0604020202020204" pitchFamily="34" charset="0"/>
              </a:defRPr>
            </a:lvl1pPr>
          </a:lstStyle>
          <a:p>
            <a:endParaRPr lang="en-US" altLang="en-US"/>
          </a:p>
        </p:txBody>
      </p:sp>
      <p:sp>
        <p:nvSpPr>
          <p:cNvPr id="1029" name="Rectangle 5"/>
          <p:cNvSpPr>
            <a:spLocks noGrp="1" noChangeArrowheads="1"/>
          </p:cNvSpPr>
          <p:nvPr>
            <p:ph type="ftr" sz="quarter" idx="3"/>
          </p:nvPr>
        </p:nvSpPr>
        <p:spPr bwMode="auto">
          <a:xfrm>
            <a:off x="10345738" y="39003288"/>
            <a:ext cx="9588500" cy="285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622" tIns="208811" rIns="417622" bIns="208811" numCol="1" anchor="t" anchorCtr="0" compatLnSpc="1">
            <a:prstTxWarp prst="textNoShape">
              <a:avLst/>
            </a:prstTxWarp>
          </a:bodyPr>
          <a:lstStyle>
            <a:lvl1pPr algn="ctr" defTabSz="4176713">
              <a:defRPr sz="6400">
                <a:latin typeface="Arial" panose="020B0604020202020204" pitchFamily="34" charset="0"/>
              </a:defRPr>
            </a:lvl1pPr>
          </a:lstStyle>
          <a:p>
            <a:endParaRPr lang="en-US" altLang="en-US"/>
          </a:p>
        </p:txBody>
      </p:sp>
      <p:sp>
        <p:nvSpPr>
          <p:cNvPr id="1030" name="Rectangle 6"/>
          <p:cNvSpPr>
            <a:spLocks noGrp="1" noChangeArrowheads="1"/>
          </p:cNvSpPr>
          <p:nvPr>
            <p:ph type="sldNum" sz="quarter" idx="4"/>
          </p:nvPr>
        </p:nvSpPr>
        <p:spPr bwMode="auto">
          <a:xfrm>
            <a:off x="21701125" y="39003288"/>
            <a:ext cx="6307138" cy="285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622" tIns="208811" rIns="417622" bIns="208811" numCol="1" anchor="t" anchorCtr="0" compatLnSpc="1">
            <a:prstTxWarp prst="textNoShape">
              <a:avLst/>
            </a:prstTxWarp>
          </a:bodyPr>
          <a:lstStyle>
            <a:lvl1pPr algn="r" defTabSz="4176713">
              <a:defRPr sz="6400">
                <a:latin typeface="Arial" panose="020B0604020202020204" pitchFamily="34" charset="0"/>
              </a:defRPr>
            </a:lvl1pPr>
          </a:lstStyle>
          <a:p>
            <a:fld id="{372CF32A-0F71-4AAD-B100-D1A7E3C52C5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713" rtl="0" eaLnBrk="0" fontAlgn="base" hangingPunct="0">
        <a:spcBef>
          <a:spcPct val="0"/>
        </a:spcBef>
        <a:spcAft>
          <a:spcPct val="0"/>
        </a:spcAft>
        <a:defRPr sz="20100">
          <a:solidFill>
            <a:schemeClr val="tx2"/>
          </a:solidFill>
          <a:latin typeface="+mj-lt"/>
          <a:ea typeface="+mj-ea"/>
          <a:cs typeface="+mj-cs"/>
        </a:defRPr>
      </a:lvl1pPr>
      <a:lvl2pPr algn="ctr" defTabSz="4176713" rtl="0" eaLnBrk="0" fontAlgn="base" hangingPunct="0">
        <a:spcBef>
          <a:spcPct val="0"/>
        </a:spcBef>
        <a:spcAft>
          <a:spcPct val="0"/>
        </a:spcAft>
        <a:defRPr sz="20100">
          <a:solidFill>
            <a:schemeClr val="tx2"/>
          </a:solidFill>
          <a:latin typeface="Arial" charset="0"/>
          <a:ea typeface="Osaka" pitchFamily="1" charset="-128"/>
        </a:defRPr>
      </a:lvl2pPr>
      <a:lvl3pPr algn="ctr" defTabSz="4176713" rtl="0" eaLnBrk="0" fontAlgn="base" hangingPunct="0">
        <a:spcBef>
          <a:spcPct val="0"/>
        </a:spcBef>
        <a:spcAft>
          <a:spcPct val="0"/>
        </a:spcAft>
        <a:defRPr sz="20100">
          <a:solidFill>
            <a:schemeClr val="tx2"/>
          </a:solidFill>
          <a:latin typeface="Arial" charset="0"/>
          <a:ea typeface="Osaka" pitchFamily="1" charset="-128"/>
        </a:defRPr>
      </a:lvl3pPr>
      <a:lvl4pPr algn="ctr" defTabSz="4176713" rtl="0" eaLnBrk="0" fontAlgn="base" hangingPunct="0">
        <a:spcBef>
          <a:spcPct val="0"/>
        </a:spcBef>
        <a:spcAft>
          <a:spcPct val="0"/>
        </a:spcAft>
        <a:defRPr sz="20100">
          <a:solidFill>
            <a:schemeClr val="tx2"/>
          </a:solidFill>
          <a:latin typeface="Arial" charset="0"/>
          <a:ea typeface="Osaka" pitchFamily="1" charset="-128"/>
        </a:defRPr>
      </a:lvl4pPr>
      <a:lvl5pPr algn="ctr" defTabSz="4176713" rtl="0" eaLnBrk="0" fontAlgn="base" hangingPunct="0">
        <a:spcBef>
          <a:spcPct val="0"/>
        </a:spcBef>
        <a:spcAft>
          <a:spcPct val="0"/>
        </a:spcAft>
        <a:defRPr sz="20100">
          <a:solidFill>
            <a:schemeClr val="tx2"/>
          </a:solidFill>
          <a:latin typeface="Arial" charset="0"/>
          <a:ea typeface="Osaka" pitchFamily="1" charset="-128"/>
        </a:defRPr>
      </a:lvl5pPr>
      <a:lvl6pPr marL="864931" algn="ctr" defTabSz="4177497" rtl="0" fontAlgn="base">
        <a:spcBef>
          <a:spcPct val="0"/>
        </a:spcBef>
        <a:spcAft>
          <a:spcPct val="0"/>
        </a:spcAft>
        <a:defRPr sz="20100">
          <a:solidFill>
            <a:schemeClr val="tx2"/>
          </a:solidFill>
          <a:latin typeface="Arial" charset="0"/>
          <a:ea typeface="Osaka" pitchFamily="1" charset="-128"/>
        </a:defRPr>
      </a:lvl6pPr>
      <a:lvl7pPr marL="1729862" algn="ctr" defTabSz="4177497" rtl="0" fontAlgn="base">
        <a:spcBef>
          <a:spcPct val="0"/>
        </a:spcBef>
        <a:spcAft>
          <a:spcPct val="0"/>
        </a:spcAft>
        <a:defRPr sz="20100">
          <a:solidFill>
            <a:schemeClr val="tx2"/>
          </a:solidFill>
          <a:latin typeface="Arial" charset="0"/>
          <a:ea typeface="Osaka" pitchFamily="1" charset="-128"/>
        </a:defRPr>
      </a:lvl7pPr>
      <a:lvl8pPr marL="2594793" algn="ctr" defTabSz="4177497" rtl="0" fontAlgn="base">
        <a:spcBef>
          <a:spcPct val="0"/>
        </a:spcBef>
        <a:spcAft>
          <a:spcPct val="0"/>
        </a:spcAft>
        <a:defRPr sz="20100">
          <a:solidFill>
            <a:schemeClr val="tx2"/>
          </a:solidFill>
          <a:latin typeface="Arial" charset="0"/>
          <a:ea typeface="Osaka" pitchFamily="1" charset="-128"/>
        </a:defRPr>
      </a:lvl8pPr>
      <a:lvl9pPr marL="3459724" algn="ctr" defTabSz="4177497" rtl="0" fontAlgn="base">
        <a:spcBef>
          <a:spcPct val="0"/>
        </a:spcBef>
        <a:spcAft>
          <a:spcPct val="0"/>
        </a:spcAft>
        <a:defRPr sz="20100">
          <a:solidFill>
            <a:schemeClr val="tx2"/>
          </a:solidFill>
          <a:latin typeface="Arial" charset="0"/>
          <a:ea typeface="Osaka" pitchFamily="1" charset="-128"/>
        </a:defRPr>
      </a:lvl9pPr>
    </p:titleStyle>
    <p:bodyStyle>
      <a:lvl1pPr marL="1563688" indent="-1563688" algn="l" defTabSz="4176713" rtl="0" eaLnBrk="0" fontAlgn="base" hangingPunct="0">
        <a:spcBef>
          <a:spcPct val="20000"/>
        </a:spcBef>
        <a:spcAft>
          <a:spcPct val="0"/>
        </a:spcAft>
        <a:buChar char="•"/>
        <a:defRPr sz="14600">
          <a:solidFill>
            <a:schemeClr val="tx1"/>
          </a:solidFill>
          <a:latin typeface="+mn-lt"/>
          <a:ea typeface="+mn-ea"/>
          <a:cs typeface="+mn-cs"/>
        </a:defRPr>
      </a:lvl1pPr>
      <a:lvl2pPr marL="3392488" indent="-1304925" algn="l" defTabSz="4176713" rtl="0" eaLnBrk="0" fontAlgn="base" hangingPunct="0">
        <a:spcBef>
          <a:spcPct val="20000"/>
        </a:spcBef>
        <a:spcAft>
          <a:spcPct val="0"/>
        </a:spcAft>
        <a:buChar char="–"/>
        <a:defRPr sz="12900">
          <a:solidFill>
            <a:schemeClr val="tx1"/>
          </a:solidFill>
          <a:latin typeface="+mn-lt"/>
          <a:ea typeface="+mn-ea"/>
        </a:defRPr>
      </a:lvl2pPr>
      <a:lvl3pPr marL="5218113" indent="-1041400" algn="l" defTabSz="4176713" rtl="0" eaLnBrk="0" fontAlgn="base" hangingPunct="0">
        <a:spcBef>
          <a:spcPct val="20000"/>
        </a:spcBef>
        <a:spcAft>
          <a:spcPct val="0"/>
        </a:spcAft>
        <a:buChar char="•"/>
        <a:defRPr sz="11000">
          <a:solidFill>
            <a:schemeClr val="tx1"/>
          </a:solidFill>
          <a:latin typeface="+mn-lt"/>
          <a:ea typeface="+mn-ea"/>
        </a:defRPr>
      </a:lvl3pPr>
      <a:lvl4pPr marL="7308850" indent="-1044575" algn="l" defTabSz="4176713" rtl="0" eaLnBrk="0" fontAlgn="base" hangingPunct="0">
        <a:spcBef>
          <a:spcPct val="20000"/>
        </a:spcBef>
        <a:spcAft>
          <a:spcPct val="0"/>
        </a:spcAft>
        <a:buChar char="–"/>
        <a:defRPr sz="9100">
          <a:solidFill>
            <a:schemeClr val="tx1"/>
          </a:solidFill>
          <a:latin typeface="+mn-lt"/>
          <a:ea typeface="+mn-ea"/>
        </a:defRPr>
      </a:lvl4pPr>
      <a:lvl5pPr marL="9396413" indent="-1044575" algn="l" defTabSz="4176713" rtl="0" eaLnBrk="0" fontAlgn="base" hangingPunct="0">
        <a:spcBef>
          <a:spcPct val="20000"/>
        </a:spcBef>
        <a:spcAft>
          <a:spcPct val="0"/>
        </a:spcAft>
        <a:buChar char="»"/>
        <a:defRPr sz="9100">
          <a:solidFill>
            <a:schemeClr val="tx1"/>
          </a:solidFill>
          <a:latin typeface="+mn-lt"/>
          <a:ea typeface="+mn-ea"/>
        </a:defRPr>
      </a:lvl5pPr>
      <a:lvl6pPr marL="10262046" indent="-1045125" algn="l" defTabSz="4177497" rtl="0" fontAlgn="base">
        <a:spcBef>
          <a:spcPct val="20000"/>
        </a:spcBef>
        <a:spcAft>
          <a:spcPct val="0"/>
        </a:spcAft>
        <a:buChar char="»"/>
        <a:defRPr sz="9100">
          <a:solidFill>
            <a:schemeClr val="tx1"/>
          </a:solidFill>
          <a:latin typeface="+mn-lt"/>
          <a:ea typeface="+mn-ea"/>
        </a:defRPr>
      </a:lvl6pPr>
      <a:lvl7pPr marL="11126977" indent="-1045125" algn="l" defTabSz="4177497" rtl="0" fontAlgn="base">
        <a:spcBef>
          <a:spcPct val="20000"/>
        </a:spcBef>
        <a:spcAft>
          <a:spcPct val="0"/>
        </a:spcAft>
        <a:buChar char="»"/>
        <a:defRPr sz="9100">
          <a:solidFill>
            <a:schemeClr val="tx1"/>
          </a:solidFill>
          <a:latin typeface="+mn-lt"/>
          <a:ea typeface="+mn-ea"/>
        </a:defRPr>
      </a:lvl7pPr>
      <a:lvl8pPr marL="11991908" indent="-1045125" algn="l" defTabSz="4177497" rtl="0" fontAlgn="base">
        <a:spcBef>
          <a:spcPct val="20000"/>
        </a:spcBef>
        <a:spcAft>
          <a:spcPct val="0"/>
        </a:spcAft>
        <a:buChar char="»"/>
        <a:defRPr sz="9100">
          <a:solidFill>
            <a:schemeClr val="tx1"/>
          </a:solidFill>
          <a:latin typeface="+mn-lt"/>
          <a:ea typeface="+mn-ea"/>
        </a:defRPr>
      </a:lvl8pPr>
      <a:lvl9pPr marL="12856839" indent="-1045125" algn="l" defTabSz="4177497" rtl="0" fontAlgn="base">
        <a:spcBef>
          <a:spcPct val="20000"/>
        </a:spcBef>
        <a:spcAft>
          <a:spcPct val="0"/>
        </a:spcAft>
        <a:buChar char="»"/>
        <a:defRPr sz="9100">
          <a:solidFill>
            <a:schemeClr val="tx1"/>
          </a:solidFill>
          <a:latin typeface="+mn-lt"/>
          <a:ea typeface="+mn-ea"/>
        </a:defRPr>
      </a:lvl9pPr>
    </p:bodyStyle>
    <p:otherStyle>
      <a:defPPr>
        <a:defRPr lang="pt-PT"/>
      </a:defPPr>
      <a:lvl1pPr marL="0" algn="l" defTabSz="1729862" rtl="0" eaLnBrk="1" latinLnBrk="0" hangingPunct="1">
        <a:defRPr sz="3400" kern="1200">
          <a:solidFill>
            <a:schemeClr val="tx1"/>
          </a:solidFill>
          <a:latin typeface="+mn-lt"/>
          <a:ea typeface="+mn-ea"/>
          <a:cs typeface="+mn-cs"/>
        </a:defRPr>
      </a:lvl1pPr>
      <a:lvl2pPr marL="864931" algn="l" defTabSz="1729862" rtl="0" eaLnBrk="1" latinLnBrk="0" hangingPunct="1">
        <a:defRPr sz="3400" kern="1200">
          <a:solidFill>
            <a:schemeClr val="tx1"/>
          </a:solidFill>
          <a:latin typeface="+mn-lt"/>
          <a:ea typeface="+mn-ea"/>
          <a:cs typeface="+mn-cs"/>
        </a:defRPr>
      </a:lvl2pPr>
      <a:lvl3pPr marL="1729862" algn="l" defTabSz="1729862" rtl="0" eaLnBrk="1" latinLnBrk="0" hangingPunct="1">
        <a:defRPr sz="3400" kern="1200">
          <a:solidFill>
            <a:schemeClr val="tx1"/>
          </a:solidFill>
          <a:latin typeface="+mn-lt"/>
          <a:ea typeface="+mn-ea"/>
          <a:cs typeface="+mn-cs"/>
        </a:defRPr>
      </a:lvl3pPr>
      <a:lvl4pPr marL="2594793" algn="l" defTabSz="1729862" rtl="0" eaLnBrk="1" latinLnBrk="0" hangingPunct="1">
        <a:defRPr sz="3400" kern="1200">
          <a:solidFill>
            <a:schemeClr val="tx1"/>
          </a:solidFill>
          <a:latin typeface="+mn-lt"/>
          <a:ea typeface="+mn-ea"/>
          <a:cs typeface="+mn-cs"/>
        </a:defRPr>
      </a:lvl4pPr>
      <a:lvl5pPr marL="3459724" algn="l" defTabSz="1729862" rtl="0" eaLnBrk="1" latinLnBrk="0" hangingPunct="1">
        <a:defRPr sz="3400" kern="1200">
          <a:solidFill>
            <a:schemeClr val="tx1"/>
          </a:solidFill>
          <a:latin typeface="+mn-lt"/>
          <a:ea typeface="+mn-ea"/>
          <a:cs typeface="+mn-cs"/>
        </a:defRPr>
      </a:lvl5pPr>
      <a:lvl6pPr marL="4324655" algn="l" defTabSz="1729862" rtl="0" eaLnBrk="1" latinLnBrk="0" hangingPunct="1">
        <a:defRPr sz="3400" kern="1200">
          <a:solidFill>
            <a:schemeClr val="tx1"/>
          </a:solidFill>
          <a:latin typeface="+mn-lt"/>
          <a:ea typeface="+mn-ea"/>
          <a:cs typeface="+mn-cs"/>
        </a:defRPr>
      </a:lvl6pPr>
      <a:lvl7pPr marL="5189586" algn="l" defTabSz="1729862" rtl="0" eaLnBrk="1" latinLnBrk="0" hangingPunct="1">
        <a:defRPr sz="3400" kern="1200">
          <a:solidFill>
            <a:schemeClr val="tx1"/>
          </a:solidFill>
          <a:latin typeface="+mn-lt"/>
          <a:ea typeface="+mn-ea"/>
          <a:cs typeface="+mn-cs"/>
        </a:defRPr>
      </a:lvl7pPr>
      <a:lvl8pPr marL="6054517" algn="l" defTabSz="1729862" rtl="0" eaLnBrk="1" latinLnBrk="0" hangingPunct="1">
        <a:defRPr sz="3400" kern="1200">
          <a:solidFill>
            <a:schemeClr val="tx1"/>
          </a:solidFill>
          <a:latin typeface="+mn-lt"/>
          <a:ea typeface="+mn-ea"/>
          <a:cs typeface="+mn-cs"/>
        </a:defRPr>
      </a:lvl8pPr>
      <a:lvl9pPr marL="6919448" algn="l" defTabSz="1729862"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jpg"/><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jp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jp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jpe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jpg"/><Relationship Id="rId22" Type="http://schemas.openxmlformats.org/officeDocument/2006/relationships/image" Target="../media/image20.jp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EB3"/>
        </a:solidFill>
        <a:effectLst/>
      </p:bgPr>
    </p:bg>
    <p:spTree>
      <p:nvGrpSpPr>
        <p:cNvPr id="1" name=""/>
        <p:cNvGrpSpPr/>
        <p:nvPr/>
      </p:nvGrpSpPr>
      <p:grpSpPr>
        <a:xfrm>
          <a:off x="0" y="0"/>
          <a:ext cx="0" cy="0"/>
          <a:chOff x="0" y="0"/>
          <a:chExt cx="0" cy="0"/>
        </a:xfrm>
      </p:grpSpPr>
      <p:sp>
        <p:nvSpPr>
          <p:cNvPr id="87" name="AutoShape 29"/>
          <p:cNvSpPr>
            <a:spLocks noChangeArrowheads="1"/>
          </p:cNvSpPr>
          <p:nvPr/>
        </p:nvSpPr>
        <p:spPr bwMode="auto">
          <a:xfrm>
            <a:off x="13978976" y="40486928"/>
            <a:ext cx="15851147" cy="2058586"/>
          </a:xfrm>
          <a:prstGeom prst="roundRect">
            <a:avLst>
              <a:gd name="adj" fmla="val 1681"/>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72986"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endParaRPr lang="pt-PT" altLang="pt-PT" sz="2400"/>
          </a:p>
        </p:txBody>
      </p:sp>
      <p:sp>
        <p:nvSpPr>
          <p:cNvPr id="2050" name="Rectangle 2"/>
          <p:cNvSpPr>
            <a:spLocks noChangeArrowheads="1"/>
          </p:cNvSpPr>
          <p:nvPr/>
        </p:nvSpPr>
        <p:spPr bwMode="auto">
          <a:xfrm>
            <a:off x="19050" y="1098550"/>
            <a:ext cx="19015075" cy="1057275"/>
          </a:xfrm>
          <a:prstGeom prst="rect">
            <a:avLst/>
          </a:prstGeom>
          <a:solidFill>
            <a:srgbClr val="64C9ED">
              <a:alpha val="4745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p>
        </p:txBody>
      </p:sp>
      <p:cxnSp>
        <p:nvCxnSpPr>
          <p:cNvPr id="2051" name="Straight Connector 4"/>
          <p:cNvCxnSpPr>
            <a:cxnSpLocks noChangeShapeType="1"/>
          </p:cNvCxnSpPr>
          <p:nvPr/>
        </p:nvCxnSpPr>
        <p:spPr bwMode="auto">
          <a:xfrm>
            <a:off x="19050" y="2300288"/>
            <a:ext cx="19015075" cy="0"/>
          </a:xfrm>
          <a:prstGeom prst="line">
            <a:avLst/>
          </a:prstGeom>
          <a:noFill/>
          <a:ln w="9525" algn="ctr">
            <a:solidFill>
              <a:srgbClr val="64C9E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2" name="AutoShape 25"/>
          <p:cNvSpPr>
            <a:spLocks noChangeArrowheads="1"/>
          </p:cNvSpPr>
          <p:nvPr/>
        </p:nvSpPr>
        <p:spPr bwMode="auto">
          <a:xfrm>
            <a:off x="580949" y="5899224"/>
            <a:ext cx="29176662" cy="4847854"/>
          </a:xfrm>
          <a:prstGeom prst="roundRect">
            <a:avLst>
              <a:gd name="adj" fmla="val 1903"/>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2986"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pPr algn="ctr" eaLnBrk="1" hangingPunct="1"/>
            <a:endParaRPr lang="pt-PT" altLang="pt-PT" sz="2400">
              <a:latin typeface="Arial" panose="020B0604020202020204" pitchFamily="34" charset="0"/>
            </a:endParaRPr>
          </a:p>
        </p:txBody>
      </p:sp>
      <p:sp>
        <p:nvSpPr>
          <p:cNvPr id="2054" name="Rectangle 27"/>
          <p:cNvSpPr>
            <a:spLocks noChangeArrowheads="1"/>
          </p:cNvSpPr>
          <p:nvPr/>
        </p:nvSpPr>
        <p:spPr bwMode="auto">
          <a:xfrm>
            <a:off x="660028" y="2538166"/>
            <a:ext cx="29097583" cy="230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2986" tIns="86493" rIns="172986" bIns="86493"/>
          <a:lstStyle>
            <a:lvl1pPr defTabSz="2208213">
              <a:spcBef>
                <a:spcPct val="20000"/>
              </a:spcBef>
              <a:buChar char="•"/>
              <a:defRPr sz="14600">
                <a:solidFill>
                  <a:schemeClr val="tx1"/>
                </a:solidFill>
                <a:latin typeface="Arial" panose="020B0604020202020204" pitchFamily="34" charset="0"/>
                <a:ea typeface="Osaka" pitchFamily="1" charset="-128"/>
              </a:defRPr>
            </a:lvl1pPr>
            <a:lvl2pPr marL="742950" indent="-285750" defTabSz="2208213">
              <a:spcBef>
                <a:spcPct val="20000"/>
              </a:spcBef>
              <a:buChar char="–"/>
              <a:defRPr sz="12900">
                <a:solidFill>
                  <a:schemeClr val="tx1"/>
                </a:solidFill>
                <a:latin typeface="Arial" panose="020B0604020202020204" pitchFamily="34" charset="0"/>
                <a:ea typeface="Osaka" pitchFamily="1" charset="-128"/>
              </a:defRPr>
            </a:lvl2pPr>
            <a:lvl3pPr marL="1143000" indent="-228600" defTabSz="2208213">
              <a:spcBef>
                <a:spcPct val="20000"/>
              </a:spcBef>
              <a:buChar char="•"/>
              <a:defRPr sz="11000">
                <a:solidFill>
                  <a:schemeClr val="tx1"/>
                </a:solidFill>
                <a:latin typeface="Arial" panose="020B0604020202020204" pitchFamily="34" charset="0"/>
                <a:ea typeface="Osaka" pitchFamily="1" charset="-128"/>
              </a:defRPr>
            </a:lvl3pPr>
            <a:lvl4pPr marL="1600200" indent="-228600" defTabSz="2208213">
              <a:spcBef>
                <a:spcPct val="20000"/>
              </a:spcBef>
              <a:buChar char="–"/>
              <a:defRPr sz="9100">
                <a:solidFill>
                  <a:schemeClr val="tx1"/>
                </a:solidFill>
                <a:latin typeface="Arial" panose="020B0604020202020204" pitchFamily="34" charset="0"/>
                <a:ea typeface="Osaka" pitchFamily="1" charset="-128"/>
              </a:defRPr>
            </a:lvl4pPr>
            <a:lvl5pPr marL="2057400" indent="-228600" defTabSz="2208213">
              <a:spcBef>
                <a:spcPct val="20000"/>
              </a:spcBef>
              <a:buChar char="»"/>
              <a:defRPr sz="9100">
                <a:solidFill>
                  <a:schemeClr val="tx1"/>
                </a:solidFill>
                <a:latin typeface="Arial" panose="020B0604020202020204" pitchFamily="34" charset="0"/>
                <a:ea typeface="Osaka" pitchFamily="1" charset="-128"/>
              </a:defRPr>
            </a:lvl5pPr>
            <a:lvl6pPr marL="2514600" indent="-228600" defTabSz="2208213" eaLnBrk="0" fontAlgn="base" hangingPunct="0">
              <a:spcBef>
                <a:spcPct val="20000"/>
              </a:spcBef>
              <a:spcAft>
                <a:spcPct val="0"/>
              </a:spcAft>
              <a:buChar char="»"/>
              <a:defRPr sz="9100">
                <a:solidFill>
                  <a:schemeClr val="tx1"/>
                </a:solidFill>
                <a:latin typeface="Arial" panose="020B0604020202020204" pitchFamily="34" charset="0"/>
                <a:ea typeface="Osaka" pitchFamily="1" charset="-128"/>
              </a:defRPr>
            </a:lvl6pPr>
            <a:lvl7pPr marL="2971800" indent="-228600" defTabSz="2208213" eaLnBrk="0" fontAlgn="base" hangingPunct="0">
              <a:spcBef>
                <a:spcPct val="20000"/>
              </a:spcBef>
              <a:spcAft>
                <a:spcPct val="0"/>
              </a:spcAft>
              <a:buChar char="»"/>
              <a:defRPr sz="9100">
                <a:solidFill>
                  <a:schemeClr val="tx1"/>
                </a:solidFill>
                <a:latin typeface="Arial" panose="020B0604020202020204" pitchFamily="34" charset="0"/>
                <a:ea typeface="Osaka" pitchFamily="1" charset="-128"/>
              </a:defRPr>
            </a:lvl7pPr>
            <a:lvl8pPr marL="3429000" indent="-228600" defTabSz="2208213" eaLnBrk="0" fontAlgn="base" hangingPunct="0">
              <a:spcBef>
                <a:spcPct val="20000"/>
              </a:spcBef>
              <a:spcAft>
                <a:spcPct val="0"/>
              </a:spcAft>
              <a:buChar char="»"/>
              <a:defRPr sz="9100">
                <a:solidFill>
                  <a:schemeClr val="tx1"/>
                </a:solidFill>
                <a:latin typeface="Arial" panose="020B0604020202020204" pitchFamily="34" charset="0"/>
                <a:ea typeface="Osaka" pitchFamily="1" charset="-128"/>
              </a:defRPr>
            </a:lvl8pPr>
            <a:lvl9pPr marL="3886200" indent="-228600" defTabSz="2208213" eaLnBrk="0" fontAlgn="base" hangingPunct="0">
              <a:spcBef>
                <a:spcPct val="20000"/>
              </a:spcBef>
              <a:spcAft>
                <a:spcPct val="0"/>
              </a:spcAft>
              <a:buChar char="»"/>
              <a:defRPr sz="9100">
                <a:solidFill>
                  <a:schemeClr val="tx1"/>
                </a:solidFill>
                <a:latin typeface="Arial" panose="020B0604020202020204" pitchFamily="34" charset="0"/>
                <a:ea typeface="Osaka" pitchFamily="1" charset="-128"/>
              </a:defRPr>
            </a:lvl9pPr>
          </a:lstStyle>
          <a:p>
            <a:pPr eaLnBrk="1" hangingPunct="1">
              <a:spcBef>
                <a:spcPct val="0"/>
              </a:spcBef>
              <a:buFontTx/>
              <a:buNone/>
            </a:pPr>
            <a:r>
              <a:rPr lang="pt-PT" altLang="pt-PT" sz="15500" dirty="0" err="1">
                <a:solidFill>
                  <a:schemeClr val="bg1"/>
                </a:solidFill>
                <a:latin typeface="Calibri" panose="020F0502020204030204" pitchFamily="34" charset="0"/>
              </a:rPr>
              <a:t>Relevance</a:t>
            </a:r>
            <a:r>
              <a:rPr lang="pt-PT" altLang="pt-PT" sz="15500" dirty="0">
                <a:solidFill>
                  <a:schemeClr val="bg1"/>
                </a:solidFill>
                <a:latin typeface="Calibri" panose="020F0502020204030204" pitchFamily="34" charset="0"/>
              </a:rPr>
              <a:t> </a:t>
            </a:r>
            <a:r>
              <a:rPr lang="pt-PT" altLang="pt-PT" sz="15500" dirty="0" err="1">
                <a:solidFill>
                  <a:schemeClr val="bg1"/>
                </a:solidFill>
                <a:latin typeface="Calibri" panose="020F0502020204030204" pitchFamily="34" charset="0"/>
              </a:rPr>
              <a:t>Mining</a:t>
            </a:r>
            <a:r>
              <a:rPr lang="pt-PT" altLang="pt-PT" sz="15500" dirty="0">
                <a:solidFill>
                  <a:schemeClr val="bg1"/>
                </a:solidFill>
                <a:latin typeface="Calibri" panose="020F0502020204030204" pitchFamily="34" charset="0"/>
              </a:rPr>
              <a:t> </a:t>
            </a:r>
            <a:r>
              <a:rPr lang="pt-PT" altLang="pt-PT" sz="15500" dirty="0" err="1">
                <a:solidFill>
                  <a:schemeClr val="bg1"/>
                </a:solidFill>
                <a:latin typeface="Calibri" panose="020F0502020204030204" pitchFamily="34" charset="0"/>
              </a:rPr>
              <a:t>Detection</a:t>
            </a:r>
            <a:r>
              <a:rPr lang="pt-PT" altLang="pt-PT" sz="15500" dirty="0">
                <a:solidFill>
                  <a:schemeClr val="bg1"/>
                </a:solidFill>
                <a:latin typeface="Calibri" panose="020F0502020204030204" pitchFamily="34" charset="0"/>
              </a:rPr>
              <a:t> </a:t>
            </a:r>
            <a:r>
              <a:rPr lang="pt-PT" altLang="pt-PT" sz="15500" dirty="0" err="1">
                <a:solidFill>
                  <a:schemeClr val="bg1"/>
                </a:solidFill>
                <a:latin typeface="Calibri" panose="020F0502020204030204" pitchFamily="34" charset="0"/>
              </a:rPr>
              <a:t>System</a:t>
            </a:r>
            <a:r>
              <a:rPr lang="pt-PT" altLang="pt-PT" sz="15500" dirty="0">
                <a:solidFill>
                  <a:schemeClr val="bg1"/>
                </a:solidFill>
                <a:latin typeface="Calibri" panose="020F0502020204030204" pitchFamily="34" charset="0"/>
              </a:rPr>
              <a:t> </a:t>
            </a:r>
            <a:endParaRPr lang="pt-PT" altLang="pt-PT" sz="15500" dirty="0">
              <a:solidFill>
                <a:srgbClr val="008EB3"/>
              </a:solidFill>
              <a:latin typeface="Calibri" panose="020F0502020204030204" pitchFamily="34" charset="0"/>
            </a:endParaRPr>
          </a:p>
        </p:txBody>
      </p:sp>
      <p:sp>
        <p:nvSpPr>
          <p:cNvPr id="2056" name="AutoShape 29"/>
          <p:cNvSpPr>
            <a:spLocks noChangeArrowheads="1"/>
          </p:cNvSpPr>
          <p:nvPr/>
        </p:nvSpPr>
        <p:spPr bwMode="auto">
          <a:xfrm>
            <a:off x="565150" y="11107118"/>
            <a:ext cx="14430821" cy="7560000"/>
          </a:xfrm>
          <a:prstGeom prst="roundRect">
            <a:avLst>
              <a:gd name="adj" fmla="val 1681"/>
            </a:avLst>
          </a:prstGeom>
          <a:solidFill>
            <a:srgbClr val="B3D7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2986"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endParaRPr lang="pt-PT" altLang="pt-PT" sz="2400"/>
          </a:p>
        </p:txBody>
      </p:sp>
      <p:sp>
        <p:nvSpPr>
          <p:cNvPr id="2057" name="Rectangle 30"/>
          <p:cNvSpPr>
            <a:spLocks noChangeArrowheads="1"/>
          </p:cNvSpPr>
          <p:nvPr/>
        </p:nvSpPr>
        <p:spPr bwMode="auto">
          <a:xfrm>
            <a:off x="804373" y="6110585"/>
            <a:ext cx="28745786" cy="443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2986" tIns="86493" rIns="172986" bIns="86493"/>
          <a:lstStyle>
            <a:lvl1pPr defTabSz="2208213">
              <a:spcBef>
                <a:spcPct val="20000"/>
              </a:spcBef>
              <a:buChar char="•"/>
              <a:defRPr sz="14600">
                <a:solidFill>
                  <a:schemeClr val="tx1"/>
                </a:solidFill>
                <a:latin typeface="Arial" panose="020B0604020202020204" pitchFamily="34" charset="0"/>
                <a:ea typeface="Osaka" pitchFamily="1" charset="-128"/>
              </a:defRPr>
            </a:lvl1pPr>
            <a:lvl2pPr marL="742950" indent="-285750" defTabSz="2208213">
              <a:spcBef>
                <a:spcPct val="20000"/>
              </a:spcBef>
              <a:buChar char="–"/>
              <a:defRPr sz="12900">
                <a:solidFill>
                  <a:schemeClr val="tx1"/>
                </a:solidFill>
                <a:latin typeface="Arial" panose="020B0604020202020204" pitchFamily="34" charset="0"/>
                <a:ea typeface="Osaka" pitchFamily="1" charset="-128"/>
              </a:defRPr>
            </a:lvl2pPr>
            <a:lvl3pPr marL="1143000" indent="-228600" defTabSz="2208213">
              <a:spcBef>
                <a:spcPct val="20000"/>
              </a:spcBef>
              <a:buChar char="•"/>
              <a:defRPr sz="11000">
                <a:solidFill>
                  <a:schemeClr val="tx1"/>
                </a:solidFill>
                <a:latin typeface="Arial" panose="020B0604020202020204" pitchFamily="34" charset="0"/>
                <a:ea typeface="Osaka" pitchFamily="1" charset="-128"/>
              </a:defRPr>
            </a:lvl3pPr>
            <a:lvl4pPr marL="1600200" indent="-228600" defTabSz="2208213">
              <a:spcBef>
                <a:spcPct val="20000"/>
              </a:spcBef>
              <a:buChar char="–"/>
              <a:defRPr sz="9100">
                <a:solidFill>
                  <a:schemeClr val="tx1"/>
                </a:solidFill>
                <a:latin typeface="Arial" panose="020B0604020202020204" pitchFamily="34" charset="0"/>
                <a:ea typeface="Osaka" pitchFamily="1" charset="-128"/>
              </a:defRPr>
            </a:lvl4pPr>
            <a:lvl5pPr marL="2057400" indent="-228600" defTabSz="2208213">
              <a:spcBef>
                <a:spcPct val="20000"/>
              </a:spcBef>
              <a:buChar char="»"/>
              <a:defRPr sz="9100">
                <a:solidFill>
                  <a:schemeClr val="tx1"/>
                </a:solidFill>
                <a:latin typeface="Arial" panose="020B0604020202020204" pitchFamily="34" charset="0"/>
                <a:ea typeface="Osaka" pitchFamily="1" charset="-128"/>
              </a:defRPr>
            </a:lvl5pPr>
            <a:lvl6pPr marL="2514600" indent="-228600" defTabSz="2208213" eaLnBrk="0" fontAlgn="base" hangingPunct="0">
              <a:spcBef>
                <a:spcPct val="20000"/>
              </a:spcBef>
              <a:spcAft>
                <a:spcPct val="0"/>
              </a:spcAft>
              <a:buChar char="»"/>
              <a:defRPr sz="9100">
                <a:solidFill>
                  <a:schemeClr val="tx1"/>
                </a:solidFill>
                <a:latin typeface="Arial" panose="020B0604020202020204" pitchFamily="34" charset="0"/>
                <a:ea typeface="Osaka" pitchFamily="1" charset="-128"/>
              </a:defRPr>
            </a:lvl6pPr>
            <a:lvl7pPr marL="2971800" indent="-228600" defTabSz="2208213" eaLnBrk="0" fontAlgn="base" hangingPunct="0">
              <a:spcBef>
                <a:spcPct val="20000"/>
              </a:spcBef>
              <a:spcAft>
                <a:spcPct val="0"/>
              </a:spcAft>
              <a:buChar char="»"/>
              <a:defRPr sz="9100">
                <a:solidFill>
                  <a:schemeClr val="tx1"/>
                </a:solidFill>
                <a:latin typeface="Arial" panose="020B0604020202020204" pitchFamily="34" charset="0"/>
                <a:ea typeface="Osaka" pitchFamily="1" charset="-128"/>
              </a:defRPr>
            </a:lvl7pPr>
            <a:lvl8pPr marL="3429000" indent="-228600" defTabSz="2208213" eaLnBrk="0" fontAlgn="base" hangingPunct="0">
              <a:spcBef>
                <a:spcPct val="20000"/>
              </a:spcBef>
              <a:spcAft>
                <a:spcPct val="0"/>
              </a:spcAft>
              <a:buChar char="»"/>
              <a:defRPr sz="9100">
                <a:solidFill>
                  <a:schemeClr val="tx1"/>
                </a:solidFill>
                <a:latin typeface="Arial" panose="020B0604020202020204" pitchFamily="34" charset="0"/>
                <a:ea typeface="Osaka" pitchFamily="1" charset="-128"/>
              </a:defRPr>
            </a:lvl8pPr>
            <a:lvl9pPr marL="3886200" indent="-228600" defTabSz="2208213" eaLnBrk="0" fontAlgn="base" hangingPunct="0">
              <a:spcBef>
                <a:spcPct val="20000"/>
              </a:spcBef>
              <a:spcAft>
                <a:spcPct val="0"/>
              </a:spcAft>
              <a:buChar char="»"/>
              <a:defRPr sz="9100">
                <a:solidFill>
                  <a:schemeClr val="tx1"/>
                </a:solidFill>
                <a:latin typeface="Arial" panose="020B0604020202020204" pitchFamily="34" charset="0"/>
                <a:ea typeface="Osaka" pitchFamily="1" charset="-128"/>
              </a:defRPr>
            </a:lvl9pPr>
          </a:lstStyle>
          <a:p>
            <a:pPr algn="just">
              <a:lnSpc>
                <a:spcPct val="120000"/>
              </a:lnSpc>
              <a:spcBef>
                <a:spcPct val="0"/>
              </a:spcBef>
              <a:buFontTx/>
              <a:buNone/>
            </a:pPr>
            <a:r>
              <a:rPr lang="en-US" altLang="pt-PT" sz="4000" dirty="0">
                <a:solidFill>
                  <a:srgbClr val="008EB3"/>
                </a:solidFill>
                <a:latin typeface="Calibri" panose="020F0502020204030204" pitchFamily="34" charset="0"/>
              </a:rPr>
              <a:t>In project REMINDS we develop systems to perform an analysis of public information transmitted through Social Networks, to automatically filter and show the information that is potentially relevant to a general audience. Although Social Networks are a source for a tremendous amount of information, much of the information is either private (yet granting public access in most cases), personal, not important or simply irrelevant to the general audience. Despite this situation, we have witnessed in the last years many important news and mass opinions on relevant issues being conveyed by social networks, usually surpassing in speed the broadcast through the traditional media of important events.</a:t>
            </a:r>
            <a:endParaRPr lang="en-US" altLang="pt-PT" sz="4000" dirty="0">
              <a:solidFill>
                <a:srgbClr val="006600"/>
              </a:solidFill>
              <a:latin typeface="Calibri" panose="020F0502020204030204" pitchFamily="34" charset="0"/>
            </a:endParaRPr>
          </a:p>
        </p:txBody>
      </p:sp>
      <p:pic>
        <p:nvPicPr>
          <p:cNvPr id="207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59050" y="92573"/>
            <a:ext cx="7200000" cy="271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AutoShape 29"/>
          <p:cNvSpPr>
            <a:spLocks noChangeArrowheads="1"/>
          </p:cNvSpPr>
          <p:nvPr/>
        </p:nvSpPr>
        <p:spPr bwMode="auto">
          <a:xfrm>
            <a:off x="13978976" y="36597950"/>
            <a:ext cx="15841963" cy="3776822"/>
          </a:xfrm>
          <a:prstGeom prst="roundRect">
            <a:avLst>
              <a:gd name="adj" fmla="val 1681"/>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72986"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endParaRPr lang="pt-PT" altLang="pt-PT" sz="2400"/>
          </a:p>
        </p:txBody>
      </p:sp>
      <p:sp>
        <p:nvSpPr>
          <p:cNvPr id="2" name="Rectangle 1"/>
          <p:cNvSpPr/>
          <p:nvPr/>
        </p:nvSpPr>
        <p:spPr>
          <a:xfrm>
            <a:off x="523875" y="1171575"/>
            <a:ext cx="17567501" cy="830997"/>
          </a:xfrm>
          <a:prstGeom prst="rect">
            <a:avLst/>
          </a:prstGeom>
        </p:spPr>
        <p:txBody>
          <a:bodyPr wrap="none">
            <a:spAutoFit/>
          </a:bodyPr>
          <a:lstStyle/>
          <a:p>
            <a:pPr>
              <a:defRPr/>
            </a:pPr>
            <a:r>
              <a:rPr lang="en-US" sz="4800" b="1" cap="all" dirty="0">
                <a:solidFill>
                  <a:schemeClr val="bg1"/>
                </a:solidFill>
                <a:latin typeface="Calibri" panose="020F0502020204030204" pitchFamily="34" charset="0"/>
              </a:rPr>
              <a:t>CRACS - </a:t>
            </a:r>
            <a:r>
              <a:rPr lang="en-US" sz="4800" cap="all" dirty="0" err="1">
                <a:solidFill>
                  <a:schemeClr val="bg1"/>
                </a:solidFill>
                <a:latin typeface="Calibri" panose="020F0502020204030204" pitchFamily="34" charset="0"/>
              </a:rPr>
              <a:t>CentRE</a:t>
            </a:r>
            <a:r>
              <a:rPr lang="en-US" sz="4800" cap="all" dirty="0">
                <a:solidFill>
                  <a:schemeClr val="bg1"/>
                </a:solidFill>
                <a:latin typeface="Calibri" panose="020F0502020204030204" pitchFamily="34" charset="0"/>
              </a:rPr>
              <a:t> for RESEARCH in Advanced Computing Systems</a:t>
            </a:r>
          </a:p>
        </p:txBody>
      </p:sp>
      <p:grpSp>
        <p:nvGrpSpPr>
          <p:cNvPr id="2082" name="Group 38"/>
          <p:cNvGrpSpPr>
            <a:grpSpLocks/>
          </p:cNvGrpSpPr>
          <p:nvPr/>
        </p:nvGrpSpPr>
        <p:grpSpPr bwMode="auto">
          <a:xfrm>
            <a:off x="14995971" y="40629803"/>
            <a:ext cx="14185900" cy="1728789"/>
            <a:chOff x="15571788" y="40917812"/>
            <a:chExt cx="14185900" cy="1728788"/>
          </a:xfrm>
        </p:grpSpPr>
        <p:pic>
          <p:nvPicPr>
            <p:cNvPr id="2083" name="Picture 1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571788" y="40987663"/>
              <a:ext cx="28987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4" name="Picture 12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628225" y="40976550"/>
              <a:ext cx="2246313"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5" name="Picture 12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220613" y="40917812"/>
              <a:ext cx="4537075"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6" name="Picture 2"/>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911888" y="40987663"/>
              <a:ext cx="3716337"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 name="AutoShape 29"/>
          <p:cNvSpPr>
            <a:spLocks noChangeArrowheads="1"/>
          </p:cNvSpPr>
          <p:nvPr/>
        </p:nvSpPr>
        <p:spPr bwMode="auto">
          <a:xfrm>
            <a:off x="522363" y="19100006"/>
            <a:ext cx="14400000" cy="7560000"/>
          </a:xfrm>
          <a:prstGeom prst="roundRect">
            <a:avLst>
              <a:gd name="adj" fmla="val 1681"/>
            </a:avLst>
          </a:prstGeom>
          <a:solidFill>
            <a:srgbClr val="B3D7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endParaRPr lang="pt-PT" altLang="pt-PT" sz="2400"/>
          </a:p>
        </p:txBody>
      </p:sp>
      <p:sp>
        <p:nvSpPr>
          <p:cNvPr id="61" name="AutoShape 29"/>
          <p:cNvSpPr>
            <a:spLocks noChangeArrowheads="1"/>
          </p:cNvSpPr>
          <p:nvPr/>
        </p:nvSpPr>
        <p:spPr bwMode="auto">
          <a:xfrm>
            <a:off x="15208819" y="11107118"/>
            <a:ext cx="14501754" cy="7560000"/>
          </a:xfrm>
          <a:prstGeom prst="roundRect">
            <a:avLst>
              <a:gd name="adj" fmla="val 1681"/>
            </a:avLst>
          </a:prstGeom>
          <a:solidFill>
            <a:srgbClr val="B3D7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2986"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endParaRPr lang="pt-PT" altLang="pt-PT" sz="2400" dirty="0"/>
          </a:p>
        </p:txBody>
      </p:sp>
      <p:sp>
        <p:nvSpPr>
          <p:cNvPr id="62" name="Rectangle 39"/>
          <p:cNvSpPr>
            <a:spLocks noChangeArrowheads="1"/>
          </p:cNvSpPr>
          <p:nvPr/>
        </p:nvSpPr>
        <p:spPr bwMode="auto">
          <a:xfrm>
            <a:off x="1000743" y="11343733"/>
            <a:ext cx="13500000" cy="720725"/>
          </a:xfrm>
          <a:prstGeom prst="rect">
            <a:avLst/>
          </a:prstGeom>
          <a:solidFill>
            <a:srgbClr val="6666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2986"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r>
              <a:rPr lang="pt-PT" altLang="pt-PT" sz="4800" b="1" dirty="0" err="1">
                <a:solidFill>
                  <a:schemeClr val="bg1"/>
                </a:solidFill>
                <a:latin typeface="Calibri" panose="020F0502020204030204" pitchFamily="34" charset="0"/>
              </a:rPr>
              <a:t>Relevant</a:t>
            </a:r>
            <a:r>
              <a:rPr lang="pt-PT" altLang="pt-PT" sz="4800" dirty="0">
                <a:solidFill>
                  <a:schemeClr val="bg1"/>
                </a:solidFill>
                <a:latin typeface="Calibri" panose="020F0502020204030204" pitchFamily="34" charset="0"/>
              </a:rPr>
              <a:t> </a:t>
            </a:r>
            <a:r>
              <a:rPr lang="pt-PT" altLang="pt-PT" sz="4800" dirty="0" err="1">
                <a:solidFill>
                  <a:schemeClr val="bg1"/>
                </a:solidFill>
                <a:latin typeface="Calibri" panose="020F0502020204030204" pitchFamily="34" charset="0"/>
              </a:rPr>
              <a:t>information</a:t>
            </a:r>
            <a:r>
              <a:rPr lang="pt-PT" altLang="pt-PT" sz="4800" dirty="0">
                <a:solidFill>
                  <a:schemeClr val="bg1"/>
                </a:solidFill>
                <a:latin typeface="Calibri" panose="020F0502020204030204" pitchFamily="34" charset="0"/>
              </a:rPr>
              <a:t> </a:t>
            </a:r>
            <a:r>
              <a:rPr lang="pt-PT" altLang="pt-PT" sz="4800" dirty="0" err="1">
                <a:solidFill>
                  <a:schemeClr val="bg1"/>
                </a:solidFill>
                <a:latin typeface="Calibri" panose="020F0502020204030204" pitchFamily="34" charset="0"/>
              </a:rPr>
              <a:t>travels</a:t>
            </a:r>
            <a:r>
              <a:rPr lang="pt-PT" altLang="pt-PT" sz="4800" dirty="0">
                <a:solidFill>
                  <a:schemeClr val="bg1"/>
                </a:solidFill>
                <a:latin typeface="Calibri" panose="020F0502020204030204" pitchFamily="34" charset="0"/>
              </a:rPr>
              <a:t> </a:t>
            </a:r>
            <a:r>
              <a:rPr lang="pt-PT" altLang="pt-PT" sz="4800" dirty="0" err="1">
                <a:solidFill>
                  <a:schemeClr val="bg1"/>
                </a:solidFill>
                <a:latin typeface="Calibri" panose="020F0502020204030204" pitchFamily="34" charset="0"/>
              </a:rPr>
              <a:t>through</a:t>
            </a:r>
            <a:r>
              <a:rPr lang="pt-PT" altLang="pt-PT" sz="4800" dirty="0">
                <a:solidFill>
                  <a:schemeClr val="bg1"/>
                </a:solidFill>
                <a:latin typeface="Calibri" panose="020F0502020204030204" pitchFamily="34" charset="0"/>
              </a:rPr>
              <a:t> social media </a:t>
            </a:r>
          </a:p>
        </p:txBody>
      </p:sp>
      <p:sp>
        <p:nvSpPr>
          <p:cNvPr id="63" name="AutoShape 29"/>
          <p:cNvSpPr>
            <a:spLocks noChangeArrowheads="1"/>
          </p:cNvSpPr>
          <p:nvPr/>
        </p:nvSpPr>
        <p:spPr bwMode="auto">
          <a:xfrm>
            <a:off x="15208819" y="19100006"/>
            <a:ext cx="14595552" cy="7560000"/>
          </a:xfrm>
          <a:prstGeom prst="roundRect">
            <a:avLst>
              <a:gd name="adj" fmla="val 1681"/>
            </a:avLst>
          </a:prstGeom>
          <a:solidFill>
            <a:srgbClr val="B3D7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2986"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endParaRPr lang="pt-PT" altLang="pt-PT" sz="2400"/>
          </a:p>
        </p:txBody>
      </p:sp>
      <p:sp>
        <p:nvSpPr>
          <p:cNvPr id="126" name="Rectangle 39"/>
          <p:cNvSpPr>
            <a:spLocks noChangeArrowheads="1"/>
          </p:cNvSpPr>
          <p:nvPr/>
        </p:nvSpPr>
        <p:spPr bwMode="auto">
          <a:xfrm>
            <a:off x="15691739" y="19383844"/>
            <a:ext cx="6660000" cy="720725"/>
          </a:xfrm>
          <a:prstGeom prst="rect">
            <a:avLst/>
          </a:prstGeom>
          <a:solidFill>
            <a:srgbClr val="6666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2986"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r>
              <a:rPr lang="pt-PT" altLang="pt-PT" sz="4800" dirty="0" err="1">
                <a:solidFill>
                  <a:schemeClr val="bg1"/>
                </a:solidFill>
                <a:latin typeface="Calibri" panose="020F0502020204030204" pitchFamily="34" charset="0"/>
              </a:rPr>
              <a:t>How</a:t>
            </a:r>
            <a:r>
              <a:rPr lang="pt-PT" altLang="pt-PT" sz="4800" dirty="0">
                <a:solidFill>
                  <a:schemeClr val="bg1"/>
                </a:solidFill>
                <a:latin typeface="Calibri" panose="020F0502020204030204" pitchFamily="34" charset="0"/>
              </a:rPr>
              <a:t> to </a:t>
            </a:r>
            <a:r>
              <a:rPr lang="pt-PT" altLang="pt-PT" sz="4800" dirty="0" err="1">
                <a:solidFill>
                  <a:schemeClr val="bg1"/>
                </a:solidFill>
                <a:latin typeface="Calibri" panose="020F0502020204030204" pitchFamily="34" charset="0"/>
              </a:rPr>
              <a:t>detect</a:t>
            </a:r>
            <a:r>
              <a:rPr lang="pt-PT" altLang="pt-PT" sz="4800" dirty="0">
                <a:solidFill>
                  <a:schemeClr val="bg1"/>
                </a:solidFill>
                <a:latin typeface="Calibri" panose="020F0502020204030204" pitchFamily="34" charset="0"/>
              </a:rPr>
              <a:t> </a:t>
            </a:r>
            <a:r>
              <a:rPr lang="pt-PT" altLang="pt-PT" sz="4800" dirty="0" err="1">
                <a:solidFill>
                  <a:schemeClr val="bg1"/>
                </a:solidFill>
                <a:latin typeface="Calibri" panose="020F0502020204030204" pitchFamily="34" charset="0"/>
              </a:rPr>
              <a:t>relevancy</a:t>
            </a:r>
            <a:r>
              <a:rPr lang="pt-PT" altLang="pt-PT" sz="4800" dirty="0">
                <a:solidFill>
                  <a:schemeClr val="bg1"/>
                </a:solidFill>
                <a:latin typeface="Calibri" panose="020F0502020204030204" pitchFamily="34" charset="0"/>
              </a:rPr>
              <a:t>?</a:t>
            </a:r>
          </a:p>
        </p:txBody>
      </p:sp>
      <p:sp>
        <p:nvSpPr>
          <p:cNvPr id="128" name="Rectangle 39"/>
          <p:cNvSpPr>
            <a:spLocks noChangeArrowheads="1"/>
          </p:cNvSpPr>
          <p:nvPr/>
        </p:nvSpPr>
        <p:spPr bwMode="auto">
          <a:xfrm>
            <a:off x="810995" y="19387198"/>
            <a:ext cx="7704000" cy="720725"/>
          </a:xfrm>
          <a:prstGeom prst="rect">
            <a:avLst/>
          </a:prstGeom>
          <a:solidFill>
            <a:srgbClr val="6666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2986"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r>
              <a:rPr lang="pt-PT" altLang="pt-PT" sz="4800" dirty="0" err="1">
                <a:solidFill>
                  <a:schemeClr val="bg1"/>
                </a:solidFill>
                <a:latin typeface="Calibri" panose="020F0502020204030204" pitchFamily="34" charset="0"/>
              </a:rPr>
              <a:t>What</a:t>
            </a:r>
            <a:r>
              <a:rPr lang="pt-PT" altLang="pt-PT" sz="4800" dirty="0">
                <a:solidFill>
                  <a:schemeClr val="bg1"/>
                </a:solidFill>
                <a:latin typeface="Calibri" panose="020F0502020204030204" pitchFamily="34" charset="0"/>
              </a:rPr>
              <a:t> </a:t>
            </a:r>
            <a:r>
              <a:rPr lang="pt-PT" altLang="pt-PT" sz="4800" dirty="0" err="1">
                <a:solidFill>
                  <a:schemeClr val="bg1"/>
                </a:solidFill>
                <a:latin typeface="Calibri" panose="020F0502020204030204" pitchFamily="34" charset="0"/>
              </a:rPr>
              <a:t>is</a:t>
            </a:r>
            <a:r>
              <a:rPr lang="pt-PT" altLang="pt-PT" sz="4800" dirty="0">
                <a:solidFill>
                  <a:schemeClr val="bg1"/>
                </a:solidFill>
                <a:latin typeface="Calibri" panose="020F0502020204030204" pitchFamily="34" charset="0"/>
              </a:rPr>
              <a:t> </a:t>
            </a:r>
            <a:r>
              <a:rPr lang="pt-PT" altLang="pt-PT" sz="4800" dirty="0" err="1">
                <a:solidFill>
                  <a:schemeClr val="bg1"/>
                </a:solidFill>
                <a:latin typeface="Calibri" panose="020F0502020204030204" pitchFamily="34" charset="0"/>
              </a:rPr>
              <a:t>relevant</a:t>
            </a:r>
            <a:r>
              <a:rPr lang="pt-PT" altLang="pt-PT" sz="4800" dirty="0">
                <a:solidFill>
                  <a:schemeClr val="bg1"/>
                </a:solidFill>
                <a:latin typeface="Calibri" panose="020F0502020204030204" pitchFamily="34" charset="0"/>
              </a:rPr>
              <a:t> </a:t>
            </a:r>
            <a:r>
              <a:rPr lang="pt-PT" altLang="pt-PT" sz="4800" dirty="0" err="1">
                <a:solidFill>
                  <a:schemeClr val="bg1"/>
                </a:solidFill>
                <a:latin typeface="Calibri" panose="020F0502020204030204" pitchFamily="34" charset="0"/>
              </a:rPr>
              <a:t>information</a:t>
            </a:r>
            <a:r>
              <a:rPr lang="pt-PT" altLang="pt-PT" sz="4800" dirty="0">
                <a:solidFill>
                  <a:schemeClr val="bg1"/>
                </a:solidFill>
                <a:latin typeface="Calibri" panose="020F0502020204030204" pitchFamily="34" charset="0"/>
              </a:rPr>
              <a:t>?</a:t>
            </a:r>
          </a:p>
        </p:txBody>
      </p:sp>
      <p:sp>
        <p:nvSpPr>
          <p:cNvPr id="129" name="AutoShape 29"/>
          <p:cNvSpPr>
            <a:spLocks noChangeArrowheads="1"/>
          </p:cNvSpPr>
          <p:nvPr/>
        </p:nvSpPr>
        <p:spPr bwMode="auto">
          <a:xfrm>
            <a:off x="660027" y="36597950"/>
            <a:ext cx="12571747" cy="5947563"/>
          </a:xfrm>
          <a:prstGeom prst="roundRect">
            <a:avLst>
              <a:gd name="adj" fmla="val 1681"/>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72986"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endParaRPr lang="pt-PT" altLang="pt-PT" sz="2400"/>
          </a:p>
        </p:txBody>
      </p:sp>
      <p:sp>
        <p:nvSpPr>
          <p:cNvPr id="72" name="TextShape 18"/>
          <p:cNvSpPr txBox="1"/>
          <p:nvPr/>
        </p:nvSpPr>
        <p:spPr>
          <a:xfrm>
            <a:off x="810994" y="38216248"/>
            <a:ext cx="12204387" cy="3854309"/>
          </a:xfrm>
          <a:prstGeom prst="rect">
            <a:avLst/>
          </a:prstGeom>
        </p:spPr>
        <p:txBody>
          <a:bodyPr lIns="90000" tIns="45000" rIns="90000" bIns="45000"/>
          <a:lstStyle/>
          <a:p>
            <a:pPr>
              <a:lnSpc>
                <a:spcPct val="100000"/>
              </a:lnSpc>
            </a:pPr>
            <a:r>
              <a:rPr lang="en-US" sz="4800" dirty="0">
                <a:solidFill>
                  <a:srgbClr val="000000"/>
                </a:solidFill>
                <a:latin typeface="Calibri" panose="020F0502020204030204" pitchFamily="34" charset="0"/>
                <a:cs typeface="Consolas" panose="020B0609020204030204" pitchFamily="49" charset="0"/>
              </a:rPr>
              <a:t>Publications: 16</a:t>
            </a:r>
          </a:p>
          <a:p>
            <a:pPr>
              <a:lnSpc>
                <a:spcPct val="100000"/>
              </a:lnSpc>
            </a:pPr>
            <a:r>
              <a:rPr lang="en-US" sz="4800" dirty="0">
                <a:solidFill>
                  <a:srgbClr val="000000"/>
                </a:solidFill>
                <a:latin typeface="Calibri" panose="020F0502020204030204" pitchFamily="34" charset="0"/>
                <a:cs typeface="Consolas" panose="020B0609020204030204" pitchFamily="49" charset="0"/>
              </a:rPr>
              <a:t>PhD theses: 1</a:t>
            </a:r>
          </a:p>
          <a:p>
            <a:pPr>
              <a:lnSpc>
                <a:spcPct val="100000"/>
              </a:lnSpc>
            </a:pPr>
            <a:r>
              <a:rPr lang="en-US" sz="4800" dirty="0">
                <a:solidFill>
                  <a:srgbClr val="000000"/>
                </a:solidFill>
                <a:latin typeface="Calibri" panose="020F0502020204030204" pitchFamily="34" charset="0"/>
                <a:cs typeface="Consolas" panose="020B0609020204030204" pitchFamily="49" charset="0"/>
              </a:rPr>
              <a:t>MSc theses: 2 + 2 undergoing</a:t>
            </a:r>
            <a:endParaRPr sz="4800" dirty="0">
              <a:latin typeface="Calibri" panose="020F0502020204030204" pitchFamily="34" charset="0"/>
              <a:cs typeface="Consolas" panose="020B0609020204030204" pitchFamily="49" charset="0"/>
            </a:endParaRPr>
          </a:p>
          <a:p>
            <a:pPr>
              <a:lnSpc>
                <a:spcPct val="100000"/>
              </a:lnSpc>
            </a:pPr>
            <a:r>
              <a:rPr lang="en-US" sz="4800" dirty="0">
                <a:solidFill>
                  <a:srgbClr val="000000"/>
                </a:solidFill>
                <a:latin typeface="Calibri" panose="020F0502020204030204" pitchFamily="34" charset="0"/>
                <a:cs typeface="Consolas" panose="020B0609020204030204" pitchFamily="49" charset="0"/>
              </a:rPr>
              <a:t>Partners: Univ. Porto, Univ. Coimbra, </a:t>
            </a:r>
            <a:r>
              <a:rPr lang="en-US" sz="4800" dirty="0" err="1">
                <a:solidFill>
                  <a:srgbClr val="000000"/>
                </a:solidFill>
                <a:latin typeface="Calibri" panose="020F0502020204030204" pitchFamily="34" charset="0"/>
                <a:cs typeface="Consolas" panose="020B0609020204030204" pitchFamily="49" charset="0"/>
              </a:rPr>
              <a:t>UT@Austin</a:t>
            </a:r>
            <a:br>
              <a:rPr lang="en-US" sz="4800" dirty="0">
                <a:solidFill>
                  <a:srgbClr val="000000"/>
                </a:solidFill>
                <a:latin typeface="Calibri" panose="020F0502020204030204" pitchFamily="34" charset="0"/>
                <a:cs typeface="Consolas" panose="020B0609020204030204" pitchFamily="49" charset="0"/>
              </a:rPr>
            </a:br>
            <a:r>
              <a:rPr lang="en-US" sz="4800" dirty="0">
                <a:solidFill>
                  <a:srgbClr val="000000"/>
                </a:solidFill>
                <a:latin typeface="Calibri" panose="020F0502020204030204" pitchFamily="34" charset="0"/>
                <a:cs typeface="Consolas" panose="020B0609020204030204" pitchFamily="49" charset="0"/>
              </a:rPr>
              <a:t>IBM, TACC </a:t>
            </a:r>
            <a:endParaRPr sz="4400" dirty="0">
              <a:latin typeface="Calibri" panose="020F0502020204030204" pitchFamily="34" charset="0"/>
            </a:endParaRPr>
          </a:p>
        </p:txBody>
      </p:sp>
      <p:sp>
        <p:nvSpPr>
          <p:cNvPr id="2080" name="Rectangle 49"/>
          <p:cNvSpPr>
            <a:spLocks noChangeArrowheads="1"/>
          </p:cNvSpPr>
          <p:nvPr/>
        </p:nvSpPr>
        <p:spPr bwMode="auto">
          <a:xfrm>
            <a:off x="691835" y="37047910"/>
            <a:ext cx="10991768" cy="918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9454" tIns="94728" rIns="189454" bIns="94728"/>
          <a:lstStyle>
            <a:lvl1pPr marL="376238" indent="-376238" defTabSz="1001713">
              <a:defRPr sz="4500">
                <a:solidFill>
                  <a:schemeClr val="tx1"/>
                </a:solidFill>
                <a:latin typeface="Times" panose="02020603050405020304" pitchFamily="18" charset="0"/>
                <a:ea typeface="Osaka" pitchFamily="1" charset="-128"/>
              </a:defRPr>
            </a:lvl1pPr>
            <a:lvl2pPr marL="742950" indent="-285750" defTabSz="1001713">
              <a:defRPr sz="4500">
                <a:solidFill>
                  <a:schemeClr val="tx1"/>
                </a:solidFill>
                <a:latin typeface="Times" panose="02020603050405020304" pitchFamily="18" charset="0"/>
                <a:ea typeface="Osaka" pitchFamily="1" charset="-128"/>
              </a:defRPr>
            </a:lvl2pPr>
            <a:lvl3pPr marL="1143000" indent="-228600" defTabSz="1001713">
              <a:defRPr sz="4500">
                <a:solidFill>
                  <a:schemeClr val="tx1"/>
                </a:solidFill>
                <a:latin typeface="Times" panose="02020603050405020304" pitchFamily="18" charset="0"/>
                <a:ea typeface="Osaka" pitchFamily="1" charset="-128"/>
              </a:defRPr>
            </a:lvl3pPr>
            <a:lvl4pPr marL="1600200" indent="-228600" defTabSz="1001713">
              <a:defRPr sz="4500">
                <a:solidFill>
                  <a:schemeClr val="tx1"/>
                </a:solidFill>
                <a:latin typeface="Times" panose="02020603050405020304" pitchFamily="18" charset="0"/>
                <a:ea typeface="Osaka" pitchFamily="1" charset="-128"/>
              </a:defRPr>
            </a:lvl4pPr>
            <a:lvl5pPr marL="2057400" indent="-228600" defTabSz="1001713">
              <a:defRPr sz="4500">
                <a:solidFill>
                  <a:schemeClr val="tx1"/>
                </a:solidFill>
                <a:latin typeface="Times" panose="02020603050405020304" pitchFamily="18" charset="0"/>
                <a:ea typeface="Osaka" pitchFamily="1" charset="-128"/>
              </a:defRPr>
            </a:lvl5pPr>
            <a:lvl6pPr marL="2514600" indent="-228600" defTabSz="1001713"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defTabSz="1001713"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defTabSz="1001713"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defTabSz="1001713"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pPr eaLnBrk="1" hangingPunct="1">
              <a:lnSpc>
                <a:spcPct val="90000"/>
              </a:lnSpc>
              <a:spcBef>
                <a:spcPct val="40000"/>
              </a:spcBef>
            </a:pPr>
            <a:r>
              <a:rPr lang="pt-PT" altLang="pt-PT" sz="5400" b="1" dirty="0" err="1">
                <a:solidFill>
                  <a:srgbClr val="008FB4"/>
                </a:solidFill>
                <a:latin typeface="Calibri" panose="020F0502020204030204" pitchFamily="34" charset="0"/>
              </a:rPr>
              <a:t>Indicators</a:t>
            </a:r>
            <a:r>
              <a:rPr lang="pt-PT" altLang="pt-PT" sz="5400" b="1" dirty="0">
                <a:solidFill>
                  <a:srgbClr val="008FB4"/>
                </a:solidFill>
                <a:latin typeface="Calibri" panose="020F0502020204030204" pitchFamily="34" charset="0"/>
              </a:rPr>
              <a:t> </a:t>
            </a:r>
            <a:r>
              <a:rPr lang="pt-PT" altLang="pt-PT" sz="4400" b="1" dirty="0">
                <a:solidFill>
                  <a:srgbClr val="008FB4"/>
                </a:solidFill>
                <a:latin typeface="Calibri" panose="020F0502020204030204" pitchFamily="34" charset="0"/>
              </a:rPr>
              <a:t>(in </a:t>
            </a:r>
            <a:r>
              <a:rPr lang="pt-PT" altLang="pt-PT" sz="4400" b="1" dirty="0" err="1">
                <a:solidFill>
                  <a:srgbClr val="008FB4"/>
                </a:solidFill>
                <a:latin typeface="Calibri" panose="020F0502020204030204" pitchFamily="34" charset="0"/>
              </a:rPr>
              <a:t>the</a:t>
            </a:r>
            <a:r>
              <a:rPr lang="pt-PT" altLang="pt-PT" sz="4400" b="1" dirty="0">
                <a:solidFill>
                  <a:srgbClr val="008FB4"/>
                </a:solidFill>
                <a:latin typeface="Calibri" panose="020F0502020204030204" pitchFamily="34" charset="0"/>
              </a:rPr>
              <a:t> </a:t>
            </a:r>
            <a:r>
              <a:rPr lang="pt-PT" altLang="pt-PT" sz="4400" b="1" dirty="0" err="1">
                <a:solidFill>
                  <a:srgbClr val="008FB4"/>
                </a:solidFill>
                <a:latin typeface="Calibri" panose="020F0502020204030204" pitchFamily="34" charset="0"/>
              </a:rPr>
              <a:t>first</a:t>
            </a:r>
            <a:r>
              <a:rPr lang="pt-PT" altLang="pt-PT" sz="4400" b="1" dirty="0">
                <a:solidFill>
                  <a:srgbClr val="008FB4"/>
                </a:solidFill>
                <a:latin typeface="Calibri" panose="020F0502020204030204" pitchFamily="34" charset="0"/>
              </a:rPr>
              <a:t> 20 </a:t>
            </a:r>
            <a:r>
              <a:rPr lang="pt-PT" altLang="pt-PT" sz="4400" b="1" dirty="0" err="1">
                <a:solidFill>
                  <a:srgbClr val="008FB4"/>
                </a:solidFill>
                <a:latin typeface="Calibri" panose="020F0502020204030204" pitchFamily="34" charset="0"/>
              </a:rPr>
              <a:t>months</a:t>
            </a:r>
            <a:r>
              <a:rPr lang="pt-PT" altLang="pt-PT" sz="4400" b="1" dirty="0">
                <a:solidFill>
                  <a:srgbClr val="008FB4"/>
                </a:solidFill>
                <a:latin typeface="Calibri" panose="020F0502020204030204" pitchFamily="34" charset="0"/>
              </a:rPr>
              <a:t>)</a:t>
            </a:r>
            <a:r>
              <a:rPr lang="pt-PT" altLang="pt-PT" sz="5400" b="1" dirty="0">
                <a:solidFill>
                  <a:srgbClr val="008FB4"/>
                </a:solidFill>
                <a:latin typeface="Calibri" panose="020F0502020204030204" pitchFamily="34" charset="0"/>
              </a:rPr>
              <a:t>:</a:t>
            </a:r>
          </a:p>
        </p:txBody>
      </p:sp>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680731" y="36826476"/>
            <a:ext cx="1908000" cy="19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 name="AutoShape 29"/>
          <p:cNvSpPr>
            <a:spLocks noChangeArrowheads="1"/>
          </p:cNvSpPr>
          <p:nvPr/>
        </p:nvSpPr>
        <p:spPr bwMode="auto">
          <a:xfrm>
            <a:off x="523875" y="27020886"/>
            <a:ext cx="9574472" cy="9217024"/>
          </a:xfrm>
          <a:prstGeom prst="roundRect">
            <a:avLst>
              <a:gd name="adj" fmla="val 1681"/>
            </a:avLst>
          </a:prstGeom>
          <a:solidFill>
            <a:srgbClr val="B3D7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endParaRPr lang="pt-PT" altLang="pt-PT" sz="2400" dirty="0"/>
          </a:p>
        </p:txBody>
      </p:sp>
      <p:sp>
        <p:nvSpPr>
          <p:cNvPr id="94" name="AutoShape 29"/>
          <p:cNvSpPr>
            <a:spLocks noChangeArrowheads="1"/>
          </p:cNvSpPr>
          <p:nvPr/>
        </p:nvSpPr>
        <p:spPr bwMode="auto">
          <a:xfrm>
            <a:off x="10438002" y="27020886"/>
            <a:ext cx="9360000" cy="9217024"/>
          </a:xfrm>
          <a:prstGeom prst="roundRect">
            <a:avLst>
              <a:gd name="adj" fmla="val 1681"/>
            </a:avLst>
          </a:prstGeom>
          <a:solidFill>
            <a:srgbClr val="B3D7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endParaRPr lang="pt-PT" altLang="pt-PT" sz="2400"/>
          </a:p>
        </p:txBody>
      </p:sp>
      <p:sp>
        <p:nvSpPr>
          <p:cNvPr id="95" name="AutoShape 29"/>
          <p:cNvSpPr>
            <a:spLocks noChangeArrowheads="1"/>
          </p:cNvSpPr>
          <p:nvPr/>
        </p:nvSpPr>
        <p:spPr bwMode="auto">
          <a:xfrm>
            <a:off x="20110123" y="27020886"/>
            <a:ext cx="9720000" cy="9217024"/>
          </a:xfrm>
          <a:prstGeom prst="roundRect">
            <a:avLst>
              <a:gd name="adj" fmla="val 1681"/>
            </a:avLst>
          </a:prstGeom>
          <a:solidFill>
            <a:srgbClr val="B3D7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endParaRPr lang="pt-PT" altLang="pt-PT" sz="2400"/>
          </a:p>
        </p:txBody>
      </p:sp>
      <p:sp>
        <p:nvSpPr>
          <p:cNvPr id="102" name="Rectangle 39"/>
          <p:cNvSpPr>
            <a:spLocks noChangeArrowheads="1"/>
          </p:cNvSpPr>
          <p:nvPr/>
        </p:nvSpPr>
        <p:spPr bwMode="auto">
          <a:xfrm>
            <a:off x="691835" y="27236974"/>
            <a:ext cx="6953489" cy="576000"/>
          </a:xfrm>
          <a:prstGeom prst="rect">
            <a:avLst/>
          </a:prstGeom>
          <a:solidFill>
            <a:srgbClr val="6666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2986" tIns="86493" rIns="172986" bIns="86493" anchor="ctr"/>
          <a:lstStyle/>
          <a:p>
            <a:r>
              <a:rPr lang="pt-PT" altLang="pt-PT" sz="4000" dirty="0" err="1">
                <a:solidFill>
                  <a:schemeClr val="bg1"/>
                </a:solidFill>
                <a:latin typeface="Calibri" panose="020F0502020204030204" pitchFamily="34" charset="0"/>
              </a:rPr>
              <a:t>Identify</a:t>
            </a:r>
            <a:r>
              <a:rPr lang="pt-PT" altLang="pt-PT" sz="4000" dirty="0">
                <a:solidFill>
                  <a:schemeClr val="bg1"/>
                </a:solidFill>
                <a:latin typeface="Calibri" panose="020F0502020204030204" pitchFamily="34" charset="0"/>
              </a:rPr>
              <a:t> </a:t>
            </a:r>
            <a:r>
              <a:rPr lang="pt-PT" altLang="pt-PT" sz="4000" dirty="0" err="1">
                <a:solidFill>
                  <a:schemeClr val="bg1"/>
                </a:solidFill>
                <a:latin typeface="Calibri" panose="020F0502020204030204" pitchFamily="34" charset="0"/>
              </a:rPr>
              <a:t>Relevancy</a:t>
            </a:r>
            <a:endParaRPr lang="pt-PT" altLang="pt-PT" sz="4000" dirty="0">
              <a:solidFill>
                <a:schemeClr val="bg1"/>
              </a:solidFill>
              <a:latin typeface="Calibri" panose="020F0502020204030204" pitchFamily="34" charset="0"/>
            </a:endParaRPr>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b="3510"/>
          <a:stretch/>
        </p:blipFill>
        <p:spPr>
          <a:xfrm>
            <a:off x="988188" y="12301073"/>
            <a:ext cx="13517754" cy="6078853"/>
          </a:xfrm>
          <a:prstGeom prst="rect">
            <a:avLst/>
          </a:prstGeom>
        </p:spPr>
      </p:pic>
      <p:sp>
        <p:nvSpPr>
          <p:cNvPr id="90" name="Rectangle 39"/>
          <p:cNvSpPr>
            <a:spLocks noChangeArrowheads="1"/>
          </p:cNvSpPr>
          <p:nvPr/>
        </p:nvSpPr>
        <p:spPr bwMode="auto">
          <a:xfrm>
            <a:off x="15537531" y="11323142"/>
            <a:ext cx="13500000" cy="720725"/>
          </a:xfrm>
          <a:prstGeom prst="rect">
            <a:avLst/>
          </a:prstGeom>
          <a:solidFill>
            <a:srgbClr val="6666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2986" tIns="86493" rIns="172986" bIns="86493" anchor="ctr"/>
          <a:lstStyle>
            <a:lvl1pPr>
              <a:defRPr sz="4500">
                <a:solidFill>
                  <a:schemeClr val="tx1"/>
                </a:solidFill>
                <a:latin typeface="Times" panose="02020603050405020304" pitchFamily="18" charset="0"/>
                <a:ea typeface="Osaka" pitchFamily="1" charset="-128"/>
              </a:defRPr>
            </a:lvl1pPr>
            <a:lvl2pPr marL="742950" indent="-285750">
              <a:defRPr sz="4500">
                <a:solidFill>
                  <a:schemeClr val="tx1"/>
                </a:solidFill>
                <a:latin typeface="Times" panose="02020603050405020304" pitchFamily="18" charset="0"/>
                <a:ea typeface="Osaka" pitchFamily="1" charset="-128"/>
              </a:defRPr>
            </a:lvl2pPr>
            <a:lvl3pPr marL="1143000" indent="-228600">
              <a:defRPr sz="4500">
                <a:solidFill>
                  <a:schemeClr val="tx1"/>
                </a:solidFill>
                <a:latin typeface="Times" panose="02020603050405020304" pitchFamily="18" charset="0"/>
                <a:ea typeface="Osaka" pitchFamily="1" charset="-128"/>
              </a:defRPr>
            </a:lvl3pPr>
            <a:lvl4pPr marL="1600200" indent="-228600">
              <a:defRPr sz="4500">
                <a:solidFill>
                  <a:schemeClr val="tx1"/>
                </a:solidFill>
                <a:latin typeface="Times" panose="02020603050405020304" pitchFamily="18" charset="0"/>
                <a:ea typeface="Osaka" pitchFamily="1" charset="-128"/>
              </a:defRPr>
            </a:lvl4pPr>
            <a:lvl5pPr marL="2057400" indent="-228600">
              <a:defRPr sz="4500">
                <a:solidFill>
                  <a:schemeClr val="tx1"/>
                </a:solidFill>
                <a:latin typeface="Times" panose="02020603050405020304" pitchFamily="18" charset="0"/>
                <a:ea typeface="Osaka" pitchFamily="1" charset="-128"/>
              </a:defRPr>
            </a:lvl5pPr>
            <a:lvl6pPr marL="25146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6pPr>
            <a:lvl7pPr marL="29718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7pPr>
            <a:lvl8pPr marL="34290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8pPr>
            <a:lvl9pPr marL="3886200" indent="-228600" eaLnBrk="0" fontAlgn="base" hangingPunct="0">
              <a:spcBef>
                <a:spcPct val="0"/>
              </a:spcBef>
              <a:spcAft>
                <a:spcPct val="0"/>
              </a:spcAft>
              <a:defRPr sz="4500">
                <a:solidFill>
                  <a:schemeClr val="tx1"/>
                </a:solidFill>
                <a:latin typeface="Times" panose="02020603050405020304" pitchFamily="18" charset="0"/>
                <a:ea typeface="Osaka" pitchFamily="1" charset="-128"/>
              </a:defRPr>
            </a:lvl9pPr>
          </a:lstStyle>
          <a:p>
            <a:r>
              <a:rPr lang="pt-PT" altLang="pt-PT" sz="4800" dirty="0">
                <a:solidFill>
                  <a:schemeClr val="bg1"/>
                </a:solidFill>
                <a:latin typeface="Calibri" panose="020F0502020204030204" pitchFamily="34" charset="0"/>
              </a:rPr>
              <a:t>...</a:t>
            </a:r>
            <a:r>
              <a:rPr lang="pt-PT" altLang="pt-PT" sz="4800" dirty="0" err="1">
                <a:solidFill>
                  <a:schemeClr val="bg1"/>
                </a:solidFill>
                <a:latin typeface="Calibri" panose="020F0502020204030204" pitchFamily="34" charset="0"/>
              </a:rPr>
              <a:t>yet</a:t>
            </a:r>
            <a:r>
              <a:rPr lang="pt-PT" altLang="pt-PT" sz="4800" dirty="0">
                <a:solidFill>
                  <a:schemeClr val="bg1"/>
                </a:solidFill>
                <a:latin typeface="Calibri" panose="020F0502020204030204" pitchFamily="34" charset="0"/>
              </a:rPr>
              <a:t>, </a:t>
            </a:r>
            <a:r>
              <a:rPr lang="pt-PT" altLang="pt-PT" sz="4800" dirty="0" err="1">
                <a:solidFill>
                  <a:schemeClr val="bg1"/>
                </a:solidFill>
                <a:latin typeface="Calibri" panose="020F0502020204030204" pitchFamily="34" charset="0"/>
              </a:rPr>
              <a:t>not</a:t>
            </a:r>
            <a:r>
              <a:rPr lang="pt-PT" altLang="pt-PT" sz="4800" dirty="0">
                <a:solidFill>
                  <a:schemeClr val="bg1"/>
                </a:solidFill>
                <a:latin typeface="Calibri" panose="020F0502020204030204" pitchFamily="34" charset="0"/>
              </a:rPr>
              <a:t> </a:t>
            </a:r>
            <a:r>
              <a:rPr lang="pt-PT" altLang="pt-PT" sz="4800" dirty="0" err="1">
                <a:solidFill>
                  <a:schemeClr val="bg1"/>
                </a:solidFill>
                <a:latin typeface="Calibri" panose="020F0502020204030204" pitchFamily="34" charset="0"/>
              </a:rPr>
              <a:t>every</a:t>
            </a:r>
            <a:r>
              <a:rPr lang="pt-PT" altLang="pt-PT" sz="4800" dirty="0">
                <a:solidFill>
                  <a:schemeClr val="bg1"/>
                </a:solidFill>
                <a:latin typeface="Calibri" panose="020F0502020204030204" pitchFamily="34" charset="0"/>
              </a:rPr>
              <a:t> </a:t>
            </a:r>
            <a:r>
              <a:rPr lang="pt-PT" altLang="pt-PT" sz="4800" dirty="0" err="1">
                <a:solidFill>
                  <a:schemeClr val="bg1"/>
                </a:solidFill>
                <a:latin typeface="Calibri" panose="020F0502020204030204" pitchFamily="34" charset="0"/>
              </a:rPr>
              <a:t>post</a:t>
            </a:r>
            <a:r>
              <a:rPr lang="pt-PT" altLang="pt-PT" sz="4800" dirty="0">
                <a:solidFill>
                  <a:schemeClr val="bg1"/>
                </a:solidFill>
                <a:latin typeface="Calibri" panose="020F0502020204030204" pitchFamily="34" charset="0"/>
              </a:rPr>
              <a:t> </a:t>
            </a:r>
            <a:r>
              <a:rPr lang="pt-PT" altLang="pt-PT" sz="4800" dirty="0" err="1">
                <a:solidFill>
                  <a:schemeClr val="bg1"/>
                </a:solidFill>
                <a:latin typeface="Calibri" panose="020F0502020204030204" pitchFamily="34" charset="0"/>
              </a:rPr>
              <a:t>contains</a:t>
            </a:r>
            <a:r>
              <a:rPr lang="pt-PT" altLang="pt-PT" sz="4800" dirty="0">
                <a:solidFill>
                  <a:schemeClr val="bg1"/>
                </a:solidFill>
                <a:latin typeface="Calibri" panose="020F0502020204030204" pitchFamily="34" charset="0"/>
              </a:rPr>
              <a:t> </a:t>
            </a:r>
            <a:r>
              <a:rPr lang="pt-PT" altLang="pt-PT" sz="4800" dirty="0" err="1">
                <a:solidFill>
                  <a:schemeClr val="bg1"/>
                </a:solidFill>
                <a:latin typeface="Calibri" panose="020F0502020204030204" pitchFamily="34" charset="0"/>
              </a:rPr>
              <a:t>relevant</a:t>
            </a:r>
            <a:r>
              <a:rPr lang="pt-PT" altLang="pt-PT" sz="4800" dirty="0">
                <a:solidFill>
                  <a:schemeClr val="bg1"/>
                </a:solidFill>
                <a:latin typeface="Calibri" panose="020F0502020204030204" pitchFamily="34" charset="0"/>
              </a:rPr>
              <a:t> </a:t>
            </a:r>
            <a:r>
              <a:rPr lang="pt-PT" altLang="pt-PT" sz="4800" dirty="0" err="1">
                <a:solidFill>
                  <a:schemeClr val="bg1"/>
                </a:solidFill>
                <a:latin typeface="Calibri" panose="020F0502020204030204" pitchFamily="34" charset="0"/>
              </a:rPr>
              <a:t>information</a:t>
            </a:r>
            <a:r>
              <a:rPr lang="pt-PT" altLang="pt-PT" sz="4800" dirty="0">
                <a:solidFill>
                  <a:schemeClr val="bg1"/>
                </a:solidFill>
                <a:latin typeface="Calibri" panose="020F0502020204030204" pitchFamily="34" charset="0"/>
              </a:rPr>
              <a:t>. </a:t>
            </a:r>
          </a:p>
        </p:txBody>
      </p:sp>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955557" y="12613557"/>
            <a:ext cx="6096851" cy="3019846"/>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04371" y="12560087"/>
            <a:ext cx="6096851" cy="3019846"/>
          </a:xfrm>
          <a:prstGeom prst="rect">
            <a:avLst/>
          </a:prstGeom>
        </p:spPr>
      </p:pic>
      <p:sp>
        <p:nvSpPr>
          <p:cNvPr id="69" name="TextShape 10"/>
          <p:cNvSpPr txBox="1"/>
          <p:nvPr/>
        </p:nvSpPr>
        <p:spPr>
          <a:xfrm>
            <a:off x="16364123" y="16511047"/>
            <a:ext cx="12097344" cy="1480046"/>
          </a:xfrm>
          <a:prstGeom prst="rect">
            <a:avLst/>
          </a:prstGeom>
        </p:spPr>
        <p:txBody>
          <a:bodyPr lIns="90000" tIns="45000" rIns="90000" bIns="45000"/>
          <a:lstStyle/>
          <a:p>
            <a:pPr algn="ctr">
              <a:lnSpc>
                <a:spcPct val="100000"/>
              </a:lnSpc>
            </a:pPr>
            <a:r>
              <a:rPr lang="pt-PT" sz="4000" b="1" dirty="0" err="1">
                <a:solidFill>
                  <a:srgbClr val="000000"/>
                </a:solidFill>
                <a:latin typeface="Calibri" panose="020F0502020204030204" pitchFamily="34" charset="0"/>
              </a:rPr>
              <a:t>We</a:t>
            </a:r>
            <a:r>
              <a:rPr lang="pt-PT" sz="4000" b="1" dirty="0">
                <a:solidFill>
                  <a:srgbClr val="000000"/>
                </a:solidFill>
                <a:latin typeface="Calibri" panose="020F0502020204030204" pitchFamily="34" charset="0"/>
              </a:rPr>
              <a:t> must </a:t>
            </a:r>
            <a:r>
              <a:rPr lang="pt-PT" sz="4000" b="1" dirty="0" err="1">
                <a:solidFill>
                  <a:srgbClr val="0070C0"/>
                </a:solidFill>
                <a:latin typeface="Calibri" panose="020F0502020204030204" pitchFamily="34" charset="0"/>
              </a:rPr>
              <a:t>filter</a:t>
            </a:r>
            <a:r>
              <a:rPr lang="pt-PT" sz="4000" b="1" dirty="0">
                <a:solidFill>
                  <a:srgbClr val="0070C0"/>
                </a:solidFill>
                <a:latin typeface="Calibri" panose="020F0502020204030204" pitchFamily="34" charset="0"/>
              </a:rPr>
              <a:t> </a:t>
            </a:r>
            <a:r>
              <a:rPr lang="pt-PT" sz="4000" b="1" dirty="0" err="1">
                <a:solidFill>
                  <a:srgbClr val="0070C0"/>
                </a:solidFill>
                <a:latin typeface="Calibri" panose="020F0502020204030204" pitchFamily="34" charset="0"/>
              </a:rPr>
              <a:t>and</a:t>
            </a:r>
            <a:r>
              <a:rPr lang="pt-PT" sz="4000" b="1" dirty="0">
                <a:solidFill>
                  <a:srgbClr val="0070C0"/>
                </a:solidFill>
                <a:latin typeface="Calibri" panose="020F0502020204030204" pitchFamily="34" charset="0"/>
              </a:rPr>
              <a:t> </a:t>
            </a:r>
            <a:r>
              <a:rPr lang="pt-PT" sz="4000" b="1" dirty="0" err="1">
                <a:solidFill>
                  <a:srgbClr val="0070C0"/>
                </a:solidFill>
                <a:latin typeface="Calibri" panose="020F0502020204030204" pitchFamily="34" charset="0"/>
              </a:rPr>
              <a:t>detect</a:t>
            </a:r>
            <a:r>
              <a:rPr lang="pt-PT" sz="4000" b="1" dirty="0">
                <a:solidFill>
                  <a:srgbClr val="0070C0"/>
                </a:solidFill>
                <a:latin typeface="Calibri" panose="020F0502020204030204" pitchFamily="34" charset="0"/>
              </a:rPr>
              <a:t> r</a:t>
            </a:r>
            <a:r>
              <a:rPr lang="en-US" sz="4000" b="1" dirty="0" err="1">
                <a:solidFill>
                  <a:srgbClr val="0070C0"/>
                </a:solidFill>
                <a:latin typeface="Calibri" panose="020F0502020204030204" pitchFamily="34" charset="0"/>
              </a:rPr>
              <a:t>elevant</a:t>
            </a:r>
            <a:r>
              <a:rPr lang="en-US" sz="4000" b="1" dirty="0">
                <a:solidFill>
                  <a:srgbClr val="0070C0"/>
                </a:solidFill>
                <a:latin typeface="Calibri" panose="020F0502020204030204" pitchFamily="34" charset="0"/>
              </a:rPr>
              <a:t> information </a:t>
            </a:r>
            <a:r>
              <a:rPr lang="en-US" sz="4000" b="1" dirty="0">
                <a:solidFill>
                  <a:srgbClr val="000000"/>
                </a:solidFill>
                <a:latin typeface="Calibri" panose="020F0502020204030204" pitchFamily="34" charset="0"/>
              </a:rPr>
              <a:t>from the private, personal or just irrelevant information</a:t>
            </a:r>
            <a:endParaRPr sz="4000" dirty="0">
              <a:latin typeface="Calibri" panose="020F0502020204030204" pitchFamily="34" charset="0"/>
            </a:endParaRPr>
          </a:p>
        </p:txBody>
      </p:sp>
      <p:pic>
        <p:nvPicPr>
          <p:cNvPr id="20" name="Picture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531131" y="36827976"/>
            <a:ext cx="1905000" cy="1905000"/>
          </a:xfrm>
          <a:prstGeom prst="rect">
            <a:avLst/>
          </a:prstGeom>
        </p:spPr>
      </p:pic>
      <p:pic>
        <p:nvPicPr>
          <p:cNvPr id="21" name="Picture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791209" y="38952347"/>
            <a:ext cx="3143250" cy="1057275"/>
          </a:xfrm>
          <a:prstGeom prst="rect">
            <a:avLst/>
          </a:prstGeom>
        </p:spPr>
      </p:pic>
      <p:pic>
        <p:nvPicPr>
          <p:cNvPr id="24" name="Picture 2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833331" y="36827976"/>
            <a:ext cx="1905000" cy="1905000"/>
          </a:xfrm>
          <a:prstGeom prst="rect">
            <a:avLst/>
          </a:prstGeom>
        </p:spPr>
      </p:pic>
      <p:pic>
        <p:nvPicPr>
          <p:cNvPr id="25" name="Picture 2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831666" y="39049437"/>
            <a:ext cx="4303785" cy="685801"/>
          </a:xfrm>
          <a:prstGeom prst="rect">
            <a:avLst/>
          </a:prstGeom>
        </p:spPr>
      </p:pic>
      <p:pic>
        <p:nvPicPr>
          <p:cNvPr id="27" name="Picture 2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982931" y="36827976"/>
            <a:ext cx="1905000" cy="1905000"/>
          </a:xfrm>
          <a:prstGeom prst="rect">
            <a:avLst/>
          </a:prstGeom>
          <a:ln>
            <a:solidFill>
              <a:schemeClr val="tx1"/>
            </a:solidFill>
          </a:ln>
        </p:spPr>
      </p:pic>
      <p:pic>
        <p:nvPicPr>
          <p:cNvPr id="2048" name="Picture 204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610595" y="19998225"/>
            <a:ext cx="12097344" cy="6516085"/>
          </a:xfrm>
          <a:prstGeom prst="rect">
            <a:avLst/>
          </a:prstGeom>
          <a:effectLst>
            <a:outerShdw blurRad="50800" dist="38100" dir="2700000" algn="tl" rotWithShape="0">
              <a:prstClr val="black">
                <a:alpha val="40000"/>
              </a:prstClr>
            </a:outerShdw>
          </a:effectLst>
        </p:spPr>
      </p:pic>
      <p:sp>
        <p:nvSpPr>
          <p:cNvPr id="2053" name="TextBox 2052"/>
          <p:cNvSpPr txBox="1"/>
          <p:nvPr/>
        </p:nvSpPr>
        <p:spPr>
          <a:xfrm>
            <a:off x="5635217" y="21782173"/>
            <a:ext cx="7344816" cy="2800767"/>
          </a:xfrm>
          <a:prstGeom prst="rect">
            <a:avLst/>
          </a:prstGeom>
          <a:noFill/>
        </p:spPr>
        <p:txBody>
          <a:bodyPr wrap="square" rtlCol="0">
            <a:spAutoFit/>
          </a:bodyPr>
          <a:lstStyle/>
          <a:p>
            <a:r>
              <a:rPr lang="pt-PT" sz="4400" i="1" dirty="0" err="1">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Information</a:t>
            </a:r>
            <a:r>
              <a:rPr lang="pt-PT" sz="4400" i="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pt-PT" sz="4400" i="1" dirty="0" err="1">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that</a:t>
            </a:r>
            <a:r>
              <a:rPr lang="pt-PT" sz="4400" i="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can </a:t>
            </a:r>
            <a:r>
              <a:rPr lang="pt-PT" sz="4400" i="1" dirty="0" err="1">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be</a:t>
            </a:r>
            <a:r>
              <a:rPr lang="pt-PT" sz="4400" i="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pt-PT" sz="4400" i="1" dirty="0" err="1">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used</a:t>
            </a:r>
            <a:r>
              <a:rPr lang="pt-PT" sz="4400" i="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pt-PT" sz="4400" i="1" dirty="0" err="1">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by</a:t>
            </a:r>
            <a:r>
              <a:rPr lang="pt-PT" sz="4400" i="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 </a:t>
            </a:r>
            <a:r>
              <a:rPr lang="pt-PT" sz="4400" i="1" dirty="0" err="1">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journalist</a:t>
            </a:r>
            <a:r>
              <a:rPr lang="pt-PT" sz="4400" i="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to </a:t>
            </a:r>
            <a:r>
              <a:rPr lang="pt-PT" sz="4400" i="1" dirty="0" err="1">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produce</a:t>
            </a:r>
            <a:r>
              <a:rPr lang="pt-PT" sz="4400" i="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 </a:t>
            </a:r>
            <a:r>
              <a:rPr lang="pt-PT" sz="4400" i="1" dirty="0" err="1">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news</a:t>
            </a:r>
            <a:r>
              <a:rPr lang="pt-PT" sz="4400" i="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pt-PT" sz="4400" i="1" dirty="0" err="1">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It</a:t>
            </a:r>
            <a:r>
              <a:rPr lang="pt-PT" sz="4400" i="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pt-PT" sz="4400" i="1" dirty="0" err="1">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needs</a:t>
            </a:r>
            <a:r>
              <a:rPr lang="pt-PT" sz="4400" i="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to </a:t>
            </a:r>
            <a:r>
              <a:rPr lang="pt-PT" sz="4400" i="1" dirty="0" err="1">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be</a:t>
            </a:r>
            <a:r>
              <a:rPr lang="pt-PT" sz="4400" i="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factual, original, </a:t>
            </a:r>
            <a:r>
              <a:rPr lang="pt-PT" sz="4400" i="1" dirty="0" err="1">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have</a:t>
            </a:r>
            <a:r>
              <a:rPr lang="pt-PT" sz="4400" i="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 </a:t>
            </a:r>
            <a:r>
              <a:rPr lang="pt-PT" sz="4400" i="1" dirty="0" err="1">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wide</a:t>
            </a:r>
            <a:r>
              <a:rPr lang="pt-PT" sz="4400" i="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-scope, ...</a:t>
            </a:r>
            <a:endParaRPr lang="en-US" sz="4400" i="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2059" name="Picture 2058"/>
          <p:cNvPicPr>
            <a:picLocks noChangeAspect="1"/>
          </p:cNvPicPr>
          <p:nvPr/>
        </p:nvPicPr>
        <p:blipFill rotWithShape="1">
          <a:blip r:embed="rId18">
            <a:extLst>
              <a:ext uri="{28A0092B-C50C-407E-A947-70E740481C1C}">
                <a14:useLocalDpi xmlns:a14="http://schemas.microsoft.com/office/drawing/2010/main" val="0"/>
              </a:ext>
            </a:extLst>
          </a:blip>
          <a:srcRect b="14699"/>
          <a:stretch/>
        </p:blipFill>
        <p:spPr>
          <a:xfrm>
            <a:off x="18429548" y="21490535"/>
            <a:ext cx="4847343" cy="5026295"/>
          </a:xfrm>
          <a:prstGeom prst="rect">
            <a:avLst/>
          </a:prstGeom>
        </p:spPr>
      </p:pic>
      <p:pic>
        <p:nvPicPr>
          <p:cNvPr id="127" name="Picture 126"/>
          <p:cNvPicPr>
            <a:picLocks noChangeAspect="1"/>
          </p:cNvPicPr>
          <p:nvPr/>
        </p:nvPicPr>
        <p:blipFill rotWithShape="1">
          <a:blip r:embed="rId18">
            <a:extLst>
              <a:ext uri="{28A0092B-C50C-407E-A947-70E740481C1C}">
                <a14:useLocalDpi xmlns:a14="http://schemas.microsoft.com/office/drawing/2010/main" val="0"/>
              </a:ext>
            </a:extLst>
          </a:blip>
          <a:srcRect b="14699"/>
          <a:stretch/>
        </p:blipFill>
        <p:spPr>
          <a:xfrm>
            <a:off x="22101956" y="20108118"/>
            <a:ext cx="4847343" cy="5026295"/>
          </a:xfrm>
          <a:prstGeom prst="rect">
            <a:avLst/>
          </a:prstGeom>
        </p:spPr>
      </p:pic>
      <p:sp>
        <p:nvSpPr>
          <p:cNvPr id="2055" name="Rectangle 2054"/>
          <p:cNvSpPr/>
          <p:nvPr/>
        </p:nvSpPr>
        <p:spPr bwMode="auto">
          <a:xfrm>
            <a:off x="20612595" y="20756190"/>
            <a:ext cx="3960000" cy="4824536"/>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pt-PT" sz="2400" b="1" dirty="0">
              <a:latin typeface="Calibri" panose="020F0502020204030204" pitchFamily="34" charset="0"/>
              <a:cs typeface="Calibri" panose="020F050202020403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Text-Mining</a:t>
            </a:r>
            <a:endPar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pt-PT" sz="2400" b="1" dirty="0">
              <a:latin typeface="Calibri" panose="020F0502020204030204" pitchFamily="34" charset="0"/>
              <a:cs typeface="Calibri" panose="020F050202020403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Sentiment</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Analysis</a:t>
            </a:r>
            <a:endPar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pt-PT" sz="2400" b="1" dirty="0">
              <a:latin typeface="Calibri" panose="020F0502020204030204" pitchFamily="34" charset="0"/>
              <a:cs typeface="Calibri" panose="020F050202020403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Named</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Entity</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Recognition</a:t>
            </a:r>
            <a:endPar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pt-PT" sz="2400" b="1" dirty="0">
              <a:latin typeface="Calibri" panose="020F0502020204030204" pitchFamily="34" charset="0"/>
              <a:cs typeface="Calibri" panose="020F050202020403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Temporal </a:t>
            </a:r>
            <a:r>
              <a:rPr lang="pt-PT" sz="2400" b="1" dirty="0" err="1">
                <a:latin typeface="Calibri" panose="020F0502020204030204" pitchFamily="34" charset="0"/>
                <a:cs typeface="Calibri" panose="020F0502020204030204" pitchFamily="34" charset="0"/>
              </a:rPr>
              <a:t>D</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etection</a:t>
            </a:r>
            <a:endPar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pt-PT" sz="2400" b="1" dirty="0">
              <a:latin typeface="Calibri" panose="020F0502020204030204" pitchFamily="34" charset="0"/>
              <a:cs typeface="Calibri" panose="020F050202020403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Machine</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Learning</a:t>
            </a:r>
            <a:endPar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pt-PT" sz="2400" b="1" dirty="0">
              <a:latin typeface="Calibri" panose="020F0502020204030204" pitchFamily="34" charset="0"/>
              <a:cs typeface="Calibri" panose="020F050202020403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Data-</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Mining</a:t>
            </a:r>
            <a:endParaRPr kumimoji="0" 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2063" name="Picture 2062"/>
          <p:cNvPicPr>
            <a:picLocks noChangeAspect="1"/>
          </p:cNvPicPr>
          <p:nvPr/>
        </p:nvPicPr>
        <p:blipFill rotWithShape="1">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l="6732" t="8912" r="11290" b="11372"/>
          <a:stretch/>
        </p:blipFill>
        <p:spPr>
          <a:xfrm>
            <a:off x="15691739" y="20374706"/>
            <a:ext cx="3078568" cy="2018933"/>
          </a:xfrm>
          <a:prstGeom prst="rect">
            <a:avLst/>
          </a:prstGeom>
        </p:spPr>
      </p:pic>
      <p:sp>
        <p:nvSpPr>
          <p:cNvPr id="2064" name="Arrow: Bent-Up 2063"/>
          <p:cNvSpPr/>
          <p:nvPr/>
        </p:nvSpPr>
        <p:spPr bwMode="auto">
          <a:xfrm rot="5400000">
            <a:off x="16837430" y="22754845"/>
            <a:ext cx="1908212" cy="1410113"/>
          </a:xfrm>
          <a:prstGeom prst="bentUpArrow">
            <a:avLst>
              <a:gd name="adj1" fmla="val 25000"/>
              <a:gd name="adj2" fmla="val 25000"/>
              <a:gd name="adj3" fmla="val 36639"/>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a typeface="Osaka" pitchFamily="1" charset="-128"/>
            </a:endParaRPr>
          </a:p>
        </p:txBody>
      </p:sp>
      <p:sp>
        <p:nvSpPr>
          <p:cNvPr id="131" name="Arrow: Bent-Up 130"/>
          <p:cNvSpPr/>
          <p:nvPr/>
        </p:nvSpPr>
        <p:spPr bwMode="auto">
          <a:xfrm rot="10800000" flipH="1">
            <a:off x="26874979" y="21946247"/>
            <a:ext cx="1298456" cy="1690262"/>
          </a:xfrm>
          <a:prstGeom prst="bentUpArrow">
            <a:avLst>
              <a:gd name="adj1" fmla="val 25000"/>
              <a:gd name="adj2" fmla="val 25000"/>
              <a:gd name="adj3" fmla="val 36639"/>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a typeface="Osaka" pitchFamily="1" charset="-128"/>
            </a:endParaRPr>
          </a:p>
        </p:txBody>
      </p:sp>
      <p:pic>
        <p:nvPicPr>
          <p:cNvPr id="2065" name="Picture 2064"/>
          <p:cNvPicPr>
            <a:picLocks noChangeAspect="1"/>
          </p:cNvPicPr>
          <p:nvPr/>
        </p:nvPicPr>
        <p:blipFill rotWithShape="1">
          <a:blip r:embed="rId20">
            <a:extLst>
              <a:ext uri="{28A0092B-C50C-407E-A947-70E740481C1C}">
                <a14:useLocalDpi xmlns:a14="http://schemas.microsoft.com/office/drawing/2010/main" val="0"/>
              </a:ext>
            </a:extLst>
          </a:blip>
          <a:srcRect t="16899" b="27052"/>
          <a:stretch/>
        </p:blipFill>
        <p:spPr>
          <a:xfrm>
            <a:off x="25221019" y="24658190"/>
            <a:ext cx="2736000" cy="1632898"/>
          </a:xfrm>
          <a:prstGeom prst="rect">
            <a:avLst/>
          </a:prstGeom>
          <a:ln>
            <a:solidFill>
              <a:schemeClr val="tx1"/>
            </a:solidFill>
          </a:ln>
        </p:spPr>
      </p:pic>
      <p:pic>
        <p:nvPicPr>
          <p:cNvPr id="2066" name="Picture 2065"/>
          <p:cNvPicPr>
            <a:picLocks noChangeAspect="1"/>
          </p:cNvPicPr>
          <p:nvPr/>
        </p:nvPicPr>
        <p:blipFill rotWithShape="1">
          <a:blip r:embed="rId21">
            <a:extLst>
              <a:ext uri="{28A0092B-C50C-407E-A947-70E740481C1C}">
                <a14:useLocalDpi xmlns:a14="http://schemas.microsoft.com/office/drawing/2010/main" val="0"/>
              </a:ext>
            </a:extLst>
          </a:blip>
          <a:srcRect l="6919" t="1901" r="1361" b="60286"/>
          <a:stretch/>
        </p:blipFill>
        <p:spPr>
          <a:xfrm>
            <a:off x="26355502" y="23909240"/>
            <a:ext cx="2927666" cy="978473"/>
          </a:xfrm>
          <a:prstGeom prst="rect">
            <a:avLst/>
          </a:prstGeom>
          <a:ln>
            <a:solidFill>
              <a:schemeClr val="tx1"/>
            </a:solidFill>
          </a:ln>
        </p:spPr>
      </p:pic>
      <p:pic>
        <p:nvPicPr>
          <p:cNvPr id="2067" name="Picture 2066"/>
          <p:cNvPicPr>
            <a:picLocks noChangeAspect="1"/>
          </p:cNvPicPr>
          <p:nvPr/>
        </p:nvPicPr>
        <p:blipFill rotWithShape="1">
          <a:blip r:embed="rId22">
            <a:extLst>
              <a:ext uri="{28A0092B-C50C-407E-A947-70E740481C1C}">
                <a14:useLocalDpi xmlns:a14="http://schemas.microsoft.com/office/drawing/2010/main" val="0"/>
              </a:ext>
            </a:extLst>
          </a:blip>
          <a:srcRect l="5900" t="1958" r="5361" b="24912"/>
          <a:stretch/>
        </p:blipFill>
        <p:spPr>
          <a:xfrm>
            <a:off x="26985376" y="24869077"/>
            <a:ext cx="2701732" cy="1236934"/>
          </a:xfrm>
          <a:prstGeom prst="rect">
            <a:avLst/>
          </a:prstGeom>
          <a:ln>
            <a:solidFill>
              <a:schemeClr val="tx1"/>
            </a:solidFill>
          </a:ln>
        </p:spPr>
      </p:pic>
      <p:pic>
        <p:nvPicPr>
          <p:cNvPr id="2068" name="Picture 206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4419907" y="38830358"/>
            <a:ext cx="2799504" cy="1440000"/>
          </a:xfrm>
          <a:prstGeom prst="rect">
            <a:avLst/>
          </a:prstGeom>
        </p:spPr>
      </p:pic>
      <p:pic>
        <p:nvPicPr>
          <p:cNvPr id="2069" name="Picture 206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444243" y="38871721"/>
            <a:ext cx="3010385" cy="1224000"/>
          </a:xfrm>
          <a:prstGeom prst="rect">
            <a:avLst/>
          </a:prstGeom>
        </p:spPr>
      </p:pic>
      <p:pic>
        <p:nvPicPr>
          <p:cNvPr id="2070" name="Picture 206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7132531" y="36827976"/>
            <a:ext cx="1905000" cy="1905000"/>
          </a:xfrm>
          <a:prstGeom prst="rect">
            <a:avLst/>
          </a:prstGeom>
        </p:spPr>
      </p:pic>
      <p:sp>
        <p:nvSpPr>
          <p:cNvPr id="132" name="Rectangle 39"/>
          <p:cNvSpPr>
            <a:spLocks noChangeArrowheads="1"/>
          </p:cNvSpPr>
          <p:nvPr/>
        </p:nvSpPr>
        <p:spPr bwMode="auto">
          <a:xfrm>
            <a:off x="10743887" y="27236974"/>
            <a:ext cx="6953489" cy="576000"/>
          </a:xfrm>
          <a:prstGeom prst="rect">
            <a:avLst/>
          </a:prstGeom>
          <a:solidFill>
            <a:srgbClr val="6666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2986" tIns="86493" rIns="172986" bIns="86493" anchor="ctr"/>
          <a:lstStyle/>
          <a:p>
            <a:r>
              <a:rPr lang="pt-PT" altLang="pt-PT" sz="4000" dirty="0" err="1">
                <a:solidFill>
                  <a:schemeClr val="bg1"/>
                </a:solidFill>
                <a:latin typeface="Calibri" panose="020F0502020204030204" pitchFamily="34" charset="0"/>
              </a:rPr>
              <a:t>Identify</a:t>
            </a:r>
            <a:r>
              <a:rPr lang="pt-PT" altLang="pt-PT" sz="4000" dirty="0">
                <a:solidFill>
                  <a:schemeClr val="bg1"/>
                </a:solidFill>
                <a:latin typeface="Calibri" panose="020F0502020204030204" pitchFamily="34" charset="0"/>
              </a:rPr>
              <a:t> </a:t>
            </a:r>
            <a:r>
              <a:rPr lang="pt-PT" altLang="pt-PT" sz="4000" dirty="0" err="1">
                <a:solidFill>
                  <a:schemeClr val="bg1"/>
                </a:solidFill>
                <a:latin typeface="Calibri" panose="020F0502020204030204" pitchFamily="34" charset="0"/>
              </a:rPr>
              <a:t>Irrelevancy</a:t>
            </a:r>
            <a:endParaRPr lang="pt-PT" altLang="pt-PT" sz="4000" dirty="0">
              <a:solidFill>
                <a:schemeClr val="bg1"/>
              </a:solidFill>
              <a:latin typeface="Calibri" panose="020F0502020204030204" pitchFamily="34" charset="0"/>
            </a:endParaRPr>
          </a:p>
        </p:txBody>
      </p:sp>
      <p:sp>
        <p:nvSpPr>
          <p:cNvPr id="133" name="Rectangle 39"/>
          <p:cNvSpPr>
            <a:spLocks noChangeArrowheads="1"/>
          </p:cNvSpPr>
          <p:nvPr/>
        </p:nvSpPr>
        <p:spPr bwMode="auto">
          <a:xfrm>
            <a:off x="20570716" y="27236974"/>
            <a:ext cx="8460000" cy="576000"/>
          </a:xfrm>
          <a:prstGeom prst="rect">
            <a:avLst/>
          </a:prstGeom>
          <a:solidFill>
            <a:srgbClr val="6666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2986" tIns="86493" rIns="172986" bIns="86493" anchor="ctr"/>
          <a:lstStyle/>
          <a:p>
            <a:r>
              <a:rPr lang="pt-PT" sz="4000" dirty="0" err="1">
                <a:solidFill>
                  <a:schemeClr val="bg1"/>
                </a:solidFill>
                <a:latin typeface="Calibri" panose="020F0502020204030204" pitchFamily="34" charset="0"/>
              </a:rPr>
              <a:t>Identify</a:t>
            </a:r>
            <a:r>
              <a:rPr lang="pt-PT" sz="4000" dirty="0">
                <a:solidFill>
                  <a:schemeClr val="bg1"/>
                </a:solidFill>
                <a:latin typeface="Calibri" panose="020F0502020204030204" pitchFamily="34" charset="0"/>
              </a:rPr>
              <a:t> Network </a:t>
            </a:r>
            <a:r>
              <a:rPr lang="pt-PT" sz="4000" dirty="0" err="1">
                <a:solidFill>
                  <a:schemeClr val="bg1"/>
                </a:solidFill>
                <a:latin typeface="Calibri" panose="020F0502020204030204" pitchFamily="34" charset="0"/>
              </a:rPr>
              <a:t>Patterns</a:t>
            </a:r>
            <a:r>
              <a:rPr lang="pt-PT" sz="4000" dirty="0">
                <a:solidFill>
                  <a:schemeClr val="bg1"/>
                </a:solidFill>
                <a:latin typeface="Calibri" panose="020F0502020204030204" pitchFamily="34" charset="0"/>
              </a:rPr>
              <a:t> </a:t>
            </a:r>
            <a:r>
              <a:rPr lang="pt-PT" sz="4000" dirty="0" err="1">
                <a:solidFill>
                  <a:schemeClr val="bg1"/>
                </a:solidFill>
                <a:latin typeface="Calibri" panose="020F0502020204030204" pitchFamily="34" charset="0"/>
              </a:rPr>
              <a:t>of</a:t>
            </a:r>
            <a:r>
              <a:rPr lang="pt-PT" sz="4000" dirty="0">
                <a:solidFill>
                  <a:schemeClr val="bg1"/>
                </a:solidFill>
                <a:latin typeface="Calibri" panose="020F0502020204030204" pitchFamily="34" charset="0"/>
              </a:rPr>
              <a:t> </a:t>
            </a:r>
            <a:r>
              <a:rPr lang="pt-PT" sz="4000" dirty="0" err="1">
                <a:solidFill>
                  <a:schemeClr val="bg1"/>
                </a:solidFill>
                <a:latin typeface="Calibri" panose="020F0502020204030204" pitchFamily="34" charset="0"/>
              </a:rPr>
              <a:t>Relevancy</a:t>
            </a:r>
            <a:endParaRPr lang="pt-PT" altLang="pt-PT" sz="4000" dirty="0">
              <a:solidFill>
                <a:schemeClr val="bg1"/>
              </a:solidFill>
              <a:latin typeface="Calibri" panose="020F0502020204030204" pitchFamily="34" charset="0"/>
            </a:endParaRPr>
          </a:p>
        </p:txBody>
      </p:sp>
      <p:sp>
        <p:nvSpPr>
          <p:cNvPr id="134" name="Rectangle 133"/>
          <p:cNvSpPr/>
          <p:nvPr/>
        </p:nvSpPr>
        <p:spPr bwMode="auto">
          <a:xfrm>
            <a:off x="1237335" y="28461046"/>
            <a:ext cx="4181571" cy="6113138"/>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216000" tIns="21600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pt-PT" sz="2400" b="1" dirty="0" err="1">
                <a:latin typeface="Calibri" panose="020F0502020204030204" pitchFamily="34" charset="0"/>
                <a:cs typeface="Calibri" panose="020F0502020204030204" pitchFamily="34" charset="0"/>
              </a:rPr>
              <a:t>Try</a:t>
            </a:r>
            <a:r>
              <a:rPr lang="pt-PT" sz="2400" b="1" dirty="0">
                <a:latin typeface="Calibri" panose="020F0502020204030204" pitchFamily="34" charset="0"/>
                <a:cs typeface="Calibri" panose="020F0502020204030204" pitchFamily="34" charset="0"/>
              </a:rPr>
              <a:t> to match </a:t>
            </a:r>
            <a:r>
              <a:rPr lang="pt-PT" sz="2400" b="1" dirty="0" err="1">
                <a:latin typeface="Calibri" panose="020F0502020204030204" pitchFamily="34" charset="0"/>
                <a:cs typeface="Calibri" panose="020F0502020204030204" pitchFamily="34" charset="0"/>
              </a:rPr>
              <a:t>the</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journalistic</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criteria</a:t>
            </a:r>
            <a:r>
              <a:rPr lang="pt-PT" sz="2400" b="1" dirty="0">
                <a:latin typeface="Calibri" panose="020F0502020204030204" pitchFamily="34" charset="0"/>
                <a:cs typeface="Calibri" panose="020F0502020204030204" pitchFamily="34" charset="0"/>
              </a:rPr>
              <a:t> for </a:t>
            </a:r>
            <a:r>
              <a:rPr lang="pt-PT" sz="2400" b="1" dirty="0" err="1">
                <a:latin typeface="Calibri" panose="020F0502020204030204" pitchFamily="34" charset="0"/>
                <a:cs typeface="Calibri" panose="020F0502020204030204" pitchFamily="34" charset="0"/>
              </a:rPr>
              <a:t>considering</a:t>
            </a:r>
            <a:r>
              <a:rPr lang="pt-PT" sz="2400" b="1" dirty="0">
                <a:latin typeface="Calibri" panose="020F0502020204030204" pitchFamily="34" charset="0"/>
                <a:cs typeface="Calibri" panose="020F0502020204030204" pitchFamily="34" charset="0"/>
              </a:rPr>
              <a:t> some </a:t>
            </a:r>
            <a:r>
              <a:rPr lang="pt-PT" sz="2400" b="1" dirty="0" err="1">
                <a:latin typeface="Calibri" panose="020F0502020204030204" pitchFamily="34" charset="0"/>
                <a:cs typeface="Calibri" panose="020F0502020204030204" pitchFamily="34" charset="0"/>
              </a:rPr>
              <a:t>information</a:t>
            </a:r>
            <a:r>
              <a:rPr lang="pt-PT" sz="2400" b="1" dirty="0">
                <a:latin typeface="Calibri" panose="020F0502020204030204" pitchFamily="34" charset="0"/>
                <a:cs typeface="Calibri" panose="020F0502020204030204" pitchFamily="34" charset="0"/>
              </a:rPr>
              <a:t> as news: </a:t>
            </a:r>
            <a:r>
              <a:rPr lang="pt-PT" sz="2400" b="1" dirty="0" err="1">
                <a:latin typeface="Calibri" panose="020F0502020204030204" pitchFamily="34" charset="0"/>
                <a:cs typeface="Calibri" panose="020F0502020204030204" pitchFamily="34" charset="0"/>
              </a:rPr>
              <a:t>s</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e</a:t>
            </a:r>
            <a:r>
              <a:rPr lang="pt-PT" sz="2400" b="1" dirty="0" err="1">
                <a:latin typeface="Calibri" panose="020F0502020204030204" pitchFamily="34" charset="0"/>
                <a:cs typeface="Calibri" panose="020F0502020204030204" pitchFamily="34" charset="0"/>
              </a:rPr>
              <a:t>arch</a:t>
            </a:r>
            <a:r>
              <a:rPr lang="pt-PT" sz="2400" b="1" dirty="0">
                <a:latin typeface="Calibri" panose="020F0502020204030204" pitchFamily="34" charset="0"/>
                <a:cs typeface="Calibri" panose="020F0502020204030204" pitchFamily="34" charset="0"/>
              </a:rPr>
              <a:t> for:</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PT" sz="2400" b="1" dirty="0" err="1">
                <a:latin typeface="Calibri" panose="020F0502020204030204" pitchFamily="34" charset="0"/>
                <a:cs typeface="Calibri" panose="020F0502020204030204" pitchFamily="34" charset="0"/>
              </a:rPr>
              <a:t>Who</a:t>
            </a:r>
            <a:r>
              <a:rPr lang="pt-PT" sz="2400" b="1" dirty="0">
                <a:latin typeface="Calibri" panose="020F0502020204030204" pitchFamily="34" charset="0"/>
                <a:cs typeface="Calibri" panose="020F0502020204030204" pitchFamily="34" charset="0"/>
              </a:rPr>
              <a:t>?</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What</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PT" sz="2400" b="1" dirty="0" err="1">
                <a:latin typeface="Calibri" panose="020F0502020204030204" pitchFamily="34" charset="0"/>
                <a:cs typeface="Calibri" panose="020F0502020204030204" pitchFamily="34" charset="0"/>
              </a:rPr>
              <a:t>Where</a:t>
            </a:r>
            <a:r>
              <a:rPr lang="pt-PT" sz="2400" b="1" dirty="0">
                <a:latin typeface="Calibri" panose="020F0502020204030204" pitchFamily="34" charset="0"/>
                <a:cs typeface="Calibri" panose="020F0502020204030204" pitchFamily="34" charset="0"/>
              </a:rPr>
              <a:t>?</a:t>
            </a:r>
          </a:p>
          <a:p>
            <a:pPr marR="0" defTabSz="914400" rtl="0" eaLnBrk="0" fontAlgn="base" latinLnBrk="0" hangingPunct="0">
              <a:lnSpc>
                <a:spcPct val="100000"/>
              </a:lnSpc>
              <a:spcBef>
                <a:spcPct val="0"/>
              </a:spcBef>
              <a:spcAft>
                <a:spcPct val="0"/>
              </a:spcAft>
              <a:buClrTx/>
              <a:buSzTx/>
              <a:tabLst/>
            </a:pP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Understand</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if</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some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other</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features</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can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be</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identified</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PT" sz="2400" b="1" dirty="0">
                <a:latin typeface="Calibri" panose="020F0502020204030204" pitchFamily="34" charset="0"/>
                <a:cs typeface="Calibri" panose="020F0502020204030204" pitchFamily="34" charset="0"/>
              </a:rPr>
              <a:t>Is </a:t>
            </a:r>
            <a:r>
              <a:rPr lang="pt-PT" sz="2400" b="1" dirty="0" err="1">
                <a:latin typeface="Calibri" panose="020F0502020204030204" pitchFamily="34" charset="0"/>
                <a:cs typeface="Calibri" panose="020F0502020204030204" pitchFamily="34" charset="0"/>
              </a:rPr>
              <a:t>wide</a:t>
            </a:r>
            <a:r>
              <a:rPr lang="pt-PT" sz="2400" b="1" dirty="0">
                <a:latin typeface="Calibri" panose="020F0502020204030204" pitchFamily="34" charset="0"/>
                <a:cs typeface="Calibri" panose="020F0502020204030204" pitchFamily="34" charset="0"/>
              </a:rPr>
              <a:t>-scope?</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Is original?</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PT" sz="2400" b="1" dirty="0">
                <a:latin typeface="Calibri" panose="020F0502020204030204" pitchFamily="34" charset="0"/>
                <a:cs typeface="Calibri" panose="020F0502020204030204" pitchFamily="34" charset="0"/>
              </a:rPr>
              <a:t>Is </a:t>
            </a:r>
            <a:r>
              <a:rPr lang="pt-PT" sz="2400" b="1" dirty="0" err="1">
                <a:latin typeface="Calibri" panose="020F0502020204030204" pitchFamily="34" charset="0"/>
                <a:cs typeface="Calibri" panose="020F0502020204030204" pitchFamily="34" charset="0"/>
              </a:rPr>
              <a:t>polemic</a:t>
            </a:r>
            <a:r>
              <a:rPr lang="pt-PT" sz="2400" b="1" dirty="0">
                <a:latin typeface="Calibri" panose="020F0502020204030204" pitchFamily="34" charset="0"/>
                <a:cs typeface="Calibri" panose="020F0502020204030204" pitchFamily="34" charset="0"/>
              </a:rPr>
              <a:t>?</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Is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reliable</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PT" sz="2400" b="1" dirty="0">
                <a:latin typeface="Calibri" panose="020F0502020204030204" pitchFamily="34" charset="0"/>
                <a:cs typeface="Calibri" panose="020F0502020204030204" pitchFamily="34" charset="0"/>
              </a:rPr>
              <a:t>Is </a:t>
            </a:r>
            <a:r>
              <a:rPr lang="pt-PT" sz="2400" b="1" dirty="0" err="1">
                <a:latin typeface="Calibri" panose="020F0502020204030204" pitchFamily="34" charset="0"/>
                <a:cs typeface="Calibri" panose="020F0502020204030204" pitchFamily="34" charset="0"/>
              </a:rPr>
              <a:t>trendy</a:t>
            </a:r>
            <a:r>
              <a:rPr lang="pt-PT" sz="2400" b="1" dirty="0">
                <a:latin typeface="Calibri" panose="020F0502020204030204" pitchFamily="34" charset="0"/>
                <a:cs typeface="Calibri" panose="020F0502020204030204" pitchFamily="34" charset="0"/>
              </a:rPr>
              <a:t>?</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5" name="Rectangle 134"/>
          <p:cNvSpPr/>
          <p:nvPr/>
        </p:nvSpPr>
        <p:spPr bwMode="auto">
          <a:xfrm>
            <a:off x="11222800" y="28461046"/>
            <a:ext cx="4181571" cy="6113138"/>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216000" tIns="21600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pt-PT" sz="2400" b="1" dirty="0" err="1">
                <a:latin typeface="Calibri" panose="020F0502020204030204" pitchFamily="34" charset="0"/>
                <a:cs typeface="Calibri" panose="020F0502020204030204" pitchFamily="34" charset="0"/>
              </a:rPr>
              <a:t>Try</a:t>
            </a:r>
            <a:r>
              <a:rPr lang="pt-PT" sz="2400" b="1" dirty="0">
                <a:latin typeface="Calibri" panose="020F0502020204030204" pitchFamily="34" charset="0"/>
                <a:cs typeface="Calibri" panose="020F0502020204030204" pitchFamily="34" charset="0"/>
              </a:rPr>
              <a:t> to prove for </a:t>
            </a:r>
            <a:r>
              <a:rPr lang="pt-PT" sz="2400" b="1" dirty="0" err="1">
                <a:latin typeface="Calibri" panose="020F0502020204030204" pitchFamily="34" charset="0"/>
                <a:cs typeface="Calibri" panose="020F0502020204030204" pitchFamily="34" charset="0"/>
              </a:rPr>
              <a:t>irrelevancy</a:t>
            </a:r>
            <a:r>
              <a:rPr lang="pt-PT" sz="2400" b="1" dirty="0">
                <a:latin typeface="Calibri" panose="020F0502020204030204" pitchFamily="34" charset="0"/>
                <a:cs typeface="Calibri" panose="020F0502020204030204" pitchFamily="34" charset="0"/>
              </a:rPr>
              <a:t>:</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It</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is</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not</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true</a:t>
            </a:r>
            <a:endPar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PT" sz="2400" b="1" dirty="0" err="1">
                <a:latin typeface="Calibri" panose="020F0502020204030204" pitchFamily="34" charset="0"/>
                <a:cs typeface="Calibri" panose="020F0502020204030204" pitchFamily="34" charset="0"/>
              </a:rPr>
              <a:t>It</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is</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personal</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only</a:t>
            </a:r>
            <a:endParaRPr lang="pt-PT" sz="2400" b="1" dirty="0">
              <a:latin typeface="Calibri" panose="020F0502020204030204" pitchFamily="34" charset="0"/>
              <a:cs typeface="Calibri" panose="020F0502020204030204" pitchFamily="34" charset="0"/>
            </a:endParaRP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It</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is</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very</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limited</a:t>
            </a:r>
            <a:r>
              <a:rPr lang="pt-PT" sz="2400" b="1" dirty="0">
                <a:latin typeface="Calibri" panose="020F0502020204030204" pitchFamily="34" charset="0"/>
                <a:cs typeface="Calibri" panose="020F0502020204030204" pitchFamily="34" charset="0"/>
              </a:rPr>
              <a:t> scope</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Entities</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are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not</a:t>
            </a:r>
            <a:r>
              <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pt-PT"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known</a:t>
            </a:r>
            <a:endPar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PT" sz="2400" b="1" dirty="0" err="1">
                <a:latin typeface="Calibri" panose="020F0502020204030204" pitchFamily="34" charset="0"/>
                <a:cs typeface="Calibri" panose="020F0502020204030204" pitchFamily="34" charset="0"/>
              </a:rPr>
              <a:t>There</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is</a:t>
            </a:r>
            <a:r>
              <a:rPr lang="pt-PT" sz="2400" b="1" dirty="0">
                <a:latin typeface="Calibri" panose="020F0502020204030204" pitchFamily="34" charset="0"/>
                <a:cs typeface="Calibri" panose="020F0502020204030204" pitchFamily="34" charset="0"/>
              </a:rPr>
              <a:t> no </a:t>
            </a:r>
            <a:r>
              <a:rPr lang="pt-PT" sz="2400" b="1" dirty="0" err="1">
                <a:latin typeface="Calibri" panose="020F0502020204030204" pitchFamily="34" charset="0"/>
                <a:cs typeface="Calibri" panose="020F0502020204030204" pitchFamily="34" charset="0"/>
              </a:rPr>
              <a:t>reference</a:t>
            </a:r>
            <a:r>
              <a:rPr lang="pt-PT" sz="2400" b="1" dirty="0">
                <a:latin typeface="Calibri" panose="020F0502020204030204" pitchFamily="34" charset="0"/>
                <a:cs typeface="Calibri" panose="020F0502020204030204" pitchFamily="34" charset="0"/>
              </a:rPr>
              <a:t> to time, </a:t>
            </a:r>
            <a:r>
              <a:rPr lang="pt-PT" sz="2400" b="1" dirty="0" err="1">
                <a:latin typeface="Calibri" panose="020F0502020204030204" pitchFamily="34" charset="0"/>
                <a:cs typeface="Calibri" panose="020F0502020204030204" pitchFamily="34" charset="0"/>
              </a:rPr>
              <a:t>place</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and</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subject</a:t>
            </a:r>
            <a:endParaRPr lang="pt-PT" sz="2400" b="1" dirty="0">
              <a:latin typeface="Calibri" panose="020F0502020204030204" pitchFamily="34" charset="0"/>
              <a:cs typeface="Calibri" panose="020F0502020204030204" pitchFamily="34" charset="0"/>
            </a:endParaRP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PT" sz="2400" b="1" dirty="0" err="1">
                <a:latin typeface="Calibri" panose="020F0502020204030204" pitchFamily="34" charset="0"/>
                <a:cs typeface="Calibri" panose="020F0502020204030204" pitchFamily="34" charset="0"/>
              </a:rPr>
              <a:t>It</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has</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been</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said</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many</a:t>
            </a:r>
            <a:r>
              <a:rPr lang="pt-PT" sz="2400" b="1" dirty="0">
                <a:latin typeface="Calibri" panose="020F0502020204030204" pitchFamily="34" charset="0"/>
                <a:cs typeface="Calibri" panose="020F0502020204030204" pitchFamily="34" charset="0"/>
              </a:rPr>
              <a:t> times</a:t>
            </a: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PT" sz="2400" b="1" dirty="0" err="1">
                <a:latin typeface="Calibri" panose="020F0502020204030204" pitchFamily="34" charset="0"/>
                <a:cs typeface="Calibri" panose="020F0502020204030204" pitchFamily="34" charset="0"/>
              </a:rPr>
              <a:t>Source</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is</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not</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reliable</a:t>
            </a:r>
            <a:endParaRPr lang="pt-PT" sz="2400" b="1" dirty="0">
              <a:latin typeface="Calibri" panose="020F0502020204030204" pitchFamily="34" charset="0"/>
              <a:cs typeface="Calibri" panose="020F0502020204030204" pitchFamily="34" charset="0"/>
            </a:endParaRPr>
          </a:p>
          <a:p>
            <a:pPr marL="342900" marR="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PT" sz="2400" b="1" dirty="0">
                <a:latin typeface="Calibri" panose="020F0502020204030204" pitchFamily="34" charset="0"/>
                <a:cs typeface="Calibri" panose="020F0502020204030204" pitchFamily="34" charset="0"/>
              </a:rPr>
              <a:t>...</a:t>
            </a:r>
          </a:p>
          <a:p>
            <a:pPr marR="0" defTabSz="914400" rtl="0" eaLnBrk="0" fontAlgn="base" latinLnBrk="0" hangingPunct="0">
              <a:lnSpc>
                <a:spcPct val="100000"/>
              </a:lnSpc>
              <a:spcBef>
                <a:spcPct val="0"/>
              </a:spcBef>
              <a:spcAft>
                <a:spcPct val="0"/>
              </a:spcAft>
              <a:buClrTx/>
              <a:buSzTx/>
              <a:tabLst/>
            </a:pPr>
            <a:r>
              <a:rPr lang="pt-PT" sz="2400" b="1" dirty="0" err="1">
                <a:latin typeface="Calibri" panose="020F0502020204030204" pitchFamily="34" charset="0"/>
                <a:cs typeface="Calibri" panose="020F0502020204030204" pitchFamily="34" charset="0"/>
              </a:rPr>
              <a:t>If</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the</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resulting</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index</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is</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lo,w</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then</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there</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is</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the</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possibility</a:t>
            </a:r>
            <a:r>
              <a:rPr lang="pt-PT" sz="2400" b="1" dirty="0">
                <a:latin typeface="Calibri" panose="020F0502020204030204" pitchFamily="34" charset="0"/>
                <a:cs typeface="Calibri" panose="020F0502020204030204" pitchFamily="34" charset="0"/>
              </a:rPr>
              <a:t> to </a:t>
            </a:r>
            <a:r>
              <a:rPr lang="pt-PT" sz="2400" b="1" dirty="0" err="1">
                <a:latin typeface="Calibri" panose="020F0502020204030204" pitchFamily="34" charset="0"/>
                <a:cs typeface="Calibri" panose="020F0502020204030204" pitchFamily="34" charset="0"/>
              </a:rPr>
              <a:t>have</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find</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relevant</a:t>
            </a:r>
            <a:r>
              <a:rPr lang="pt-PT" sz="2400" b="1" dirty="0">
                <a:latin typeface="Calibri" panose="020F0502020204030204" pitchFamily="34" charset="0"/>
                <a:cs typeface="Calibri" panose="020F0502020204030204" pitchFamily="34" charset="0"/>
              </a:rPr>
              <a:t> </a:t>
            </a:r>
            <a:r>
              <a:rPr lang="pt-PT" sz="2400" b="1" dirty="0" err="1">
                <a:latin typeface="Calibri" panose="020F0502020204030204" pitchFamily="34" charset="0"/>
                <a:cs typeface="Calibri" panose="020F0502020204030204" pitchFamily="34" charset="0"/>
              </a:rPr>
              <a:t>information</a:t>
            </a:r>
            <a:r>
              <a:rPr lang="pt-PT" sz="2400" b="1" dirty="0">
                <a:latin typeface="Calibri" panose="020F0502020204030204" pitchFamily="34" charset="0"/>
                <a:cs typeface="Calibri" panose="020F0502020204030204" pitchFamily="34" charset="0"/>
              </a:rPr>
              <a:t> </a:t>
            </a:r>
            <a:endParaRPr kumimoji="0" lang="pt-PT"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R="0" defTabSz="914400" rtl="0" eaLnBrk="0" fontAlgn="base" latinLnBrk="0" hangingPunct="0">
              <a:lnSpc>
                <a:spcPct val="100000"/>
              </a:lnSpc>
              <a:spcBef>
                <a:spcPct val="0"/>
              </a:spcBef>
              <a:spcAft>
                <a:spcPct val="0"/>
              </a:spcAft>
              <a:buClrTx/>
              <a:buSzTx/>
              <a:tabLst/>
            </a:pPr>
            <a:endParaRPr kumimoji="0" 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7" name="TextBox 136"/>
          <p:cNvSpPr txBox="1"/>
          <p:nvPr/>
        </p:nvSpPr>
        <p:spPr>
          <a:xfrm>
            <a:off x="20637509" y="31557390"/>
            <a:ext cx="4403086" cy="267765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noAutofit/>
          </a:bodyPr>
          <a:lstStyle/>
          <a:p>
            <a:r>
              <a:rPr lang="pt-PT" sz="2400" b="1" dirty="0">
                <a:latin typeface="Calibri" panose="020F0502020204030204" pitchFamily="34" charset="0"/>
              </a:rPr>
              <a:t>Roles, Clusters and Anomalies</a:t>
            </a:r>
            <a:br>
              <a:rPr lang="pt-PT" sz="2400" dirty="0">
                <a:latin typeface="Calibri" panose="020F0502020204030204" pitchFamily="34" charset="0"/>
              </a:rPr>
            </a:br>
            <a:r>
              <a:rPr lang="pt-PT" sz="2400" dirty="0">
                <a:latin typeface="Calibri" panose="020F0502020204030204" pitchFamily="34" charset="0"/>
              </a:rPr>
              <a:t>Analysis of time evolving graphs</a:t>
            </a:r>
            <a:br>
              <a:rPr lang="pt-PT" sz="2400" dirty="0">
                <a:latin typeface="Calibri" panose="020F0502020204030204" pitchFamily="34" charset="0"/>
              </a:rPr>
            </a:br>
            <a:r>
              <a:rPr lang="pt-PT" sz="2400" dirty="0">
                <a:latin typeface="Calibri" panose="020F0502020204030204" pitchFamily="34" charset="0"/>
              </a:rPr>
              <a:t>Novel hyperbolic community model</a:t>
            </a:r>
            <a:br>
              <a:rPr lang="pt-PT" sz="2400" dirty="0">
                <a:latin typeface="Calibri" panose="020F0502020204030204" pitchFamily="34" charset="0"/>
              </a:rPr>
            </a:br>
            <a:r>
              <a:rPr lang="pt-PT" sz="2400" dirty="0">
                <a:latin typeface="Calibri" panose="020F0502020204030204" pitchFamily="34" charset="0"/>
              </a:rPr>
              <a:t>Fast MDL based algorithms</a:t>
            </a:r>
            <a:br>
              <a:rPr lang="pt-PT" sz="2400" dirty="0">
                <a:latin typeface="Calibri" panose="020F0502020204030204" pitchFamily="34" charset="0"/>
              </a:rPr>
            </a:br>
            <a:r>
              <a:rPr lang="pt-PT" sz="2400" dirty="0">
                <a:latin typeface="Calibri" panose="020F0502020204030204" pitchFamily="34" charset="0"/>
              </a:rPr>
              <a:t>Fingerprinting networks</a:t>
            </a:r>
          </a:p>
        </p:txBody>
      </p:sp>
      <p:sp>
        <p:nvSpPr>
          <p:cNvPr id="138" name="TextBox 137"/>
          <p:cNvSpPr txBox="1"/>
          <p:nvPr/>
        </p:nvSpPr>
        <p:spPr>
          <a:xfrm>
            <a:off x="25358431" y="31557390"/>
            <a:ext cx="4191728" cy="267765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pt-PT" sz="2400" b="1" dirty="0">
                <a:latin typeface="Calibri" panose="020F0502020204030204" pitchFamily="34" charset="0"/>
              </a:rPr>
              <a:t>Discovery of subgraph patterns</a:t>
            </a:r>
            <a:br>
              <a:rPr lang="pt-PT" sz="2400" dirty="0">
                <a:latin typeface="Calibri" panose="020F0502020204030204" pitchFamily="34" charset="0"/>
              </a:rPr>
            </a:br>
            <a:r>
              <a:rPr lang="pt-PT" sz="2400" dirty="0">
                <a:latin typeface="Calibri" panose="020F0502020204030204" pitchFamily="34" charset="0"/>
              </a:rPr>
              <a:t>G-Tries: specialized data structure</a:t>
            </a:r>
            <a:br>
              <a:rPr lang="pt-PT" sz="2400" dirty="0">
                <a:latin typeface="Calibri" panose="020F0502020204030204" pitchFamily="34" charset="0"/>
              </a:rPr>
            </a:br>
            <a:r>
              <a:rPr lang="pt-PT" sz="2400" dirty="0">
                <a:latin typeface="Calibri" panose="020F0502020204030204" pitchFamily="34" charset="0"/>
              </a:rPr>
              <a:t>Faster than competing algorithms</a:t>
            </a:r>
            <a:br>
              <a:rPr lang="pt-PT" sz="2400" dirty="0">
                <a:latin typeface="Calibri" panose="020F0502020204030204" pitchFamily="34" charset="0"/>
              </a:rPr>
            </a:br>
            <a:r>
              <a:rPr lang="pt-PT" sz="2400" dirty="0">
                <a:latin typeface="Calibri" panose="020F0502020204030204" pitchFamily="34" charset="0"/>
              </a:rPr>
              <a:t>Sequential and parallel versions available</a:t>
            </a:r>
          </a:p>
        </p:txBody>
      </p:sp>
      <p:pic>
        <p:nvPicPr>
          <p:cNvPr id="140" name="Picture 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196771" y="28461046"/>
            <a:ext cx="5220000" cy="2752629"/>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127000" dir="2700000" algn="tl" rotWithShape="0">
              <a:prstClr val="black">
                <a:alpha val="40000"/>
              </a:prstClr>
            </a:outerShdw>
          </a:effectLst>
          <a:extLst/>
        </p:spPr>
      </p:pic>
      <p:pic>
        <p:nvPicPr>
          <p:cNvPr id="2071" name="Picture 207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rot="2000256">
            <a:off x="5446055" y="29899534"/>
            <a:ext cx="3960441" cy="2825508"/>
          </a:xfrm>
          <a:prstGeom prst="rect">
            <a:avLst/>
          </a:prstGeom>
        </p:spPr>
      </p:pic>
      <p:pic>
        <p:nvPicPr>
          <p:cNvPr id="2072" name="Picture 2071"/>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6145150" y="29905764"/>
            <a:ext cx="2790722" cy="2813048"/>
          </a:xfrm>
          <a:prstGeom prst="rect">
            <a:avLst/>
          </a:prstGeom>
        </p:spPr>
      </p:pic>
      <p:sp>
        <p:nvSpPr>
          <p:cNvPr id="141" name="Arrow: Bent-Up 140"/>
          <p:cNvSpPr/>
          <p:nvPr/>
        </p:nvSpPr>
        <p:spPr bwMode="auto">
          <a:xfrm rot="10800000" flipH="1">
            <a:off x="5635217" y="28748484"/>
            <a:ext cx="2320859" cy="1690262"/>
          </a:xfrm>
          <a:prstGeom prst="bentUpArrow">
            <a:avLst>
              <a:gd name="adj1" fmla="val 25000"/>
              <a:gd name="adj2" fmla="val 25000"/>
              <a:gd name="adj3" fmla="val 36639"/>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a typeface="Osaka" pitchFamily="1" charset="-128"/>
            </a:endParaRPr>
          </a:p>
        </p:txBody>
      </p:sp>
      <p:sp>
        <p:nvSpPr>
          <p:cNvPr id="142" name="Arrow: Bent-Up 141"/>
          <p:cNvSpPr/>
          <p:nvPr/>
        </p:nvSpPr>
        <p:spPr bwMode="auto">
          <a:xfrm rot="10800000" flipH="1">
            <a:off x="15619103" y="28645745"/>
            <a:ext cx="2320859" cy="1690262"/>
          </a:xfrm>
          <a:prstGeom prst="bentUpArrow">
            <a:avLst>
              <a:gd name="adj1" fmla="val 25000"/>
              <a:gd name="adj2" fmla="val 25000"/>
              <a:gd name="adj3" fmla="val 36639"/>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a typeface="Osaka" pitchFamily="1" charset="-128"/>
            </a:endParaRPr>
          </a:p>
        </p:txBody>
      </p:sp>
      <p:sp>
        <p:nvSpPr>
          <p:cNvPr id="2073" name="Rectangle 2072"/>
          <p:cNvSpPr/>
          <p:nvPr/>
        </p:nvSpPr>
        <p:spPr>
          <a:xfrm>
            <a:off x="6228352" y="34195552"/>
            <a:ext cx="2934971" cy="1754326"/>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Index of</a:t>
            </a:r>
          </a:p>
          <a:p>
            <a:pPr algn="ctr"/>
            <a:r>
              <a:rPr lang="pt-PT"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r</a:t>
            </a:r>
            <a:r>
              <a:rPr lang="en-US"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elevancy</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endParaRPr>
          </a:p>
        </p:txBody>
      </p:sp>
      <p:sp>
        <p:nvSpPr>
          <p:cNvPr id="2074" name="Rectangle 2073"/>
          <p:cNvSpPr/>
          <p:nvPr/>
        </p:nvSpPr>
        <p:spPr>
          <a:xfrm>
            <a:off x="15047622" y="20942597"/>
            <a:ext cx="184730" cy="923330"/>
          </a:xfrm>
          <a:prstGeom prst="rect">
            <a:avLst/>
          </a:prstGeom>
          <a:noFill/>
        </p:spPr>
        <p:txBody>
          <a:bodyPr wrap="none" lIns="91440" tIns="45720" rIns="91440" bIns="45720">
            <a:spAutoFit/>
          </a:bodyPr>
          <a:lstStyle/>
          <a:p>
            <a:pPr algn="ctr"/>
            <a:endPar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43" name="Rectangle 142"/>
          <p:cNvSpPr/>
          <p:nvPr/>
        </p:nvSpPr>
        <p:spPr>
          <a:xfrm>
            <a:off x="15964700" y="34195552"/>
            <a:ext cx="3351751" cy="1754326"/>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Index of</a:t>
            </a:r>
          </a:p>
          <a:p>
            <a:pPr algn="ctr"/>
            <a:r>
              <a:rPr lang="pt-PT"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irr</a:t>
            </a:r>
            <a:r>
              <a:rPr lang="en-US"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elevancy</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endParaRPr>
          </a:p>
        </p:txBody>
      </p:sp>
      <p:sp>
        <p:nvSpPr>
          <p:cNvPr id="144" name="Rectangle 143"/>
          <p:cNvSpPr/>
          <p:nvPr/>
        </p:nvSpPr>
        <p:spPr>
          <a:xfrm>
            <a:off x="21394162" y="35026548"/>
            <a:ext cx="7871280"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Index of </a:t>
            </a:r>
            <a:r>
              <a:rPr lang="pt-PT"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pattern</a:t>
            </a:r>
            <a:r>
              <a:rPr lang="pt-PT"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 </a:t>
            </a:r>
            <a:r>
              <a:rPr lang="pt-PT"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matching</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endParaRPr>
          </a:p>
        </p:txBody>
      </p:sp>
      <p:sp>
        <p:nvSpPr>
          <p:cNvPr id="2075" name="Arrow: Down 2074"/>
          <p:cNvSpPr/>
          <p:nvPr/>
        </p:nvSpPr>
        <p:spPr bwMode="auto">
          <a:xfrm>
            <a:off x="7179756" y="33017632"/>
            <a:ext cx="828000" cy="1021472"/>
          </a:xfrm>
          <a:prstGeom prst="downArrow">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a typeface="Osaka" pitchFamily="1" charset="-128"/>
            </a:endParaRPr>
          </a:p>
        </p:txBody>
      </p:sp>
      <p:sp>
        <p:nvSpPr>
          <p:cNvPr id="145" name="Arrow: Down 144"/>
          <p:cNvSpPr/>
          <p:nvPr/>
        </p:nvSpPr>
        <p:spPr bwMode="auto">
          <a:xfrm>
            <a:off x="17111962" y="33053381"/>
            <a:ext cx="828000" cy="1021472"/>
          </a:xfrm>
          <a:prstGeom prst="downArrow">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a typeface="Osaka" pitchFamily="1" charset="-128"/>
            </a:endParaRPr>
          </a:p>
        </p:txBody>
      </p:sp>
      <p:sp>
        <p:nvSpPr>
          <p:cNvPr id="146" name="Arrow: Down 145"/>
          <p:cNvSpPr/>
          <p:nvPr/>
        </p:nvSpPr>
        <p:spPr bwMode="auto">
          <a:xfrm>
            <a:off x="24783525" y="34409219"/>
            <a:ext cx="828000" cy="720000"/>
          </a:xfrm>
          <a:prstGeom prst="downArrow">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a typeface="Osaka" pitchFamily="1" charset="-128"/>
            </a:endParaRPr>
          </a:p>
        </p:txBody>
      </p:sp>
      <p:sp>
        <p:nvSpPr>
          <p:cNvPr id="2078" name="TextBox 2077"/>
          <p:cNvSpPr txBox="1"/>
          <p:nvPr/>
        </p:nvSpPr>
        <p:spPr>
          <a:xfrm>
            <a:off x="882403" y="4842422"/>
            <a:ext cx="8329844" cy="707886"/>
          </a:xfrm>
          <a:prstGeom prst="rect">
            <a:avLst/>
          </a:prstGeom>
          <a:noFill/>
        </p:spPr>
        <p:txBody>
          <a:bodyPr wrap="none" rtlCol="0">
            <a:spAutoFit/>
          </a:bodyPr>
          <a:lstStyle/>
          <a:p>
            <a:r>
              <a:rPr lang="en-US" sz="4000" dirty="0">
                <a:solidFill>
                  <a:schemeClr val="bg1"/>
                </a:solidFill>
                <a:latin typeface="Calibri" panose="020F0502020204030204" pitchFamily="34" charset="0"/>
                <a:cs typeface="Calibri" panose="020F0502020204030204" pitchFamily="34" charset="0"/>
              </a:rPr>
              <a:t>Project: UTAP-ICDT/EEI-CTP/0022/2014</a:t>
            </a:r>
            <a:endParaRPr lang="en-US" sz="40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ea typeface="Osaka"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ea typeface="Osaka"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olá:Applications:Microsoft Office 2004:Templates:Presentations:Designs:Blank Presentation</Template>
  <TotalTime>2312</TotalTime>
  <Words>390</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Consolas</vt:lpstr>
      <vt:lpstr>Osaka</vt:lpstr>
      <vt:lpstr>Times</vt:lpstr>
      <vt:lpstr>Blank Presentation</vt:lpstr>
      <vt:lpstr>PowerPoint Presentation</vt:lpstr>
    </vt:vector>
  </TitlesOfParts>
  <Company>Rui Penha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 Penha</dc:creator>
  <cp:lastModifiedBy>Alvaro Figueira</cp:lastModifiedBy>
  <cp:revision>99</cp:revision>
  <cp:lastPrinted>2006-12-03T00:28:06Z</cp:lastPrinted>
  <dcterms:created xsi:type="dcterms:W3CDTF">2006-11-30T18:19:40Z</dcterms:created>
  <dcterms:modified xsi:type="dcterms:W3CDTF">2017-02-05T22:11:51Z</dcterms:modified>
</cp:coreProperties>
</file>