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7522" y="857250"/>
            <a:ext cx="745295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Anant VGyan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6858" y="3093325"/>
            <a:ext cx="1597244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Anant VGyan is an online platform for every age group, offering free quality education on space technology,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planets, the universe, and astronomy. We provide engaging videos and informative content to inspire young minds.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Our platform also features Quiz and 3D Solar System, We focuse on making learning about the cosmos both fun and educational for everyone.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06101"/>
            <a:ext cx="7363066" cy="3437399"/>
          </a:xfrm>
          <a:custGeom>
            <a:avLst/>
            <a:gdLst/>
            <a:ahLst/>
            <a:cxnLst/>
            <a:rect r="r" b="b" t="t" l="l"/>
            <a:pathLst>
              <a:path h="3437399" w="7363066">
                <a:moveTo>
                  <a:pt x="0" y="0"/>
                </a:moveTo>
                <a:lnTo>
                  <a:pt x="7363066" y="0"/>
                </a:lnTo>
                <a:lnTo>
                  <a:pt x="7363066" y="3437399"/>
                </a:lnTo>
                <a:lnTo>
                  <a:pt x="0" y="343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33740" y="1793372"/>
            <a:ext cx="9003772" cy="3262857"/>
          </a:xfrm>
          <a:custGeom>
            <a:avLst/>
            <a:gdLst/>
            <a:ahLst/>
            <a:cxnLst/>
            <a:rect r="r" b="b" t="t" l="l"/>
            <a:pathLst>
              <a:path h="3262857" w="9003772">
                <a:moveTo>
                  <a:pt x="0" y="0"/>
                </a:moveTo>
                <a:lnTo>
                  <a:pt x="9003772" y="0"/>
                </a:lnTo>
                <a:lnTo>
                  <a:pt x="9003772" y="3262857"/>
                </a:lnTo>
                <a:lnTo>
                  <a:pt x="0" y="3262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395956"/>
            <a:ext cx="5633386" cy="2270261"/>
          </a:xfrm>
          <a:custGeom>
            <a:avLst/>
            <a:gdLst/>
            <a:ahLst/>
            <a:cxnLst/>
            <a:rect r="r" b="b" t="t" l="l"/>
            <a:pathLst>
              <a:path h="2270261" w="5633386">
                <a:moveTo>
                  <a:pt x="0" y="0"/>
                </a:moveTo>
                <a:lnTo>
                  <a:pt x="5633386" y="0"/>
                </a:lnTo>
                <a:lnTo>
                  <a:pt x="5633386" y="2270260"/>
                </a:lnTo>
                <a:lnTo>
                  <a:pt x="0" y="227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54497" y="5360263"/>
            <a:ext cx="6383015" cy="2154223"/>
          </a:xfrm>
          <a:custGeom>
            <a:avLst/>
            <a:gdLst/>
            <a:ahLst/>
            <a:cxnLst/>
            <a:rect r="r" b="b" t="t" l="l"/>
            <a:pathLst>
              <a:path h="2154223" w="6383015">
                <a:moveTo>
                  <a:pt x="0" y="0"/>
                </a:moveTo>
                <a:lnTo>
                  <a:pt x="6383015" y="0"/>
                </a:lnTo>
                <a:lnTo>
                  <a:pt x="6383015" y="2154222"/>
                </a:lnTo>
                <a:lnTo>
                  <a:pt x="0" y="21542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226" r="0" b="-1022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8825" y="5629275"/>
            <a:ext cx="4030350" cy="2267072"/>
          </a:xfrm>
          <a:custGeom>
            <a:avLst/>
            <a:gdLst/>
            <a:ahLst/>
            <a:cxnLst/>
            <a:rect r="r" b="b" t="t" l="l"/>
            <a:pathLst>
              <a:path h="2267072" w="4030350">
                <a:moveTo>
                  <a:pt x="0" y="0"/>
                </a:moveTo>
                <a:lnTo>
                  <a:pt x="4030350" y="0"/>
                </a:lnTo>
                <a:lnTo>
                  <a:pt x="4030350" y="2267072"/>
                </a:lnTo>
                <a:lnTo>
                  <a:pt x="0" y="22670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611" t="0" r="-106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0039" y="192216"/>
            <a:ext cx="736306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Homepage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23453"/>
            <a:ext cx="6686337" cy="3964264"/>
          </a:xfrm>
          <a:custGeom>
            <a:avLst/>
            <a:gdLst/>
            <a:ahLst/>
            <a:cxnLst/>
            <a:rect r="r" b="b" t="t" l="l"/>
            <a:pathLst>
              <a:path h="3964264" w="6686337">
                <a:moveTo>
                  <a:pt x="0" y="0"/>
                </a:moveTo>
                <a:lnTo>
                  <a:pt x="6686337" y="0"/>
                </a:lnTo>
                <a:lnTo>
                  <a:pt x="6686337" y="3964263"/>
                </a:lnTo>
                <a:lnTo>
                  <a:pt x="0" y="3964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77" t="-3973" r="-18340" b="-397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99783" y="3023911"/>
            <a:ext cx="6502042" cy="3963805"/>
          </a:xfrm>
          <a:custGeom>
            <a:avLst/>
            <a:gdLst/>
            <a:ahLst/>
            <a:cxnLst/>
            <a:rect r="r" b="b" t="t" l="l"/>
            <a:pathLst>
              <a:path h="3963805" w="6502042">
                <a:moveTo>
                  <a:pt x="0" y="0"/>
                </a:moveTo>
                <a:lnTo>
                  <a:pt x="6502043" y="0"/>
                </a:lnTo>
                <a:lnTo>
                  <a:pt x="6502043" y="3963805"/>
                </a:lnTo>
                <a:lnTo>
                  <a:pt x="0" y="3963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15" t="0" r="-1536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15990" y="0"/>
            <a:ext cx="625602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Sign-In / Sign-Up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139" y="2856517"/>
            <a:ext cx="8530861" cy="3710441"/>
          </a:xfrm>
          <a:custGeom>
            <a:avLst/>
            <a:gdLst/>
            <a:ahLst/>
            <a:cxnLst/>
            <a:rect r="r" b="b" t="t" l="l"/>
            <a:pathLst>
              <a:path h="3710441" w="8530861">
                <a:moveTo>
                  <a:pt x="0" y="0"/>
                </a:moveTo>
                <a:lnTo>
                  <a:pt x="8530861" y="0"/>
                </a:lnTo>
                <a:lnTo>
                  <a:pt x="8530861" y="3710441"/>
                </a:lnTo>
                <a:lnTo>
                  <a:pt x="0" y="3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8" r="0" b="-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97645" y="2856517"/>
            <a:ext cx="7996276" cy="3710441"/>
          </a:xfrm>
          <a:custGeom>
            <a:avLst/>
            <a:gdLst/>
            <a:ahLst/>
            <a:cxnLst/>
            <a:rect r="r" b="b" t="t" l="l"/>
            <a:pathLst>
              <a:path h="3710441" w="7996276">
                <a:moveTo>
                  <a:pt x="0" y="0"/>
                </a:moveTo>
                <a:lnTo>
                  <a:pt x="7996275" y="0"/>
                </a:lnTo>
                <a:lnTo>
                  <a:pt x="7996275" y="3710441"/>
                </a:lnTo>
                <a:lnTo>
                  <a:pt x="0" y="3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82540" y="221352"/>
            <a:ext cx="471416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Services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18451"/>
            <a:ext cx="7352337" cy="3488649"/>
          </a:xfrm>
          <a:custGeom>
            <a:avLst/>
            <a:gdLst/>
            <a:ahLst/>
            <a:cxnLst/>
            <a:rect r="r" b="b" t="t" l="l"/>
            <a:pathLst>
              <a:path h="3488649" w="7352337">
                <a:moveTo>
                  <a:pt x="0" y="0"/>
                </a:moveTo>
                <a:lnTo>
                  <a:pt x="7352337" y="0"/>
                </a:lnTo>
                <a:lnTo>
                  <a:pt x="7352337" y="3488649"/>
                </a:lnTo>
                <a:lnTo>
                  <a:pt x="0" y="3488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818451"/>
            <a:ext cx="8115300" cy="3488649"/>
          </a:xfrm>
          <a:custGeom>
            <a:avLst/>
            <a:gdLst/>
            <a:ahLst/>
            <a:cxnLst/>
            <a:rect r="r" b="b" t="t" l="l"/>
            <a:pathLst>
              <a:path h="3488649" w="8115300">
                <a:moveTo>
                  <a:pt x="0" y="0"/>
                </a:moveTo>
                <a:lnTo>
                  <a:pt x="8115300" y="0"/>
                </a:lnTo>
                <a:lnTo>
                  <a:pt x="8115300" y="3488649"/>
                </a:lnTo>
                <a:lnTo>
                  <a:pt x="0" y="3488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26" r="0" b="-512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3090" y="-114300"/>
            <a:ext cx="1342181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139" y="2092904"/>
            <a:ext cx="7240264" cy="3255793"/>
          </a:xfrm>
          <a:custGeom>
            <a:avLst/>
            <a:gdLst/>
            <a:ahLst/>
            <a:cxnLst/>
            <a:rect r="r" b="b" t="t" l="l"/>
            <a:pathLst>
              <a:path h="3255793" w="7240264">
                <a:moveTo>
                  <a:pt x="0" y="0"/>
                </a:moveTo>
                <a:lnTo>
                  <a:pt x="7240264" y="0"/>
                </a:lnTo>
                <a:lnTo>
                  <a:pt x="7240264" y="3255793"/>
                </a:lnTo>
                <a:lnTo>
                  <a:pt x="0" y="3255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3322" y="1918332"/>
            <a:ext cx="7815917" cy="3430365"/>
          </a:xfrm>
          <a:custGeom>
            <a:avLst/>
            <a:gdLst/>
            <a:ahLst/>
            <a:cxnLst/>
            <a:rect r="r" b="b" t="t" l="l"/>
            <a:pathLst>
              <a:path h="3430365" w="7815917">
                <a:moveTo>
                  <a:pt x="0" y="0"/>
                </a:moveTo>
                <a:lnTo>
                  <a:pt x="7815917" y="0"/>
                </a:lnTo>
                <a:lnTo>
                  <a:pt x="7815917" y="3430365"/>
                </a:lnTo>
                <a:lnTo>
                  <a:pt x="0" y="3430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48351" y="5788344"/>
            <a:ext cx="8591297" cy="3819858"/>
          </a:xfrm>
          <a:custGeom>
            <a:avLst/>
            <a:gdLst/>
            <a:ahLst/>
            <a:cxnLst/>
            <a:rect r="r" b="b" t="t" l="l"/>
            <a:pathLst>
              <a:path h="3819858" w="8591297">
                <a:moveTo>
                  <a:pt x="0" y="0"/>
                </a:moveTo>
                <a:lnTo>
                  <a:pt x="8591298" y="0"/>
                </a:lnTo>
                <a:lnTo>
                  <a:pt x="8591298" y="3819857"/>
                </a:lnTo>
                <a:lnTo>
                  <a:pt x="0" y="3819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60576" y="175934"/>
            <a:ext cx="716684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Educational Videos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6744" y="2259246"/>
            <a:ext cx="13454512" cy="6232450"/>
          </a:xfrm>
          <a:custGeom>
            <a:avLst/>
            <a:gdLst/>
            <a:ahLst/>
            <a:cxnLst/>
            <a:rect r="r" b="b" t="t" l="l"/>
            <a:pathLst>
              <a:path h="6232450" w="13454512">
                <a:moveTo>
                  <a:pt x="0" y="0"/>
                </a:moveTo>
                <a:lnTo>
                  <a:pt x="13454512" y="0"/>
                </a:lnTo>
                <a:lnTo>
                  <a:pt x="13454512" y="6232450"/>
                </a:lnTo>
                <a:lnTo>
                  <a:pt x="0" y="62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43493" y="216853"/>
            <a:ext cx="620101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3D Solar-System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DAGSzD5rd_I</dc:identifier>
  <dcterms:modified xsi:type="dcterms:W3CDTF">2011-08-01T06:04:30Z</dcterms:modified>
  <cp:revision>1</cp:revision>
  <dc:title>Homepage</dc:title>
</cp:coreProperties>
</file>