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62" r:id="rId4"/>
    <p:sldId id="261" r:id="rId5"/>
    <p:sldId id="263" r:id="rId6"/>
    <p:sldId id="264" r:id="rId7"/>
    <p:sldId id="260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AAD0CD-63FE-446C-AC5A-D26A580E27C1}" type="datetimeFigureOut">
              <a:rPr lang="de-DE" smtClean="0"/>
              <a:t>09.01.2023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A4EAC-E0E1-4088-9088-83D5171166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3656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Selbe funktionsweise, WPA2 ist neuere Version von WPA und somit sicherer, </a:t>
            </a:r>
            <a:r>
              <a:rPr lang="de-DE" dirty="0" err="1"/>
              <a:t>blablabla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4A4EAC-E0E1-4088-9088-83D5171166A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8521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9E37DA-EB82-4420-9811-5289200FBD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3FD68DC-2E44-4DF7-9928-E93FBA1DA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E1AC83-47D7-4798-B8E0-3726FADC0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92EDE-CE66-4E43-A9CF-1A299BAC3752}" type="datetimeFigureOut">
              <a:rPr lang="de-DE" smtClean="0"/>
              <a:t>09.01.2023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6FD2B9-B7A0-476D-9135-C97EB389C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35FF9D-DA5B-4627-8C41-8CEE65FF0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2CCA-4212-47EF-A010-62F43E8E1B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5406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AD12BC-AB70-48BD-ACCC-8FADABCEE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4DBA961-45F4-47FC-9A42-60CCC91315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E7B2A2-BCDF-46D1-9D42-0ACF721AB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92EDE-CE66-4E43-A9CF-1A299BAC3752}" type="datetimeFigureOut">
              <a:rPr lang="de-DE" smtClean="0"/>
              <a:t>09.01.2023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808CCD-D770-48C4-9567-796A4EE9B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BE1AA4-A9E7-4DA5-AB3A-AEC784195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2CCA-4212-47EF-A010-62F43E8E1B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0833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988D8F4-0B76-4D18-AF32-5C2A3E35F7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1A07C22-FAAA-4E7F-A727-5910B8191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0F4FD2-F13D-4A08-8EAC-2A9345C1C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92EDE-CE66-4E43-A9CF-1A299BAC3752}" type="datetimeFigureOut">
              <a:rPr lang="de-DE" smtClean="0"/>
              <a:t>09.01.2023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49266E-D8E5-46F7-8586-1F41ACD73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005085-FEF0-46CD-96C1-64EE00E09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2CCA-4212-47EF-A010-62F43E8E1B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8798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B35CA6-5A85-440A-88C3-9B804C81B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91F2E9-3145-4825-9F2D-81E958D27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3E2F77-4800-47C1-A7A8-2B0B143F6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92EDE-CE66-4E43-A9CF-1A299BAC3752}" type="datetimeFigureOut">
              <a:rPr lang="de-DE" smtClean="0"/>
              <a:t>09.01.2023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F63404-888C-4531-869D-384708698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268264-106E-4DDF-9078-22808741A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2CCA-4212-47EF-A010-62F43E8E1B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0207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08BFBD-42A8-4831-9C8F-02457038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07F7FCE-9BD9-4E32-8B13-AF4340F3C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161707-3447-4446-B9F3-F80C6A803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92EDE-CE66-4E43-A9CF-1A299BAC3752}" type="datetimeFigureOut">
              <a:rPr lang="de-DE" smtClean="0"/>
              <a:t>09.01.2023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74B136-89B1-4AE7-9E7A-648117A45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648BCE-33CA-4ACB-8E14-214830448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2CCA-4212-47EF-A010-62F43E8E1B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8054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7D873E-C43B-49E6-9EE4-30DD35688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1F6A4C-1550-425F-BCF5-E06CB9EA6D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2A33529-2810-4754-9047-216A589EE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FC56FC-6EC0-45E2-9588-38D0D2C9B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92EDE-CE66-4E43-A9CF-1A299BAC3752}" type="datetimeFigureOut">
              <a:rPr lang="de-DE" smtClean="0"/>
              <a:t>09.01.2023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EC2A208-85D9-4095-AC30-27EA36331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E5DB6E1-0E3E-44A0-8007-F779AD115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2CCA-4212-47EF-A010-62F43E8E1B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1929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0395A7-32B8-4588-BA89-579F8CEF5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0D3382-3C86-4746-932A-8BDE83056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2A3B62E-1BDD-467E-8EFA-9EA2C4E34F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7732CE2-2D02-4B9B-B387-FCCC3BB183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2DE87E4-1141-4A25-983F-07F61E92C6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E4216B4-42E3-4B2B-B1F6-53CAA140A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92EDE-CE66-4E43-A9CF-1A299BAC3752}" type="datetimeFigureOut">
              <a:rPr lang="de-DE" smtClean="0"/>
              <a:t>09.01.2023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CFCACA5-8DAF-43A4-9F80-2A199D360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8897995-E81E-4B12-9E56-3CCBFB784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2CCA-4212-47EF-A010-62F43E8E1B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0115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5FA26F-36E5-4480-A02C-1D4973C03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7BE68F6-763C-46C7-9EA9-672FC7859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92EDE-CE66-4E43-A9CF-1A299BAC3752}" type="datetimeFigureOut">
              <a:rPr lang="de-DE" smtClean="0"/>
              <a:t>09.01.2023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420BC72-48D4-4C82-84C9-B11B2791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76DEECF-5A09-420F-B592-52AAE16C3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2CCA-4212-47EF-A010-62F43E8E1B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1839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976705E-A4AB-4B9B-AE8D-9F5EF9F45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92EDE-CE66-4E43-A9CF-1A299BAC3752}" type="datetimeFigureOut">
              <a:rPr lang="de-DE" smtClean="0"/>
              <a:t>09.01.2023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77D4F27-05BB-4FDB-9971-76CAD459F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AEA6C85-158F-42B2-B102-DE69C3755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2CCA-4212-47EF-A010-62F43E8E1B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2629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6A1868-4891-4AD9-ADED-0A80E5590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5EC40E-03D6-41E9-AEE3-603ED6C91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88B3287-B7D2-463E-BF12-0D4510B13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43F42F4-4D5E-4144-8F35-8A586F69F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92EDE-CE66-4E43-A9CF-1A299BAC3752}" type="datetimeFigureOut">
              <a:rPr lang="de-DE" smtClean="0"/>
              <a:t>09.01.2023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03A073D-055A-44EF-AF6A-C71E86CC8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57E029-03C6-4F3B-82BB-184A7B1AF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2CCA-4212-47EF-A010-62F43E8E1B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7264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124658-0EB5-4D81-AA07-D429EEB30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39BAF35-70FA-4356-B59A-53A0A41A82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CA29C0C-B80A-443E-BB5E-0822C6CCC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4FAD8F0-7D18-4E8E-8271-A8C6D67B4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92EDE-CE66-4E43-A9CF-1A299BAC3752}" type="datetimeFigureOut">
              <a:rPr lang="de-DE" smtClean="0"/>
              <a:t>09.01.2023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5CC172F-53CE-4E6E-98B5-B6BA6E15C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F0B9A7D-99A4-47B6-A77A-0A22E16C7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2CCA-4212-47EF-A010-62F43E8E1B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6613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A224001-6D37-41F4-BF1A-E18843BC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9B52C23-C7EE-4A9F-9426-824F1301F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8CEAEF-DC0B-45DF-B5EB-471EA7404E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92EDE-CE66-4E43-A9CF-1A299BAC3752}" type="datetimeFigureOut">
              <a:rPr lang="de-DE" smtClean="0"/>
              <a:t>09.01.2023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EFFBFF-4798-4AA0-9040-5F9D59E9FB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0F96B6-D0B2-4453-80DE-D3862B9F57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C2CCA-4212-47EF-A010-62F43E8E1B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0747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BCC757-24B5-45DD-ADDE-C75F2BD88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Maximale </a:t>
            </a:r>
            <a:r>
              <a:rPr lang="de-DE" dirty="0" err="1"/>
              <a:t>reichweite</a:t>
            </a:r>
            <a:r>
              <a:rPr lang="de-DE" dirty="0"/>
              <a:t> in der Realität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3E8FC5-21EF-41E6-B3FD-5DCB440F8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Tatsächliche Reichweiten des </a:t>
            </a:r>
            <a:r>
              <a:rPr lang="de-DE" dirty="0" err="1"/>
              <a:t>Wlans</a:t>
            </a:r>
            <a:r>
              <a:rPr lang="de-DE" dirty="0"/>
              <a:t> hängen von verschiedenen Faktoren wie Signalstärke, Übertragungsmedium, Hindernissen und Empfindlichkeit des Empfängers ab.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Richtwerte: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802.11b (2,4 GHz): Bis zu 45 Meter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802.11a (5 GHz): Bis zu 30 Meter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802.11g (2,4 GHz): Bis zu 45 Meter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802.11n (2,4 GHz oder 5 GHz): Bis zu 75 Meter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802.11ac (5 GHz): Bis zu 120 Meter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068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58B8F2-B185-4A93-BD85-552030F1E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Möglichkeiten zur Absicherung und Authentifizierung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CE31CC-6309-4B2B-9408-DB84D3443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WEP (Wired </a:t>
            </a:r>
            <a:r>
              <a:rPr lang="de-DE" dirty="0" err="1"/>
              <a:t>Equivalent</a:t>
            </a:r>
            <a:r>
              <a:rPr lang="de-DE" dirty="0"/>
              <a:t> Privacy)</a:t>
            </a:r>
            <a:endParaRPr lang="en-US" dirty="0"/>
          </a:p>
          <a:p>
            <a:r>
              <a:rPr lang="de-DE" dirty="0"/>
              <a:t>WPA-PSK</a:t>
            </a:r>
            <a:endParaRPr lang="en-US" dirty="0"/>
          </a:p>
          <a:p>
            <a:r>
              <a:rPr lang="en-US" dirty="0"/>
              <a:t>WPA2-PSK (Wi-Fi Protected Access 2 Pre-Shared Key)</a:t>
            </a:r>
          </a:p>
          <a:p>
            <a:r>
              <a:rPr lang="de-DE" dirty="0"/>
              <a:t>MAC-Filterung</a:t>
            </a:r>
            <a:endParaRPr lang="en-US" dirty="0"/>
          </a:p>
          <a:p>
            <a:r>
              <a:rPr lang="de-DE" dirty="0"/>
              <a:t>RADIUS-Server (Remote Authentication </a:t>
            </a:r>
            <a:r>
              <a:rPr lang="de-DE" dirty="0" err="1"/>
              <a:t>Dial</a:t>
            </a:r>
            <a:r>
              <a:rPr lang="de-DE" dirty="0"/>
              <a:t>-In User Service)</a:t>
            </a:r>
          </a:p>
        </p:txBody>
      </p:sp>
    </p:spTree>
    <p:extLst>
      <p:ext uri="{BB962C8B-B14F-4D97-AF65-F5344CB8AC3E}">
        <p14:creationId xmlns:p14="http://schemas.microsoft.com/office/powerpoint/2010/main" val="703332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5B9EC4-77C9-4ABE-AE0D-99DE01A48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WEP (Wired </a:t>
            </a:r>
            <a:r>
              <a:rPr lang="de-DE" dirty="0" err="1"/>
              <a:t>Equivalent</a:t>
            </a:r>
            <a:r>
              <a:rPr lang="de-DE" dirty="0"/>
              <a:t> Privacy)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0B53DF-1965-43C6-9403-46927F33C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lvl="0" indent="-342900">
              <a:lnSpc>
                <a:spcPct val="1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de-DE" sz="2000" dirty="0"/>
              <a:t>Verwendung von Schlüsseln: WEP verwendet Schlüssel, um die Kommunikation zwischen Geräten zu verschlüsseln. Es gibt zwei Arten von WEP-Schlüsseln: </a:t>
            </a:r>
          </a:p>
          <a:p>
            <a:pPr marL="342900" lvl="0" indent="-342900">
              <a:lnSpc>
                <a:spcPct val="1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de-DE" sz="2000" dirty="0"/>
              <a:t>offenen Schlüssel: wird von allen Geräten im Netzwerk verwendet.</a:t>
            </a:r>
          </a:p>
          <a:p>
            <a:pPr marL="342900" lvl="0" indent="-342900">
              <a:lnSpc>
                <a:spcPct val="1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de-DE" sz="2000" dirty="0"/>
              <a:t>geheimen Schlüssel: wird nur von autorisierten Geräten verwendet</a:t>
            </a:r>
          </a:p>
          <a:p>
            <a:pPr marL="342900" lvl="0" indent="-342900">
              <a:lnSpc>
                <a:spcPct val="1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de-DE" sz="2000" dirty="0"/>
              <a:t>Verschlüsselung von Nachrichten: WEP verschlüsselt Nachrichten, die über das WLAN-Netzwerk gesendet werden.</a:t>
            </a:r>
          </a:p>
          <a:p>
            <a:pPr marL="342900" lvl="0" indent="-342900">
              <a:lnSpc>
                <a:spcPct val="1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de-DE" sz="2000" dirty="0"/>
              <a:t>Authentifizierung von Geräten: WEP überprüft, ob ein Gerät, das sich mit dem Netzwerk verbinden möchte, autorisiert ist, indem es den geheimen Schlüssel verwendet.</a:t>
            </a:r>
          </a:p>
          <a:p>
            <a:pPr marL="342900" lvl="0" indent="-342900">
              <a:lnSpc>
                <a:spcPct val="1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de-DE" sz="2000" dirty="0"/>
              <a:t>Schwachstellen: WEP ist jedoch anfällig für Angriffe und kann relativ leicht geknackt werden. Deshalb wird es heute nicht mehr empfohlen und wurde durch sicherere Protokolle wie WPA-PSK und WPA2-PSK abgelöst.</a:t>
            </a:r>
          </a:p>
        </p:txBody>
      </p:sp>
    </p:spTree>
    <p:extLst>
      <p:ext uri="{BB962C8B-B14F-4D97-AF65-F5344CB8AC3E}">
        <p14:creationId xmlns:p14="http://schemas.microsoft.com/office/powerpoint/2010/main" val="3282584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0E2597-FE5A-47B2-870A-7A0DA1728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WPA-PSK und WPA2-PSK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0B5C1C-1451-44E9-8883-CBF9BB4C9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de-DE" sz="2000" dirty="0"/>
              <a:t>Verwendung eines </a:t>
            </a:r>
            <a:r>
              <a:rPr lang="de-DE" sz="2000" dirty="0" err="1"/>
              <a:t>Pre-Shared</a:t>
            </a:r>
            <a:r>
              <a:rPr lang="de-DE" sz="2000" dirty="0"/>
              <a:t> Keys (PSK): Der PSK ist ein Passwort, das von allen Geräten, die sich mit dem WLAN-Netzwerk verbinden wollen, verwendet wird. Der PSK muss vor der Verbindung zum Netzwerk ausgetauscht werden.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de-DE" sz="2000" dirty="0"/>
              <a:t>Verschlüsselung von Nachrichten: Nachrichten, die über das WLAN-Netzwerk gesendet werden, werde verschlüsselt und können somit von Unbefugten nicht gelesen werden können.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de-DE" sz="2000" dirty="0"/>
              <a:t>Authentifizierung von Geräten: Es wird Überprüft, ob ein Gerät, das sich mit dem Netzwerk verbinden möchte, autorisiert ist, indem es einen sogenannten "4-Wege-Handshake" durchführt. Dabei werden Nachrichten zwischen dem Gerät und dem Router ausgetauscht, um die Authentizität zu bestätigen.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de-DE" sz="2000" dirty="0"/>
              <a:t>Sicherheitsupdates: WPA2-PSK kann regelmäßig Sicherheitsupdates erhalten, um sicherzustellen, dass es gegen neu entdeckte Bedrohungen geschützt bleibt.</a:t>
            </a:r>
          </a:p>
        </p:txBody>
      </p:sp>
    </p:spTree>
    <p:extLst>
      <p:ext uri="{BB962C8B-B14F-4D97-AF65-F5344CB8AC3E}">
        <p14:creationId xmlns:p14="http://schemas.microsoft.com/office/powerpoint/2010/main" val="3169871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DB3368-7489-4B0E-8EB2-2CACD061E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MAC-Filterung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FD5B7C-F2DE-4FD4-B0F4-8F86D8A53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Verwendung einer Whitelist</a:t>
            </a:r>
          </a:p>
          <a:p>
            <a:r>
              <a:rPr lang="de-DE" dirty="0"/>
              <a:t>MAC Adressen (Media Access Control) sind eindeutig.</a:t>
            </a:r>
          </a:p>
          <a:p>
            <a:r>
              <a:rPr lang="de-DE" dirty="0"/>
              <a:t>Geräte deren MAC Adresse auf dieser Whitelist stehen dürfen sich mit dem Netzwerk Verbinden.</a:t>
            </a:r>
          </a:p>
        </p:txBody>
      </p:sp>
    </p:spTree>
    <p:extLst>
      <p:ext uri="{BB962C8B-B14F-4D97-AF65-F5344CB8AC3E}">
        <p14:creationId xmlns:p14="http://schemas.microsoft.com/office/powerpoint/2010/main" val="61805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EC7FB0-E280-41C2-A797-CBB6CEAEB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RADIUS-Server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8153B2-CE0E-41F7-9C58-11D0A6451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600" dirty="0"/>
              <a:t>Ein RADIUS-Server (Remote Authentication </a:t>
            </a:r>
            <a:r>
              <a:rPr lang="de-DE" sz="2600" dirty="0" err="1"/>
              <a:t>Dial</a:t>
            </a:r>
            <a:r>
              <a:rPr lang="de-DE" sz="2600" dirty="0"/>
              <a:t>-In User Service) ist ein Netzwerkdienst, der verwendet wird, um Benutzerauthentifizierung und -autorisierung für den Zugriff auf Netzwerke und Netzwerkdienste bereitzustellen. </a:t>
            </a:r>
          </a:p>
          <a:p>
            <a:pPr>
              <a:tabLst>
                <a:tab pos="1257300" algn="l"/>
              </a:tabLst>
            </a:pPr>
            <a:r>
              <a:rPr lang="de-DE" sz="2600" dirty="0"/>
              <a:t>Er kann für den zugriff auf Drahtlose Netzwerke, VPNs oder andere </a:t>
            </a:r>
            <a:r>
              <a:rPr lang="de-DE" sz="2600" dirty="0" err="1"/>
              <a:t>diesnte</a:t>
            </a:r>
            <a:r>
              <a:rPr lang="de-DE" sz="2600" dirty="0"/>
              <a:t> verwendet werde.</a:t>
            </a:r>
          </a:p>
          <a:p>
            <a:r>
              <a:rPr lang="de-DE" sz="2600" dirty="0"/>
              <a:t>Der RADIUS-Server verwendet ein Client-Server-Modell</a:t>
            </a:r>
          </a:p>
          <a:p>
            <a:r>
              <a:rPr lang="de-DE" sz="2600" dirty="0"/>
              <a:t>Hier sendet der </a:t>
            </a:r>
            <a:r>
              <a:rPr lang="de-DE" sz="2600" dirty="0" err="1"/>
              <a:t>client</a:t>
            </a:r>
            <a:r>
              <a:rPr lang="de-DE" sz="2600" dirty="0"/>
              <a:t> eine Authentifizierungsanfrage an den Server.</a:t>
            </a:r>
          </a:p>
          <a:p>
            <a:r>
              <a:rPr lang="de-DE" sz="2600" dirty="0"/>
              <a:t>Dieser überprüft dann die anfrage anhand einer Liste von Benutzernamen und Passwörtern und antwortet ob die anfrage erfolgreich war.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7707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A76BE7-5A44-4C62-A689-4479B3261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Aktuelle </a:t>
            </a:r>
            <a:r>
              <a:rPr lang="de-DE" dirty="0" err="1"/>
              <a:t>standards</a:t>
            </a:r>
            <a:r>
              <a:rPr lang="de-DE" dirty="0"/>
              <a:t> und neue Entwicklungen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898660-75A2-4DAF-816B-BF5C7C8906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IEEE 802.11b</a:t>
            </a:r>
          </a:p>
          <a:p>
            <a:r>
              <a:rPr lang="de-DE" dirty="0"/>
              <a:t>IEEE 802.11a</a:t>
            </a:r>
          </a:p>
          <a:p>
            <a:r>
              <a:rPr lang="de-DE" dirty="0"/>
              <a:t>IEEE 802.11g</a:t>
            </a:r>
          </a:p>
          <a:p>
            <a:r>
              <a:rPr lang="de-DE" dirty="0"/>
              <a:t>IEEE 802.11n</a:t>
            </a:r>
          </a:p>
          <a:p>
            <a:r>
              <a:rPr lang="de-DE" dirty="0"/>
              <a:t>IEEE 802.11ac</a:t>
            </a:r>
          </a:p>
          <a:p>
            <a:r>
              <a:rPr lang="de-DE" dirty="0"/>
              <a:t>IEEE 802.11ax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C2FFFA8-4A26-46FF-A286-90E04880CE7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WLAN 6 (IEEE 802.11ax)</a:t>
            </a:r>
          </a:p>
          <a:p>
            <a:r>
              <a:rPr lang="de-DE" dirty="0"/>
              <a:t>WLAN 6E (IEEE 802.11ax in der 6 GHz-Frequenzband)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Neue Technologien:</a:t>
            </a:r>
          </a:p>
          <a:p>
            <a:r>
              <a:rPr lang="en-US" dirty="0"/>
              <a:t>Low Range Wide Area Network (</a:t>
            </a:r>
            <a:r>
              <a:rPr lang="en-US" dirty="0" err="1"/>
              <a:t>LoRaWAN</a:t>
            </a:r>
            <a:r>
              <a:rPr lang="en-US" dirty="0"/>
              <a:t>) </a:t>
            </a:r>
          </a:p>
          <a:p>
            <a:r>
              <a:rPr lang="en-US" dirty="0"/>
              <a:t>Sigfox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5035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540</Words>
  <Application>Microsoft Office PowerPoint</Application>
  <PresentationFormat>Breitbild</PresentationFormat>
  <Paragraphs>52</Paragraphs>
  <Slides>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Symbol</vt:lpstr>
      <vt:lpstr>Office</vt:lpstr>
      <vt:lpstr>Maximale reichweite in der Realität</vt:lpstr>
      <vt:lpstr>Möglichkeiten zur Absicherung und Authentifizierung</vt:lpstr>
      <vt:lpstr>WEP (Wired Equivalent Privacy)</vt:lpstr>
      <vt:lpstr>WPA-PSK und WPA2-PSK</vt:lpstr>
      <vt:lpstr>MAC-Filterung</vt:lpstr>
      <vt:lpstr>RADIUS-Server</vt:lpstr>
      <vt:lpstr>Aktuelle standards und neue Entwicklungen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Maximale reichweite in der Realität</dc:title>
  <dc:creator>Krebs, Philipp</dc:creator>
  <cp:lastModifiedBy>Krebs, Philipp</cp:lastModifiedBy>
  <cp:revision>1</cp:revision>
  <dcterms:created xsi:type="dcterms:W3CDTF">2023-01-09T07:26:23Z</dcterms:created>
  <dcterms:modified xsi:type="dcterms:W3CDTF">2023-01-09T09:06:40Z</dcterms:modified>
</cp:coreProperties>
</file>