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  <p:sldMasterId id="2147483804" r:id="rId2"/>
  </p:sldMasterIdLst>
  <p:sldIdLst>
    <p:sldId id="256" r:id="rId3"/>
    <p:sldId id="257" r:id="rId4"/>
    <p:sldId id="258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32414D4-20B2-43E4-ADF9-AEA2652A7B62}" type="datetimeFigureOut">
              <a:rPr lang="en-IN" smtClean="0"/>
              <a:t>01-02-2020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64C2D7E-BF67-4C5C-9B02-55B9C9096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75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14D4-20B2-43E4-ADF9-AEA2652A7B62}" type="datetimeFigureOut">
              <a:rPr lang="en-IN" smtClean="0"/>
              <a:t>01-02-2020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2D7E-BF67-4C5C-9B02-55B9C9096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97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32414D4-20B2-43E4-ADF9-AEA2652A7B62}" type="datetimeFigureOut">
              <a:rPr lang="en-IN" smtClean="0"/>
              <a:t>01-02-2020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64C2D7E-BF67-4C5C-9B02-55B9C9096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59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32414D4-20B2-43E4-ADF9-AEA2652A7B62}" type="datetimeFigureOut">
              <a:rPr lang="en-IN" smtClean="0"/>
              <a:t>01-02-2020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64C2D7E-BF67-4C5C-9B02-55B9C90965AF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8625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32414D4-20B2-43E4-ADF9-AEA2652A7B62}" type="datetimeFigureOut">
              <a:rPr lang="en-IN" smtClean="0"/>
              <a:t>01-02-2020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64C2D7E-BF67-4C5C-9B02-55B9C9096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877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14D4-20B2-43E4-ADF9-AEA2652A7B62}" type="datetimeFigureOut">
              <a:rPr lang="en-IN" smtClean="0"/>
              <a:t>01-02-2020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2D7E-BF67-4C5C-9B02-55B9C9096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382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14D4-20B2-43E4-ADF9-AEA2652A7B62}" type="datetimeFigureOut">
              <a:rPr lang="en-IN" smtClean="0"/>
              <a:t>01-02-2020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2D7E-BF67-4C5C-9B02-55B9C9096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759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14D4-20B2-43E4-ADF9-AEA2652A7B62}" type="datetimeFigureOut">
              <a:rPr lang="en-IN" smtClean="0"/>
              <a:t>01-02-2020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2D7E-BF67-4C5C-9B02-55B9C9096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2055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32414D4-20B2-43E4-ADF9-AEA2652A7B62}" type="datetimeFigureOut">
              <a:rPr lang="en-IN" smtClean="0"/>
              <a:t>01-02-2020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64C2D7E-BF67-4C5C-9B02-55B9C9096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2548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14D4-20B2-43E4-ADF9-AEA2652A7B62}" type="datetimeFigureOut">
              <a:rPr lang="en-IN" smtClean="0"/>
              <a:t>01-02-2020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2D7E-BF67-4C5C-9B02-55B9C9096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9996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14D4-20B2-43E4-ADF9-AEA2652A7B62}" type="datetimeFigureOut">
              <a:rPr lang="en-IN" smtClean="0"/>
              <a:t>01-02-2020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2D7E-BF67-4C5C-9B02-55B9C9096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475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14D4-20B2-43E4-ADF9-AEA2652A7B62}" type="datetimeFigureOut">
              <a:rPr lang="en-IN" smtClean="0"/>
              <a:t>01-02-2020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2D7E-BF67-4C5C-9B02-55B9C9096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1388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14D4-20B2-43E4-ADF9-AEA2652A7B62}" type="datetimeFigureOut">
              <a:rPr lang="en-IN" smtClean="0"/>
              <a:t>01-02-2020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2D7E-BF67-4C5C-9B02-55B9C9096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8505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14D4-20B2-43E4-ADF9-AEA2652A7B62}" type="datetimeFigureOut">
              <a:rPr lang="en-IN" smtClean="0"/>
              <a:t>01-02-2020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2D7E-BF67-4C5C-9B02-55B9C9096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5860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14D4-20B2-43E4-ADF9-AEA2652A7B62}" type="datetimeFigureOut">
              <a:rPr lang="en-IN" smtClean="0"/>
              <a:t>01-02-2020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2D7E-BF67-4C5C-9B02-55B9C9096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9373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14D4-20B2-43E4-ADF9-AEA2652A7B62}" type="datetimeFigureOut">
              <a:rPr lang="en-IN" smtClean="0"/>
              <a:t>01-02-2020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2D7E-BF67-4C5C-9B02-55B9C9096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0103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14D4-20B2-43E4-ADF9-AEA2652A7B62}" type="datetimeFigureOut">
              <a:rPr lang="en-IN" smtClean="0"/>
              <a:t>01-02-2020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2D7E-BF67-4C5C-9B02-55B9C9096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8747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14D4-20B2-43E4-ADF9-AEA2652A7B62}" type="datetimeFigureOut">
              <a:rPr lang="en-IN" smtClean="0"/>
              <a:t>01-02-2020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2D7E-BF67-4C5C-9B02-55B9C9096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910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14D4-20B2-43E4-ADF9-AEA2652A7B62}" type="datetimeFigureOut">
              <a:rPr lang="en-IN" smtClean="0"/>
              <a:t>01-02-2020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2D7E-BF67-4C5C-9B02-55B9C9096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670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14D4-20B2-43E4-ADF9-AEA2652A7B62}" type="datetimeFigureOut">
              <a:rPr lang="en-IN" smtClean="0"/>
              <a:t>01-02-2020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2D7E-BF67-4C5C-9B02-55B9C9096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8289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14D4-20B2-43E4-ADF9-AEA2652A7B62}" type="datetimeFigureOut">
              <a:rPr lang="en-IN" smtClean="0"/>
              <a:t>01-02-2020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2D7E-BF67-4C5C-9B02-55B9C90965A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01682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14D4-20B2-43E4-ADF9-AEA2652A7B62}" type="datetimeFigureOut">
              <a:rPr lang="en-IN" smtClean="0"/>
              <a:t>01-02-2020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2D7E-BF67-4C5C-9B02-55B9C9096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763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32414D4-20B2-43E4-ADF9-AEA2652A7B62}" type="datetimeFigureOut">
              <a:rPr lang="en-IN" smtClean="0"/>
              <a:t>01-02-2020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64C2D7E-BF67-4C5C-9B02-55B9C9096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6866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14D4-20B2-43E4-ADF9-AEA2652A7B62}" type="datetimeFigureOut">
              <a:rPr lang="en-IN" smtClean="0"/>
              <a:t>01-02-2020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2D7E-BF67-4C5C-9B02-55B9C90965A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34005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14D4-20B2-43E4-ADF9-AEA2652A7B62}" type="datetimeFigureOut">
              <a:rPr lang="en-IN" smtClean="0"/>
              <a:t>01-02-2020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2D7E-BF67-4C5C-9B02-55B9C9096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3570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14D4-20B2-43E4-ADF9-AEA2652A7B62}" type="datetimeFigureOut">
              <a:rPr lang="en-IN" smtClean="0"/>
              <a:t>01-02-2020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2D7E-BF67-4C5C-9B02-55B9C9096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0074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14D4-20B2-43E4-ADF9-AEA2652A7B62}" type="datetimeFigureOut">
              <a:rPr lang="en-IN" smtClean="0"/>
              <a:t>01-02-2020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2D7E-BF67-4C5C-9B02-55B9C9096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837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14D4-20B2-43E4-ADF9-AEA2652A7B62}" type="datetimeFigureOut">
              <a:rPr lang="en-IN" smtClean="0"/>
              <a:t>01-02-2020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2D7E-BF67-4C5C-9B02-55B9C9096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972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14D4-20B2-43E4-ADF9-AEA2652A7B62}" type="datetimeFigureOut">
              <a:rPr lang="en-IN" smtClean="0"/>
              <a:t>01-02-2020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2D7E-BF67-4C5C-9B02-55B9C9096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384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14D4-20B2-43E4-ADF9-AEA2652A7B62}" type="datetimeFigureOut">
              <a:rPr lang="en-IN" smtClean="0"/>
              <a:t>01-02-2020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2D7E-BF67-4C5C-9B02-55B9C9096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221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14D4-20B2-43E4-ADF9-AEA2652A7B62}" type="datetimeFigureOut">
              <a:rPr lang="en-IN" smtClean="0"/>
              <a:t>01-02-2020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2D7E-BF67-4C5C-9B02-55B9C9096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900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14D4-20B2-43E4-ADF9-AEA2652A7B62}" type="datetimeFigureOut">
              <a:rPr lang="en-IN" smtClean="0"/>
              <a:t>01-02-2020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2D7E-BF67-4C5C-9B02-55B9C9096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21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14D4-20B2-43E4-ADF9-AEA2652A7B62}" type="datetimeFigureOut">
              <a:rPr lang="en-IN" smtClean="0"/>
              <a:t>01-02-2020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2D7E-BF67-4C5C-9B02-55B9C9096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965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414D4-20B2-43E4-ADF9-AEA2652A7B62}" type="datetimeFigureOut">
              <a:rPr lang="en-IN" smtClean="0"/>
              <a:t>01-02-2020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C2D7E-BF67-4C5C-9B02-55B9C9096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4713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414D4-20B2-43E4-ADF9-AEA2652A7B62}" type="datetimeFigureOut">
              <a:rPr lang="en-IN" smtClean="0"/>
              <a:t>01-02-2020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64C2D7E-BF67-4C5C-9B02-55B9C9096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56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6B2399-1629-4E6B-B3DA-88B8AAA3E86F}"/>
              </a:ext>
            </a:extLst>
          </p:cNvPr>
          <p:cNvSpPr txBox="1"/>
          <p:nvPr/>
        </p:nvSpPr>
        <p:spPr>
          <a:xfrm>
            <a:off x="7983415" y="6128238"/>
            <a:ext cx="369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	Why is depression?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483C71-2D69-4E4E-912F-83A34BAE2855}"/>
              </a:ext>
            </a:extLst>
          </p:cNvPr>
          <p:cNvSpPr txBox="1"/>
          <p:nvPr/>
        </p:nvSpPr>
        <p:spPr>
          <a:xfrm>
            <a:off x="293076" y="363415"/>
            <a:ext cx="369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Has it become a part of us?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AD3153-A3EF-40C9-B3E1-AA37526015D1}"/>
              </a:ext>
            </a:extLst>
          </p:cNvPr>
          <p:cNvSpPr/>
          <p:nvPr/>
        </p:nvSpPr>
        <p:spPr>
          <a:xfrm>
            <a:off x="3190856" y="2323237"/>
            <a:ext cx="547617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DEPERESSION?</a:t>
            </a:r>
          </a:p>
          <a:p>
            <a:pPr algn="ctr"/>
            <a:r>
              <a:rPr lang="en-US" sz="5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ISN`T IT VAGUE!!</a:t>
            </a:r>
            <a:endParaRPr lang="en-IN" sz="54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</p:spTree>
    <p:extLst>
      <p:ext uri="{BB962C8B-B14F-4D97-AF65-F5344CB8AC3E}">
        <p14:creationId xmlns:p14="http://schemas.microsoft.com/office/powerpoint/2010/main" val="3848142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7BDEC4-744D-4F4C-AD59-FA3A34E4491B}"/>
              </a:ext>
            </a:extLst>
          </p:cNvPr>
          <p:cNvSpPr txBox="1"/>
          <p:nvPr/>
        </p:nvSpPr>
        <p:spPr>
          <a:xfrm>
            <a:off x="237392" y="193431"/>
            <a:ext cx="71921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latin typeface="Forte" panose="03060902040502070203" pitchFamily="66" charset="0"/>
              </a:rPr>
              <a:t>Vision:</a:t>
            </a:r>
            <a:endParaRPr lang="en-IN" dirty="0">
              <a:latin typeface="Forte" panose="03060902040502070203" pitchFamily="66" charset="0"/>
            </a:endParaRPr>
          </a:p>
          <a:p>
            <a:endParaRPr lang="en-IN" dirty="0">
              <a:latin typeface="Forte" panose="03060902040502070203" pitchFamily="66" charset="0"/>
            </a:endParaRPr>
          </a:p>
          <a:p>
            <a:r>
              <a:rPr lang="en-IN" dirty="0">
                <a:latin typeface="Forte" panose="03060902040502070203" pitchFamily="66" charset="0"/>
              </a:rPr>
              <a:t>Depression being an ideal cause for major medical conditions of people across  the globe, and the vital reason that why these people didn`t get the treatment is that they never get to know that they are depressed until or unless they have words with a doctor or sometime people assume that they are depressed when they are not and in rest of the cases they are not known to their situation.</a:t>
            </a:r>
          </a:p>
          <a:p>
            <a:r>
              <a:rPr lang="en-IN" dirty="0">
                <a:latin typeface="Forte" panose="03060902040502070203" pitchFamily="66" charset="0"/>
              </a:rPr>
              <a:t>So, if there is something  that is easy to access and better user interface which will decide that a person is diagnosed with depression or not with maximum efficiency, then we can help them out by letting them know about their condition.</a:t>
            </a:r>
          </a:p>
          <a:p>
            <a:endParaRPr lang="en-IN" dirty="0">
              <a:latin typeface="Forte" panose="03060902040502070203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AD1C8B-D488-43C9-9649-EDEC4615C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661" y="3358661"/>
            <a:ext cx="4567604" cy="282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440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B0D6DF-187E-4EEB-8176-755D981F8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646" y="1998784"/>
            <a:ext cx="4630615" cy="46306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287972-4142-44AB-8772-DCB605BA626D}"/>
              </a:ext>
            </a:extLst>
          </p:cNvPr>
          <p:cNvSpPr txBox="1"/>
          <p:nvPr/>
        </p:nvSpPr>
        <p:spPr>
          <a:xfrm>
            <a:off x="123092" y="131885"/>
            <a:ext cx="88802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latin typeface="Forte" panose="03060902040502070203" pitchFamily="66" charset="0"/>
              </a:rPr>
              <a:t>Solution that we came across:</a:t>
            </a:r>
          </a:p>
          <a:p>
            <a:endParaRPr lang="en-IN" u="sng" dirty="0">
              <a:latin typeface="Forte" panose="03060902040502070203" pitchFamily="66" charset="0"/>
            </a:endParaRPr>
          </a:p>
          <a:p>
            <a:r>
              <a:rPr lang="en-IN" dirty="0">
                <a:latin typeface="Forte" panose="03060902040502070203" pitchFamily="66" charset="0"/>
              </a:rPr>
              <a:t>We thought of an idea why not to have an app or website that will have a user friendly interaction in which each element describes something weather it is the colour or the concept, With this idea we continue for a prototype that will use some parameters that are the sure signs of depression in a person, So the prototype demands the parameter in percentage ranging method(PRM) ,these parameters are also verified by the world health organisation (WHO) .</a:t>
            </a:r>
          </a:p>
        </p:txBody>
      </p:sp>
    </p:spTree>
    <p:extLst>
      <p:ext uri="{BB962C8B-B14F-4D97-AF65-F5344CB8AC3E}">
        <p14:creationId xmlns:p14="http://schemas.microsoft.com/office/powerpoint/2010/main" val="2881457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447157-3715-4D01-97AB-BF75A951AA71}"/>
              </a:ext>
            </a:extLst>
          </p:cNvPr>
          <p:cNvSpPr txBox="1"/>
          <p:nvPr/>
        </p:nvSpPr>
        <p:spPr>
          <a:xfrm>
            <a:off x="158262" y="202223"/>
            <a:ext cx="967153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latin typeface="Forte" panose="03060902040502070203" pitchFamily="66" charset="0"/>
              </a:rPr>
              <a:t>THE PARAMETERS:</a:t>
            </a:r>
          </a:p>
          <a:p>
            <a:endParaRPr lang="en-IN" dirty="0">
              <a:latin typeface="Forte" panose="03060902040502070203" pitchFamily="66" charset="0"/>
            </a:endParaRPr>
          </a:p>
          <a:p>
            <a:r>
              <a:rPr lang="en-IN" dirty="0">
                <a:latin typeface="Forte" panose="03060902040502070203" pitchFamily="66" charset="0"/>
              </a:rPr>
              <a:t>1.Diminished Energy activities (for at least two weeks)</a:t>
            </a:r>
          </a:p>
          <a:p>
            <a:endParaRPr lang="en-IN" dirty="0">
              <a:latin typeface="Forte" panose="03060902040502070203" pitchFamily="66" charset="0"/>
            </a:endParaRPr>
          </a:p>
          <a:p>
            <a:r>
              <a:rPr lang="en-IN" dirty="0">
                <a:latin typeface="Forte" panose="03060902040502070203" pitchFamily="66" charset="0"/>
              </a:rPr>
              <a:t>2.Anxiety </a:t>
            </a:r>
          </a:p>
          <a:p>
            <a:endParaRPr lang="en-IN" dirty="0">
              <a:latin typeface="Forte" panose="03060902040502070203" pitchFamily="66" charset="0"/>
            </a:endParaRPr>
          </a:p>
          <a:p>
            <a:r>
              <a:rPr lang="en-IN" dirty="0">
                <a:latin typeface="Forte" panose="03060902040502070203" pitchFamily="66" charset="0"/>
              </a:rPr>
              <a:t>3.Feeling of Guilt or low self worth.</a:t>
            </a:r>
          </a:p>
          <a:p>
            <a:endParaRPr lang="en-IN" dirty="0">
              <a:latin typeface="Forte" panose="03060902040502070203" pitchFamily="66" charset="0"/>
            </a:endParaRPr>
          </a:p>
          <a:p>
            <a:r>
              <a:rPr lang="en-IN" dirty="0">
                <a:latin typeface="Forte" panose="03060902040502070203" pitchFamily="66" charset="0"/>
              </a:rPr>
              <a:t>4.Easy irritability.</a:t>
            </a:r>
          </a:p>
          <a:p>
            <a:endParaRPr lang="en-IN" dirty="0">
              <a:latin typeface="Forte" panose="03060902040502070203" pitchFamily="66" charset="0"/>
            </a:endParaRPr>
          </a:p>
          <a:p>
            <a:r>
              <a:rPr lang="en-IN" dirty="0">
                <a:latin typeface="Forte" panose="03060902040502070203" pitchFamily="66" charset="0"/>
              </a:rPr>
              <a:t>5.Emotional Outbreaks.</a:t>
            </a:r>
          </a:p>
          <a:p>
            <a:endParaRPr lang="en-IN" dirty="0">
              <a:latin typeface="Forte" panose="03060902040502070203" pitchFamily="66" charset="0"/>
            </a:endParaRPr>
          </a:p>
          <a:p>
            <a:r>
              <a:rPr lang="en-IN" dirty="0">
                <a:latin typeface="Forte" panose="03060902040502070203" pitchFamily="66" charset="0"/>
              </a:rPr>
              <a:t>6.Apetite(over or low).</a:t>
            </a:r>
          </a:p>
          <a:p>
            <a:endParaRPr lang="en-IN" dirty="0">
              <a:latin typeface="Forte" panose="03060902040502070203" pitchFamily="66" charset="0"/>
            </a:endParaRPr>
          </a:p>
          <a:p>
            <a:r>
              <a:rPr lang="en-IN" dirty="0">
                <a:latin typeface="Forte" panose="03060902040502070203" pitchFamily="66" charset="0"/>
              </a:rPr>
              <a:t>7.Suicidal thoughts.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494DE5-1446-4847-B05B-61AA208DC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047" y="1205178"/>
            <a:ext cx="6482129" cy="364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13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743D05-9688-43BE-9603-386E25F66089}"/>
              </a:ext>
            </a:extLst>
          </p:cNvPr>
          <p:cNvSpPr txBox="1"/>
          <p:nvPr/>
        </p:nvSpPr>
        <p:spPr>
          <a:xfrm>
            <a:off x="202223" y="131885"/>
            <a:ext cx="89593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latin typeface="Forte" panose="03060902040502070203" pitchFamily="66" charset="0"/>
              </a:rPr>
              <a:t>ADVANTAGES:</a:t>
            </a:r>
          </a:p>
          <a:p>
            <a:endParaRPr lang="en-IN" dirty="0">
              <a:latin typeface="Forte" panose="03060902040502070203" pitchFamily="66" charset="0"/>
            </a:endParaRPr>
          </a:p>
          <a:p>
            <a:r>
              <a:rPr lang="en-IN" dirty="0">
                <a:latin typeface="Forte" panose="03060902040502070203" pitchFamily="66" charset="0"/>
              </a:rPr>
              <a:t>1.Easy Knowledge of state of mental health.</a:t>
            </a:r>
          </a:p>
          <a:p>
            <a:r>
              <a:rPr lang="en-IN" dirty="0">
                <a:latin typeface="Forte" panose="03060902040502070203" pitchFamily="66" charset="0"/>
              </a:rPr>
              <a:t>2.Can save thousands of </a:t>
            </a:r>
            <a:r>
              <a:rPr lang="en-IN" dirty="0" err="1">
                <a:latin typeface="Forte" panose="03060902040502070203" pitchFamily="66" charset="0"/>
              </a:rPr>
              <a:t>lifes</a:t>
            </a:r>
            <a:r>
              <a:rPr lang="en-IN" dirty="0">
                <a:latin typeface="Forte" panose="03060902040502070203" pitchFamily="66" charset="0"/>
              </a:rPr>
              <a:t> by letting them known about their disorder.</a:t>
            </a:r>
          </a:p>
          <a:p>
            <a:r>
              <a:rPr lang="en-IN" dirty="0">
                <a:latin typeface="Forte" panose="03060902040502070203" pitchFamily="66" charset="0"/>
              </a:rPr>
              <a:t>3.No social pressure of ones health is faced while using this interface.</a:t>
            </a:r>
          </a:p>
          <a:p>
            <a:r>
              <a:rPr lang="en-IN" dirty="0">
                <a:latin typeface="Forte" panose="03060902040502070203" pitchFamily="66" charset="0"/>
              </a:rPr>
              <a:t>4.This app/websites is the treatment itself.</a:t>
            </a:r>
          </a:p>
          <a:p>
            <a:endParaRPr lang="en-IN" dirty="0">
              <a:latin typeface="Forte" panose="03060902040502070203" pitchFamily="66" charset="0"/>
            </a:endParaRPr>
          </a:p>
          <a:p>
            <a:r>
              <a:rPr lang="en-IN" u="sng" dirty="0">
                <a:latin typeface="Forte" panose="03060902040502070203" pitchFamily="66" charset="0"/>
              </a:rPr>
              <a:t>FUTURE SCOPE:</a:t>
            </a:r>
          </a:p>
          <a:p>
            <a:endParaRPr lang="en-IN" dirty="0">
              <a:latin typeface="Forte" panose="03060902040502070203" pitchFamily="66" charset="0"/>
            </a:endParaRPr>
          </a:p>
          <a:p>
            <a:r>
              <a:rPr lang="en-IN" dirty="0">
                <a:latin typeface="Forte" panose="03060902040502070203" pitchFamily="66" charset="0"/>
              </a:rPr>
              <a:t>We can train the model for other </a:t>
            </a:r>
            <a:r>
              <a:rPr lang="en-IN" u="sng" dirty="0">
                <a:latin typeface="Forte" panose="03060902040502070203" pitchFamily="66" charset="0"/>
              </a:rPr>
              <a:t>MENTAL DISORDER </a:t>
            </a:r>
            <a:r>
              <a:rPr lang="en-IN" dirty="0">
                <a:latin typeface="Forte" panose="03060902040502070203" pitchFamily="66" charset="0"/>
              </a:rPr>
              <a:t>and </a:t>
            </a:r>
            <a:r>
              <a:rPr lang="en-IN" u="sng" dirty="0">
                <a:latin typeface="Forte" panose="03060902040502070203" pitchFamily="66" charset="0"/>
              </a:rPr>
              <a:t>MEDICAL APPLICATIONS</a:t>
            </a:r>
            <a:r>
              <a:rPr lang="en-IN" dirty="0">
                <a:latin typeface="Forte" panose="03060902040502070203" pitchFamily="66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275301-9A26-4A1A-B6B4-EE2AA0A04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897" y="2994207"/>
            <a:ext cx="6235212" cy="351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937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069142-5260-4B22-B645-C7C2EE4B94AD}"/>
              </a:ext>
            </a:extLst>
          </p:cNvPr>
          <p:cNvSpPr/>
          <p:nvPr/>
        </p:nvSpPr>
        <p:spPr>
          <a:xfrm>
            <a:off x="2813539" y="1929843"/>
            <a:ext cx="513099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u="sng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THANK YOU</a:t>
            </a:r>
            <a:r>
              <a:rPr lang="en-US" sz="54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259DD1-128E-4497-918B-FB1AC740D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0" y="3108149"/>
            <a:ext cx="4640547" cy="298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13258"/>
      </p:ext>
    </p:extLst>
  </p:cSld>
  <p:clrMapOvr>
    <a:masterClrMapping/>
  </p:clrMapOvr>
</p:sld>
</file>

<file path=ppt/theme/theme1.xml><?xml version="1.0" encoding="utf-8"?>
<a:theme xmlns:a="http://schemas.openxmlformats.org/drawingml/2006/main" name="1_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79</TotalTime>
  <Words>359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Century Gothic</vt:lpstr>
      <vt:lpstr>Forte</vt:lpstr>
      <vt:lpstr>Trebuchet MS</vt:lpstr>
      <vt:lpstr>Wingdings 3</vt:lpstr>
      <vt:lpstr>1_Vapor Trail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AYUSH TRIPATHI</dc:creator>
  <cp:lastModifiedBy>AYUSH TRIPATHI</cp:lastModifiedBy>
  <cp:revision>8</cp:revision>
  <dcterms:created xsi:type="dcterms:W3CDTF">2020-01-31T20:46:08Z</dcterms:created>
  <dcterms:modified xsi:type="dcterms:W3CDTF">2020-01-31T22:07:22Z</dcterms:modified>
</cp:coreProperties>
</file>