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7"/>
  </p:notesMasterIdLst>
  <p:sldIdLst>
    <p:sldId id="256" r:id="rId2"/>
    <p:sldId id="257" r:id="rId3"/>
    <p:sldId id="259" r:id="rId4"/>
    <p:sldId id="261" r:id="rId5"/>
    <p:sldId id="300" r:id="rId6"/>
    <p:sldId id="303" r:id="rId7"/>
    <p:sldId id="301" r:id="rId8"/>
    <p:sldId id="296" r:id="rId9"/>
    <p:sldId id="297" r:id="rId10"/>
    <p:sldId id="320" r:id="rId11"/>
    <p:sldId id="321" r:id="rId12"/>
    <p:sldId id="298" r:id="rId13"/>
    <p:sldId id="299" r:id="rId14"/>
    <p:sldId id="322" r:id="rId15"/>
    <p:sldId id="323" r:id="rId16"/>
    <p:sldId id="324" r:id="rId17"/>
    <p:sldId id="325" r:id="rId18"/>
    <p:sldId id="326" r:id="rId19"/>
    <p:sldId id="328" r:id="rId20"/>
    <p:sldId id="330" r:id="rId21"/>
    <p:sldId id="331" r:id="rId22"/>
    <p:sldId id="332" r:id="rId23"/>
    <p:sldId id="313" r:id="rId24"/>
    <p:sldId id="327" r:id="rId25"/>
    <p:sldId id="260" r:id="rId26"/>
  </p:sldIdLst>
  <p:sldSz cx="9144000" cy="5143500" type="screen16x9"/>
  <p:notesSz cx="6858000" cy="9144000"/>
  <p:embeddedFontLst>
    <p:embeddedFont>
      <p:font typeface="Roboto Slab" panose="020B0604020202020204" charset="0"/>
      <p:regular r:id="rId28"/>
      <p:bold r:id="rId29"/>
    </p:embeddedFont>
    <p:embeddedFont>
      <p:font typeface="Source Sans Pro" panose="020B0503030403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Χωρίς στυλ, χωρίς πλέγμα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Στυλ με θέμα 1 - Έμφαση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Στυλ με θέμα 1 - Έμφαση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Στυλ με θέμα 1 - Έμφαση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Στυλ με θέμα 1 - Έμφαση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Στυλ με θέμα 1 - Έμφαση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Στυλ με θέμα 2 - Έμφαση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Φωτεινό στυλ 1 - Έμφαση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Φωτεινό στυλ 1 - Έμφαση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47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3908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3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358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5130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7717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576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3564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028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7390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34655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534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81792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791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3574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376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318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4238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9735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19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 userDrawn="1"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133925" y="1248099"/>
            <a:ext cx="7300976" cy="8898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Detect pneumonia from bacteria or virus using chest X-ray images</a:t>
            </a:r>
            <a:endParaRPr lang="el-GR" sz="2800" dirty="0">
              <a:latin typeface="Roboto Slab" panose="020B0604020202020204" charset="0"/>
              <a:ea typeface="Roboto Slab" panose="020B0604020202020204" charset="0"/>
              <a:cs typeface="Arial" panose="020B0604020202020204" pitchFamily="34" charset="0"/>
            </a:endParaRPr>
          </a:p>
        </p:txBody>
      </p:sp>
      <p:pic>
        <p:nvPicPr>
          <p:cNvPr id="3" name="Εικόνα 2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0DBD9810-E9A9-4EA8-8CEC-32325AD99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" y="4647142"/>
            <a:ext cx="1493171" cy="4669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E1B6B9-2798-4DD4-A0B6-324FFD841BB7}"/>
              </a:ext>
            </a:extLst>
          </p:cNvPr>
          <p:cNvSpPr txBox="1"/>
          <p:nvPr/>
        </p:nvSpPr>
        <p:spPr>
          <a:xfrm>
            <a:off x="2040707" y="266639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Roboto Slab" panose="020B0604020202020204" charset="0"/>
                <a:ea typeface="Roboto Slab" panose="020B0604020202020204" charset="0"/>
                <a:cs typeface="Georgia"/>
                <a:sym typeface="Georgia"/>
              </a:rPr>
              <a:t>M.Sc</a:t>
            </a:r>
            <a:r>
              <a:rPr lang="en-US" sz="1400" dirty="0">
                <a:latin typeface="Roboto Slab" panose="020B0604020202020204" charset="0"/>
                <a:ea typeface="Roboto Slab" panose="020B0604020202020204" charset="0"/>
                <a:cs typeface="Georgia"/>
                <a:sym typeface="Georgia"/>
              </a:rPr>
              <a:t> Web Intelligence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4A633-1DDB-49C4-98AA-74AE76A9930A}"/>
              </a:ext>
            </a:extLst>
          </p:cNvPr>
          <p:cNvSpPr txBox="1"/>
          <p:nvPr/>
        </p:nvSpPr>
        <p:spPr>
          <a:xfrm>
            <a:off x="3136041" y="2252751"/>
            <a:ext cx="28719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400" dirty="0">
                <a:solidFill>
                  <a:schemeClr val="dk1"/>
                </a:solidFill>
                <a:latin typeface="Roboto Slab" panose="020B0604020202020204" charset="0"/>
                <a:ea typeface="Roboto Slab" panose="020B0604020202020204" charset="0"/>
                <a:cs typeface="Georgia"/>
                <a:sym typeface="Georgia"/>
              </a:rPr>
              <a:t>Μ20</a:t>
            </a:r>
            <a:r>
              <a:rPr lang="el-GR" dirty="0">
                <a:solidFill>
                  <a:schemeClr val="dk1"/>
                </a:solidFill>
                <a:latin typeface="Roboto Slab" panose="020B0604020202020204" charset="0"/>
                <a:ea typeface="Roboto Slab" panose="020B0604020202020204" charset="0"/>
                <a:cs typeface="Georgia"/>
                <a:sym typeface="Georgia"/>
              </a:rPr>
              <a:t>3</a:t>
            </a:r>
            <a:r>
              <a:rPr lang="el-GR" sz="1400" dirty="0">
                <a:solidFill>
                  <a:schemeClr val="dk1"/>
                </a:solidFill>
                <a:latin typeface="Roboto Slab" panose="020B0604020202020204" charset="0"/>
                <a:ea typeface="Roboto Slab" panose="020B0604020202020204" charset="0"/>
                <a:cs typeface="Georgia"/>
                <a:sym typeface="Georgia"/>
              </a:rPr>
              <a:t> – </a:t>
            </a:r>
            <a:r>
              <a:rPr lang="en-US" dirty="0" err="1">
                <a:solidFill>
                  <a:schemeClr val="dk1"/>
                </a:solidFill>
                <a:latin typeface="Roboto Slab" panose="020B0604020202020204" charset="0"/>
                <a:ea typeface="Roboto Slab" panose="020B0604020202020204" charset="0"/>
                <a:cs typeface="Georgia"/>
                <a:sym typeface="Georgia"/>
              </a:rPr>
              <a:t>Μηχ</a:t>
            </a:r>
            <a:r>
              <a:rPr lang="en-US" dirty="0">
                <a:solidFill>
                  <a:schemeClr val="dk1"/>
                </a:solidFill>
                <a:latin typeface="Roboto Slab" panose="020B0604020202020204" charset="0"/>
                <a:ea typeface="Roboto Slab" panose="020B0604020202020204" charset="0"/>
                <a:cs typeface="Georgia"/>
                <a:sym typeface="Georgia"/>
              </a:rPr>
              <a:t>ανική Μάθηση</a:t>
            </a:r>
            <a:endParaRPr lang="el-GR" sz="2000" dirty="0">
              <a:latin typeface="Roboto Slab" panose="020B0604020202020204" charset="0"/>
              <a:ea typeface="Roboto Slab" panose="020B0604020202020204" charset="0"/>
              <a:cs typeface="Georgia"/>
              <a:sym typeface="Georgi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CC7A9F-7C85-4401-ABD5-7A2A77A30B81}"/>
              </a:ext>
            </a:extLst>
          </p:cNvPr>
          <p:cNvSpPr txBox="1"/>
          <p:nvPr/>
        </p:nvSpPr>
        <p:spPr>
          <a:xfrm>
            <a:off x="2840077" y="3086567"/>
            <a:ext cx="353317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dirty="0">
                <a:solidFill>
                  <a:schemeClr val="dk1"/>
                </a:solidFill>
                <a:latin typeface="Roboto Slab" panose="020B0604020202020204" charset="0"/>
                <a:ea typeface="Roboto Slab" panose="020B0604020202020204" charset="0"/>
                <a:cs typeface="Georgia"/>
                <a:sym typeface="Georgia"/>
              </a:rPr>
              <a:t>Κύρος Γεώργιος ΑΜ : 112020</a:t>
            </a:r>
            <a:endParaRPr lang="en-US" sz="1600" dirty="0">
              <a:solidFill>
                <a:schemeClr val="dk1"/>
              </a:solidFill>
              <a:latin typeface="Roboto Slab" panose="020B0604020202020204" charset="0"/>
              <a:ea typeface="Roboto Slab" panose="020B0604020202020204" charset="0"/>
              <a:cs typeface="Georgia"/>
              <a:sym typeface="Georgia"/>
            </a:endParaRPr>
          </a:p>
          <a:p>
            <a:r>
              <a:rPr lang="en-US" sz="1600" dirty="0">
                <a:solidFill>
                  <a:schemeClr val="dk1"/>
                </a:solidFill>
                <a:latin typeface="Roboto Slab" panose="020B0604020202020204" charset="0"/>
                <a:ea typeface="Roboto Slab" panose="020B0604020202020204" charset="0"/>
                <a:cs typeface="Georgia"/>
                <a:sym typeface="Georgia"/>
              </a:rPr>
              <a:t>Μα</a:t>
            </a:r>
            <a:r>
              <a:rPr lang="en-US" sz="1600" dirty="0" err="1">
                <a:solidFill>
                  <a:schemeClr val="dk1"/>
                </a:solidFill>
                <a:latin typeface="Roboto Slab" panose="020B0604020202020204" charset="0"/>
                <a:ea typeface="Roboto Slab" panose="020B0604020202020204" charset="0"/>
                <a:cs typeface="Georgia"/>
                <a:sym typeface="Georgia"/>
              </a:rPr>
              <a:t>νώλ</a:t>
            </a:r>
            <a:r>
              <a:rPr lang="en-US" sz="1600" dirty="0">
                <a:solidFill>
                  <a:schemeClr val="dk1"/>
                </a:solidFill>
                <a:latin typeface="Roboto Slab" panose="020B0604020202020204" charset="0"/>
                <a:ea typeface="Roboto Slab" panose="020B0604020202020204" charset="0"/>
                <a:cs typeface="Georgia"/>
                <a:sym typeface="Georgia"/>
              </a:rPr>
              <a:t>ας</a:t>
            </a:r>
            <a:r>
              <a:rPr lang="el-GR" sz="1600" dirty="0">
                <a:solidFill>
                  <a:schemeClr val="dk1"/>
                </a:solidFill>
                <a:latin typeface="Roboto Slab" panose="020B0604020202020204" charset="0"/>
                <a:ea typeface="Roboto Slab" panose="020B0604020202020204" charset="0"/>
                <a:cs typeface="Georgia"/>
                <a:sym typeface="Georgi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 Slab" panose="020B0604020202020204" charset="0"/>
                <a:ea typeface="Roboto Slab" panose="020B0604020202020204" charset="0"/>
                <a:cs typeface="Georgia"/>
                <a:sym typeface="Georgia"/>
              </a:rPr>
              <a:t>Ιωάννης</a:t>
            </a:r>
            <a:r>
              <a:rPr lang="el-GR" sz="1600" dirty="0">
                <a:solidFill>
                  <a:schemeClr val="dk1"/>
                </a:solidFill>
                <a:latin typeface="Roboto Slab" panose="020B0604020202020204" charset="0"/>
                <a:ea typeface="Roboto Slab" panose="020B0604020202020204" charset="0"/>
                <a:cs typeface="Georgia"/>
                <a:sym typeface="Georgia"/>
              </a:rPr>
              <a:t> ΑΜ : 1</a:t>
            </a:r>
            <a:r>
              <a:rPr lang="en-US" sz="1600" dirty="0">
                <a:solidFill>
                  <a:schemeClr val="dk1"/>
                </a:solidFill>
                <a:latin typeface="Roboto Slab" panose="020B0604020202020204" charset="0"/>
                <a:ea typeface="Roboto Slab" panose="020B0604020202020204" charset="0"/>
                <a:cs typeface="Georgia"/>
                <a:sym typeface="Georgia"/>
              </a:rPr>
              <a:t>3</a:t>
            </a:r>
            <a:r>
              <a:rPr lang="el-GR" sz="1600" dirty="0">
                <a:solidFill>
                  <a:schemeClr val="dk1"/>
                </a:solidFill>
                <a:latin typeface="Roboto Slab" panose="020B0604020202020204" charset="0"/>
                <a:ea typeface="Roboto Slab" panose="020B0604020202020204" charset="0"/>
                <a:cs typeface="Georgia"/>
                <a:sym typeface="Georgia"/>
              </a:rPr>
              <a:t>2020</a:t>
            </a:r>
            <a:endParaRPr lang="el-GR" sz="1600" dirty="0"/>
          </a:p>
          <a:p>
            <a:endParaRPr lang="el-GR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l-GR" sz="1600" dirty="0">
              <a:solidFill>
                <a:schemeClr val="dk1"/>
              </a:solidFill>
              <a:latin typeface="Roboto Slab" panose="020B0604020202020204" charset="0"/>
              <a:ea typeface="Roboto Slab" panose="020B0604020202020204" charset="0"/>
              <a:cs typeface="Georgia"/>
              <a:sym typeface="Georgia"/>
            </a:endParaRPr>
          </a:p>
        </p:txBody>
      </p:sp>
      <p:sp>
        <p:nvSpPr>
          <p:cNvPr id="19" name="Google Shape;84;p14">
            <a:extLst>
              <a:ext uri="{FF2B5EF4-FFF2-40B4-BE49-F238E27FC236}">
                <a16:creationId xmlns:a16="http://schemas.microsoft.com/office/drawing/2014/main" id="{1CD93F5F-DBA3-44E8-B139-04F337E467CA}"/>
              </a:ext>
            </a:extLst>
          </p:cNvPr>
          <p:cNvSpPr/>
          <p:nvPr/>
        </p:nvSpPr>
        <p:spPr>
          <a:xfrm>
            <a:off x="6206545" y="2383202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89;p14">
            <a:extLst>
              <a:ext uri="{FF2B5EF4-FFF2-40B4-BE49-F238E27FC236}">
                <a16:creationId xmlns:a16="http://schemas.microsoft.com/office/drawing/2014/main" id="{EE3AA240-1E53-4E6B-980A-D474FD1CE1C0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6897445" y="3748802"/>
            <a:ext cx="12041" cy="1041623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90;p14">
            <a:extLst>
              <a:ext uri="{FF2B5EF4-FFF2-40B4-BE49-F238E27FC236}">
                <a16:creationId xmlns:a16="http://schemas.microsoft.com/office/drawing/2014/main" id="{EFDB8AE3-19BF-416C-AF29-2CE31AB6079F}"/>
              </a:ext>
            </a:extLst>
          </p:cNvPr>
          <p:cNvCxnSpPr>
            <a:cxnSpLocks/>
          </p:cNvCxnSpPr>
          <p:nvPr/>
        </p:nvCxnSpPr>
        <p:spPr>
          <a:xfrm>
            <a:off x="7160971" y="3688257"/>
            <a:ext cx="293071" cy="564917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91;p14">
            <a:extLst>
              <a:ext uri="{FF2B5EF4-FFF2-40B4-BE49-F238E27FC236}">
                <a16:creationId xmlns:a16="http://schemas.microsoft.com/office/drawing/2014/main" id="{B8DE18F3-EC9A-4499-A75D-D64BF8CCFC08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7385985" y="3548815"/>
            <a:ext cx="590504" cy="417248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52238B-8983-4FF2-B063-F567683CA030}"/>
              </a:ext>
            </a:extLst>
          </p:cNvPr>
          <p:cNvSpPr txBox="1"/>
          <p:nvPr/>
        </p:nvSpPr>
        <p:spPr>
          <a:xfrm>
            <a:off x="3907073" y="4790425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03</a:t>
            </a:r>
            <a:r>
              <a:rPr lang="el-GR" dirty="0"/>
              <a:t>/0</a:t>
            </a:r>
            <a:r>
              <a:rPr lang="en-US" dirty="0"/>
              <a:t>2</a:t>
            </a:r>
            <a:r>
              <a:rPr lang="el-GR" dirty="0"/>
              <a:t>/2021</a:t>
            </a:r>
          </a:p>
        </p:txBody>
      </p:sp>
      <p:sp>
        <p:nvSpPr>
          <p:cNvPr id="62" name="Google Shape;123;p18">
            <a:extLst>
              <a:ext uri="{FF2B5EF4-FFF2-40B4-BE49-F238E27FC236}">
                <a16:creationId xmlns:a16="http://schemas.microsoft.com/office/drawing/2014/main" id="{28294E25-F01B-4C73-867A-3EB093259426}"/>
              </a:ext>
            </a:extLst>
          </p:cNvPr>
          <p:cNvSpPr>
            <a:spLocks noChangeAspect="1"/>
          </p:cNvSpPr>
          <p:nvPr/>
        </p:nvSpPr>
        <p:spPr>
          <a:xfrm>
            <a:off x="6269183" y="2454661"/>
            <a:ext cx="1253760" cy="1238249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8101;p64">
            <a:extLst>
              <a:ext uri="{FF2B5EF4-FFF2-40B4-BE49-F238E27FC236}">
                <a16:creationId xmlns:a16="http://schemas.microsoft.com/office/drawing/2014/main" id="{222DFD36-BD70-4974-A78B-9303CF3F5926}"/>
              </a:ext>
            </a:extLst>
          </p:cNvPr>
          <p:cNvGrpSpPr>
            <a:grpSpLocks noChangeAspect="1"/>
          </p:cNvGrpSpPr>
          <p:nvPr/>
        </p:nvGrpSpPr>
        <p:grpSpPr>
          <a:xfrm>
            <a:off x="6398031" y="2594853"/>
            <a:ext cx="1009918" cy="957863"/>
            <a:chOff x="1325004" y="3820086"/>
            <a:chExt cx="278558" cy="278382"/>
          </a:xfrm>
        </p:grpSpPr>
        <p:sp>
          <p:nvSpPr>
            <p:cNvPr id="63" name="Google Shape;8117;p64">
              <a:extLst>
                <a:ext uri="{FF2B5EF4-FFF2-40B4-BE49-F238E27FC236}">
                  <a16:creationId xmlns:a16="http://schemas.microsoft.com/office/drawing/2014/main" id="{ED9FA672-E152-4985-AC16-86CC9597E0A7}"/>
                </a:ext>
              </a:extLst>
            </p:cNvPr>
            <p:cNvSpPr/>
            <p:nvPr/>
          </p:nvSpPr>
          <p:spPr>
            <a:xfrm>
              <a:off x="1325004" y="3820086"/>
              <a:ext cx="278558" cy="278382"/>
            </a:xfrm>
            <a:custGeom>
              <a:avLst/>
              <a:gdLst/>
              <a:ahLst/>
              <a:cxnLst/>
              <a:rect l="l" t="t" r="r" b="b"/>
              <a:pathLst>
                <a:path w="63165" h="63161" fill="none" extrusionOk="0">
                  <a:moveTo>
                    <a:pt x="63165" y="31580"/>
                  </a:moveTo>
                  <a:cubicBezTo>
                    <a:pt x="63165" y="49021"/>
                    <a:pt x="49025" y="63161"/>
                    <a:pt x="31585" y="63161"/>
                  </a:cubicBezTo>
                  <a:cubicBezTo>
                    <a:pt x="14140" y="63161"/>
                    <a:pt x="1" y="49021"/>
                    <a:pt x="1" y="31580"/>
                  </a:cubicBezTo>
                  <a:cubicBezTo>
                    <a:pt x="1" y="14140"/>
                    <a:pt x="14140" y="0"/>
                    <a:pt x="31585" y="0"/>
                  </a:cubicBezTo>
                  <a:cubicBezTo>
                    <a:pt x="49025" y="0"/>
                    <a:pt x="63165" y="14140"/>
                    <a:pt x="63165" y="3158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8127;p64">
              <a:extLst>
                <a:ext uri="{FF2B5EF4-FFF2-40B4-BE49-F238E27FC236}">
                  <a16:creationId xmlns:a16="http://schemas.microsoft.com/office/drawing/2014/main" id="{A3C6DCA3-4BCA-46B6-ABDD-7846A24E9699}"/>
                </a:ext>
              </a:extLst>
            </p:cNvPr>
            <p:cNvGrpSpPr/>
            <p:nvPr/>
          </p:nvGrpSpPr>
          <p:grpSpPr>
            <a:xfrm>
              <a:off x="1360364" y="3847835"/>
              <a:ext cx="208119" cy="224359"/>
              <a:chOff x="1360769" y="3847100"/>
              <a:chExt cx="208119" cy="224359"/>
            </a:xfrm>
          </p:grpSpPr>
          <p:sp>
            <p:nvSpPr>
              <p:cNvPr id="69" name="Google Shape;8128;p64">
                <a:extLst>
                  <a:ext uri="{FF2B5EF4-FFF2-40B4-BE49-F238E27FC236}">
                    <a16:creationId xmlns:a16="http://schemas.microsoft.com/office/drawing/2014/main" id="{E8C4DAC3-FF04-48BE-8E95-5D015688BE1B}"/>
                  </a:ext>
                </a:extLst>
              </p:cNvPr>
              <p:cNvSpPr/>
              <p:nvPr/>
            </p:nvSpPr>
            <p:spPr>
              <a:xfrm>
                <a:off x="1360769" y="3847113"/>
                <a:ext cx="99163" cy="224346"/>
              </a:xfrm>
              <a:custGeom>
                <a:avLst/>
                <a:gdLst/>
                <a:ahLst/>
                <a:cxnLst/>
                <a:rect l="l" t="t" r="r" b="b"/>
                <a:pathLst>
                  <a:path w="22486" h="50901" fill="none" extrusionOk="0">
                    <a:moveTo>
                      <a:pt x="22384" y="2729"/>
                    </a:moveTo>
                    <a:cubicBezTo>
                      <a:pt x="22333" y="2383"/>
                      <a:pt x="22249" y="2040"/>
                      <a:pt x="22128" y="1711"/>
                    </a:cubicBezTo>
                    <a:cubicBezTo>
                      <a:pt x="21742" y="675"/>
                      <a:pt x="20979" y="1"/>
                      <a:pt x="19582" y="1"/>
                    </a:cubicBezTo>
                    <a:cubicBezTo>
                      <a:pt x="17966" y="1"/>
                      <a:pt x="17204" y="913"/>
                      <a:pt x="16883" y="2229"/>
                    </a:cubicBezTo>
                    <a:cubicBezTo>
                      <a:pt x="13443" y="1682"/>
                      <a:pt x="10331" y="4356"/>
                      <a:pt x="10353" y="7840"/>
                    </a:cubicBezTo>
                    <a:cubicBezTo>
                      <a:pt x="10353" y="7997"/>
                      <a:pt x="10364" y="8150"/>
                      <a:pt x="10378" y="8300"/>
                    </a:cubicBezTo>
                    <a:cubicBezTo>
                      <a:pt x="7945" y="7307"/>
                      <a:pt x="5147" y="7957"/>
                      <a:pt x="3404" y="9923"/>
                    </a:cubicBezTo>
                    <a:cubicBezTo>
                      <a:pt x="1660" y="11889"/>
                      <a:pt x="1343" y="14742"/>
                      <a:pt x="2616" y="17040"/>
                    </a:cubicBezTo>
                    <a:cubicBezTo>
                      <a:pt x="930" y="18382"/>
                      <a:pt x="0" y="20454"/>
                      <a:pt x="120" y="22607"/>
                    </a:cubicBezTo>
                    <a:cubicBezTo>
                      <a:pt x="241" y="24755"/>
                      <a:pt x="1394" y="26714"/>
                      <a:pt x="3218" y="27860"/>
                    </a:cubicBezTo>
                    <a:cubicBezTo>
                      <a:pt x="748" y="30913"/>
                      <a:pt x="1707" y="35462"/>
                      <a:pt x="5202" y="37260"/>
                    </a:cubicBezTo>
                    <a:cubicBezTo>
                      <a:pt x="5173" y="37490"/>
                      <a:pt x="5162" y="37720"/>
                      <a:pt x="5162" y="37954"/>
                    </a:cubicBezTo>
                    <a:cubicBezTo>
                      <a:pt x="5162" y="40832"/>
                      <a:pt x="7125" y="43243"/>
                      <a:pt x="9784" y="43943"/>
                    </a:cubicBezTo>
                    <a:cubicBezTo>
                      <a:pt x="10776" y="46782"/>
                      <a:pt x="13818" y="48350"/>
                      <a:pt x="16708" y="47511"/>
                    </a:cubicBezTo>
                    <a:cubicBezTo>
                      <a:pt x="16835" y="49437"/>
                      <a:pt x="17525" y="50900"/>
                      <a:pt x="19582" y="50900"/>
                    </a:cubicBezTo>
                    <a:cubicBezTo>
                      <a:pt x="22482" y="50900"/>
                      <a:pt x="22439" y="48390"/>
                      <a:pt x="22482" y="48401"/>
                    </a:cubicBezTo>
                    <a:cubicBezTo>
                      <a:pt x="22486" y="48401"/>
                      <a:pt x="22417" y="2722"/>
                      <a:pt x="22384" y="272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 cmpd="sng">
                <a:solidFill>
                  <a:schemeClr val="accent1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" name="Google Shape;8129;p64">
                <a:extLst>
                  <a:ext uri="{FF2B5EF4-FFF2-40B4-BE49-F238E27FC236}">
                    <a16:creationId xmlns:a16="http://schemas.microsoft.com/office/drawing/2014/main" id="{FE30D837-E30B-47F8-86C6-DFD6E82D40E7}"/>
                  </a:ext>
                </a:extLst>
              </p:cNvPr>
              <p:cNvSpPr/>
              <p:nvPr/>
            </p:nvSpPr>
            <p:spPr>
              <a:xfrm>
                <a:off x="1418941" y="3907967"/>
                <a:ext cx="40718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9233" h="11642" fill="none" extrusionOk="0">
                    <a:moveTo>
                      <a:pt x="9233" y="1"/>
                    </a:moveTo>
                    <a:cubicBezTo>
                      <a:pt x="9233" y="1"/>
                      <a:pt x="0" y="570"/>
                      <a:pt x="2586" y="1164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8130;p64">
                <a:extLst>
                  <a:ext uri="{FF2B5EF4-FFF2-40B4-BE49-F238E27FC236}">
                    <a16:creationId xmlns:a16="http://schemas.microsoft.com/office/drawing/2014/main" id="{6F4B2F5A-D479-4D89-BAB8-2D2947E58203}"/>
                  </a:ext>
                </a:extLst>
              </p:cNvPr>
              <p:cNvSpPr/>
              <p:nvPr/>
            </p:nvSpPr>
            <p:spPr>
              <a:xfrm>
                <a:off x="1432983" y="3877824"/>
                <a:ext cx="26566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6024" h="5680" fill="none" extrusionOk="0">
                    <a:moveTo>
                      <a:pt x="1" y="1795"/>
                    </a:moveTo>
                    <a:cubicBezTo>
                      <a:pt x="1" y="1795"/>
                      <a:pt x="6023" y="0"/>
                      <a:pt x="6023" y="5680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8131;p64">
                <a:extLst>
                  <a:ext uri="{FF2B5EF4-FFF2-40B4-BE49-F238E27FC236}">
                    <a16:creationId xmlns:a16="http://schemas.microsoft.com/office/drawing/2014/main" id="{B362FED1-4D53-4FB2-A793-2640F9ED43C4}"/>
                  </a:ext>
                </a:extLst>
              </p:cNvPr>
              <p:cNvSpPr/>
              <p:nvPr/>
            </p:nvSpPr>
            <p:spPr>
              <a:xfrm>
                <a:off x="1406421" y="3881663"/>
                <a:ext cx="8727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1979" h="4809" fill="none" extrusionOk="0">
                    <a:moveTo>
                      <a:pt x="1" y="1"/>
                    </a:moveTo>
                    <a:cubicBezTo>
                      <a:pt x="1" y="1"/>
                      <a:pt x="1" y="2730"/>
                      <a:pt x="1978" y="4809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8132;p64">
                <a:extLst>
                  <a:ext uri="{FF2B5EF4-FFF2-40B4-BE49-F238E27FC236}">
                    <a16:creationId xmlns:a16="http://schemas.microsoft.com/office/drawing/2014/main" id="{FD434735-F970-4AE9-9488-9868D9B94652}"/>
                  </a:ext>
                </a:extLst>
              </p:cNvPr>
              <p:cNvSpPr/>
              <p:nvPr/>
            </p:nvSpPr>
            <p:spPr>
              <a:xfrm>
                <a:off x="1372301" y="3910479"/>
                <a:ext cx="51967" cy="15131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3433" fill="none" extrusionOk="0">
                    <a:moveTo>
                      <a:pt x="1" y="2663"/>
                    </a:moveTo>
                    <a:cubicBezTo>
                      <a:pt x="3364" y="0"/>
                      <a:pt x="6622" y="3433"/>
                      <a:pt x="6622" y="3433"/>
                    </a:cubicBezTo>
                    <a:cubicBezTo>
                      <a:pt x="6622" y="3433"/>
                      <a:pt x="7307" y="387"/>
                      <a:pt x="11783" y="1653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8133;p64">
                <a:extLst>
                  <a:ext uri="{FF2B5EF4-FFF2-40B4-BE49-F238E27FC236}">
                    <a16:creationId xmlns:a16="http://schemas.microsoft.com/office/drawing/2014/main" id="{45A8F33E-DA2B-46EE-BC17-E29ACB595E6F}"/>
                  </a:ext>
                </a:extLst>
              </p:cNvPr>
              <p:cNvSpPr/>
              <p:nvPr/>
            </p:nvSpPr>
            <p:spPr>
              <a:xfrm>
                <a:off x="1383436" y="3963823"/>
                <a:ext cx="27351" cy="50572"/>
              </a:xfrm>
              <a:custGeom>
                <a:avLst/>
                <a:gdLst/>
                <a:ahLst/>
                <a:cxnLst/>
                <a:rect l="l" t="t" r="r" b="b"/>
                <a:pathLst>
                  <a:path w="6202" h="11474" fill="none" extrusionOk="0">
                    <a:moveTo>
                      <a:pt x="22" y="11474"/>
                    </a:moveTo>
                    <a:cubicBezTo>
                      <a:pt x="22" y="11474"/>
                      <a:pt x="0" y="5735"/>
                      <a:pt x="4440" y="6297"/>
                    </a:cubicBezTo>
                    <a:cubicBezTo>
                      <a:pt x="4440" y="6297"/>
                      <a:pt x="2134" y="3149"/>
                      <a:pt x="6202" y="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8134;p64">
                <a:extLst>
                  <a:ext uri="{FF2B5EF4-FFF2-40B4-BE49-F238E27FC236}">
                    <a16:creationId xmlns:a16="http://schemas.microsoft.com/office/drawing/2014/main" id="{BB32CD82-988B-4C66-B7D2-536F3080C4BB}"/>
                  </a:ext>
                </a:extLst>
              </p:cNvPr>
              <p:cNvSpPr/>
              <p:nvPr/>
            </p:nvSpPr>
            <p:spPr>
              <a:xfrm>
                <a:off x="1398461" y="4014391"/>
                <a:ext cx="12132" cy="31518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7151" fill="none" extrusionOk="0">
                    <a:moveTo>
                      <a:pt x="2751" y="1"/>
                    </a:moveTo>
                    <a:cubicBezTo>
                      <a:pt x="2751" y="1"/>
                      <a:pt x="0" y="2963"/>
                      <a:pt x="1806" y="715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8135;p64">
                <a:extLst>
                  <a:ext uri="{FF2B5EF4-FFF2-40B4-BE49-F238E27FC236}">
                    <a16:creationId xmlns:a16="http://schemas.microsoft.com/office/drawing/2014/main" id="{24ACCA35-629E-45EB-81A9-336D683E5AE9}"/>
                  </a:ext>
                </a:extLst>
              </p:cNvPr>
              <p:cNvSpPr/>
              <p:nvPr/>
            </p:nvSpPr>
            <p:spPr>
              <a:xfrm>
                <a:off x="1424264" y="4012138"/>
                <a:ext cx="35284" cy="21165"/>
              </a:xfrm>
              <a:custGeom>
                <a:avLst/>
                <a:gdLst/>
                <a:ahLst/>
                <a:cxnLst/>
                <a:rect l="l" t="t" r="r" b="b"/>
                <a:pathLst>
                  <a:path w="8001" h="4802" fill="none" extrusionOk="0">
                    <a:moveTo>
                      <a:pt x="8000" y="512"/>
                    </a:moveTo>
                    <a:cubicBezTo>
                      <a:pt x="3783" y="1"/>
                      <a:pt x="1978" y="4087"/>
                      <a:pt x="1978" y="4087"/>
                    </a:cubicBezTo>
                    <a:cubicBezTo>
                      <a:pt x="1978" y="4087"/>
                      <a:pt x="858" y="3598"/>
                      <a:pt x="0" y="4802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8136;p64">
                <a:extLst>
                  <a:ext uri="{FF2B5EF4-FFF2-40B4-BE49-F238E27FC236}">
                    <a16:creationId xmlns:a16="http://schemas.microsoft.com/office/drawing/2014/main" id="{5D7D4DD6-DA18-4EAC-BA33-926D27410F24}"/>
                  </a:ext>
                </a:extLst>
              </p:cNvPr>
              <p:cNvSpPr/>
              <p:nvPr/>
            </p:nvSpPr>
            <p:spPr>
              <a:xfrm>
                <a:off x="1397156" y="3942280"/>
                <a:ext cx="31183" cy="17449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3959" fill="none" extrusionOk="0">
                    <a:moveTo>
                      <a:pt x="7070" y="1"/>
                    </a:moveTo>
                    <a:cubicBezTo>
                      <a:pt x="7070" y="1"/>
                      <a:pt x="2802" y="3959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8137;p64">
                <a:extLst>
                  <a:ext uri="{FF2B5EF4-FFF2-40B4-BE49-F238E27FC236}">
                    <a16:creationId xmlns:a16="http://schemas.microsoft.com/office/drawing/2014/main" id="{E8D63CB0-DA6C-4F80-BA9D-F65D0F954EC0}"/>
                  </a:ext>
                </a:extLst>
              </p:cNvPr>
              <p:cNvSpPr/>
              <p:nvPr/>
            </p:nvSpPr>
            <p:spPr>
              <a:xfrm>
                <a:off x="1428334" y="3973727"/>
                <a:ext cx="31214" cy="15378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3489" fill="none" extrusionOk="0">
                    <a:moveTo>
                      <a:pt x="0" y="1125"/>
                    </a:moveTo>
                    <a:cubicBezTo>
                      <a:pt x="0" y="1125"/>
                      <a:pt x="4411" y="1"/>
                      <a:pt x="7077" y="3488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138;p64">
                <a:extLst>
                  <a:ext uri="{FF2B5EF4-FFF2-40B4-BE49-F238E27FC236}">
                    <a16:creationId xmlns:a16="http://schemas.microsoft.com/office/drawing/2014/main" id="{603AC863-6090-493E-AA16-4805775FE816}"/>
                  </a:ext>
                </a:extLst>
              </p:cNvPr>
              <p:cNvSpPr/>
              <p:nvPr/>
            </p:nvSpPr>
            <p:spPr>
              <a:xfrm>
                <a:off x="1468924" y="3907967"/>
                <a:ext cx="40704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9230" h="11642" fill="none" extrusionOk="0">
                    <a:moveTo>
                      <a:pt x="0" y="1"/>
                    </a:moveTo>
                    <a:cubicBezTo>
                      <a:pt x="0" y="1"/>
                      <a:pt x="9229" y="570"/>
                      <a:pt x="6647" y="1164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39;p64">
                <a:extLst>
                  <a:ext uri="{FF2B5EF4-FFF2-40B4-BE49-F238E27FC236}">
                    <a16:creationId xmlns:a16="http://schemas.microsoft.com/office/drawing/2014/main" id="{E6964036-82D8-4DAA-8977-ADB1B7911FE1}"/>
                  </a:ext>
                </a:extLst>
              </p:cNvPr>
              <p:cNvSpPr/>
              <p:nvPr/>
            </p:nvSpPr>
            <p:spPr>
              <a:xfrm>
                <a:off x="1469021" y="3877824"/>
                <a:ext cx="26561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5680" fill="none" extrusionOk="0">
                    <a:moveTo>
                      <a:pt x="6023" y="1795"/>
                    </a:moveTo>
                    <a:cubicBezTo>
                      <a:pt x="6023" y="1795"/>
                      <a:pt x="0" y="0"/>
                      <a:pt x="0" y="5680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140;p64">
                <a:extLst>
                  <a:ext uri="{FF2B5EF4-FFF2-40B4-BE49-F238E27FC236}">
                    <a16:creationId xmlns:a16="http://schemas.microsoft.com/office/drawing/2014/main" id="{A79DA8BA-4E8B-4698-8040-0C27F0DF2C95}"/>
                  </a:ext>
                </a:extLst>
              </p:cNvPr>
              <p:cNvSpPr/>
              <p:nvPr/>
            </p:nvSpPr>
            <p:spPr>
              <a:xfrm>
                <a:off x="1513434" y="3881663"/>
                <a:ext cx="8710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4809" fill="none" extrusionOk="0">
                    <a:moveTo>
                      <a:pt x="1975" y="1"/>
                    </a:moveTo>
                    <a:cubicBezTo>
                      <a:pt x="1975" y="1"/>
                      <a:pt x="1975" y="2730"/>
                      <a:pt x="1" y="4809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141;p64">
                <a:extLst>
                  <a:ext uri="{FF2B5EF4-FFF2-40B4-BE49-F238E27FC236}">
                    <a16:creationId xmlns:a16="http://schemas.microsoft.com/office/drawing/2014/main" id="{2AFD8C15-3E8E-42FA-BF5D-E87A28DE49D0}"/>
                  </a:ext>
                </a:extLst>
              </p:cNvPr>
              <p:cNvSpPr/>
              <p:nvPr/>
            </p:nvSpPr>
            <p:spPr>
              <a:xfrm>
                <a:off x="1517778" y="3963823"/>
                <a:ext cx="27355" cy="50572"/>
              </a:xfrm>
              <a:custGeom>
                <a:avLst/>
                <a:gdLst/>
                <a:ahLst/>
                <a:cxnLst/>
                <a:rect l="l" t="t" r="r" b="b"/>
                <a:pathLst>
                  <a:path w="6203" h="11474" fill="none" extrusionOk="0">
                    <a:moveTo>
                      <a:pt x="6181" y="11474"/>
                    </a:moveTo>
                    <a:cubicBezTo>
                      <a:pt x="6181" y="11474"/>
                      <a:pt x="6202" y="5735"/>
                      <a:pt x="1767" y="6297"/>
                    </a:cubicBezTo>
                    <a:cubicBezTo>
                      <a:pt x="1767" y="6297"/>
                      <a:pt x="4068" y="3149"/>
                      <a:pt x="1" y="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142;p64">
                <a:extLst>
                  <a:ext uri="{FF2B5EF4-FFF2-40B4-BE49-F238E27FC236}">
                    <a16:creationId xmlns:a16="http://schemas.microsoft.com/office/drawing/2014/main" id="{F60FAC06-8886-4CF5-8384-67CF2AA869DD}"/>
                  </a:ext>
                </a:extLst>
              </p:cNvPr>
              <p:cNvSpPr/>
              <p:nvPr/>
            </p:nvSpPr>
            <p:spPr>
              <a:xfrm>
                <a:off x="1517990" y="4014391"/>
                <a:ext cx="12119" cy="31518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7151" fill="none" extrusionOk="0">
                    <a:moveTo>
                      <a:pt x="0" y="1"/>
                    </a:moveTo>
                    <a:cubicBezTo>
                      <a:pt x="0" y="1"/>
                      <a:pt x="2747" y="2963"/>
                      <a:pt x="942" y="715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143;p64">
                <a:extLst>
                  <a:ext uri="{FF2B5EF4-FFF2-40B4-BE49-F238E27FC236}">
                    <a16:creationId xmlns:a16="http://schemas.microsoft.com/office/drawing/2014/main" id="{1D261200-B984-4520-B194-EDCE40B74ACD}"/>
                  </a:ext>
                </a:extLst>
              </p:cNvPr>
              <p:cNvSpPr/>
              <p:nvPr/>
            </p:nvSpPr>
            <p:spPr>
              <a:xfrm>
                <a:off x="1469021" y="4012138"/>
                <a:ext cx="35298" cy="21165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4802" fill="none" extrusionOk="0">
                    <a:moveTo>
                      <a:pt x="0" y="512"/>
                    </a:moveTo>
                    <a:cubicBezTo>
                      <a:pt x="4217" y="1"/>
                      <a:pt x="6023" y="4087"/>
                      <a:pt x="6023" y="4087"/>
                    </a:cubicBezTo>
                    <a:cubicBezTo>
                      <a:pt x="6023" y="4087"/>
                      <a:pt x="7143" y="3598"/>
                      <a:pt x="8004" y="4802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144;p64">
                <a:extLst>
                  <a:ext uri="{FF2B5EF4-FFF2-40B4-BE49-F238E27FC236}">
                    <a16:creationId xmlns:a16="http://schemas.microsoft.com/office/drawing/2014/main" id="{ABAEED2E-6184-4945-8116-906D021EAC34}"/>
                  </a:ext>
                </a:extLst>
              </p:cNvPr>
              <p:cNvSpPr/>
              <p:nvPr/>
            </p:nvSpPr>
            <p:spPr>
              <a:xfrm>
                <a:off x="1500244" y="3942280"/>
                <a:ext cx="31183" cy="17449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3959" fill="none" extrusionOk="0">
                    <a:moveTo>
                      <a:pt x="1" y="1"/>
                    </a:moveTo>
                    <a:cubicBezTo>
                      <a:pt x="1" y="1"/>
                      <a:pt x="4265" y="3959"/>
                      <a:pt x="7070" y="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145;p64">
                <a:extLst>
                  <a:ext uri="{FF2B5EF4-FFF2-40B4-BE49-F238E27FC236}">
                    <a16:creationId xmlns:a16="http://schemas.microsoft.com/office/drawing/2014/main" id="{F07D3400-5BBE-4972-9086-F5A56BACF4D0}"/>
                  </a:ext>
                </a:extLst>
              </p:cNvPr>
              <p:cNvSpPr/>
              <p:nvPr/>
            </p:nvSpPr>
            <p:spPr>
              <a:xfrm>
                <a:off x="1469021" y="3973727"/>
                <a:ext cx="31227" cy="15378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3489" fill="none" extrusionOk="0">
                    <a:moveTo>
                      <a:pt x="7081" y="1125"/>
                    </a:moveTo>
                    <a:cubicBezTo>
                      <a:pt x="7081" y="1125"/>
                      <a:pt x="2670" y="1"/>
                      <a:pt x="0" y="3488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146;p64">
                <a:extLst>
                  <a:ext uri="{FF2B5EF4-FFF2-40B4-BE49-F238E27FC236}">
                    <a16:creationId xmlns:a16="http://schemas.microsoft.com/office/drawing/2014/main" id="{E7B806C2-35EF-434A-87A9-1C356A570BF0}"/>
                  </a:ext>
                </a:extLst>
              </p:cNvPr>
              <p:cNvSpPr/>
              <p:nvPr/>
            </p:nvSpPr>
            <p:spPr>
              <a:xfrm>
                <a:off x="1504314" y="3910479"/>
                <a:ext cx="51950" cy="15131"/>
              </a:xfrm>
              <a:custGeom>
                <a:avLst/>
                <a:gdLst/>
                <a:ahLst/>
                <a:cxnLst/>
                <a:rect l="l" t="t" r="r" b="b"/>
                <a:pathLst>
                  <a:path w="11780" h="3433" fill="none" extrusionOk="0">
                    <a:moveTo>
                      <a:pt x="11780" y="2663"/>
                    </a:moveTo>
                    <a:cubicBezTo>
                      <a:pt x="8420" y="0"/>
                      <a:pt x="5162" y="3433"/>
                      <a:pt x="5162" y="3433"/>
                    </a:cubicBezTo>
                    <a:cubicBezTo>
                      <a:pt x="5162" y="3433"/>
                      <a:pt x="4473" y="387"/>
                      <a:pt x="1" y="1653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147;p64">
                <a:extLst>
                  <a:ext uri="{FF2B5EF4-FFF2-40B4-BE49-F238E27FC236}">
                    <a16:creationId xmlns:a16="http://schemas.microsoft.com/office/drawing/2014/main" id="{C4A86A25-AE93-472C-9424-BF4DD7AA31A6}"/>
                  </a:ext>
                </a:extLst>
              </p:cNvPr>
              <p:cNvSpPr/>
              <p:nvPr/>
            </p:nvSpPr>
            <p:spPr>
              <a:xfrm>
                <a:off x="1469738" y="3847100"/>
                <a:ext cx="99150" cy="224346"/>
              </a:xfrm>
              <a:custGeom>
                <a:avLst/>
                <a:gdLst/>
                <a:ahLst/>
                <a:cxnLst/>
                <a:rect l="l" t="t" r="r" b="b"/>
                <a:pathLst>
                  <a:path w="22483" h="50901" fill="none" extrusionOk="0">
                    <a:moveTo>
                      <a:pt x="99" y="2729"/>
                    </a:moveTo>
                    <a:cubicBezTo>
                      <a:pt x="150" y="2383"/>
                      <a:pt x="237" y="2040"/>
                      <a:pt x="354" y="1711"/>
                    </a:cubicBezTo>
                    <a:cubicBezTo>
                      <a:pt x="744" y="675"/>
                      <a:pt x="1503" y="1"/>
                      <a:pt x="2900" y="1"/>
                    </a:cubicBezTo>
                    <a:cubicBezTo>
                      <a:pt x="4516" y="1"/>
                      <a:pt x="5282" y="913"/>
                      <a:pt x="5600" y="2229"/>
                    </a:cubicBezTo>
                    <a:cubicBezTo>
                      <a:pt x="9040" y="1682"/>
                      <a:pt x="12151" y="4356"/>
                      <a:pt x="12130" y="7840"/>
                    </a:cubicBezTo>
                    <a:cubicBezTo>
                      <a:pt x="12130" y="7997"/>
                      <a:pt x="12119" y="8150"/>
                      <a:pt x="12108" y="8300"/>
                    </a:cubicBezTo>
                    <a:cubicBezTo>
                      <a:pt x="14541" y="7307"/>
                      <a:pt x="17335" y="7957"/>
                      <a:pt x="19082" y="9923"/>
                    </a:cubicBezTo>
                    <a:cubicBezTo>
                      <a:pt x="20826" y="11889"/>
                      <a:pt x="21140" y="14742"/>
                      <a:pt x="19867" y="17040"/>
                    </a:cubicBezTo>
                    <a:cubicBezTo>
                      <a:pt x="21552" y="18379"/>
                      <a:pt x="22482" y="20454"/>
                      <a:pt x="22362" y="22603"/>
                    </a:cubicBezTo>
                    <a:cubicBezTo>
                      <a:pt x="22242" y="24755"/>
                      <a:pt x="21089" y="26714"/>
                      <a:pt x="19265" y="27860"/>
                    </a:cubicBezTo>
                    <a:cubicBezTo>
                      <a:pt x="20440" y="29308"/>
                      <a:pt x="20896" y="31205"/>
                      <a:pt x="20512" y="33029"/>
                    </a:cubicBezTo>
                    <a:cubicBezTo>
                      <a:pt x="20126" y="34853"/>
                      <a:pt x="18940" y="36407"/>
                      <a:pt x="17284" y="37257"/>
                    </a:cubicBezTo>
                    <a:cubicBezTo>
                      <a:pt x="17310" y="37487"/>
                      <a:pt x="17321" y="37720"/>
                      <a:pt x="17324" y="37950"/>
                    </a:cubicBezTo>
                    <a:cubicBezTo>
                      <a:pt x="17321" y="40766"/>
                      <a:pt x="15420" y="43225"/>
                      <a:pt x="12699" y="43940"/>
                    </a:cubicBezTo>
                    <a:cubicBezTo>
                      <a:pt x="11710" y="46782"/>
                      <a:pt x="8664" y="48350"/>
                      <a:pt x="5778" y="47507"/>
                    </a:cubicBezTo>
                    <a:cubicBezTo>
                      <a:pt x="5647" y="49434"/>
                      <a:pt x="4958" y="50900"/>
                      <a:pt x="2900" y="50900"/>
                    </a:cubicBezTo>
                    <a:cubicBezTo>
                      <a:pt x="0" y="50900"/>
                      <a:pt x="40" y="48390"/>
                      <a:pt x="0" y="48401"/>
                    </a:cubicBezTo>
                    <a:cubicBezTo>
                      <a:pt x="0" y="48401"/>
                      <a:pt x="69" y="2722"/>
                      <a:pt x="99" y="272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" name="Google Shape;8149;p64">
              <a:extLst>
                <a:ext uri="{FF2B5EF4-FFF2-40B4-BE49-F238E27FC236}">
                  <a16:creationId xmlns:a16="http://schemas.microsoft.com/office/drawing/2014/main" id="{26EAF5DF-BCCC-4B30-90BB-672760B38A28}"/>
                </a:ext>
              </a:extLst>
            </p:cNvPr>
            <p:cNvSpPr/>
            <p:nvPr/>
          </p:nvSpPr>
          <p:spPr>
            <a:xfrm>
              <a:off x="1545645" y="4049730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6" y="1"/>
                  </a:moveTo>
                  <a:cubicBezTo>
                    <a:pt x="1806" y="1"/>
                    <a:pt x="828" y="654"/>
                    <a:pt x="416" y="1653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7"/>
                    <a:pt x="2190" y="5349"/>
                    <a:pt x="2886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5"/>
                  </a:cubicBezTo>
                  <a:cubicBezTo>
                    <a:pt x="5560" y="1197"/>
                    <a:pt x="4363" y="1"/>
                    <a:pt x="288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155;p64">
              <a:extLst>
                <a:ext uri="{FF2B5EF4-FFF2-40B4-BE49-F238E27FC236}">
                  <a16:creationId xmlns:a16="http://schemas.microsoft.com/office/drawing/2014/main" id="{F1CE6F83-054E-4EC0-8FE0-29D4365675A4}"/>
                </a:ext>
              </a:extLst>
            </p:cNvPr>
            <p:cNvSpPr/>
            <p:nvPr/>
          </p:nvSpPr>
          <p:spPr>
            <a:xfrm>
              <a:off x="1357708" y="3848642"/>
              <a:ext cx="24542" cy="23585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0"/>
                  </a:moveTo>
                  <a:cubicBezTo>
                    <a:pt x="1807" y="0"/>
                    <a:pt x="833" y="653"/>
                    <a:pt x="417" y="1653"/>
                  </a:cubicBezTo>
                  <a:cubicBezTo>
                    <a:pt x="1" y="2652"/>
                    <a:pt x="231" y="3801"/>
                    <a:pt x="997" y="4567"/>
                  </a:cubicBezTo>
                  <a:cubicBezTo>
                    <a:pt x="1509" y="5080"/>
                    <a:pt x="2193" y="5350"/>
                    <a:pt x="2888" y="5350"/>
                  </a:cubicBezTo>
                  <a:cubicBezTo>
                    <a:pt x="3233" y="5350"/>
                    <a:pt x="3580" y="5284"/>
                    <a:pt x="3912" y="5147"/>
                  </a:cubicBezTo>
                  <a:cubicBezTo>
                    <a:pt x="4911" y="4731"/>
                    <a:pt x="5564" y="3757"/>
                    <a:pt x="5564" y="2678"/>
                  </a:cubicBezTo>
                  <a:cubicBezTo>
                    <a:pt x="5564" y="1200"/>
                    <a:pt x="4364" y="0"/>
                    <a:pt x="289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156;p64">
              <a:extLst>
                <a:ext uri="{FF2B5EF4-FFF2-40B4-BE49-F238E27FC236}">
                  <a16:creationId xmlns:a16="http://schemas.microsoft.com/office/drawing/2014/main" id="{9019DD27-7EAB-43DA-BE65-1D3048C4058D}"/>
                </a:ext>
              </a:extLst>
            </p:cNvPr>
            <p:cNvSpPr/>
            <p:nvPr/>
          </p:nvSpPr>
          <p:spPr>
            <a:xfrm>
              <a:off x="1357708" y="4049730"/>
              <a:ext cx="24542" cy="23585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1"/>
                  </a:moveTo>
                  <a:cubicBezTo>
                    <a:pt x="1807" y="1"/>
                    <a:pt x="833" y="654"/>
                    <a:pt x="417" y="1653"/>
                  </a:cubicBezTo>
                  <a:cubicBezTo>
                    <a:pt x="1" y="2653"/>
                    <a:pt x="231" y="3802"/>
                    <a:pt x="997" y="4568"/>
                  </a:cubicBezTo>
                  <a:cubicBezTo>
                    <a:pt x="1510" y="5078"/>
                    <a:pt x="2195" y="5350"/>
                    <a:pt x="2891" y="5350"/>
                  </a:cubicBezTo>
                  <a:cubicBezTo>
                    <a:pt x="3235" y="5350"/>
                    <a:pt x="3581" y="5284"/>
                    <a:pt x="3912" y="5148"/>
                  </a:cubicBezTo>
                  <a:cubicBezTo>
                    <a:pt x="4911" y="4732"/>
                    <a:pt x="5564" y="3758"/>
                    <a:pt x="5564" y="2675"/>
                  </a:cubicBezTo>
                  <a:cubicBezTo>
                    <a:pt x="5564" y="1197"/>
                    <a:pt x="4364" y="1"/>
                    <a:pt x="2890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159;p64">
              <a:extLst>
                <a:ext uri="{FF2B5EF4-FFF2-40B4-BE49-F238E27FC236}">
                  <a16:creationId xmlns:a16="http://schemas.microsoft.com/office/drawing/2014/main" id="{8763392E-B681-4BDE-ADB6-157B4AC613E2}"/>
                </a:ext>
              </a:extLst>
            </p:cNvPr>
            <p:cNvSpPr/>
            <p:nvPr/>
          </p:nvSpPr>
          <p:spPr>
            <a:xfrm>
              <a:off x="1548251" y="384864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6" y="4567"/>
                  </a:cubicBezTo>
                  <a:cubicBezTo>
                    <a:pt x="1507" y="5078"/>
                    <a:pt x="2192" y="5350"/>
                    <a:pt x="2890" y="5350"/>
                  </a:cubicBezTo>
                  <a:cubicBezTo>
                    <a:pt x="3234" y="5350"/>
                    <a:pt x="3581" y="5283"/>
                    <a:pt x="3911" y="5147"/>
                  </a:cubicBezTo>
                  <a:cubicBezTo>
                    <a:pt x="4910" y="4731"/>
                    <a:pt x="5560" y="3757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160861" y="96036"/>
            <a:ext cx="7571700" cy="4449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Τεχνητά </a:t>
            </a:r>
            <a:r>
              <a:rPr lang="el-GR" dirty="0" err="1"/>
              <a:t>Νευρωνικά</a:t>
            </a:r>
            <a:r>
              <a:rPr lang="el-GR" dirty="0"/>
              <a:t> Δίκτυα (</a:t>
            </a:r>
            <a:r>
              <a:rPr lang="en-US" dirty="0"/>
              <a:t>ANNs</a:t>
            </a:r>
            <a:r>
              <a:rPr lang="el-GR" dirty="0"/>
              <a:t>)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</a:t>
            </a:r>
            <a:endParaRPr dirty="0"/>
          </a:p>
        </p:txBody>
      </p:sp>
      <p:cxnSp>
        <p:nvCxnSpPr>
          <p:cNvPr id="11" name="Google Shape;122;p18">
            <a:extLst>
              <a:ext uri="{FF2B5EF4-FFF2-40B4-BE49-F238E27FC236}">
                <a16:creationId xmlns:a16="http://schemas.microsoft.com/office/drawing/2014/main" id="{4A466ED7-6649-4890-83EB-83B1D8F152B5}"/>
              </a:ext>
            </a:extLst>
          </p:cNvPr>
          <p:cNvCxnSpPr>
            <a:cxnSpLocks/>
          </p:cNvCxnSpPr>
          <p:nvPr/>
        </p:nvCxnSpPr>
        <p:spPr>
          <a:xfrm flipH="1">
            <a:off x="0" y="554399"/>
            <a:ext cx="6948999" cy="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7F9F397B-2FEB-4352-8EEB-839949B5D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45" y="991179"/>
            <a:ext cx="6010275" cy="2819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D7C32-91EE-4A2A-84F3-6F240539E17D}"/>
              </a:ext>
            </a:extLst>
          </p:cNvPr>
          <p:cNvSpPr txBox="1"/>
          <p:nvPr/>
        </p:nvSpPr>
        <p:spPr>
          <a:xfrm>
            <a:off x="1149928" y="4015884"/>
            <a:ext cx="52647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Roboto Slab" panose="020B0604020202020204" charset="0"/>
                <a:ea typeface="Roboto Slab" panose="020B0604020202020204" charset="0"/>
              </a:rPr>
              <a:t>Πηγή</a:t>
            </a:r>
            <a:r>
              <a:rPr lang="en-US" sz="800" dirty="0">
                <a:latin typeface="Roboto Slab" panose="020B0604020202020204" charset="0"/>
                <a:ea typeface="Roboto Slab" panose="020B0604020202020204" charset="0"/>
              </a:rPr>
              <a:t> :</a:t>
            </a:r>
            <a:r>
              <a:rPr lang="el-GR" sz="800" dirty="0">
                <a:latin typeface="Roboto Slab" panose="020B0604020202020204" charset="0"/>
                <a:ea typeface="Roboto Slab" panose="020B0604020202020204" charset="0"/>
              </a:rPr>
              <a:t>  </a:t>
            </a:r>
            <a:r>
              <a:rPr lang="el-GR" sz="800" b="1" dirty="0">
                <a:latin typeface="Roboto Slab" panose="020B0604020202020204" charset="0"/>
                <a:ea typeface="Roboto Slab" panose="020B0604020202020204" charset="0"/>
              </a:rPr>
              <a:t>‘’</a:t>
            </a:r>
            <a:r>
              <a:rPr lang="en-US" sz="800" b="1" dirty="0">
                <a:latin typeface="Roboto Slab" panose="020B0604020202020204" charset="0"/>
                <a:ea typeface="Roboto Slab" panose="020B0604020202020204" charset="0"/>
              </a:rPr>
              <a:t>Hand Gesture Recognition Using Different</a:t>
            </a:r>
            <a:r>
              <a:rPr lang="el-GR" sz="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800" b="1" dirty="0">
                <a:latin typeface="Roboto Slab" panose="020B0604020202020204" charset="0"/>
                <a:ea typeface="Roboto Slab" panose="020B0604020202020204" charset="0"/>
              </a:rPr>
              <a:t>Algorithms Based on Artificial Neural Network</a:t>
            </a:r>
            <a:r>
              <a:rPr lang="el-GR" sz="800" b="1" dirty="0">
                <a:latin typeface="Roboto Slab" panose="020B0604020202020204" charset="0"/>
                <a:ea typeface="Roboto Slab" panose="020B0604020202020204" charset="0"/>
              </a:rPr>
              <a:t>‘’</a:t>
            </a:r>
          </a:p>
        </p:txBody>
      </p:sp>
    </p:spTree>
    <p:extLst>
      <p:ext uri="{BB962C8B-B14F-4D97-AF65-F5344CB8AC3E}">
        <p14:creationId xmlns:p14="http://schemas.microsoft.com/office/powerpoint/2010/main" val="3184074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160861" y="96036"/>
            <a:ext cx="7571700" cy="4449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Συνελικτικά</a:t>
            </a:r>
            <a:r>
              <a:rPr lang="el-GR" dirty="0"/>
              <a:t> </a:t>
            </a:r>
            <a:r>
              <a:rPr lang="el-GR" dirty="0" err="1"/>
              <a:t>Νευρωνικά</a:t>
            </a:r>
            <a:r>
              <a:rPr lang="el-GR" dirty="0"/>
              <a:t> Δίκτυα (C</a:t>
            </a:r>
            <a:r>
              <a:rPr lang="en-US" dirty="0"/>
              <a:t>NNs</a:t>
            </a:r>
            <a:r>
              <a:rPr lang="el-GR" dirty="0"/>
              <a:t>)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</a:t>
            </a:r>
            <a:endParaRPr dirty="0"/>
          </a:p>
        </p:txBody>
      </p:sp>
      <p:cxnSp>
        <p:nvCxnSpPr>
          <p:cNvPr id="11" name="Google Shape;122;p18">
            <a:extLst>
              <a:ext uri="{FF2B5EF4-FFF2-40B4-BE49-F238E27FC236}">
                <a16:creationId xmlns:a16="http://schemas.microsoft.com/office/drawing/2014/main" id="{4A466ED7-6649-4890-83EB-83B1D8F152B5}"/>
              </a:ext>
            </a:extLst>
          </p:cNvPr>
          <p:cNvCxnSpPr>
            <a:cxnSpLocks/>
          </p:cNvCxnSpPr>
          <p:nvPr/>
        </p:nvCxnSpPr>
        <p:spPr>
          <a:xfrm flipH="1">
            <a:off x="0" y="554399"/>
            <a:ext cx="6948999" cy="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11;p17">
            <a:extLst>
              <a:ext uri="{FF2B5EF4-FFF2-40B4-BE49-F238E27FC236}">
                <a16:creationId xmlns:a16="http://schemas.microsoft.com/office/drawing/2014/main" id="{8E25CE93-800A-4BD6-8E2D-AE711C52CA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0134" y="770659"/>
            <a:ext cx="6788138" cy="36021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u="none" strike="noStrike" dirty="0" err="1">
                <a:effectLst/>
                <a:latin typeface="Roboto Slab" panose="020B0604020202020204" charset="0"/>
                <a:ea typeface="Roboto Slab" panose="020B0604020202020204" charset="0"/>
              </a:rPr>
              <a:t>Συνελικτικό</a:t>
            </a:r>
            <a:r>
              <a:rPr lang="en-US" sz="1400" u="none" strike="noStrike" dirty="0"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400" u="none" strike="noStrike" dirty="0" err="1">
                <a:effectLst/>
                <a:latin typeface="Roboto Slab" panose="020B0604020202020204" charset="0"/>
                <a:ea typeface="Roboto Slab" panose="020B0604020202020204" charset="0"/>
              </a:rPr>
              <a:t>Στρώμ</a:t>
            </a:r>
            <a:r>
              <a:rPr lang="en-US" sz="1400" u="none" strike="noStrike" dirty="0">
                <a:effectLst/>
                <a:latin typeface="Roboto Slab" panose="020B0604020202020204" charset="0"/>
                <a:ea typeface="Roboto Slab" panose="020B0604020202020204" charset="0"/>
              </a:rPr>
              <a:t>α (Convolutional Layer)</a:t>
            </a:r>
            <a:endParaRPr lang="el-GR" sz="1400" dirty="0">
              <a:latin typeface="Roboto Slab" panose="020B0604020202020204" charset="0"/>
              <a:ea typeface="Roboto Slab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l-GR" sz="1400" u="none" strike="noStrike" dirty="0" err="1">
                <a:effectLst/>
                <a:latin typeface="Roboto Slab" panose="020B0604020202020204" charset="0"/>
                <a:ea typeface="Roboto Slab" panose="020B0604020202020204" charset="0"/>
              </a:rPr>
              <a:t>Κανονικοποίηση</a:t>
            </a:r>
            <a:r>
              <a:rPr lang="el-GR" sz="1400" u="none" strike="noStrike" dirty="0">
                <a:effectLst/>
                <a:latin typeface="Roboto Slab" panose="020B0604020202020204" charset="0"/>
                <a:ea typeface="Roboto Slab" panose="020B0604020202020204" charset="0"/>
              </a:rPr>
              <a:t> (</a:t>
            </a:r>
            <a:r>
              <a:rPr lang="en-US" sz="1400" u="none" strike="noStrike" dirty="0">
                <a:effectLst/>
                <a:latin typeface="Roboto Slab" panose="020B0604020202020204" charset="0"/>
                <a:ea typeface="Roboto Slab" panose="020B0604020202020204" charset="0"/>
              </a:rPr>
              <a:t>Batch Normalization)</a:t>
            </a:r>
            <a:endParaRPr lang="el-GR" sz="1400" u="none" strike="noStrike" dirty="0">
              <a:effectLst/>
              <a:latin typeface="Roboto Slab" panose="020B0604020202020204" charset="0"/>
              <a:ea typeface="Roboto Slab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l-GR" sz="1400" u="none" strike="noStrike" dirty="0">
                <a:effectLst/>
                <a:latin typeface="Roboto Slab" panose="020B0604020202020204" charset="0"/>
                <a:ea typeface="Roboto Slab" panose="020B0604020202020204" charset="0"/>
              </a:rPr>
              <a:t>Επικαλυπτόμενη </a:t>
            </a:r>
            <a:r>
              <a:rPr lang="el-GR" sz="1400" u="none" strike="noStrike" dirty="0" err="1">
                <a:effectLst/>
                <a:latin typeface="Roboto Slab" panose="020B0604020202020204" charset="0"/>
                <a:ea typeface="Roboto Slab" panose="020B0604020202020204" charset="0"/>
              </a:rPr>
              <a:t>Υποδειγματοληψία</a:t>
            </a:r>
            <a:r>
              <a:rPr lang="el-GR" sz="1400" u="none" strike="noStrike" dirty="0">
                <a:effectLst/>
                <a:latin typeface="Roboto Slab" panose="020B0604020202020204" charset="0"/>
                <a:ea typeface="Roboto Slab" panose="020B0604020202020204" charset="0"/>
              </a:rPr>
              <a:t> (</a:t>
            </a:r>
            <a:r>
              <a:rPr lang="el-GR" sz="1400" u="none" strike="noStrike" dirty="0" err="1">
                <a:effectLst/>
                <a:latin typeface="Roboto Slab" panose="020B0604020202020204" charset="0"/>
                <a:ea typeface="Roboto Slab" panose="020B0604020202020204" charset="0"/>
              </a:rPr>
              <a:t>Pooling</a:t>
            </a:r>
            <a:r>
              <a:rPr lang="el-GR" sz="1400" u="none" strike="noStrike" dirty="0"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l-GR" sz="1400" u="none" strike="noStrike" dirty="0" err="1">
                <a:effectLst/>
                <a:latin typeface="Roboto Slab" panose="020B0604020202020204" charset="0"/>
                <a:ea typeface="Roboto Slab" panose="020B0604020202020204" charset="0"/>
              </a:rPr>
              <a:t>Layer</a:t>
            </a:r>
            <a:r>
              <a:rPr lang="el-GR" sz="1400" u="none" strike="noStrike" dirty="0">
                <a:effectLst/>
                <a:latin typeface="Roboto Slab" panose="020B0604020202020204" charset="0"/>
                <a:ea typeface="Roboto Slab" panose="020B0604020202020204" charset="0"/>
              </a:rPr>
              <a:t>)</a:t>
            </a:r>
          </a:p>
          <a:p>
            <a:pPr lvl="1">
              <a:lnSpc>
                <a:spcPct val="150000"/>
              </a:lnSpc>
              <a:buSzPct val="100000"/>
            </a:pPr>
            <a:r>
              <a:rPr lang="en-US" sz="1200" u="none" strike="noStrike" dirty="0" err="1">
                <a:effectLst/>
                <a:latin typeface="Roboto Slab" panose="020B0604020202020204" charset="0"/>
                <a:ea typeface="Roboto Slab" panose="020B0604020202020204" charset="0"/>
              </a:rPr>
              <a:t>Μ</a:t>
            </a:r>
            <a:r>
              <a:rPr lang="en-US" sz="1200" dirty="0" err="1">
                <a:latin typeface="Roboto Slab" panose="020B0604020202020204" charset="0"/>
                <a:ea typeface="Roboto Slab" panose="020B0604020202020204" charset="0"/>
              </a:rPr>
              <a:t>έγιστης</a:t>
            </a:r>
            <a:r>
              <a:rPr lang="en-US" sz="12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200" dirty="0" err="1">
                <a:latin typeface="Roboto Slab" panose="020B0604020202020204" charset="0"/>
                <a:ea typeface="Roboto Slab" panose="020B0604020202020204" charset="0"/>
              </a:rPr>
              <a:t>Τιμής</a:t>
            </a:r>
            <a:r>
              <a:rPr lang="en-US" sz="1200" dirty="0">
                <a:latin typeface="Roboto Slab" panose="020B0604020202020204" charset="0"/>
                <a:ea typeface="Roboto Slab" panose="020B0604020202020204" charset="0"/>
              </a:rPr>
              <a:t> (</a:t>
            </a:r>
            <a:r>
              <a:rPr lang="el-GR" sz="1200" dirty="0" err="1">
                <a:latin typeface="Roboto Slab" panose="020B0604020202020204" charset="0"/>
                <a:ea typeface="Roboto Slab" panose="020B0604020202020204" charset="0"/>
              </a:rPr>
              <a:t>Max</a:t>
            </a:r>
            <a:r>
              <a:rPr lang="el-GR" sz="12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l-GR" sz="1200" dirty="0" err="1">
                <a:latin typeface="Roboto Slab" panose="020B0604020202020204" charset="0"/>
                <a:ea typeface="Roboto Slab" panose="020B0604020202020204" charset="0"/>
              </a:rPr>
              <a:t>Pooling</a:t>
            </a:r>
            <a:r>
              <a:rPr lang="en-US" sz="1200" dirty="0">
                <a:latin typeface="Roboto Slab" panose="020B0604020202020204" charset="0"/>
                <a:ea typeface="Roboto Slab" panose="020B0604020202020204" charset="0"/>
              </a:rPr>
              <a:t>)</a:t>
            </a:r>
            <a:endParaRPr lang="el-GR" sz="1200" dirty="0">
              <a:latin typeface="Roboto Slab" panose="020B0604020202020204" charset="0"/>
              <a:ea typeface="Roboto Slab" panose="020B0604020202020204" charset="0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en-US" sz="1200" dirty="0" err="1">
                <a:latin typeface="Roboto Slab" panose="020B0604020202020204" charset="0"/>
                <a:ea typeface="Roboto Slab" panose="020B0604020202020204" charset="0"/>
              </a:rPr>
              <a:t>Μέσης</a:t>
            </a:r>
            <a:r>
              <a:rPr lang="en-US" sz="12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200" dirty="0" err="1">
                <a:latin typeface="Roboto Slab" panose="020B0604020202020204" charset="0"/>
                <a:ea typeface="Roboto Slab" panose="020B0604020202020204" charset="0"/>
              </a:rPr>
              <a:t>Τιμής</a:t>
            </a:r>
            <a:r>
              <a:rPr lang="en-US" sz="1200" dirty="0">
                <a:latin typeface="Roboto Slab" panose="020B0604020202020204" charset="0"/>
                <a:ea typeface="Roboto Slab" panose="020B0604020202020204" charset="0"/>
              </a:rPr>
              <a:t> (</a:t>
            </a:r>
            <a:r>
              <a:rPr lang="el-GR" sz="1200" dirty="0" err="1">
                <a:latin typeface="Roboto Slab" panose="020B0604020202020204" charset="0"/>
                <a:ea typeface="Roboto Slab" panose="020B0604020202020204" charset="0"/>
              </a:rPr>
              <a:t>Avg</a:t>
            </a:r>
            <a:r>
              <a:rPr lang="el-GR" sz="12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l-GR" sz="1200" dirty="0" err="1">
                <a:latin typeface="Roboto Slab" panose="020B0604020202020204" charset="0"/>
                <a:ea typeface="Roboto Slab" panose="020B0604020202020204" charset="0"/>
              </a:rPr>
              <a:t>Pooling</a:t>
            </a:r>
            <a:r>
              <a:rPr lang="en-US" sz="1200" dirty="0">
                <a:latin typeface="Roboto Slab" panose="020B0604020202020204" charset="0"/>
                <a:ea typeface="Roboto Slab" panose="020B0604020202020204" charset="0"/>
              </a:rPr>
              <a:t>)</a:t>
            </a:r>
            <a:endParaRPr lang="el-GR" sz="1200" u="none" strike="noStrike" dirty="0">
              <a:effectLst/>
              <a:latin typeface="Roboto Slab" panose="020B0604020202020204" charset="0"/>
              <a:ea typeface="Roboto Slab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sz="1400" u="none" strike="noStrike" dirty="0" err="1">
                <a:effectLst/>
                <a:latin typeface="Roboto Slab" panose="020B0604020202020204" charset="0"/>
                <a:ea typeface="Roboto Slab" panose="020B0604020202020204" charset="0"/>
              </a:rPr>
              <a:t>Συνάρτηση</a:t>
            </a:r>
            <a:r>
              <a:rPr lang="en-US" sz="1400" u="none" strike="noStrike" dirty="0"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400" u="none" strike="noStrike" dirty="0" err="1">
                <a:effectLst/>
                <a:latin typeface="Roboto Slab" panose="020B0604020202020204" charset="0"/>
                <a:ea typeface="Roboto Slab" panose="020B0604020202020204" charset="0"/>
              </a:rPr>
              <a:t>Ενεργο</a:t>
            </a:r>
            <a:r>
              <a:rPr lang="en-US" sz="1400" u="none" strike="noStrike" dirty="0">
                <a:effectLst/>
                <a:latin typeface="Roboto Slab" panose="020B0604020202020204" charset="0"/>
                <a:ea typeface="Roboto Slab" panose="020B0604020202020204" charset="0"/>
              </a:rPr>
              <a:t>ποίησης (Activation)</a:t>
            </a:r>
            <a:endParaRPr lang="el-GR" sz="1400" u="none" strike="noStrike" dirty="0">
              <a:effectLst/>
              <a:latin typeface="Roboto Slab" panose="020B0604020202020204" charset="0"/>
              <a:ea typeface="Roboto Slab" panose="020B0604020202020204" charset="0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el-GR" sz="1200" dirty="0" err="1">
                <a:latin typeface="Roboto Slab" panose="020B0604020202020204" charset="0"/>
                <a:ea typeface="Roboto Slab" panose="020B0604020202020204" charset="0"/>
              </a:rPr>
              <a:t>Rectified</a:t>
            </a:r>
            <a:r>
              <a:rPr lang="el-GR" sz="12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l-GR" sz="1200" dirty="0" err="1">
                <a:latin typeface="Roboto Slab" panose="020B0604020202020204" charset="0"/>
                <a:ea typeface="Roboto Slab" panose="020B0604020202020204" charset="0"/>
              </a:rPr>
              <a:t>Linear</a:t>
            </a:r>
            <a:r>
              <a:rPr lang="el-GR" sz="12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l-GR" sz="1200" dirty="0" err="1">
                <a:latin typeface="Roboto Slab" panose="020B0604020202020204" charset="0"/>
                <a:ea typeface="Roboto Slab" panose="020B0604020202020204" charset="0"/>
              </a:rPr>
              <a:t>Unit</a:t>
            </a:r>
            <a:r>
              <a:rPr lang="el-GR" sz="1200" dirty="0">
                <a:latin typeface="Roboto Slab" panose="020B0604020202020204" charset="0"/>
                <a:ea typeface="Roboto Slab" panose="020B0604020202020204" charset="0"/>
              </a:rPr>
              <a:t> (</a:t>
            </a:r>
            <a:r>
              <a:rPr lang="el-GR" sz="1200" dirty="0" err="1">
                <a:latin typeface="Roboto Slab" panose="020B0604020202020204" charset="0"/>
                <a:ea typeface="Roboto Slab" panose="020B0604020202020204" charset="0"/>
              </a:rPr>
              <a:t>ReLU</a:t>
            </a:r>
            <a:r>
              <a:rPr lang="el-GR" sz="1200" dirty="0">
                <a:latin typeface="Roboto Slab" panose="020B0604020202020204" charset="0"/>
                <a:ea typeface="Roboto Slab" panose="020B0604020202020204" charset="0"/>
              </a:rPr>
              <a:t>)</a:t>
            </a:r>
            <a:endParaRPr lang="el-GR" sz="1200" u="none" strike="noStrike" dirty="0">
              <a:effectLst/>
              <a:latin typeface="Roboto Slab" panose="020B0604020202020204" charset="0"/>
              <a:ea typeface="Roboto Slab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sz="1400" u="none" strike="noStrike" dirty="0" err="1">
                <a:effectLst/>
                <a:latin typeface="Roboto Slab" panose="020B0604020202020204" charset="0"/>
                <a:ea typeface="Roboto Slab" panose="020B0604020202020204" charset="0"/>
              </a:rPr>
              <a:t>Αχρήστευση</a:t>
            </a:r>
            <a:r>
              <a:rPr lang="en-US" sz="1400" u="none" strike="noStrike" dirty="0">
                <a:effectLst/>
                <a:latin typeface="Roboto Slab" panose="020B0604020202020204" charset="0"/>
                <a:ea typeface="Roboto Slab" panose="020B0604020202020204" charset="0"/>
              </a:rPr>
              <a:t> (Dropout)</a:t>
            </a:r>
            <a:endParaRPr lang="el-GR" sz="1400" u="none" strike="noStrike" dirty="0">
              <a:effectLst/>
              <a:latin typeface="Roboto Slab" panose="020B0604020202020204" charset="0"/>
              <a:ea typeface="Roboto Slab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l-GR" sz="1400" u="none" strike="noStrike" dirty="0">
                <a:effectLst/>
                <a:latin typeface="Roboto Slab" panose="020B0604020202020204" charset="0"/>
                <a:ea typeface="Roboto Slab" panose="020B0604020202020204" charset="0"/>
              </a:rPr>
              <a:t>Πυκνό Στρώμα (</a:t>
            </a:r>
            <a:r>
              <a:rPr lang="el-GR" sz="1400" u="none" strike="noStrike" dirty="0" err="1">
                <a:effectLst/>
                <a:latin typeface="Roboto Slab" panose="020B0604020202020204" charset="0"/>
                <a:ea typeface="Roboto Slab" panose="020B0604020202020204" charset="0"/>
              </a:rPr>
              <a:t>Dense</a:t>
            </a:r>
            <a:r>
              <a:rPr lang="el-GR" sz="1400" u="none" strike="noStrike" dirty="0"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l-GR" sz="1400" u="none" strike="noStrike" dirty="0" err="1">
                <a:effectLst/>
                <a:latin typeface="Roboto Slab" panose="020B0604020202020204" charset="0"/>
                <a:ea typeface="Roboto Slab" panose="020B0604020202020204" charset="0"/>
              </a:rPr>
              <a:t>Layer</a:t>
            </a:r>
            <a:r>
              <a:rPr lang="el-GR" sz="1400" u="none" strike="noStrike" dirty="0">
                <a:effectLst/>
                <a:latin typeface="Roboto Slab" panose="020B0604020202020204" charset="0"/>
                <a:ea typeface="Roboto Slab" panose="020B0604020202020204" charset="0"/>
              </a:rPr>
              <a:t>)</a:t>
            </a:r>
          </a:p>
          <a:p>
            <a:pPr>
              <a:lnSpc>
                <a:spcPct val="200000"/>
              </a:lnSpc>
            </a:pPr>
            <a:endParaRPr lang="el-GR" sz="1800" u="none" strike="noStrike" dirty="0">
              <a:effectLst/>
              <a:latin typeface="Roboto Slab" panose="020B0604020202020204" charset="0"/>
              <a:ea typeface="Roboto Slab" panose="020B0604020202020204" charset="0"/>
            </a:endParaRPr>
          </a:p>
          <a:p>
            <a:pPr>
              <a:lnSpc>
                <a:spcPct val="200000"/>
              </a:lnSpc>
            </a:pPr>
            <a:endParaRPr lang="el-GR" sz="1800" u="none" strike="noStrike" dirty="0">
              <a:effectLst/>
              <a:latin typeface="Roboto Slab" panose="020B0604020202020204" charset="0"/>
              <a:ea typeface="Roboto Slab" panose="020B0604020202020204" charset="0"/>
            </a:endParaRPr>
          </a:p>
          <a:p>
            <a:pPr>
              <a:lnSpc>
                <a:spcPct val="200000"/>
              </a:lnSpc>
            </a:pPr>
            <a:endParaRPr lang="el-GR" sz="1800" u="none" strike="noStrike" dirty="0">
              <a:effectLst/>
              <a:latin typeface="Roboto Slab" panose="020B0604020202020204" charset="0"/>
              <a:ea typeface="Roboto Slab" panose="020B0604020202020204" charset="0"/>
            </a:endParaRPr>
          </a:p>
          <a:p>
            <a:pPr>
              <a:lnSpc>
                <a:spcPct val="200000"/>
              </a:lnSpc>
            </a:pPr>
            <a:endParaRPr lang="el-GR" sz="1800" u="none" strike="noStrike" dirty="0">
              <a:effectLst/>
              <a:latin typeface="Roboto Slab" panose="020B0604020202020204" charset="0"/>
              <a:ea typeface="Roboto Slab" panose="020B0604020202020204" charset="0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endParaRPr sz="18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grpSp>
        <p:nvGrpSpPr>
          <p:cNvPr id="13" name="Google Shape;9821;p69">
            <a:extLst>
              <a:ext uri="{FF2B5EF4-FFF2-40B4-BE49-F238E27FC236}">
                <a16:creationId xmlns:a16="http://schemas.microsoft.com/office/drawing/2014/main" id="{7EAAF34A-974B-4EEE-AE32-20E7008E1071}"/>
              </a:ext>
            </a:extLst>
          </p:cNvPr>
          <p:cNvGrpSpPr/>
          <p:nvPr/>
        </p:nvGrpSpPr>
        <p:grpSpPr>
          <a:xfrm>
            <a:off x="4974728" y="2376055"/>
            <a:ext cx="3803730" cy="1884218"/>
            <a:chOff x="2623237" y="2017251"/>
            <a:chExt cx="287523" cy="173737"/>
          </a:xfrm>
          <a:solidFill>
            <a:srgbClr val="0091EA">
              <a:alpha val="15000"/>
            </a:srgbClr>
          </a:solidFill>
          <a:effectLst/>
        </p:grpSpPr>
        <p:sp>
          <p:nvSpPr>
            <p:cNvPr id="15" name="Google Shape;9823;p69">
              <a:extLst>
                <a:ext uri="{FF2B5EF4-FFF2-40B4-BE49-F238E27FC236}">
                  <a16:creationId xmlns:a16="http://schemas.microsoft.com/office/drawing/2014/main" id="{FB61457B-6910-4E0D-8B5E-4A618C1DEF8D}"/>
                </a:ext>
              </a:extLst>
            </p:cNvPr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grpFill/>
            <a:ln w="2222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824;p69">
              <a:extLst>
                <a:ext uri="{FF2B5EF4-FFF2-40B4-BE49-F238E27FC236}">
                  <a16:creationId xmlns:a16="http://schemas.microsoft.com/office/drawing/2014/main" id="{9441E50F-43FB-4FA5-BE63-0C75F7E9B111}"/>
                </a:ext>
              </a:extLst>
            </p:cNvPr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grpFill/>
            <a:ln w="2222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" name="Picture 2">
            <a:extLst>
              <a:ext uri="{FF2B5EF4-FFF2-40B4-BE49-F238E27FC236}">
                <a16:creationId xmlns:a16="http://schemas.microsoft.com/office/drawing/2014/main" id="{E6BA1EEC-15FD-48FE-9096-4A5D637B2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982" y="2459181"/>
            <a:ext cx="3636818" cy="1717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F27C55A-4F92-4D20-88F5-322605236B0B}"/>
              </a:ext>
            </a:extLst>
          </p:cNvPr>
          <p:cNvSpPr txBox="1"/>
          <p:nvPr/>
        </p:nvSpPr>
        <p:spPr>
          <a:xfrm>
            <a:off x="4941834" y="4301390"/>
            <a:ext cx="38643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Roboto Slab" panose="020B0604020202020204" charset="0"/>
                <a:ea typeface="Roboto Slab" panose="020B0604020202020204" charset="0"/>
              </a:rPr>
              <a:t>Πηγή</a:t>
            </a:r>
            <a:r>
              <a:rPr lang="en-US" sz="700" dirty="0">
                <a:latin typeface="Roboto Slab" panose="020B0604020202020204" charset="0"/>
                <a:ea typeface="Roboto Slab" panose="020B0604020202020204" charset="0"/>
              </a:rPr>
              <a:t> :</a:t>
            </a:r>
            <a:r>
              <a:rPr lang="el-GR" sz="700" dirty="0">
                <a:latin typeface="Roboto Slab" panose="020B0604020202020204" charset="0"/>
                <a:ea typeface="Roboto Slab" panose="020B0604020202020204" charset="0"/>
              </a:rPr>
              <a:t>  </a:t>
            </a:r>
            <a:r>
              <a:rPr lang="el-GR" sz="700" b="1" dirty="0">
                <a:latin typeface="Roboto Slab" panose="020B0604020202020204" charset="0"/>
                <a:ea typeface="Roboto Slab" panose="020B0604020202020204" charset="0"/>
              </a:rPr>
              <a:t>‘’</a:t>
            </a:r>
            <a:r>
              <a:rPr lang="en-US" sz="700" b="1" i="0" u="none" strike="noStrike" dirty="0">
                <a:solidFill>
                  <a:srgbClr val="00000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 New Method for Face Recognition Using Convolutional Neural Network</a:t>
            </a:r>
            <a:r>
              <a:rPr lang="el-GR" sz="700" b="1" dirty="0">
                <a:latin typeface="Roboto Slab" panose="020B0604020202020204" charset="0"/>
                <a:ea typeface="Roboto Slab" panose="020B0604020202020204" charset="0"/>
              </a:rPr>
              <a:t>‘’</a:t>
            </a:r>
          </a:p>
        </p:txBody>
      </p:sp>
      <p:cxnSp>
        <p:nvCxnSpPr>
          <p:cNvPr id="19" name="Google Shape;155;p21">
            <a:extLst>
              <a:ext uri="{FF2B5EF4-FFF2-40B4-BE49-F238E27FC236}">
                <a16:creationId xmlns:a16="http://schemas.microsoft.com/office/drawing/2014/main" id="{B237FACD-8D77-4D02-93B3-946D1A38BF9C}"/>
              </a:ext>
            </a:extLst>
          </p:cNvPr>
          <p:cNvCxnSpPr>
            <a:cxnSpLocks/>
          </p:cNvCxnSpPr>
          <p:nvPr/>
        </p:nvCxnSpPr>
        <p:spPr>
          <a:xfrm flipV="1">
            <a:off x="7162800" y="1169829"/>
            <a:ext cx="622379" cy="1206226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155;p21">
            <a:extLst>
              <a:ext uri="{FF2B5EF4-FFF2-40B4-BE49-F238E27FC236}">
                <a16:creationId xmlns:a16="http://schemas.microsoft.com/office/drawing/2014/main" id="{5234A33A-1906-44F6-AB11-0C616E049EFB}"/>
              </a:ext>
            </a:extLst>
          </p:cNvPr>
          <p:cNvCxnSpPr>
            <a:cxnSpLocks/>
          </p:cNvCxnSpPr>
          <p:nvPr/>
        </p:nvCxnSpPr>
        <p:spPr>
          <a:xfrm flipV="1">
            <a:off x="8094782" y="1524002"/>
            <a:ext cx="460400" cy="852052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155;p21">
            <a:extLst>
              <a:ext uri="{FF2B5EF4-FFF2-40B4-BE49-F238E27FC236}">
                <a16:creationId xmlns:a16="http://schemas.microsoft.com/office/drawing/2014/main" id="{ABF30CFB-79D9-48B4-95A2-F1EC90482A6A}"/>
              </a:ext>
            </a:extLst>
          </p:cNvPr>
          <p:cNvCxnSpPr>
            <a:cxnSpLocks/>
          </p:cNvCxnSpPr>
          <p:nvPr/>
        </p:nvCxnSpPr>
        <p:spPr>
          <a:xfrm flipV="1">
            <a:off x="6567055" y="682985"/>
            <a:ext cx="923454" cy="169306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474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171952" y="1991850"/>
            <a:ext cx="761183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6000" dirty="0">
                <a:solidFill>
                  <a:schemeClr val="accent4"/>
                </a:solidFill>
              </a:rPr>
              <a:t>3</a:t>
            </a:r>
            <a:r>
              <a:rPr lang="en" sz="6000" dirty="0">
                <a:solidFill>
                  <a:schemeClr val="accent4"/>
                </a:solidFill>
              </a:rPr>
              <a:t>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/>
              <a:t>Μεταφορά Μάθησης</a:t>
            </a: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171952" y="3087470"/>
            <a:ext cx="5832600" cy="863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Transfer Learning</a:t>
            </a:r>
            <a:endParaRPr sz="2400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6357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160861" y="96036"/>
            <a:ext cx="7571700" cy="4449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Μετ</a:t>
            </a:r>
            <a:r>
              <a:rPr lang="en-US" dirty="0"/>
              <a:t>αφορά Μάθησης (</a:t>
            </a:r>
            <a:r>
              <a:rPr lang="el-GR" dirty="0" err="1"/>
              <a:t>Transfer</a:t>
            </a:r>
            <a:r>
              <a:rPr lang="el-GR" dirty="0"/>
              <a:t> </a:t>
            </a:r>
            <a:r>
              <a:rPr lang="el-GR" dirty="0" err="1"/>
              <a:t>Learning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79998" y="1004456"/>
            <a:ext cx="5489400" cy="35121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sz="1800" dirty="0" err="1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Εφ</a:t>
            </a:r>
            <a:r>
              <a:rPr lang="en-US" sz="18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αρμογή στην Ιατρική</a:t>
            </a:r>
            <a:endParaRPr lang="el-GR" sz="1800" dirty="0">
              <a:solidFill>
                <a:srgbClr val="000000"/>
              </a:solidFill>
              <a:effectLst/>
              <a:latin typeface="Roboto Slab" panose="020B0604020202020204" charset="0"/>
              <a:ea typeface="Roboto Slab" panose="020B0604020202020204" charset="0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sz="1800" dirty="0" err="1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Συνελικτικά</a:t>
            </a:r>
            <a:r>
              <a:rPr lang="en-US" sz="18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Νευρωνικά</a:t>
            </a:r>
            <a:r>
              <a:rPr lang="en-US" sz="18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Δίκτυ</a:t>
            </a:r>
            <a:r>
              <a:rPr lang="en-US" sz="18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α (</a:t>
            </a:r>
            <a:r>
              <a:rPr lang="el-GR" sz="18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CNN</a:t>
            </a:r>
            <a:r>
              <a:rPr lang="en-US" sz="18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)</a:t>
            </a:r>
            <a:endParaRPr lang="el-GR" sz="1800" dirty="0">
              <a:latin typeface="Roboto Slab" panose="020B0604020202020204" charset="0"/>
              <a:ea typeface="Roboto Slab" panose="020B0604020202020204" charset="0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I</a:t>
            </a:r>
            <a:r>
              <a:rPr lang="el-GR" sz="1800" dirty="0" err="1">
                <a:latin typeface="Roboto Slab" panose="020B0604020202020204" charset="0"/>
                <a:ea typeface="Roboto Slab" panose="020B0604020202020204" charset="0"/>
              </a:rPr>
              <a:t>magenet</a:t>
            </a:r>
            <a:endParaRPr lang="el-GR" sz="1800" dirty="0">
              <a:latin typeface="Roboto Slab" panose="020B0604020202020204" charset="0"/>
              <a:ea typeface="Roboto Slab" panose="020B0604020202020204" charset="0"/>
            </a:endParaRPr>
          </a:p>
          <a:p>
            <a:pPr lvl="1">
              <a:lnSpc>
                <a:spcPct val="200000"/>
              </a:lnSpc>
              <a:buSzPct val="100000"/>
            </a:pPr>
            <a:r>
              <a:rPr lang="el-GR" sz="1600" dirty="0">
                <a:latin typeface="Roboto Slab" panose="020B0604020202020204" charset="0"/>
                <a:ea typeface="Roboto Slab" panose="020B0604020202020204" charset="0"/>
              </a:rPr>
              <a:t>VGG16</a:t>
            </a:r>
          </a:p>
          <a:p>
            <a:pPr lvl="1">
              <a:lnSpc>
                <a:spcPct val="200000"/>
              </a:lnSpc>
              <a:buSzPct val="100000"/>
            </a:pP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EfficientNetB0</a:t>
            </a:r>
            <a:endParaRPr lang="el-GR" sz="1600" dirty="0">
              <a:latin typeface="Roboto Slab" panose="020B0604020202020204" charset="0"/>
              <a:ea typeface="Roboto Slab" panose="020B0604020202020204" charset="0"/>
            </a:endParaRPr>
          </a:p>
          <a:p>
            <a:pPr marL="533400" lvl="1" indent="0">
              <a:lnSpc>
                <a:spcPct val="200000"/>
              </a:lnSpc>
              <a:buNone/>
            </a:pPr>
            <a:r>
              <a:rPr lang="el-GR" sz="1800" dirty="0">
                <a:latin typeface="Roboto Slab" panose="020B0604020202020204" charset="0"/>
                <a:ea typeface="Roboto Slab" panose="020B0604020202020204" charset="0"/>
              </a:rPr>
              <a:t>		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</a:t>
            </a:r>
            <a:endParaRPr dirty="0"/>
          </a:p>
        </p:txBody>
      </p:sp>
      <p:cxnSp>
        <p:nvCxnSpPr>
          <p:cNvPr id="11" name="Google Shape;122;p18">
            <a:extLst>
              <a:ext uri="{FF2B5EF4-FFF2-40B4-BE49-F238E27FC236}">
                <a16:creationId xmlns:a16="http://schemas.microsoft.com/office/drawing/2014/main" id="{4A466ED7-6649-4890-83EB-83B1D8F152B5}"/>
              </a:ext>
            </a:extLst>
          </p:cNvPr>
          <p:cNvCxnSpPr>
            <a:cxnSpLocks/>
          </p:cNvCxnSpPr>
          <p:nvPr/>
        </p:nvCxnSpPr>
        <p:spPr>
          <a:xfrm flipH="1">
            <a:off x="0" y="554399"/>
            <a:ext cx="6948999" cy="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155;p21">
            <a:extLst>
              <a:ext uri="{FF2B5EF4-FFF2-40B4-BE49-F238E27FC236}">
                <a16:creationId xmlns:a16="http://schemas.microsoft.com/office/drawing/2014/main" id="{CC698DDD-B5FB-4129-A599-A1F1E27068C7}"/>
              </a:ext>
            </a:extLst>
          </p:cNvPr>
          <p:cNvCxnSpPr>
            <a:cxnSpLocks/>
          </p:cNvCxnSpPr>
          <p:nvPr/>
        </p:nvCxnSpPr>
        <p:spPr>
          <a:xfrm flipV="1">
            <a:off x="7162800" y="1169829"/>
            <a:ext cx="622379" cy="1206226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155;p21">
            <a:extLst>
              <a:ext uri="{FF2B5EF4-FFF2-40B4-BE49-F238E27FC236}">
                <a16:creationId xmlns:a16="http://schemas.microsoft.com/office/drawing/2014/main" id="{9EF636E9-35D3-4FC9-B85F-CCCA366E165E}"/>
              </a:ext>
            </a:extLst>
          </p:cNvPr>
          <p:cNvCxnSpPr>
            <a:cxnSpLocks/>
          </p:cNvCxnSpPr>
          <p:nvPr/>
        </p:nvCxnSpPr>
        <p:spPr>
          <a:xfrm flipV="1">
            <a:off x="8094782" y="1524002"/>
            <a:ext cx="460400" cy="852052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155;p21">
            <a:extLst>
              <a:ext uri="{FF2B5EF4-FFF2-40B4-BE49-F238E27FC236}">
                <a16:creationId xmlns:a16="http://schemas.microsoft.com/office/drawing/2014/main" id="{D60F2D43-36FF-49A8-BD6B-0CF7044B0803}"/>
              </a:ext>
            </a:extLst>
          </p:cNvPr>
          <p:cNvCxnSpPr>
            <a:cxnSpLocks/>
          </p:cNvCxnSpPr>
          <p:nvPr/>
        </p:nvCxnSpPr>
        <p:spPr>
          <a:xfrm flipV="1">
            <a:off x="6567055" y="682985"/>
            <a:ext cx="923454" cy="169306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7" name="Google Shape;9821;p69">
            <a:extLst>
              <a:ext uri="{FF2B5EF4-FFF2-40B4-BE49-F238E27FC236}">
                <a16:creationId xmlns:a16="http://schemas.microsoft.com/office/drawing/2014/main" id="{B414D311-9FD2-4BB5-AF54-21AA53CE3339}"/>
              </a:ext>
            </a:extLst>
          </p:cNvPr>
          <p:cNvGrpSpPr/>
          <p:nvPr/>
        </p:nvGrpSpPr>
        <p:grpSpPr>
          <a:xfrm>
            <a:off x="5572838" y="2375219"/>
            <a:ext cx="2954635" cy="1598452"/>
            <a:chOff x="2623237" y="2017251"/>
            <a:chExt cx="287523" cy="173737"/>
          </a:xfrm>
          <a:solidFill>
            <a:srgbClr val="0091EA">
              <a:alpha val="15000"/>
            </a:srgbClr>
          </a:solidFill>
        </p:grpSpPr>
        <p:sp>
          <p:nvSpPr>
            <p:cNvPr id="268" name="Google Shape;9823;p69">
              <a:extLst>
                <a:ext uri="{FF2B5EF4-FFF2-40B4-BE49-F238E27FC236}">
                  <a16:creationId xmlns:a16="http://schemas.microsoft.com/office/drawing/2014/main" id="{9EB3D7DF-51EE-4707-BCFA-EFFFFE8C99E0}"/>
                </a:ext>
              </a:extLst>
            </p:cNvPr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grpFill/>
            <a:ln w="2222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9824;p69">
              <a:extLst>
                <a:ext uri="{FF2B5EF4-FFF2-40B4-BE49-F238E27FC236}">
                  <a16:creationId xmlns:a16="http://schemas.microsoft.com/office/drawing/2014/main" id="{B07B3C14-016E-47C9-B70E-FC7A5703402F}"/>
                </a:ext>
              </a:extLst>
            </p:cNvPr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grpFill/>
            <a:ln w="2222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0" name="Picture 2">
            <a:extLst>
              <a:ext uri="{FF2B5EF4-FFF2-40B4-BE49-F238E27FC236}">
                <a16:creationId xmlns:a16="http://schemas.microsoft.com/office/drawing/2014/main" id="{949CAF06-AA4A-4184-AE47-047F52C54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60" y="2423571"/>
            <a:ext cx="2819340" cy="151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1" name="TextBox 270">
            <a:extLst>
              <a:ext uri="{FF2B5EF4-FFF2-40B4-BE49-F238E27FC236}">
                <a16:creationId xmlns:a16="http://schemas.microsoft.com/office/drawing/2014/main" id="{BCCA8EED-F9AA-4572-818B-7B9B9877E4BB}"/>
              </a:ext>
            </a:extLst>
          </p:cNvPr>
          <p:cNvSpPr txBox="1"/>
          <p:nvPr/>
        </p:nvSpPr>
        <p:spPr>
          <a:xfrm>
            <a:off x="5493274" y="4009674"/>
            <a:ext cx="3068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Roboto Slab" panose="020B0604020202020204" charset="0"/>
                <a:ea typeface="Roboto Slab" panose="020B0604020202020204" charset="0"/>
              </a:rPr>
              <a:t>Πηγή</a:t>
            </a:r>
            <a:r>
              <a:rPr lang="en-US" sz="700" dirty="0">
                <a:latin typeface="Roboto Slab" panose="020B0604020202020204" charset="0"/>
                <a:ea typeface="Roboto Slab" panose="020B0604020202020204" charset="0"/>
              </a:rPr>
              <a:t> :</a:t>
            </a:r>
            <a:r>
              <a:rPr lang="el-GR" sz="700" dirty="0">
                <a:latin typeface="Roboto Slab" panose="020B0604020202020204" charset="0"/>
                <a:ea typeface="Roboto Slab" panose="020B0604020202020204" charset="0"/>
              </a:rPr>
              <a:t>  </a:t>
            </a:r>
            <a:r>
              <a:rPr lang="el-GR" sz="700" b="1" dirty="0">
                <a:latin typeface="Roboto Slab" panose="020B0604020202020204" charset="0"/>
                <a:ea typeface="Roboto Slab" panose="020B0604020202020204" charset="0"/>
              </a:rPr>
              <a:t>‘’</a:t>
            </a:r>
            <a:r>
              <a:rPr lang="en-US" sz="700" b="1" i="0" u="none" strike="noStrike" dirty="0">
                <a:solidFill>
                  <a:srgbClr val="00000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Transfer Learning with Deep Convolutional </a:t>
            </a:r>
            <a:r>
              <a:rPr lang="en-US" sz="700" b="1" i="0" u="none" strike="noStrike" dirty="0" err="1">
                <a:solidFill>
                  <a:srgbClr val="00000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NeuralNetwork</a:t>
            </a:r>
            <a:r>
              <a:rPr lang="en-US" sz="700" b="1" i="0" u="none" strike="noStrike" dirty="0">
                <a:solidFill>
                  <a:srgbClr val="00000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(CNN) for Pneumonia Detection </a:t>
            </a:r>
            <a:r>
              <a:rPr lang="en-US" sz="700" b="1" i="0" u="none" strike="noStrike" dirty="0" err="1">
                <a:solidFill>
                  <a:srgbClr val="00000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UsingChest</a:t>
            </a:r>
            <a:r>
              <a:rPr lang="en-US" sz="700" b="1" i="0" u="none" strike="noStrike" dirty="0">
                <a:solidFill>
                  <a:srgbClr val="00000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X-ray</a:t>
            </a:r>
            <a:r>
              <a:rPr lang="el-GR" sz="700" b="1" dirty="0">
                <a:latin typeface="Roboto Slab" panose="020B0604020202020204" charset="0"/>
                <a:ea typeface="Roboto Slab" panose="020B0604020202020204" charset="0"/>
              </a:rPr>
              <a:t>‘’</a:t>
            </a:r>
          </a:p>
        </p:txBody>
      </p:sp>
    </p:spTree>
    <p:extLst>
      <p:ext uri="{BB962C8B-B14F-4D97-AF65-F5344CB8AC3E}">
        <p14:creationId xmlns:p14="http://schemas.microsoft.com/office/powerpoint/2010/main" val="603280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160861" y="96036"/>
            <a:ext cx="7571700" cy="4449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VGG-16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312292" y="852095"/>
            <a:ext cx="5489400" cy="35121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l-GR" sz="16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Πανεπιστήμιο της Οξφόρδης 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sz="1600" dirty="0">
                <a:effectLst/>
                <a:latin typeface="Roboto Slab" panose="020B0604020202020204" charset="0"/>
                <a:ea typeface="Roboto Slab" panose="020B0604020202020204" charset="0"/>
              </a:rPr>
              <a:t>ILSVRC</a:t>
            </a:r>
            <a:r>
              <a:rPr lang="el-GR" sz="1600" dirty="0">
                <a:effectLst/>
                <a:latin typeface="Roboto Slab" panose="020B0604020202020204" charset="0"/>
                <a:ea typeface="Roboto Slab" panose="020B0604020202020204" charset="0"/>
              </a:rPr>
              <a:t> 2014</a:t>
            </a:r>
            <a:endParaRPr lang="el-GR" sz="1600" dirty="0">
              <a:solidFill>
                <a:srgbClr val="000000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~140</a:t>
            </a:r>
            <a:r>
              <a:rPr lang="el-GR" sz="1600" dirty="0">
                <a:latin typeface="Roboto Slab" panose="020B0604020202020204" charset="0"/>
                <a:ea typeface="Roboto Slab" panose="020B0604020202020204" charset="0"/>
              </a:rPr>
              <a:t>εκ παραμέτρους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l-GR" sz="1600" dirty="0">
                <a:latin typeface="Roboto Slab" panose="020B0604020202020204" charset="0"/>
                <a:ea typeface="Roboto Slab" panose="020B0604020202020204" charset="0"/>
              </a:rPr>
              <a:t>16 επίπεδα</a:t>
            </a:r>
          </a:p>
          <a:p>
            <a:pPr lvl="1">
              <a:lnSpc>
                <a:spcPct val="15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el-GR" sz="1400" dirty="0">
                <a:latin typeface="Roboto Slab" panose="020B0604020202020204" charset="0"/>
                <a:ea typeface="Roboto Slab" panose="020B0604020202020204" charset="0"/>
              </a:rPr>
              <a:t>13 </a:t>
            </a:r>
            <a:r>
              <a:rPr lang="el-GR" sz="1400" dirty="0" err="1">
                <a:latin typeface="Roboto Slab" panose="020B0604020202020204" charset="0"/>
                <a:ea typeface="Roboto Slab" panose="020B0604020202020204" charset="0"/>
              </a:rPr>
              <a:t>συνελικτικά</a:t>
            </a:r>
            <a:r>
              <a:rPr lang="el-GR" sz="1400" dirty="0">
                <a:latin typeface="Roboto Slab" panose="020B0604020202020204" charset="0"/>
                <a:ea typeface="Roboto Slab" panose="020B0604020202020204" charset="0"/>
              </a:rPr>
              <a:t> στρώματα</a:t>
            </a:r>
          </a:p>
          <a:p>
            <a:pPr lvl="2">
              <a:lnSpc>
                <a:spcPct val="15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el-GR" sz="1400" dirty="0">
                <a:latin typeface="Roboto Slab" panose="020B0604020202020204" charset="0"/>
                <a:ea typeface="Roboto Slab" panose="020B0604020202020204" charset="0"/>
              </a:rPr>
              <a:t>Φίλτρα 3 </a:t>
            </a:r>
            <a:r>
              <a:rPr lang="en-US" sz="1400" dirty="0">
                <a:latin typeface="Roboto Slab" panose="020B0604020202020204" charset="0"/>
                <a:ea typeface="Roboto Slab" panose="020B0604020202020204" charset="0"/>
              </a:rPr>
              <a:t>x</a:t>
            </a:r>
            <a:r>
              <a:rPr lang="el-GR" sz="1400" dirty="0">
                <a:latin typeface="Roboto Slab" panose="020B0604020202020204" charset="0"/>
                <a:ea typeface="Roboto Slab" panose="020B0604020202020204" charset="0"/>
              </a:rPr>
              <a:t> 3</a:t>
            </a:r>
          </a:p>
          <a:p>
            <a:pPr lvl="2">
              <a:lnSpc>
                <a:spcPct val="15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el-GR" sz="1400" dirty="0">
                <a:latin typeface="Roboto Slab" panose="020B0604020202020204" charset="0"/>
                <a:ea typeface="Roboto Slab" panose="020B0604020202020204" charset="0"/>
              </a:rPr>
              <a:t>Φίλτρα 2 </a:t>
            </a:r>
            <a:r>
              <a:rPr lang="en-US" sz="1400" dirty="0">
                <a:latin typeface="Roboto Slab" panose="020B0604020202020204" charset="0"/>
                <a:ea typeface="Roboto Slab" panose="020B0604020202020204" charset="0"/>
              </a:rPr>
              <a:t>x</a:t>
            </a:r>
            <a:r>
              <a:rPr lang="el-GR" sz="1400" dirty="0">
                <a:latin typeface="Roboto Slab" panose="020B0604020202020204" charset="0"/>
                <a:ea typeface="Roboto Slab" panose="020B0604020202020204" charset="0"/>
              </a:rPr>
              <a:t> 2</a:t>
            </a:r>
            <a:endParaRPr lang="en-US" sz="1400" dirty="0">
              <a:latin typeface="Roboto Slab" panose="020B0604020202020204" charset="0"/>
              <a:ea typeface="Roboto Slab" panose="020B0604020202020204" charset="0"/>
            </a:endParaRPr>
          </a:p>
          <a:p>
            <a:pPr lvl="2">
              <a:lnSpc>
                <a:spcPct val="150000"/>
              </a:lnSpc>
              <a:buSzPct val="100000"/>
              <a:buFont typeface="Courier New" panose="02070309020205020404" pitchFamily="49" charset="0"/>
              <a:buChar char="o"/>
            </a:pPr>
            <a:endParaRPr lang="en-US" sz="14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13</a:t>
            </a:r>
            <a:endParaRPr dirty="0"/>
          </a:p>
        </p:txBody>
      </p:sp>
      <p:cxnSp>
        <p:nvCxnSpPr>
          <p:cNvPr id="11" name="Google Shape;122;p18">
            <a:extLst>
              <a:ext uri="{FF2B5EF4-FFF2-40B4-BE49-F238E27FC236}">
                <a16:creationId xmlns:a16="http://schemas.microsoft.com/office/drawing/2014/main" id="{4A466ED7-6649-4890-83EB-83B1D8F152B5}"/>
              </a:ext>
            </a:extLst>
          </p:cNvPr>
          <p:cNvCxnSpPr>
            <a:cxnSpLocks/>
          </p:cNvCxnSpPr>
          <p:nvPr/>
        </p:nvCxnSpPr>
        <p:spPr>
          <a:xfrm flipH="1">
            <a:off x="0" y="554399"/>
            <a:ext cx="6948999" cy="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155;p21">
            <a:extLst>
              <a:ext uri="{FF2B5EF4-FFF2-40B4-BE49-F238E27FC236}">
                <a16:creationId xmlns:a16="http://schemas.microsoft.com/office/drawing/2014/main" id="{CC698DDD-B5FB-4129-A599-A1F1E27068C7}"/>
              </a:ext>
            </a:extLst>
          </p:cNvPr>
          <p:cNvCxnSpPr>
            <a:cxnSpLocks/>
          </p:cNvCxnSpPr>
          <p:nvPr/>
        </p:nvCxnSpPr>
        <p:spPr>
          <a:xfrm flipV="1">
            <a:off x="7185185" y="1169830"/>
            <a:ext cx="599994" cy="1336666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155;p21">
            <a:extLst>
              <a:ext uri="{FF2B5EF4-FFF2-40B4-BE49-F238E27FC236}">
                <a16:creationId xmlns:a16="http://schemas.microsoft.com/office/drawing/2014/main" id="{D60F2D43-36FF-49A8-BD6B-0CF7044B0803}"/>
              </a:ext>
            </a:extLst>
          </p:cNvPr>
          <p:cNvCxnSpPr>
            <a:cxnSpLocks/>
          </p:cNvCxnSpPr>
          <p:nvPr/>
        </p:nvCxnSpPr>
        <p:spPr>
          <a:xfrm flipV="1">
            <a:off x="6544672" y="682986"/>
            <a:ext cx="945837" cy="1833552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1" name="TextBox 270">
            <a:extLst>
              <a:ext uri="{FF2B5EF4-FFF2-40B4-BE49-F238E27FC236}">
                <a16:creationId xmlns:a16="http://schemas.microsoft.com/office/drawing/2014/main" id="{BCCA8EED-F9AA-4572-818B-7B9B9877E4BB}"/>
              </a:ext>
            </a:extLst>
          </p:cNvPr>
          <p:cNvSpPr txBox="1"/>
          <p:nvPr/>
        </p:nvSpPr>
        <p:spPr>
          <a:xfrm>
            <a:off x="4888715" y="4482802"/>
            <a:ext cx="3915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Roboto Slab" panose="020B0604020202020204" charset="0"/>
                <a:ea typeface="Roboto Slab" panose="020B0604020202020204" charset="0"/>
              </a:rPr>
              <a:t>Πηγή</a:t>
            </a:r>
            <a:r>
              <a:rPr lang="en-US" sz="700" dirty="0">
                <a:latin typeface="Roboto Slab" panose="020B0604020202020204" charset="0"/>
                <a:ea typeface="Roboto Slab" panose="020B0604020202020204" charset="0"/>
              </a:rPr>
              <a:t> :</a:t>
            </a:r>
            <a:r>
              <a:rPr lang="el-GR" sz="700" dirty="0">
                <a:latin typeface="Roboto Slab" panose="020B0604020202020204" charset="0"/>
                <a:ea typeface="Roboto Slab" panose="020B0604020202020204" charset="0"/>
              </a:rPr>
              <a:t>  </a:t>
            </a:r>
            <a:r>
              <a:rPr lang="el-GR" sz="700" b="1" dirty="0">
                <a:latin typeface="Roboto Slab" panose="020B0604020202020204" charset="0"/>
                <a:ea typeface="Roboto Slab" panose="020B0604020202020204" charset="0"/>
              </a:rPr>
              <a:t>‘’</a:t>
            </a:r>
            <a:r>
              <a:rPr lang="en-US" sz="700" b="1" i="0" u="none" strike="noStrike" dirty="0">
                <a:solidFill>
                  <a:srgbClr val="00000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Accelerating Deep Neural Networks on Low Power Heterogeneous Architectures</a:t>
            </a:r>
            <a:r>
              <a:rPr lang="el-GR" sz="700" b="1" dirty="0">
                <a:latin typeface="Roboto Slab" panose="020B0604020202020204" charset="0"/>
                <a:ea typeface="Roboto Slab" panose="020B0604020202020204" charset="0"/>
              </a:rPr>
              <a:t>‘’</a:t>
            </a:r>
          </a:p>
        </p:txBody>
      </p:sp>
      <p:grpSp>
        <p:nvGrpSpPr>
          <p:cNvPr id="17" name="Google Shape;9821;p69">
            <a:extLst>
              <a:ext uri="{FF2B5EF4-FFF2-40B4-BE49-F238E27FC236}">
                <a16:creationId xmlns:a16="http://schemas.microsoft.com/office/drawing/2014/main" id="{78B1B798-BA6A-40F1-B5F2-2E597D343142}"/>
              </a:ext>
            </a:extLst>
          </p:cNvPr>
          <p:cNvGrpSpPr/>
          <p:nvPr/>
        </p:nvGrpSpPr>
        <p:grpSpPr>
          <a:xfrm>
            <a:off x="4949276" y="2516538"/>
            <a:ext cx="3657600" cy="1943978"/>
            <a:chOff x="2623237" y="2017251"/>
            <a:chExt cx="287523" cy="173737"/>
          </a:xfrm>
          <a:solidFill>
            <a:srgbClr val="0091EA">
              <a:alpha val="15000"/>
            </a:srgbClr>
          </a:solidFill>
        </p:grpSpPr>
        <p:sp>
          <p:nvSpPr>
            <p:cNvPr id="18" name="Google Shape;9823;p69">
              <a:extLst>
                <a:ext uri="{FF2B5EF4-FFF2-40B4-BE49-F238E27FC236}">
                  <a16:creationId xmlns:a16="http://schemas.microsoft.com/office/drawing/2014/main" id="{C0F21774-4593-47DB-A26E-47A4CB9A8E29}"/>
                </a:ext>
              </a:extLst>
            </p:cNvPr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grpFill/>
            <a:ln w="2222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824;p69">
              <a:extLst>
                <a:ext uri="{FF2B5EF4-FFF2-40B4-BE49-F238E27FC236}">
                  <a16:creationId xmlns:a16="http://schemas.microsoft.com/office/drawing/2014/main" id="{7844F0D2-A917-4059-8C17-2687354E9305}"/>
                </a:ext>
              </a:extLst>
            </p:cNvPr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grpFill/>
            <a:ln w="2222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Picture 3">
            <a:extLst>
              <a:ext uri="{FF2B5EF4-FFF2-40B4-BE49-F238E27FC236}">
                <a16:creationId xmlns:a16="http://schemas.microsoft.com/office/drawing/2014/main" id="{FD124F1C-A55D-4B89-86E5-8FAE6FBA3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367" y="2602791"/>
            <a:ext cx="3442541" cy="1761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Google Shape;155;p21">
            <a:extLst>
              <a:ext uri="{FF2B5EF4-FFF2-40B4-BE49-F238E27FC236}">
                <a16:creationId xmlns:a16="http://schemas.microsoft.com/office/drawing/2014/main" id="{59B2A386-B523-4AA5-B983-8CF35ED894E7}"/>
              </a:ext>
            </a:extLst>
          </p:cNvPr>
          <p:cNvCxnSpPr>
            <a:cxnSpLocks/>
          </p:cNvCxnSpPr>
          <p:nvPr/>
        </p:nvCxnSpPr>
        <p:spPr>
          <a:xfrm flipV="1">
            <a:off x="8131022" y="1532849"/>
            <a:ext cx="415632" cy="973647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53865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160861" y="96036"/>
            <a:ext cx="7571700" cy="4449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EfficientNetB0</a:t>
            </a: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312292" y="852095"/>
            <a:ext cx="5489400" cy="35121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l-GR" sz="1600" dirty="0" err="1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Tan</a:t>
            </a:r>
            <a:r>
              <a:rPr lang="el-GR" sz="16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 και </a:t>
            </a:r>
            <a:r>
              <a:rPr lang="el-GR" sz="1600" dirty="0" err="1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Le</a:t>
            </a:r>
            <a:r>
              <a:rPr lang="el-GR" sz="16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, 2019 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~11</a:t>
            </a:r>
            <a:r>
              <a:rPr lang="el-GR" sz="1600" dirty="0">
                <a:latin typeface="Roboto Slab" panose="020B0604020202020204" charset="0"/>
                <a:ea typeface="Roboto Slab" panose="020B0604020202020204" charset="0"/>
              </a:rPr>
              <a:t>εκ παραμέτρους</a:t>
            </a:r>
            <a:endParaRPr lang="en-US" sz="1600" dirty="0">
              <a:latin typeface="Roboto Slab" panose="020B0604020202020204" charset="0"/>
              <a:ea typeface="Roboto Slab" panose="020B0604020202020204" charset="0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l-GR" sz="1600" dirty="0">
                <a:latin typeface="Roboto Slab" panose="020B0604020202020204" charset="0"/>
                <a:ea typeface="Roboto Slab" panose="020B0604020202020204" charset="0"/>
              </a:rPr>
              <a:t>Σύνθετη κλιμάκωση</a:t>
            </a: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 (Compounding Scaling)</a:t>
            </a:r>
            <a:endParaRPr lang="el-GR" sz="1600" dirty="0">
              <a:latin typeface="Roboto Slab" panose="020B0604020202020204" charset="0"/>
              <a:ea typeface="Roboto Slab" panose="020B0604020202020204" charset="0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Swish Activation</a:t>
            </a:r>
            <a:endParaRPr lang="el-GR" sz="1600" dirty="0">
              <a:latin typeface="Roboto Slab" panose="020B0604020202020204" charset="0"/>
              <a:ea typeface="Roboto Slab" panose="020B0604020202020204" charset="0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7 </a:t>
            </a:r>
            <a:r>
              <a:rPr lang="el-GR" sz="1600" dirty="0" err="1">
                <a:latin typeface="Roboto Slab" panose="020B0604020202020204" charset="0"/>
                <a:ea typeface="Roboto Slab" panose="020B0604020202020204" charset="0"/>
              </a:rPr>
              <a:t>Inverted</a:t>
            </a:r>
            <a:r>
              <a:rPr lang="el-GR" sz="16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l-GR" sz="1600" dirty="0" err="1">
                <a:latin typeface="Roboto Slab" panose="020B0604020202020204" charset="0"/>
                <a:ea typeface="Roboto Slab" panose="020B0604020202020204" charset="0"/>
              </a:rPr>
              <a:t>Residual</a:t>
            </a:r>
            <a:r>
              <a:rPr lang="el-GR" sz="16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l-GR" sz="1600" dirty="0" err="1">
                <a:latin typeface="Roboto Slab" panose="020B0604020202020204" charset="0"/>
                <a:ea typeface="Roboto Slab" panose="020B0604020202020204" charset="0"/>
              </a:rPr>
              <a:t>Block</a:t>
            </a: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s</a:t>
            </a:r>
            <a:r>
              <a:rPr lang="el-GR" sz="1600" dirty="0">
                <a:latin typeface="Roboto Slab" panose="020B0604020202020204" charset="0"/>
                <a:ea typeface="Roboto Slab" panose="020B0604020202020204" charset="0"/>
              </a:rPr>
              <a:t> (</a:t>
            </a:r>
            <a:r>
              <a:rPr lang="en-US" sz="1600" dirty="0" err="1">
                <a:latin typeface="Roboto Slab" panose="020B0604020202020204" charset="0"/>
                <a:ea typeface="Roboto Slab" panose="020B0604020202020204" charset="0"/>
              </a:rPr>
              <a:t>MBConv</a:t>
            </a:r>
            <a:r>
              <a:rPr lang="el-GR" sz="1600" dirty="0">
                <a:latin typeface="Roboto Slab" panose="020B0604020202020204" charset="0"/>
                <a:ea typeface="Roboto Slab" panose="020B0604020202020204" charset="0"/>
              </a:rPr>
              <a:t>)</a:t>
            </a:r>
            <a:endParaRPr lang="en-US" sz="1600" dirty="0">
              <a:latin typeface="Roboto Slab" panose="020B0604020202020204" charset="0"/>
              <a:ea typeface="Roboto Slab" panose="020B0604020202020204" charset="0"/>
            </a:endParaRPr>
          </a:p>
          <a:p>
            <a:pPr lvl="1">
              <a:lnSpc>
                <a:spcPct val="15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en-US" sz="1400" dirty="0">
                <a:latin typeface="Roboto Slab" panose="020B0604020202020204" charset="0"/>
                <a:ea typeface="Roboto Slab" panose="020B0604020202020204" charset="0"/>
              </a:rPr>
              <a:t>Squeeze &amp; Excitation block </a:t>
            </a: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l-GR" sz="16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14</a:t>
            </a:r>
            <a:endParaRPr dirty="0"/>
          </a:p>
        </p:txBody>
      </p:sp>
      <p:cxnSp>
        <p:nvCxnSpPr>
          <p:cNvPr id="11" name="Google Shape;122;p18">
            <a:extLst>
              <a:ext uri="{FF2B5EF4-FFF2-40B4-BE49-F238E27FC236}">
                <a16:creationId xmlns:a16="http://schemas.microsoft.com/office/drawing/2014/main" id="{4A466ED7-6649-4890-83EB-83B1D8F152B5}"/>
              </a:ext>
            </a:extLst>
          </p:cNvPr>
          <p:cNvCxnSpPr>
            <a:cxnSpLocks/>
          </p:cNvCxnSpPr>
          <p:nvPr/>
        </p:nvCxnSpPr>
        <p:spPr>
          <a:xfrm flipH="1">
            <a:off x="0" y="554399"/>
            <a:ext cx="6948999" cy="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155;p21">
            <a:extLst>
              <a:ext uri="{FF2B5EF4-FFF2-40B4-BE49-F238E27FC236}">
                <a16:creationId xmlns:a16="http://schemas.microsoft.com/office/drawing/2014/main" id="{CC698DDD-B5FB-4129-A599-A1F1E27068C7}"/>
              </a:ext>
            </a:extLst>
          </p:cNvPr>
          <p:cNvCxnSpPr>
            <a:cxnSpLocks/>
          </p:cNvCxnSpPr>
          <p:nvPr/>
        </p:nvCxnSpPr>
        <p:spPr>
          <a:xfrm flipV="1">
            <a:off x="6978181" y="1169831"/>
            <a:ext cx="806998" cy="901824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155;p21">
            <a:extLst>
              <a:ext uri="{FF2B5EF4-FFF2-40B4-BE49-F238E27FC236}">
                <a16:creationId xmlns:a16="http://schemas.microsoft.com/office/drawing/2014/main" id="{D60F2D43-36FF-49A8-BD6B-0CF7044B0803}"/>
              </a:ext>
            </a:extLst>
          </p:cNvPr>
          <p:cNvCxnSpPr>
            <a:cxnSpLocks/>
          </p:cNvCxnSpPr>
          <p:nvPr/>
        </p:nvCxnSpPr>
        <p:spPr>
          <a:xfrm flipV="1">
            <a:off x="6183608" y="682988"/>
            <a:ext cx="1306901" cy="1402116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1" name="TextBox 270">
            <a:extLst>
              <a:ext uri="{FF2B5EF4-FFF2-40B4-BE49-F238E27FC236}">
                <a16:creationId xmlns:a16="http://schemas.microsoft.com/office/drawing/2014/main" id="{BCCA8EED-F9AA-4572-818B-7B9B9877E4BB}"/>
              </a:ext>
            </a:extLst>
          </p:cNvPr>
          <p:cNvSpPr txBox="1"/>
          <p:nvPr/>
        </p:nvSpPr>
        <p:spPr>
          <a:xfrm>
            <a:off x="5245638" y="4595962"/>
            <a:ext cx="3515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Roboto Slab" panose="020B0604020202020204" charset="0"/>
                <a:ea typeface="Roboto Slab" panose="020B0604020202020204" charset="0"/>
              </a:rPr>
              <a:t>Πηγή</a:t>
            </a:r>
            <a:r>
              <a:rPr lang="en-US" sz="700" dirty="0">
                <a:latin typeface="Roboto Slab" panose="020B0604020202020204" charset="0"/>
                <a:ea typeface="Roboto Slab" panose="020B0604020202020204" charset="0"/>
              </a:rPr>
              <a:t> :</a:t>
            </a:r>
            <a:r>
              <a:rPr lang="el-GR" sz="700" dirty="0">
                <a:latin typeface="Roboto Slab" panose="020B0604020202020204" charset="0"/>
                <a:ea typeface="Roboto Slab" panose="020B0604020202020204" charset="0"/>
              </a:rPr>
              <a:t>  </a:t>
            </a:r>
            <a:r>
              <a:rPr lang="el-GR" sz="700" b="1" dirty="0">
                <a:latin typeface="Roboto Slab" panose="020B0604020202020204" charset="0"/>
                <a:ea typeface="Roboto Slab" panose="020B0604020202020204" charset="0"/>
              </a:rPr>
              <a:t>‘’</a:t>
            </a:r>
            <a:r>
              <a:rPr lang="en-US" sz="700" b="1" i="0" u="none" strike="noStrike" dirty="0">
                <a:solidFill>
                  <a:srgbClr val="00000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700" b="1" i="0" u="none" strike="noStrike" dirty="0" err="1">
                <a:solidFill>
                  <a:srgbClr val="00000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EfficientNet</a:t>
            </a:r>
            <a:r>
              <a:rPr lang="en-US" sz="700" b="1" i="0" u="none" strike="noStrike" dirty="0">
                <a:solidFill>
                  <a:srgbClr val="00000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: Rethinking Model Scaling for Convolutional Neural Networks</a:t>
            </a:r>
            <a:r>
              <a:rPr lang="el-GR" sz="700" b="1" dirty="0">
                <a:latin typeface="Roboto Slab" panose="020B0604020202020204" charset="0"/>
                <a:ea typeface="Roboto Slab" panose="020B0604020202020204" charset="0"/>
              </a:rPr>
              <a:t>‘’</a:t>
            </a:r>
          </a:p>
        </p:txBody>
      </p:sp>
      <p:grpSp>
        <p:nvGrpSpPr>
          <p:cNvPr id="17" name="Google Shape;9821;p69">
            <a:extLst>
              <a:ext uri="{FF2B5EF4-FFF2-40B4-BE49-F238E27FC236}">
                <a16:creationId xmlns:a16="http://schemas.microsoft.com/office/drawing/2014/main" id="{78B1B798-BA6A-40F1-B5F2-2E597D343142}"/>
              </a:ext>
            </a:extLst>
          </p:cNvPr>
          <p:cNvGrpSpPr/>
          <p:nvPr/>
        </p:nvGrpSpPr>
        <p:grpSpPr>
          <a:xfrm>
            <a:off x="5321931" y="2085104"/>
            <a:ext cx="3323308" cy="2489779"/>
            <a:chOff x="2623237" y="2017251"/>
            <a:chExt cx="287523" cy="173737"/>
          </a:xfrm>
          <a:solidFill>
            <a:srgbClr val="0091EA">
              <a:alpha val="15000"/>
            </a:srgbClr>
          </a:solidFill>
        </p:grpSpPr>
        <p:sp>
          <p:nvSpPr>
            <p:cNvPr id="18" name="Google Shape;9823;p69">
              <a:extLst>
                <a:ext uri="{FF2B5EF4-FFF2-40B4-BE49-F238E27FC236}">
                  <a16:creationId xmlns:a16="http://schemas.microsoft.com/office/drawing/2014/main" id="{C0F21774-4593-47DB-A26E-47A4CB9A8E29}"/>
                </a:ext>
              </a:extLst>
            </p:cNvPr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grpFill/>
            <a:ln w="2222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824;p69">
              <a:extLst>
                <a:ext uri="{FF2B5EF4-FFF2-40B4-BE49-F238E27FC236}">
                  <a16:creationId xmlns:a16="http://schemas.microsoft.com/office/drawing/2014/main" id="{7844F0D2-A917-4059-8C17-2687354E9305}"/>
                </a:ext>
              </a:extLst>
            </p:cNvPr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grpFill/>
            <a:ln w="2222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" name="Google Shape;155;p21">
            <a:extLst>
              <a:ext uri="{FF2B5EF4-FFF2-40B4-BE49-F238E27FC236}">
                <a16:creationId xmlns:a16="http://schemas.microsoft.com/office/drawing/2014/main" id="{59B2A386-B523-4AA5-B983-8CF35ED894E7}"/>
              </a:ext>
            </a:extLst>
          </p:cNvPr>
          <p:cNvCxnSpPr>
            <a:cxnSpLocks/>
          </p:cNvCxnSpPr>
          <p:nvPr/>
        </p:nvCxnSpPr>
        <p:spPr>
          <a:xfrm flipV="1">
            <a:off x="8049491" y="1532851"/>
            <a:ext cx="497163" cy="538804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B3F3B2EB-5FAD-4A37-9082-B52EEA5CB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408" y="2180055"/>
            <a:ext cx="3167546" cy="23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01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171952" y="1991850"/>
            <a:ext cx="761183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6000" dirty="0">
                <a:solidFill>
                  <a:schemeClr val="accent4"/>
                </a:solidFill>
              </a:rPr>
              <a:t>4</a:t>
            </a:r>
            <a:r>
              <a:rPr lang="en" sz="6000" dirty="0">
                <a:solidFill>
                  <a:schemeClr val="accent4"/>
                </a:solidFill>
              </a:rPr>
              <a:t>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Μεθοδολογί</a:t>
            </a:r>
            <a:r>
              <a:rPr lang="en-US" sz="2800" dirty="0"/>
              <a:t>α της εργασίας</a:t>
            </a:r>
            <a:endParaRPr lang="el-GR" sz="2800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4894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160861" y="96036"/>
            <a:ext cx="7571700" cy="4449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Σύνολο</a:t>
            </a:r>
            <a:r>
              <a:rPr lang="en-US" dirty="0"/>
              <a:t> </a:t>
            </a:r>
            <a:r>
              <a:rPr lang="en-US" dirty="0" err="1"/>
              <a:t>Δεδομένων</a:t>
            </a:r>
            <a:r>
              <a:rPr lang="en-US" dirty="0"/>
              <a:t> (</a:t>
            </a:r>
            <a:r>
              <a:rPr lang="el-GR" dirty="0" err="1"/>
              <a:t>Dataset</a:t>
            </a:r>
            <a:r>
              <a:rPr lang="en-US" dirty="0"/>
              <a:t>)</a:t>
            </a: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312292" y="1286999"/>
            <a:ext cx="4259708" cy="1937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l-GR" sz="16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4672 </a:t>
            </a:r>
            <a:r>
              <a:rPr lang="en-US" sz="1600" dirty="0" err="1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εικόνες</a:t>
            </a:r>
            <a:r>
              <a:rPr lang="en-US" sz="16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συνολικά</a:t>
            </a:r>
            <a:r>
              <a:rPr lang="en-US" sz="16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στο</a:t>
            </a:r>
            <a:r>
              <a:rPr lang="en-US" sz="16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l-GR" sz="1600" dirty="0" err="1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train_set</a:t>
            </a:r>
            <a:r>
              <a:rPr lang="el-GR" sz="16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 (</a:t>
            </a:r>
            <a:r>
              <a:rPr lang="el-GR" sz="1600" dirty="0" err="1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labeled</a:t>
            </a:r>
            <a:r>
              <a:rPr lang="el-GR" sz="16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)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l-GR" sz="16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1168 </a:t>
            </a:r>
            <a:r>
              <a:rPr lang="en-US" sz="1600" dirty="0" err="1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εικόνες</a:t>
            </a:r>
            <a:r>
              <a:rPr lang="en-US" sz="16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συνολικά</a:t>
            </a:r>
            <a:r>
              <a:rPr lang="en-US" sz="16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στο</a:t>
            </a:r>
            <a:r>
              <a:rPr lang="en-US" sz="16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l-GR" sz="1600" dirty="0" err="1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test_set</a:t>
            </a:r>
            <a:r>
              <a:rPr lang="el-GR" sz="16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 (</a:t>
            </a:r>
            <a:r>
              <a:rPr lang="el-GR" sz="1600" dirty="0" err="1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unlabeled</a:t>
            </a:r>
            <a:r>
              <a:rPr lang="el-GR" sz="16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)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16</a:t>
            </a:r>
            <a:endParaRPr dirty="0"/>
          </a:p>
        </p:txBody>
      </p:sp>
      <p:cxnSp>
        <p:nvCxnSpPr>
          <p:cNvPr id="11" name="Google Shape;122;p18">
            <a:extLst>
              <a:ext uri="{FF2B5EF4-FFF2-40B4-BE49-F238E27FC236}">
                <a16:creationId xmlns:a16="http://schemas.microsoft.com/office/drawing/2014/main" id="{4A466ED7-6649-4890-83EB-83B1D8F152B5}"/>
              </a:ext>
            </a:extLst>
          </p:cNvPr>
          <p:cNvCxnSpPr>
            <a:cxnSpLocks/>
          </p:cNvCxnSpPr>
          <p:nvPr/>
        </p:nvCxnSpPr>
        <p:spPr>
          <a:xfrm flipH="1">
            <a:off x="0" y="554399"/>
            <a:ext cx="6948999" cy="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155;p21">
            <a:extLst>
              <a:ext uri="{FF2B5EF4-FFF2-40B4-BE49-F238E27FC236}">
                <a16:creationId xmlns:a16="http://schemas.microsoft.com/office/drawing/2014/main" id="{CC698DDD-B5FB-4129-A599-A1F1E27068C7}"/>
              </a:ext>
            </a:extLst>
          </p:cNvPr>
          <p:cNvCxnSpPr>
            <a:cxnSpLocks/>
          </p:cNvCxnSpPr>
          <p:nvPr/>
        </p:nvCxnSpPr>
        <p:spPr>
          <a:xfrm flipV="1">
            <a:off x="6978181" y="1169831"/>
            <a:ext cx="806998" cy="901824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155;p21">
            <a:extLst>
              <a:ext uri="{FF2B5EF4-FFF2-40B4-BE49-F238E27FC236}">
                <a16:creationId xmlns:a16="http://schemas.microsoft.com/office/drawing/2014/main" id="{D60F2D43-36FF-49A8-BD6B-0CF7044B0803}"/>
              </a:ext>
            </a:extLst>
          </p:cNvPr>
          <p:cNvCxnSpPr>
            <a:cxnSpLocks/>
          </p:cNvCxnSpPr>
          <p:nvPr/>
        </p:nvCxnSpPr>
        <p:spPr>
          <a:xfrm flipV="1">
            <a:off x="6183608" y="682988"/>
            <a:ext cx="1306901" cy="1402116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1" name="TextBox 270">
            <a:extLst>
              <a:ext uri="{FF2B5EF4-FFF2-40B4-BE49-F238E27FC236}">
                <a16:creationId xmlns:a16="http://schemas.microsoft.com/office/drawing/2014/main" id="{BCCA8EED-F9AA-4572-818B-7B9B9877E4BB}"/>
              </a:ext>
            </a:extLst>
          </p:cNvPr>
          <p:cNvSpPr txBox="1"/>
          <p:nvPr/>
        </p:nvSpPr>
        <p:spPr>
          <a:xfrm>
            <a:off x="5388586" y="3570669"/>
            <a:ext cx="35156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Roboto Slab" panose="020B0604020202020204" charset="0"/>
                <a:ea typeface="Roboto Slab" panose="020B0604020202020204" charset="0"/>
              </a:rPr>
              <a:t>Πηγή</a:t>
            </a:r>
            <a:r>
              <a:rPr lang="en-US" sz="700" dirty="0">
                <a:latin typeface="Roboto Slab" panose="020B0604020202020204" charset="0"/>
                <a:ea typeface="Roboto Slab" panose="020B0604020202020204" charset="0"/>
              </a:rPr>
              <a:t> :</a:t>
            </a:r>
            <a:r>
              <a:rPr lang="el-GR" sz="700" dirty="0">
                <a:latin typeface="Roboto Slab" panose="020B0604020202020204" charset="0"/>
                <a:ea typeface="Roboto Slab" panose="020B0604020202020204" charset="0"/>
              </a:rPr>
              <a:t>  </a:t>
            </a:r>
            <a:r>
              <a:rPr lang="el-GR" sz="700" b="1" dirty="0">
                <a:latin typeface="Roboto Slab" panose="020B0604020202020204" charset="0"/>
                <a:ea typeface="Roboto Slab" panose="020B0604020202020204" charset="0"/>
              </a:rPr>
              <a:t>‘’</a:t>
            </a:r>
            <a:r>
              <a:rPr lang="en-US" sz="700" b="1" dirty="0">
                <a:latin typeface="Roboto Slab" panose="020B0604020202020204" charset="0"/>
                <a:ea typeface="Roboto Slab" panose="020B0604020202020204" charset="0"/>
              </a:rPr>
              <a:t>https://www.kaggle.com/c/detect-pneumonia-fall-2020</a:t>
            </a:r>
            <a:r>
              <a:rPr lang="el-GR" sz="700" b="1" dirty="0">
                <a:latin typeface="Roboto Slab" panose="020B0604020202020204" charset="0"/>
                <a:ea typeface="Roboto Slab" panose="020B0604020202020204" charset="0"/>
              </a:rPr>
              <a:t>‘’</a:t>
            </a:r>
          </a:p>
        </p:txBody>
      </p:sp>
      <p:grpSp>
        <p:nvGrpSpPr>
          <p:cNvPr id="17" name="Google Shape;9821;p69">
            <a:extLst>
              <a:ext uri="{FF2B5EF4-FFF2-40B4-BE49-F238E27FC236}">
                <a16:creationId xmlns:a16="http://schemas.microsoft.com/office/drawing/2014/main" id="{78B1B798-BA6A-40F1-B5F2-2E597D343142}"/>
              </a:ext>
            </a:extLst>
          </p:cNvPr>
          <p:cNvGrpSpPr/>
          <p:nvPr/>
        </p:nvGrpSpPr>
        <p:grpSpPr>
          <a:xfrm>
            <a:off x="5453027" y="2080210"/>
            <a:ext cx="3140347" cy="1470606"/>
            <a:chOff x="2623237" y="2017251"/>
            <a:chExt cx="287523" cy="173737"/>
          </a:xfrm>
          <a:solidFill>
            <a:srgbClr val="0091EA">
              <a:alpha val="15000"/>
            </a:srgbClr>
          </a:solidFill>
        </p:grpSpPr>
        <p:sp>
          <p:nvSpPr>
            <p:cNvPr id="18" name="Google Shape;9823;p69">
              <a:extLst>
                <a:ext uri="{FF2B5EF4-FFF2-40B4-BE49-F238E27FC236}">
                  <a16:creationId xmlns:a16="http://schemas.microsoft.com/office/drawing/2014/main" id="{C0F21774-4593-47DB-A26E-47A4CB9A8E29}"/>
                </a:ext>
              </a:extLst>
            </p:cNvPr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grpFill/>
            <a:ln w="2222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824;p69">
              <a:extLst>
                <a:ext uri="{FF2B5EF4-FFF2-40B4-BE49-F238E27FC236}">
                  <a16:creationId xmlns:a16="http://schemas.microsoft.com/office/drawing/2014/main" id="{7844F0D2-A917-4059-8C17-2687354E9305}"/>
                </a:ext>
              </a:extLst>
            </p:cNvPr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grpFill/>
            <a:ln w="2222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" name="Google Shape;155;p21">
            <a:extLst>
              <a:ext uri="{FF2B5EF4-FFF2-40B4-BE49-F238E27FC236}">
                <a16:creationId xmlns:a16="http://schemas.microsoft.com/office/drawing/2014/main" id="{59B2A386-B523-4AA5-B983-8CF35ED894E7}"/>
              </a:ext>
            </a:extLst>
          </p:cNvPr>
          <p:cNvCxnSpPr>
            <a:cxnSpLocks/>
          </p:cNvCxnSpPr>
          <p:nvPr/>
        </p:nvCxnSpPr>
        <p:spPr>
          <a:xfrm flipV="1">
            <a:off x="8049491" y="1532851"/>
            <a:ext cx="497163" cy="538804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" name="Πίνακας 1">
            <a:extLst>
              <a:ext uri="{FF2B5EF4-FFF2-40B4-BE49-F238E27FC236}">
                <a16:creationId xmlns:a16="http://schemas.microsoft.com/office/drawing/2014/main" id="{929DDEB7-21C4-410D-89A5-4EE8AADAA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94112"/>
              </p:ext>
            </p:extLst>
          </p:nvPr>
        </p:nvGraphicFramePr>
        <p:xfrm>
          <a:off x="5560839" y="2172250"/>
          <a:ext cx="2930310" cy="132080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377860">
                  <a:extLst>
                    <a:ext uri="{9D8B030D-6E8A-4147-A177-3AD203B41FA5}">
                      <a16:colId xmlns:a16="http://schemas.microsoft.com/office/drawing/2014/main" val="1786207863"/>
                    </a:ext>
                  </a:extLst>
                </a:gridCol>
                <a:gridCol w="1552450">
                  <a:extLst>
                    <a:ext uri="{9D8B030D-6E8A-4147-A177-3AD203B41FA5}">
                      <a16:colId xmlns:a16="http://schemas.microsoft.com/office/drawing/2014/main" val="1829604855"/>
                    </a:ext>
                  </a:extLst>
                </a:gridCol>
              </a:tblGrid>
              <a:tr h="251867">
                <a:tc>
                  <a:txBody>
                    <a:bodyPr/>
                    <a:lstStyle/>
                    <a:p>
                      <a:pPr algn="ctr"/>
                      <a:r>
                        <a:rPr lang="el-GR" sz="900">
                          <a:effectLst/>
                        </a:rPr>
                        <a:t>Τύπος</a:t>
                      </a:r>
                      <a:endParaRPr lang="el-G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900">
                          <a:effectLst/>
                        </a:rPr>
                        <a:t>Αριθμός x-ray εικόνων</a:t>
                      </a:r>
                      <a:endParaRPr lang="el-G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159405036"/>
                  </a:ext>
                </a:extLst>
              </a:tr>
              <a:tr h="251867">
                <a:tc>
                  <a:txBody>
                    <a:bodyPr/>
                    <a:lstStyle/>
                    <a:p>
                      <a:pPr algn="ctr"/>
                      <a:r>
                        <a:rPr lang="el-GR" sz="900">
                          <a:effectLst/>
                        </a:rPr>
                        <a:t>Normal</a:t>
                      </a:r>
                      <a:endParaRPr lang="el-G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900">
                          <a:effectLst/>
                        </a:rPr>
                        <a:t>1227</a:t>
                      </a:r>
                      <a:endParaRPr lang="el-G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1025826"/>
                  </a:ext>
                </a:extLst>
              </a:tr>
              <a:tr h="251867">
                <a:tc>
                  <a:txBody>
                    <a:bodyPr/>
                    <a:lstStyle/>
                    <a:p>
                      <a:pPr algn="ctr"/>
                      <a:r>
                        <a:rPr lang="el-GR" sz="900">
                          <a:effectLst/>
                        </a:rPr>
                        <a:t>Bacterial Pneumonia</a:t>
                      </a:r>
                      <a:endParaRPr lang="el-G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900">
                          <a:effectLst/>
                        </a:rPr>
                        <a:t>2238</a:t>
                      </a:r>
                      <a:endParaRPr lang="el-G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23632156"/>
                  </a:ext>
                </a:extLst>
              </a:tr>
              <a:tr h="251867">
                <a:tc>
                  <a:txBody>
                    <a:bodyPr/>
                    <a:lstStyle/>
                    <a:p>
                      <a:pPr algn="ctr"/>
                      <a:r>
                        <a:rPr lang="el-GR" sz="900">
                          <a:effectLst/>
                        </a:rPr>
                        <a:t>Viral Pneumonia</a:t>
                      </a:r>
                      <a:endParaRPr lang="el-G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900">
                          <a:effectLst/>
                        </a:rPr>
                        <a:t>1207</a:t>
                      </a:r>
                      <a:endParaRPr lang="el-G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42061329"/>
                  </a:ext>
                </a:extLst>
              </a:tr>
              <a:tr h="251867">
                <a:tc>
                  <a:txBody>
                    <a:bodyPr/>
                    <a:lstStyle/>
                    <a:p>
                      <a:pPr algn="ctr"/>
                      <a:r>
                        <a:rPr lang="el-GR" sz="900">
                          <a:effectLst/>
                        </a:rPr>
                        <a:t>Σύνολο</a:t>
                      </a:r>
                      <a:endParaRPr lang="el-G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900" dirty="0">
                          <a:effectLst/>
                        </a:rPr>
                        <a:t>4672</a:t>
                      </a:r>
                      <a:endParaRPr lang="el-GR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893379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291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17</a:t>
            </a:r>
            <a:endParaRPr dirty="0"/>
          </a:p>
        </p:txBody>
      </p:sp>
      <p:sp>
        <p:nvSpPr>
          <p:cNvPr id="11" name="Google Shape;110;p17">
            <a:extLst>
              <a:ext uri="{FF2B5EF4-FFF2-40B4-BE49-F238E27FC236}">
                <a16:creationId xmlns:a16="http://schemas.microsoft.com/office/drawing/2014/main" id="{8A8652D5-2881-4811-BEF8-AAD31D43713B}"/>
              </a:ext>
            </a:extLst>
          </p:cNvPr>
          <p:cNvSpPr txBox="1">
            <a:spLocks/>
          </p:cNvSpPr>
          <p:nvPr/>
        </p:nvSpPr>
        <p:spPr>
          <a:xfrm>
            <a:off x="160861" y="96036"/>
            <a:ext cx="7571700" cy="444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l-GR" dirty="0"/>
              <a:t>Εργαλεία και Βιβλιοθήκες</a:t>
            </a:r>
          </a:p>
        </p:txBody>
      </p:sp>
      <p:cxnSp>
        <p:nvCxnSpPr>
          <p:cNvPr id="12" name="Google Shape;122;p18">
            <a:extLst>
              <a:ext uri="{FF2B5EF4-FFF2-40B4-BE49-F238E27FC236}">
                <a16:creationId xmlns:a16="http://schemas.microsoft.com/office/drawing/2014/main" id="{7A8C8B77-A779-4099-A928-CE40F482E838}"/>
              </a:ext>
            </a:extLst>
          </p:cNvPr>
          <p:cNvCxnSpPr>
            <a:cxnSpLocks/>
          </p:cNvCxnSpPr>
          <p:nvPr/>
        </p:nvCxnSpPr>
        <p:spPr>
          <a:xfrm flipH="1">
            <a:off x="0" y="554399"/>
            <a:ext cx="6948999" cy="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AF24DE72-ADD2-49FA-AB8B-BD0034528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519" y="1928919"/>
            <a:ext cx="1997214" cy="762968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7737B3A6-ADAA-4848-B5FC-331235BE6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791" y="1737507"/>
            <a:ext cx="2916738" cy="13591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041A66-6CFC-45DB-BAD6-260628929C6A}"/>
              </a:ext>
            </a:extLst>
          </p:cNvPr>
          <p:cNvSpPr txBox="1"/>
          <p:nvPr/>
        </p:nvSpPr>
        <p:spPr>
          <a:xfrm>
            <a:off x="4057063" y="1827833"/>
            <a:ext cx="8953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6600" dirty="0"/>
              <a:t>+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3D54450-6BE2-4FA4-ACD1-B5014E49A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078" y="3227701"/>
            <a:ext cx="2631554" cy="76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Εικόνα 3">
            <a:extLst>
              <a:ext uri="{FF2B5EF4-FFF2-40B4-BE49-F238E27FC236}">
                <a16:creationId xmlns:a16="http://schemas.microsoft.com/office/drawing/2014/main" id="{4062C208-45B1-4935-BB90-1D5E4C2C70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5022" y="850670"/>
            <a:ext cx="911665" cy="91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127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18</a:t>
            </a:r>
            <a:endParaRPr dirty="0"/>
          </a:p>
        </p:txBody>
      </p:sp>
      <p:sp>
        <p:nvSpPr>
          <p:cNvPr id="11" name="Google Shape;110;p17">
            <a:extLst>
              <a:ext uri="{FF2B5EF4-FFF2-40B4-BE49-F238E27FC236}">
                <a16:creationId xmlns:a16="http://schemas.microsoft.com/office/drawing/2014/main" id="{8A8652D5-2881-4811-BEF8-AAD31D43713B}"/>
              </a:ext>
            </a:extLst>
          </p:cNvPr>
          <p:cNvSpPr txBox="1">
            <a:spLocks/>
          </p:cNvSpPr>
          <p:nvPr/>
        </p:nvSpPr>
        <p:spPr>
          <a:xfrm>
            <a:off x="160861" y="96036"/>
            <a:ext cx="7571700" cy="444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l-GR" dirty="0"/>
              <a:t>Γενική Επισκόπηση</a:t>
            </a:r>
          </a:p>
        </p:txBody>
      </p:sp>
      <p:cxnSp>
        <p:nvCxnSpPr>
          <p:cNvPr id="12" name="Google Shape;122;p18">
            <a:extLst>
              <a:ext uri="{FF2B5EF4-FFF2-40B4-BE49-F238E27FC236}">
                <a16:creationId xmlns:a16="http://schemas.microsoft.com/office/drawing/2014/main" id="{7A8C8B77-A779-4099-A928-CE40F482E838}"/>
              </a:ext>
            </a:extLst>
          </p:cNvPr>
          <p:cNvCxnSpPr>
            <a:cxnSpLocks/>
          </p:cNvCxnSpPr>
          <p:nvPr/>
        </p:nvCxnSpPr>
        <p:spPr>
          <a:xfrm flipH="1">
            <a:off x="0" y="554399"/>
            <a:ext cx="6948999" cy="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57430A7C-B7AD-465E-A085-9C539AA60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984" y="883113"/>
            <a:ext cx="5566394" cy="310721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AEA4C2-C01F-42A5-93E6-4032CBC3B379}"/>
              </a:ext>
            </a:extLst>
          </p:cNvPr>
          <p:cNvSpPr txBox="1"/>
          <p:nvPr/>
        </p:nvSpPr>
        <p:spPr>
          <a:xfrm>
            <a:off x="1504055" y="4118982"/>
            <a:ext cx="56643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Roboto Slab" panose="020B0604020202020204" charset="0"/>
                <a:ea typeface="Roboto Slab" panose="020B0604020202020204" charset="0"/>
              </a:rPr>
              <a:t>Πηγή</a:t>
            </a:r>
            <a:r>
              <a:rPr lang="en-US" sz="700" dirty="0">
                <a:latin typeface="Roboto Slab" panose="020B0604020202020204" charset="0"/>
                <a:ea typeface="Roboto Slab" panose="020B0604020202020204" charset="0"/>
              </a:rPr>
              <a:t> :</a:t>
            </a:r>
            <a:r>
              <a:rPr lang="el-GR" sz="700" dirty="0">
                <a:latin typeface="Roboto Slab" panose="020B0604020202020204" charset="0"/>
                <a:ea typeface="Roboto Slab" panose="020B0604020202020204" charset="0"/>
              </a:rPr>
              <a:t>  </a:t>
            </a:r>
            <a:r>
              <a:rPr lang="el-GR" sz="700" b="1" dirty="0">
                <a:latin typeface="Roboto Slab" panose="020B0604020202020204" charset="0"/>
                <a:ea typeface="Roboto Slab" panose="020B0604020202020204" charset="0"/>
              </a:rPr>
              <a:t>‘’</a:t>
            </a:r>
            <a:r>
              <a:rPr lang="en-US" sz="700" b="1" dirty="0">
                <a:latin typeface="Roboto Slab" panose="020B0604020202020204" charset="0"/>
                <a:ea typeface="Roboto Slab" panose="020B0604020202020204" charset="0"/>
              </a:rPr>
              <a:t>Learning with Deep Convolutional Neural</a:t>
            </a:r>
            <a:r>
              <a:rPr lang="el-GR" sz="7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700" b="1" dirty="0">
                <a:latin typeface="Roboto Slab" panose="020B0604020202020204" charset="0"/>
                <a:ea typeface="Roboto Slab" panose="020B0604020202020204" charset="0"/>
              </a:rPr>
              <a:t>Network (CNN) for Pneumonia Detection </a:t>
            </a:r>
            <a:r>
              <a:rPr lang="en-US" sz="700" b="1" dirty="0" err="1">
                <a:latin typeface="Roboto Slab" panose="020B0604020202020204" charset="0"/>
                <a:ea typeface="Roboto Slab" panose="020B0604020202020204" charset="0"/>
              </a:rPr>
              <a:t>UsingChest</a:t>
            </a:r>
            <a:r>
              <a:rPr lang="en-US" sz="700" b="1" dirty="0">
                <a:latin typeface="Roboto Slab" panose="020B0604020202020204" charset="0"/>
                <a:ea typeface="Roboto Slab" panose="020B0604020202020204" charset="0"/>
              </a:rPr>
              <a:t> X-ray</a:t>
            </a:r>
            <a:r>
              <a:rPr lang="el-GR" sz="700" b="1" dirty="0">
                <a:latin typeface="Roboto Slab" panose="020B0604020202020204" charset="0"/>
                <a:ea typeface="Roboto Slab" panose="020B0604020202020204" charset="0"/>
              </a:rPr>
              <a:t>‘’</a:t>
            </a:r>
          </a:p>
        </p:txBody>
      </p:sp>
    </p:spTree>
    <p:extLst>
      <p:ext uri="{BB962C8B-B14F-4D97-AF65-F5344CB8AC3E}">
        <p14:creationId xmlns:p14="http://schemas.microsoft.com/office/powerpoint/2010/main" val="426540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201706" y="-60513"/>
            <a:ext cx="7846862" cy="61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Περιεχόμενα Παρουσίασης</a:t>
            </a:r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endParaRPr dirty="0"/>
          </a:p>
        </p:txBody>
      </p:sp>
      <p:sp>
        <p:nvSpPr>
          <p:cNvPr id="7" name="Google Shape;1870;p30">
            <a:extLst>
              <a:ext uri="{FF2B5EF4-FFF2-40B4-BE49-F238E27FC236}">
                <a16:creationId xmlns:a16="http://schemas.microsoft.com/office/drawing/2014/main" id="{751DDAB6-C29A-4534-B4D0-DA753B002E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194456" y="626856"/>
            <a:ext cx="7725838" cy="4320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indent="-317500">
              <a:spcBef>
                <a:spcPts val="0"/>
              </a:spcBef>
              <a:buSzPts val="1400"/>
              <a:buFont typeface="Viga"/>
              <a:buAutoNum type="arabicPeriod"/>
            </a:pPr>
            <a:r>
              <a:rPr lang="el-GR" sz="1600" dirty="0">
                <a:latin typeface="Roboto Slab" panose="020B0604020202020204" charset="0"/>
                <a:ea typeface="Roboto Slab" panose="020B0604020202020204" charset="0"/>
              </a:rPr>
              <a:t>Εισαγωγή</a:t>
            </a:r>
          </a:p>
          <a:p>
            <a:pPr lvl="1" indent="-317500">
              <a:spcBef>
                <a:spcPts val="0"/>
              </a:spcBef>
              <a:buSzPts val="1400"/>
              <a:buFont typeface="Viga"/>
              <a:buAutoNum type="arabicPeriod"/>
            </a:pPr>
            <a:r>
              <a:rPr lang="el-GR" sz="1600" dirty="0">
                <a:latin typeface="Roboto Slab" panose="020B0604020202020204" charset="0"/>
                <a:ea typeface="Roboto Slab" panose="020B0604020202020204" charset="0"/>
              </a:rPr>
              <a:t>Βασικές Πληροφορίες για την Μηχανική Μάθηση και τα Τεχνητά </a:t>
            </a:r>
            <a:r>
              <a:rPr lang="el-GR" sz="1600" dirty="0" err="1">
                <a:latin typeface="Roboto Slab" panose="020B0604020202020204" charset="0"/>
                <a:ea typeface="Roboto Slab" panose="020B0604020202020204" charset="0"/>
              </a:rPr>
              <a:t>Νευρωνικά</a:t>
            </a:r>
            <a:r>
              <a:rPr lang="el-GR" sz="1600" dirty="0">
                <a:latin typeface="Roboto Slab" panose="020B0604020202020204" charset="0"/>
                <a:ea typeface="Roboto Slab" panose="020B0604020202020204" charset="0"/>
              </a:rPr>
              <a:t> Δίκτυα (</a:t>
            </a:r>
            <a:r>
              <a:rPr lang="el-GR" sz="1600" dirty="0" err="1">
                <a:latin typeface="Roboto Slab" panose="020B0604020202020204" charset="0"/>
                <a:ea typeface="Roboto Slab" panose="020B0604020202020204" charset="0"/>
              </a:rPr>
              <a:t>ANNs</a:t>
            </a:r>
            <a:r>
              <a:rPr lang="el-GR" sz="1600" dirty="0">
                <a:latin typeface="Roboto Slab" panose="020B0604020202020204" charset="0"/>
                <a:ea typeface="Roboto Slab" panose="020B0604020202020204" charset="0"/>
              </a:rPr>
              <a:t>)</a:t>
            </a:r>
          </a:p>
          <a:p>
            <a:pPr marL="1397000" lvl="2" indent="-342900">
              <a:buSzPts val="1400"/>
              <a:buFont typeface="+mj-lt"/>
              <a:buAutoNum type="alphaLcParenR"/>
            </a:pPr>
            <a:r>
              <a:rPr lang="el-GR" sz="1600" dirty="0">
                <a:latin typeface="Roboto Slab" panose="020B0604020202020204" charset="0"/>
                <a:ea typeface="Roboto Slab" panose="020B0604020202020204" charset="0"/>
              </a:rPr>
              <a:t>Μηχανική Μάθηση</a:t>
            </a:r>
          </a:p>
          <a:p>
            <a:pPr marL="1397000" lvl="2" indent="-342900">
              <a:buSzPts val="1400"/>
              <a:buFont typeface="+mj-lt"/>
              <a:buAutoNum type="alphaLcParenR"/>
            </a:pPr>
            <a:r>
              <a:rPr lang="el-GR" sz="1600" dirty="0">
                <a:latin typeface="Roboto Slab" panose="020B0604020202020204" charset="0"/>
                <a:ea typeface="Roboto Slab" panose="020B0604020202020204" charset="0"/>
              </a:rPr>
              <a:t>Τεχνητά </a:t>
            </a:r>
            <a:r>
              <a:rPr lang="el-GR" sz="1600" dirty="0" err="1">
                <a:latin typeface="Roboto Slab" panose="020B0604020202020204" charset="0"/>
                <a:ea typeface="Roboto Slab" panose="020B0604020202020204" charset="0"/>
              </a:rPr>
              <a:t>Νευρωνικά</a:t>
            </a:r>
            <a:r>
              <a:rPr lang="el-GR" sz="1600" dirty="0">
                <a:latin typeface="Roboto Slab" panose="020B0604020202020204" charset="0"/>
                <a:ea typeface="Roboto Slab" panose="020B0604020202020204" charset="0"/>
              </a:rPr>
              <a:t> Δίκτυα (</a:t>
            </a: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ANNs)</a:t>
            </a:r>
            <a:r>
              <a:rPr lang="el-GR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pPr marL="1397000" lvl="2" indent="-342900">
              <a:buSzPts val="1400"/>
              <a:buFont typeface="+mj-lt"/>
              <a:buAutoNum type="alphaLcParenR"/>
            </a:pPr>
            <a:r>
              <a:rPr lang="el-GR" sz="1600" b="0" i="0" u="none" strike="noStrike" dirty="0" err="1">
                <a:solidFill>
                  <a:srgbClr val="00000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Συνελικτικά</a:t>
            </a:r>
            <a:r>
              <a:rPr lang="el-GR" sz="1600" b="0" i="0" u="none" strike="noStrike" dirty="0">
                <a:solidFill>
                  <a:srgbClr val="00000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l-GR" sz="1600" b="0" i="0" u="none" strike="noStrike" dirty="0" err="1">
                <a:solidFill>
                  <a:srgbClr val="00000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Νευρωνικά</a:t>
            </a:r>
            <a:r>
              <a:rPr lang="el-GR" sz="1600" b="0" i="0" u="none" strike="noStrike" dirty="0">
                <a:solidFill>
                  <a:srgbClr val="00000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Δίκτυα (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CNNs)</a:t>
            </a:r>
            <a:endParaRPr lang="el-GR" sz="1600" dirty="0">
              <a:latin typeface="Roboto Slab" panose="020B0604020202020204" charset="0"/>
              <a:ea typeface="Roboto Slab" panose="020B0604020202020204" charset="0"/>
            </a:endParaRPr>
          </a:p>
          <a:p>
            <a:pPr lvl="1" indent="-317500">
              <a:spcBef>
                <a:spcPts val="0"/>
              </a:spcBef>
              <a:buSzPts val="1400"/>
              <a:buFont typeface="Viga"/>
              <a:buAutoNum type="arabicPeriod"/>
            </a:pPr>
            <a:r>
              <a:rPr lang="el-GR" sz="1600" b="0" i="0" u="none" strike="noStrike" dirty="0">
                <a:solidFill>
                  <a:srgbClr val="00000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Μεταφορά </a:t>
            </a:r>
            <a:r>
              <a:rPr lang="en-US" sz="1600" dirty="0" err="1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Μάθησης</a:t>
            </a:r>
            <a:r>
              <a:rPr lang="el-GR" sz="1600" b="0" i="0" u="none" strike="noStrike" dirty="0">
                <a:solidFill>
                  <a:srgbClr val="00000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(</a:t>
            </a:r>
            <a:r>
              <a:rPr lang="el-GR" sz="1600" b="0" i="0" u="none" strike="noStrike" dirty="0" err="1">
                <a:solidFill>
                  <a:srgbClr val="00000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Transfer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l-GR" sz="1600" b="0" i="0" u="none" strike="noStrike" dirty="0" err="1">
                <a:solidFill>
                  <a:srgbClr val="00000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Learning</a:t>
            </a:r>
            <a:r>
              <a:rPr lang="el-GR" sz="1600" b="0" i="0" u="none" strike="noStrike" dirty="0">
                <a:solidFill>
                  <a:srgbClr val="00000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)</a:t>
            </a:r>
            <a:endParaRPr lang="el-GR" sz="1600" dirty="0">
              <a:latin typeface="Roboto Slab" panose="020B0604020202020204" charset="0"/>
              <a:ea typeface="Roboto Slab" panose="020B0604020202020204" charset="0"/>
            </a:endParaRPr>
          </a:p>
          <a:p>
            <a:pPr marL="1397000" lvl="2" indent="-342900">
              <a:spcBef>
                <a:spcPts val="0"/>
              </a:spcBef>
              <a:buSzPts val="1400"/>
              <a:buFont typeface="+mj-lt"/>
              <a:buAutoNum type="alphaLcParenR"/>
            </a:pPr>
            <a:r>
              <a:rPr lang="el-GR" sz="1600" dirty="0">
                <a:latin typeface="Roboto Slab" panose="020B0604020202020204" charset="0"/>
                <a:ea typeface="Roboto Slab" panose="020B0604020202020204" charset="0"/>
              </a:rPr>
              <a:t>VGG16</a:t>
            </a:r>
          </a:p>
          <a:p>
            <a:pPr marL="1397000" lvl="2" indent="-342900">
              <a:spcBef>
                <a:spcPts val="0"/>
              </a:spcBef>
              <a:buSzPts val="1400"/>
              <a:buFont typeface="+mj-lt"/>
              <a:buAutoNum type="alphaLcParenR"/>
            </a:pP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EfficientNetB0</a:t>
            </a:r>
            <a:endParaRPr lang="el-GR" sz="1600" dirty="0">
              <a:latin typeface="Roboto Slab" panose="020B0604020202020204" charset="0"/>
              <a:ea typeface="Roboto Slab" panose="020B0604020202020204" charset="0"/>
            </a:endParaRPr>
          </a:p>
          <a:p>
            <a:pPr lvl="1" indent="-317500">
              <a:spcBef>
                <a:spcPts val="0"/>
              </a:spcBef>
              <a:buSzPts val="1400"/>
              <a:buFont typeface="Viga"/>
              <a:buAutoNum type="arabicPeriod"/>
            </a:pPr>
            <a:r>
              <a:rPr lang="el-GR" sz="1600" b="0" i="0" u="none" strike="noStrike" dirty="0">
                <a:solidFill>
                  <a:srgbClr val="00000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Μεθοδολογία Εργασίας</a:t>
            </a:r>
          </a:p>
          <a:p>
            <a:pPr marL="1397000" lvl="2" indent="-342900">
              <a:buSzPts val="1400"/>
              <a:buFont typeface="+mj-lt"/>
              <a:buAutoNum type="alphaLcParenR"/>
            </a:pPr>
            <a:r>
              <a:rPr lang="en-US" sz="1600" dirty="0" err="1">
                <a:latin typeface="Roboto Slab" panose="020B0604020202020204" charset="0"/>
                <a:ea typeface="Roboto Slab" panose="020B0604020202020204" charset="0"/>
              </a:rPr>
              <a:t>Σύνολο</a:t>
            </a: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dirty="0" err="1">
                <a:latin typeface="Roboto Slab" panose="020B0604020202020204" charset="0"/>
                <a:ea typeface="Roboto Slab" panose="020B0604020202020204" charset="0"/>
              </a:rPr>
              <a:t>Δεδομένων</a:t>
            </a: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 (</a:t>
            </a:r>
            <a:r>
              <a:rPr lang="el-GR" sz="1600" dirty="0" err="1">
                <a:latin typeface="Roboto Slab" panose="020B0604020202020204" charset="0"/>
                <a:ea typeface="Roboto Slab" panose="020B0604020202020204" charset="0"/>
              </a:rPr>
              <a:t>Dataset</a:t>
            </a: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)</a:t>
            </a:r>
            <a:endParaRPr lang="el-GR" sz="1600" dirty="0">
              <a:latin typeface="Roboto Slab" panose="020B0604020202020204" charset="0"/>
              <a:ea typeface="Roboto Slab" panose="020B0604020202020204" charset="0"/>
            </a:endParaRPr>
          </a:p>
          <a:p>
            <a:pPr marL="1397000" lvl="2" indent="-342900">
              <a:buSzPts val="1400"/>
              <a:buFont typeface="+mj-lt"/>
              <a:buAutoNum type="alphaLcParenR"/>
            </a:pPr>
            <a:r>
              <a:rPr lang="en-US" sz="1600" dirty="0" err="1">
                <a:latin typeface="Roboto Slab" panose="020B0604020202020204" charset="0"/>
                <a:ea typeface="Roboto Slab" panose="020B0604020202020204" charset="0"/>
              </a:rPr>
              <a:t>Προ</a:t>
            </a: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-επ</a:t>
            </a:r>
            <a:r>
              <a:rPr lang="en-US" sz="1600" dirty="0" err="1">
                <a:latin typeface="Roboto Slab" panose="020B0604020202020204" charset="0"/>
                <a:ea typeface="Roboto Slab" panose="020B0604020202020204" charset="0"/>
              </a:rPr>
              <a:t>εξεργ</a:t>
            </a: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ασία</a:t>
            </a:r>
            <a:r>
              <a:rPr lang="el-GR" sz="1600" dirty="0">
                <a:latin typeface="Roboto Slab" panose="020B0604020202020204" charset="0"/>
                <a:ea typeface="Roboto Slab" panose="020B0604020202020204" charset="0"/>
              </a:rPr>
              <a:t> (</a:t>
            </a:r>
            <a:r>
              <a:rPr lang="el-GR" sz="1600" dirty="0" err="1">
                <a:latin typeface="Roboto Slab" panose="020B0604020202020204" charset="0"/>
                <a:ea typeface="Roboto Slab" panose="020B0604020202020204" charset="0"/>
              </a:rPr>
              <a:t>Pre-Proccessing</a:t>
            </a:r>
            <a:r>
              <a:rPr lang="el-GR" sz="1600" dirty="0">
                <a:latin typeface="Roboto Slab" panose="020B0604020202020204" charset="0"/>
                <a:ea typeface="Roboto Slab" panose="020B0604020202020204" charset="0"/>
              </a:rPr>
              <a:t>)</a:t>
            </a:r>
            <a:endParaRPr lang="en-US" sz="1600" dirty="0">
              <a:latin typeface="Roboto Slab" panose="020B0604020202020204" charset="0"/>
              <a:ea typeface="Roboto Slab" panose="020B0604020202020204" charset="0"/>
            </a:endParaRPr>
          </a:p>
          <a:p>
            <a:pPr marL="1397000" lvl="2" indent="-342900">
              <a:buSzPts val="1400"/>
              <a:buFont typeface="+mj-lt"/>
              <a:buAutoNum type="alphaLcParenR"/>
            </a:pPr>
            <a:r>
              <a:rPr lang="el-GR" sz="1600" dirty="0" err="1">
                <a:latin typeface="Roboto Slab" panose="020B0604020202020204" charset="0"/>
                <a:ea typeface="Roboto Slab" panose="020B0604020202020204" charset="0"/>
              </a:rPr>
              <a:t>Fine</a:t>
            </a:r>
            <a:r>
              <a:rPr lang="el-GR" sz="16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l-GR" sz="1600" dirty="0" err="1">
                <a:latin typeface="Roboto Slab" panose="020B0604020202020204" charset="0"/>
                <a:ea typeface="Roboto Slab" panose="020B0604020202020204" charset="0"/>
              </a:rPr>
              <a:t>Tuning</a:t>
            </a:r>
            <a:endParaRPr lang="en-US" sz="1600" dirty="0">
              <a:latin typeface="Roboto Slab" panose="020B0604020202020204" charset="0"/>
              <a:ea typeface="Roboto Slab" panose="020B0604020202020204" charset="0"/>
            </a:endParaRPr>
          </a:p>
          <a:p>
            <a:pPr marL="939800" lvl="1" indent="-342900">
              <a:buSzPts val="1400"/>
              <a:buFont typeface="+mj-lt"/>
              <a:buAutoNum type="arabicPeriod"/>
            </a:pPr>
            <a:r>
              <a:rPr lang="el-GR" sz="16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Σύνοψη/</a:t>
            </a:r>
            <a:r>
              <a:rPr lang="en-US" sz="16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Απ</a:t>
            </a:r>
            <a:r>
              <a:rPr lang="en-US" sz="1600" dirty="0" err="1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οτελέσμ</a:t>
            </a:r>
            <a:r>
              <a:rPr lang="en-US" sz="16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ατα</a:t>
            </a:r>
            <a:endParaRPr lang="el-GR" sz="1600" b="0" i="0" u="none" strike="noStrike" dirty="0">
              <a:solidFill>
                <a:srgbClr val="000000"/>
              </a:solidFill>
              <a:effectLst/>
              <a:latin typeface="Roboto Slab" panose="020B0604020202020204" charset="0"/>
              <a:ea typeface="Roboto Slab" panose="020B0604020202020204" charset="0"/>
            </a:endParaRPr>
          </a:p>
          <a:p>
            <a:pPr marL="1397000" lvl="2" indent="-342900">
              <a:buSzPts val="1400"/>
              <a:buFont typeface="+mj-lt"/>
              <a:buAutoNum type="alphaLcParenR"/>
            </a:pPr>
            <a:endParaRPr lang="en-US" sz="1600" dirty="0">
              <a:latin typeface="Roboto Slab" panose="020B0604020202020204" charset="0"/>
              <a:ea typeface="Roboto Slab" panose="020B0604020202020204" charset="0"/>
            </a:endParaRPr>
          </a:p>
          <a:p>
            <a:pPr marL="1397000" lvl="2" indent="-342900">
              <a:buSzPts val="1400"/>
              <a:buFont typeface="+mj-lt"/>
              <a:buAutoNum type="alphaLcParenR"/>
            </a:pPr>
            <a:endParaRPr lang="el-GR" sz="1600" dirty="0">
              <a:latin typeface="Roboto Slab" panose="020B0604020202020204" charset="0"/>
              <a:ea typeface="Roboto Slab" panose="020B0604020202020204" charset="0"/>
            </a:endParaRPr>
          </a:p>
          <a:p>
            <a:pPr marL="1397000" lvl="2" indent="-342900">
              <a:buSzPts val="1400"/>
              <a:buFont typeface="+mj-lt"/>
              <a:buAutoNum type="alphaLcParenR"/>
            </a:pPr>
            <a:endParaRPr lang="el-GR" sz="1800" dirty="0">
              <a:latin typeface="Roboto Slab" panose="020B0604020202020204" charset="0"/>
              <a:ea typeface="Roboto Slab" panose="020B0604020202020204" charset="0"/>
            </a:endParaRPr>
          </a:p>
          <a:p>
            <a:pPr marL="1397000" lvl="2" indent="-342900">
              <a:buSzPts val="1400"/>
              <a:buFont typeface="+mj-lt"/>
              <a:buAutoNum type="alphaLcParenR"/>
            </a:pPr>
            <a:endParaRPr lang="el-GR" sz="1800" dirty="0">
              <a:latin typeface="Roboto Slab" panose="020B0604020202020204" charset="0"/>
              <a:ea typeface="Roboto Slab" panose="020B0604020202020204" charset="0"/>
            </a:endParaRPr>
          </a:p>
          <a:p>
            <a:pPr marL="596900" lvl="1" indent="0">
              <a:spcBef>
                <a:spcPts val="0"/>
              </a:spcBef>
              <a:buSzPts val="1400"/>
              <a:buNone/>
            </a:pPr>
            <a:endParaRPr lang="el-GR" sz="1800" dirty="0">
              <a:latin typeface="Roboto Slab" panose="020B0604020202020204" charset="0"/>
              <a:ea typeface="Roboto Slab" panose="020B0604020202020204" charset="0"/>
            </a:endParaRPr>
          </a:p>
          <a:p>
            <a:pPr lvl="1" indent="-317500">
              <a:spcBef>
                <a:spcPts val="0"/>
              </a:spcBef>
              <a:buSzPts val="1400"/>
              <a:buFont typeface="Viga"/>
              <a:buAutoNum type="arabicPeriod"/>
            </a:pPr>
            <a:endParaRPr lang="el-GR" sz="1800" dirty="0">
              <a:latin typeface="+mj-lt"/>
            </a:endParaRPr>
          </a:p>
          <a:p>
            <a:pPr marL="596900" lvl="1" indent="0">
              <a:spcBef>
                <a:spcPts val="0"/>
              </a:spcBef>
              <a:buSzPts val="1400"/>
              <a:buNone/>
            </a:pPr>
            <a:endParaRPr sz="1800" dirty="0">
              <a:latin typeface="+mj-lt"/>
            </a:endParaRPr>
          </a:p>
        </p:txBody>
      </p:sp>
      <p:cxnSp>
        <p:nvCxnSpPr>
          <p:cNvPr id="8" name="Google Shape;122;p18">
            <a:extLst>
              <a:ext uri="{FF2B5EF4-FFF2-40B4-BE49-F238E27FC236}">
                <a16:creationId xmlns:a16="http://schemas.microsoft.com/office/drawing/2014/main" id="{261B3551-13F3-4070-8863-C936F3756083}"/>
              </a:ext>
            </a:extLst>
          </p:cNvPr>
          <p:cNvCxnSpPr>
            <a:cxnSpLocks/>
          </p:cNvCxnSpPr>
          <p:nvPr/>
        </p:nvCxnSpPr>
        <p:spPr>
          <a:xfrm flipH="1">
            <a:off x="0" y="554399"/>
            <a:ext cx="6948999" cy="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160861" y="96036"/>
            <a:ext cx="7571700" cy="4449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l-GR" dirty="0"/>
              <a:t>Προ-επεξεργασία (</a:t>
            </a:r>
            <a:r>
              <a:rPr lang="en-US" dirty="0"/>
              <a:t>Pre-</a:t>
            </a:r>
            <a:r>
              <a:rPr lang="en-US" dirty="0" err="1"/>
              <a:t>Proccessing</a:t>
            </a:r>
            <a:r>
              <a:rPr lang="en-US" dirty="0"/>
              <a:t>)</a:t>
            </a:r>
            <a:endParaRPr lang="el-GR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550626" y="638276"/>
            <a:ext cx="5073991" cy="4308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80 % Train Subset – 20% Validation Subset</a:t>
            </a:r>
          </a:p>
          <a:p>
            <a:pPr>
              <a:lnSpc>
                <a:spcPct val="150000"/>
              </a:lnSpc>
            </a:pPr>
            <a:r>
              <a:rPr lang="el-GR" sz="14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Μέγεθος των εικόνων 224 x 224</a:t>
            </a:r>
            <a:endParaRPr lang="en-US" sz="1400" dirty="0">
              <a:solidFill>
                <a:srgbClr val="000000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RGB (</a:t>
            </a:r>
            <a:r>
              <a:rPr lang="el-GR" sz="14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3 κανάλια</a:t>
            </a:r>
            <a:r>
              <a:rPr lang="en-US" sz="14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)</a:t>
            </a:r>
            <a:endParaRPr lang="el-GR" sz="1400" dirty="0">
              <a:solidFill>
                <a:srgbClr val="000000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l-GR" sz="14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Τεχνική αύξηση του δείγματος των δεδομένων (</a:t>
            </a:r>
            <a:r>
              <a:rPr lang="el-GR" sz="1400" dirty="0" err="1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Data</a:t>
            </a:r>
            <a:r>
              <a:rPr lang="el-GR" sz="14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l-GR" sz="1400" dirty="0" err="1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Augmentation</a:t>
            </a:r>
            <a:r>
              <a:rPr lang="el-GR" sz="14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) </a:t>
            </a:r>
          </a:p>
          <a:p>
            <a:pPr lvl="1">
              <a:lnSpc>
                <a:spcPct val="150000"/>
              </a:lnSpc>
              <a:buSzPct val="100000"/>
            </a:pPr>
            <a:r>
              <a:rPr lang="en-US" sz="12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rescale</a:t>
            </a:r>
            <a:endParaRPr lang="el-GR" sz="1200" dirty="0">
              <a:solidFill>
                <a:srgbClr val="000000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en-US" sz="1200" dirty="0" err="1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rotation_range</a:t>
            </a:r>
            <a:endParaRPr lang="en-US" sz="1200" dirty="0">
              <a:solidFill>
                <a:srgbClr val="000000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en-US" sz="1200" dirty="0" err="1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width_shift_range</a:t>
            </a:r>
            <a:endParaRPr lang="en-US" sz="1200" dirty="0">
              <a:solidFill>
                <a:srgbClr val="000000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en-US" sz="1200" dirty="0" err="1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height_shift_range</a:t>
            </a:r>
            <a:endParaRPr lang="en-US" sz="1200" dirty="0">
              <a:solidFill>
                <a:srgbClr val="000000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en-US" sz="1200" dirty="0" err="1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shear_range</a:t>
            </a:r>
            <a:endParaRPr lang="en-US" sz="1200" dirty="0">
              <a:solidFill>
                <a:srgbClr val="000000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en-US" sz="1200" dirty="0" err="1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horizontal_flip</a:t>
            </a:r>
            <a:endParaRPr lang="el-GR" sz="1200" dirty="0">
              <a:solidFill>
                <a:srgbClr val="000000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19</a:t>
            </a:r>
            <a:endParaRPr dirty="0"/>
          </a:p>
        </p:txBody>
      </p:sp>
      <p:cxnSp>
        <p:nvCxnSpPr>
          <p:cNvPr id="11" name="Google Shape;122;p18">
            <a:extLst>
              <a:ext uri="{FF2B5EF4-FFF2-40B4-BE49-F238E27FC236}">
                <a16:creationId xmlns:a16="http://schemas.microsoft.com/office/drawing/2014/main" id="{4A466ED7-6649-4890-83EB-83B1D8F152B5}"/>
              </a:ext>
            </a:extLst>
          </p:cNvPr>
          <p:cNvCxnSpPr>
            <a:cxnSpLocks/>
          </p:cNvCxnSpPr>
          <p:nvPr/>
        </p:nvCxnSpPr>
        <p:spPr>
          <a:xfrm flipH="1">
            <a:off x="0" y="554399"/>
            <a:ext cx="6948999" cy="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" name="Google Shape;9821;p69">
            <a:extLst>
              <a:ext uri="{FF2B5EF4-FFF2-40B4-BE49-F238E27FC236}">
                <a16:creationId xmlns:a16="http://schemas.microsoft.com/office/drawing/2014/main" id="{4DB612DB-D03E-4A80-8344-941AC6B076CE}"/>
              </a:ext>
            </a:extLst>
          </p:cNvPr>
          <p:cNvGrpSpPr/>
          <p:nvPr/>
        </p:nvGrpSpPr>
        <p:grpSpPr>
          <a:xfrm>
            <a:off x="5319539" y="1948955"/>
            <a:ext cx="3273835" cy="1748534"/>
            <a:chOff x="2623237" y="2017251"/>
            <a:chExt cx="287523" cy="173737"/>
          </a:xfrm>
          <a:solidFill>
            <a:srgbClr val="0091EA">
              <a:alpha val="15000"/>
            </a:srgbClr>
          </a:solidFill>
        </p:grpSpPr>
        <p:sp>
          <p:nvSpPr>
            <p:cNvPr id="15" name="Google Shape;9823;p69">
              <a:extLst>
                <a:ext uri="{FF2B5EF4-FFF2-40B4-BE49-F238E27FC236}">
                  <a16:creationId xmlns:a16="http://schemas.microsoft.com/office/drawing/2014/main" id="{CACDB333-FFFA-44F7-978E-2076B37AE057}"/>
                </a:ext>
              </a:extLst>
            </p:cNvPr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grpFill/>
            <a:ln w="2222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824;p69">
              <a:extLst>
                <a:ext uri="{FF2B5EF4-FFF2-40B4-BE49-F238E27FC236}">
                  <a16:creationId xmlns:a16="http://schemas.microsoft.com/office/drawing/2014/main" id="{86120BFB-2D86-49D7-B798-045AFF1737D1}"/>
                </a:ext>
              </a:extLst>
            </p:cNvPr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grpFill/>
            <a:ln w="2222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0" name="Google Shape;155;p21">
            <a:extLst>
              <a:ext uri="{FF2B5EF4-FFF2-40B4-BE49-F238E27FC236}">
                <a16:creationId xmlns:a16="http://schemas.microsoft.com/office/drawing/2014/main" id="{33F4CB26-9BB7-40AC-83EB-0E992A33F05E}"/>
              </a:ext>
            </a:extLst>
          </p:cNvPr>
          <p:cNvCxnSpPr>
            <a:cxnSpLocks/>
          </p:cNvCxnSpPr>
          <p:nvPr/>
        </p:nvCxnSpPr>
        <p:spPr>
          <a:xfrm flipV="1">
            <a:off x="8136158" y="1532851"/>
            <a:ext cx="410496" cy="416104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55;p21">
            <a:extLst>
              <a:ext uri="{FF2B5EF4-FFF2-40B4-BE49-F238E27FC236}">
                <a16:creationId xmlns:a16="http://schemas.microsoft.com/office/drawing/2014/main" id="{F31ACF20-A724-4615-B678-8276E2555DE3}"/>
              </a:ext>
            </a:extLst>
          </p:cNvPr>
          <p:cNvCxnSpPr>
            <a:cxnSpLocks/>
          </p:cNvCxnSpPr>
          <p:nvPr/>
        </p:nvCxnSpPr>
        <p:spPr>
          <a:xfrm flipV="1">
            <a:off x="7094943" y="1169831"/>
            <a:ext cx="690236" cy="779124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155;p21">
            <a:extLst>
              <a:ext uri="{FF2B5EF4-FFF2-40B4-BE49-F238E27FC236}">
                <a16:creationId xmlns:a16="http://schemas.microsoft.com/office/drawing/2014/main" id="{8149C63F-B59E-4E61-A6E9-99FC84C81592}"/>
              </a:ext>
            </a:extLst>
          </p:cNvPr>
          <p:cNvCxnSpPr>
            <a:cxnSpLocks/>
          </p:cNvCxnSpPr>
          <p:nvPr/>
        </p:nvCxnSpPr>
        <p:spPr>
          <a:xfrm flipV="1">
            <a:off x="6294009" y="682988"/>
            <a:ext cx="1196500" cy="1265967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ED4E4547-6E21-4ED2-84FE-D1CFBF725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232" y="2018185"/>
            <a:ext cx="3152448" cy="162351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B907905-F296-4D29-BB58-90BF02950FD7}"/>
              </a:ext>
            </a:extLst>
          </p:cNvPr>
          <p:cNvSpPr txBox="1"/>
          <p:nvPr/>
        </p:nvSpPr>
        <p:spPr>
          <a:xfrm>
            <a:off x="5281433" y="3695905"/>
            <a:ext cx="32216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Roboto Slab" panose="020B0604020202020204" charset="0"/>
                <a:ea typeface="Roboto Slab" panose="020B0604020202020204" charset="0"/>
              </a:rPr>
              <a:t>Πηγή</a:t>
            </a:r>
            <a:r>
              <a:rPr lang="en-US" sz="700" dirty="0">
                <a:latin typeface="Roboto Slab" panose="020B0604020202020204" charset="0"/>
                <a:ea typeface="Roboto Slab" panose="020B0604020202020204" charset="0"/>
              </a:rPr>
              <a:t> :</a:t>
            </a:r>
            <a:r>
              <a:rPr lang="el-GR" sz="700" dirty="0">
                <a:latin typeface="Roboto Slab" panose="020B0604020202020204" charset="0"/>
                <a:ea typeface="Roboto Slab" panose="020B0604020202020204" charset="0"/>
              </a:rPr>
              <a:t>  </a:t>
            </a:r>
            <a:r>
              <a:rPr lang="el-GR" sz="700" b="1" dirty="0">
                <a:latin typeface="Roboto Slab" panose="020B0604020202020204" charset="0"/>
                <a:ea typeface="Roboto Slab" panose="020B0604020202020204" charset="0"/>
              </a:rPr>
              <a:t>‘’</a:t>
            </a:r>
            <a:r>
              <a:rPr lang="en-US" sz="700" b="1" dirty="0">
                <a:latin typeface="Roboto Slab" panose="020B0604020202020204" charset="0"/>
                <a:ea typeface="Roboto Slab" panose="020B0604020202020204" charset="0"/>
              </a:rPr>
              <a:t>https://www.datwardowski.com/classifying-pneumonia</a:t>
            </a:r>
            <a:r>
              <a:rPr lang="el-GR" sz="700" b="1" dirty="0">
                <a:latin typeface="Roboto Slab" panose="020B0604020202020204" charset="0"/>
                <a:ea typeface="Roboto Slab" panose="020B0604020202020204" charset="0"/>
              </a:rPr>
              <a:t>‘’</a:t>
            </a:r>
          </a:p>
        </p:txBody>
      </p:sp>
    </p:spTree>
    <p:extLst>
      <p:ext uri="{BB962C8B-B14F-4D97-AF65-F5344CB8AC3E}">
        <p14:creationId xmlns:p14="http://schemas.microsoft.com/office/powerpoint/2010/main" val="1754424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160861" y="96036"/>
            <a:ext cx="7571700" cy="4449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Fine Tuning</a:t>
            </a:r>
            <a:endParaRPr lang="el-GR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160861" y="890230"/>
            <a:ext cx="5073991" cy="3698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l-GR" sz="16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Χρήση διαφόρων μοντέλων </a:t>
            </a:r>
            <a:r>
              <a:rPr lang="en-US" sz="16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CNN</a:t>
            </a:r>
            <a:endParaRPr lang="el-GR" sz="1600" dirty="0">
              <a:solidFill>
                <a:srgbClr val="000000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l-GR" sz="16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Αρχικοποίηση Υπέρ</a:t>
            </a:r>
            <a:r>
              <a:rPr lang="en-US" sz="16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-</a:t>
            </a:r>
            <a:r>
              <a:rPr lang="el-GR" sz="16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παραμέτρων</a:t>
            </a:r>
          </a:p>
          <a:p>
            <a:pPr>
              <a:lnSpc>
                <a:spcPct val="150000"/>
              </a:lnSpc>
            </a:pPr>
            <a:r>
              <a:rPr lang="el-GR" sz="16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Σύγκριση μοντέλων</a:t>
            </a:r>
          </a:p>
          <a:p>
            <a:pPr>
              <a:lnSpc>
                <a:spcPct val="150000"/>
              </a:lnSpc>
            </a:pPr>
            <a:r>
              <a:rPr lang="el-GR" sz="16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Τελικά μοντέλα</a:t>
            </a:r>
            <a:endParaRPr lang="en-US" sz="1600" dirty="0">
              <a:solidFill>
                <a:srgbClr val="000000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en-US" sz="16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VGG16</a:t>
            </a:r>
          </a:p>
          <a:p>
            <a:pPr lvl="1">
              <a:lnSpc>
                <a:spcPct val="150000"/>
              </a:lnSpc>
              <a:buSzPct val="100000"/>
            </a:pPr>
            <a:r>
              <a:rPr lang="en-US" sz="16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EfficientNetB0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</a:t>
            </a:r>
            <a:endParaRPr dirty="0"/>
          </a:p>
        </p:txBody>
      </p:sp>
      <p:cxnSp>
        <p:nvCxnSpPr>
          <p:cNvPr id="11" name="Google Shape;122;p18">
            <a:extLst>
              <a:ext uri="{FF2B5EF4-FFF2-40B4-BE49-F238E27FC236}">
                <a16:creationId xmlns:a16="http://schemas.microsoft.com/office/drawing/2014/main" id="{4A466ED7-6649-4890-83EB-83B1D8F152B5}"/>
              </a:ext>
            </a:extLst>
          </p:cNvPr>
          <p:cNvCxnSpPr>
            <a:cxnSpLocks/>
          </p:cNvCxnSpPr>
          <p:nvPr/>
        </p:nvCxnSpPr>
        <p:spPr>
          <a:xfrm flipH="1">
            <a:off x="0" y="554399"/>
            <a:ext cx="6948999" cy="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69;p23">
            <a:extLst>
              <a:ext uri="{FF2B5EF4-FFF2-40B4-BE49-F238E27FC236}">
                <a16:creationId xmlns:a16="http://schemas.microsoft.com/office/drawing/2014/main" id="{39BF56AD-3535-4834-93EF-55A9D8585060}"/>
              </a:ext>
            </a:extLst>
          </p:cNvPr>
          <p:cNvSpPr>
            <a:spLocks noChangeAspect="1"/>
          </p:cNvSpPr>
          <p:nvPr/>
        </p:nvSpPr>
        <p:spPr>
          <a:xfrm>
            <a:off x="5152412" y="961220"/>
            <a:ext cx="1393862" cy="136562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Roboto Slab" panose="020B0604020202020204" charset="0"/>
                <a:ea typeface="Roboto Slab" panose="020B0604020202020204" charset="0"/>
                <a:cs typeface="Source Sans Pro"/>
                <a:sym typeface="Source Sans Pro"/>
              </a:rPr>
              <a:t>VGG16</a:t>
            </a:r>
            <a:endParaRPr dirty="0">
              <a:solidFill>
                <a:schemeClr val="dk2"/>
              </a:solidFill>
              <a:latin typeface="Roboto Slab" panose="020B0604020202020204" charset="0"/>
              <a:ea typeface="Roboto Slab" panose="020B0604020202020204" charset="0"/>
              <a:cs typeface="Source Sans Pro"/>
              <a:sym typeface="Source Sans Pro"/>
            </a:endParaRPr>
          </a:p>
        </p:txBody>
      </p:sp>
      <p:sp>
        <p:nvSpPr>
          <p:cNvPr id="25" name="Google Shape;169;p23">
            <a:extLst>
              <a:ext uri="{FF2B5EF4-FFF2-40B4-BE49-F238E27FC236}">
                <a16:creationId xmlns:a16="http://schemas.microsoft.com/office/drawing/2014/main" id="{1668D400-5BC6-4138-84DF-1F95BDD31C80}"/>
              </a:ext>
            </a:extLst>
          </p:cNvPr>
          <p:cNvSpPr>
            <a:spLocks noChangeAspect="1"/>
          </p:cNvSpPr>
          <p:nvPr/>
        </p:nvSpPr>
        <p:spPr>
          <a:xfrm>
            <a:off x="4077207" y="2038678"/>
            <a:ext cx="1393862" cy="136562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Roboto Slab" panose="020B0604020202020204" charset="0"/>
                <a:ea typeface="Roboto Slab" panose="020B0604020202020204" charset="0"/>
                <a:cs typeface="Source Sans Pro"/>
                <a:sym typeface="Source Sans Pro"/>
              </a:rPr>
              <a:t>DenseNet121</a:t>
            </a:r>
            <a:endParaRPr dirty="0">
              <a:solidFill>
                <a:schemeClr val="dk2"/>
              </a:solidFill>
              <a:latin typeface="Roboto Slab" panose="020B0604020202020204" charset="0"/>
              <a:ea typeface="Roboto Slab" panose="020B0604020202020204" charset="0"/>
              <a:cs typeface="Source Sans Pro"/>
              <a:sym typeface="Source Sans Pro"/>
            </a:endParaRPr>
          </a:p>
        </p:txBody>
      </p:sp>
      <p:sp>
        <p:nvSpPr>
          <p:cNvPr id="26" name="Google Shape;169;p23">
            <a:extLst>
              <a:ext uri="{FF2B5EF4-FFF2-40B4-BE49-F238E27FC236}">
                <a16:creationId xmlns:a16="http://schemas.microsoft.com/office/drawing/2014/main" id="{C8C5416B-6E38-4B8B-B181-60BDF6CCF8CD}"/>
              </a:ext>
            </a:extLst>
          </p:cNvPr>
          <p:cNvSpPr>
            <a:spLocks noChangeAspect="1"/>
          </p:cNvSpPr>
          <p:nvPr/>
        </p:nvSpPr>
        <p:spPr>
          <a:xfrm>
            <a:off x="5172509" y="3100672"/>
            <a:ext cx="1393862" cy="136562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Roboto Slab" panose="020B0604020202020204" charset="0"/>
                <a:ea typeface="Roboto Slab" panose="020B0604020202020204" charset="0"/>
                <a:cs typeface="Source Sans Pro"/>
                <a:sym typeface="Source Sans Pro"/>
              </a:rPr>
              <a:t>EfficientNetB0</a:t>
            </a:r>
            <a:endParaRPr dirty="0">
              <a:solidFill>
                <a:schemeClr val="dk2"/>
              </a:solidFill>
              <a:latin typeface="Roboto Slab" panose="020B0604020202020204" charset="0"/>
              <a:ea typeface="Roboto Slab" panose="020B0604020202020204" charset="0"/>
              <a:cs typeface="Source Sans Pro"/>
              <a:sym typeface="Source Sans Pro"/>
            </a:endParaRPr>
          </a:p>
        </p:txBody>
      </p:sp>
      <p:sp>
        <p:nvSpPr>
          <p:cNvPr id="27" name="Google Shape;169;p23">
            <a:extLst>
              <a:ext uri="{FF2B5EF4-FFF2-40B4-BE49-F238E27FC236}">
                <a16:creationId xmlns:a16="http://schemas.microsoft.com/office/drawing/2014/main" id="{CE53689F-0E38-4395-8E30-716F20A439A4}"/>
              </a:ext>
            </a:extLst>
          </p:cNvPr>
          <p:cNvSpPr>
            <a:spLocks noChangeAspect="1"/>
          </p:cNvSpPr>
          <p:nvPr/>
        </p:nvSpPr>
        <p:spPr>
          <a:xfrm>
            <a:off x="6247027" y="2026942"/>
            <a:ext cx="1393862" cy="136562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Roboto Slab" panose="020B0604020202020204" charset="0"/>
                <a:ea typeface="Roboto Slab" panose="020B0604020202020204" charset="0"/>
                <a:cs typeface="Source Sans Pro"/>
                <a:sym typeface="Source Sans Pro"/>
              </a:rPr>
              <a:t>Resnet50</a:t>
            </a:r>
            <a:endParaRPr dirty="0">
              <a:solidFill>
                <a:schemeClr val="dk2"/>
              </a:solidFill>
              <a:latin typeface="Roboto Slab" panose="020B0604020202020204" charset="0"/>
              <a:ea typeface="Roboto Slab" panose="020B0604020202020204" charset="0"/>
              <a:cs typeface="Source Sans Pro"/>
              <a:sym typeface="Source Sans Pro"/>
            </a:endParaRPr>
          </a:p>
        </p:txBody>
      </p:sp>
      <p:cxnSp>
        <p:nvCxnSpPr>
          <p:cNvPr id="28" name="Google Shape;566;p44">
            <a:extLst>
              <a:ext uri="{FF2B5EF4-FFF2-40B4-BE49-F238E27FC236}">
                <a16:creationId xmlns:a16="http://schemas.microsoft.com/office/drawing/2014/main" id="{5B1C96B7-2FD0-49B2-85BA-E178B5B7C5F2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 flipV="1">
            <a:off x="5471069" y="2709752"/>
            <a:ext cx="775958" cy="1173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9" name="Google Shape;566;p44">
            <a:extLst>
              <a:ext uri="{FF2B5EF4-FFF2-40B4-BE49-F238E27FC236}">
                <a16:creationId xmlns:a16="http://schemas.microsoft.com/office/drawing/2014/main" id="{EF171875-5242-4126-8B48-CF4C296BB687}"/>
              </a:ext>
            </a:extLst>
          </p:cNvPr>
          <p:cNvCxnSpPr>
            <a:cxnSpLocks/>
            <a:stCxn id="26" idx="0"/>
            <a:endCxn id="21" idx="4"/>
          </p:cNvCxnSpPr>
          <p:nvPr/>
        </p:nvCxnSpPr>
        <p:spPr>
          <a:xfrm flipH="1" flipV="1">
            <a:off x="5849343" y="2326840"/>
            <a:ext cx="20097" cy="7738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4121218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160861" y="96036"/>
            <a:ext cx="7571700" cy="4449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Fine Tuning</a:t>
            </a: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436218" y="158277"/>
            <a:ext cx="4902909" cy="44623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endParaRPr lang="el-GR" sz="1400" dirty="0">
              <a:solidFill>
                <a:srgbClr val="000000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l-GR" sz="14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1 </a:t>
            </a:r>
            <a:r>
              <a:rPr lang="el-GR" sz="1400" dirty="0" err="1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Flatten</a:t>
            </a:r>
            <a:endParaRPr lang="el-GR" sz="1400" dirty="0">
              <a:solidFill>
                <a:srgbClr val="000000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l-GR" sz="14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5 </a:t>
            </a:r>
            <a:r>
              <a:rPr lang="el-GR" sz="1400" dirty="0" err="1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Dense</a:t>
            </a:r>
            <a:r>
              <a:rPr lang="el-GR" sz="14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 (128, 64, 64, 32, 32) (</a:t>
            </a:r>
            <a:r>
              <a:rPr lang="el-GR" sz="1400" dirty="0" err="1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relu</a:t>
            </a:r>
            <a:r>
              <a:rPr lang="el-GR" sz="14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)</a:t>
            </a:r>
          </a:p>
          <a:p>
            <a:pPr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l-GR" sz="14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2 </a:t>
            </a:r>
            <a:r>
              <a:rPr lang="el-GR" sz="1400" dirty="0" err="1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Dropout</a:t>
            </a:r>
            <a:r>
              <a:rPr lang="el-GR" sz="14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(0.1)</a:t>
            </a:r>
          </a:p>
          <a:p>
            <a:pPr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O</a:t>
            </a:r>
            <a:r>
              <a:rPr lang="el-GR" sz="1400" dirty="0" err="1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utput_layer</a:t>
            </a:r>
            <a:r>
              <a:rPr lang="el-GR" sz="14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(3, </a:t>
            </a:r>
            <a:r>
              <a:rPr lang="el-GR" sz="1400" dirty="0" err="1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softmax</a:t>
            </a:r>
            <a:r>
              <a:rPr lang="el-GR" sz="14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)</a:t>
            </a:r>
          </a:p>
          <a:p>
            <a:pPr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endParaRPr lang="el-GR" sz="1400" dirty="0">
              <a:solidFill>
                <a:srgbClr val="000000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30000"/>
              <a:buChar char="◎"/>
            </a:pPr>
            <a:r>
              <a:rPr lang="el-GR" sz="1400" dirty="0" err="1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Optimizers</a:t>
            </a:r>
            <a:r>
              <a:rPr lang="el-GR" sz="14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 : {</a:t>
            </a:r>
            <a:r>
              <a:rPr lang="el-GR" sz="1400" dirty="0" err="1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Adam</a:t>
            </a:r>
            <a:r>
              <a:rPr lang="el-GR" sz="14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RMSprop, </a:t>
            </a:r>
            <a:r>
              <a:rPr lang="en-US" sz="1400" dirty="0" err="1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Adagrad</a:t>
            </a:r>
            <a:r>
              <a:rPr lang="el-GR" sz="14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}</a:t>
            </a:r>
          </a:p>
          <a:p>
            <a:pPr>
              <a:lnSpc>
                <a:spcPct val="150000"/>
              </a:lnSpc>
              <a:buSzPct val="130000"/>
            </a:pPr>
            <a:r>
              <a:rPr lang="el-GR" sz="1400" dirty="0" err="1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Loss</a:t>
            </a:r>
            <a:r>
              <a:rPr lang="el-GR" sz="14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l-GR" sz="1400" dirty="0" err="1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Functions</a:t>
            </a:r>
            <a:r>
              <a:rPr lang="el-GR" sz="14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 : {</a:t>
            </a:r>
            <a:r>
              <a:rPr lang="en-US" sz="14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C</a:t>
            </a:r>
            <a:r>
              <a:rPr lang="el-GR" sz="1400" dirty="0" err="1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ategorical_crossentropy</a:t>
            </a:r>
            <a:r>
              <a:rPr lang="el-GR" sz="14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}</a:t>
            </a:r>
          </a:p>
          <a:p>
            <a:pPr>
              <a:lnSpc>
                <a:spcPct val="150000"/>
              </a:lnSpc>
              <a:buSzPct val="130000"/>
            </a:pPr>
            <a:r>
              <a:rPr lang="el-GR" sz="1400" dirty="0" err="1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ModelCheckPoint</a:t>
            </a:r>
            <a:endParaRPr lang="el-GR" sz="1400" dirty="0">
              <a:solidFill>
                <a:srgbClr val="000000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>
              <a:lnSpc>
                <a:spcPct val="150000"/>
              </a:lnSpc>
              <a:buSzPct val="130000"/>
            </a:pPr>
            <a:r>
              <a:rPr lang="el-GR" sz="1400" dirty="0" err="1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EarlyStopping</a:t>
            </a:r>
            <a:endParaRPr lang="el-GR" sz="1400" dirty="0">
              <a:solidFill>
                <a:srgbClr val="000000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76200" indent="0">
              <a:lnSpc>
                <a:spcPct val="150000"/>
              </a:lnSpc>
              <a:buSzPct val="100000"/>
              <a:buNone/>
            </a:pPr>
            <a:endParaRPr lang="el-GR" sz="1400" dirty="0">
              <a:solidFill>
                <a:srgbClr val="000000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21</a:t>
            </a:r>
            <a:endParaRPr dirty="0"/>
          </a:p>
        </p:txBody>
      </p:sp>
      <p:cxnSp>
        <p:nvCxnSpPr>
          <p:cNvPr id="11" name="Google Shape;122;p18">
            <a:extLst>
              <a:ext uri="{FF2B5EF4-FFF2-40B4-BE49-F238E27FC236}">
                <a16:creationId xmlns:a16="http://schemas.microsoft.com/office/drawing/2014/main" id="{4A466ED7-6649-4890-83EB-83B1D8F152B5}"/>
              </a:ext>
            </a:extLst>
          </p:cNvPr>
          <p:cNvCxnSpPr>
            <a:cxnSpLocks/>
          </p:cNvCxnSpPr>
          <p:nvPr/>
        </p:nvCxnSpPr>
        <p:spPr>
          <a:xfrm flipH="1">
            <a:off x="0" y="554399"/>
            <a:ext cx="6948999" cy="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155;p21">
            <a:extLst>
              <a:ext uri="{FF2B5EF4-FFF2-40B4-BE49-F238E27FC236}">
                <a16:creationId xmlns:a16="http://schemas.microsoft.com/office/drawing/2014/main" id="{CC698DDD-B5FB-4129-A599-A1F1E27068C7}"/>
              </a:ext>
            </a:extLst>
          </p:cNvPr>
          <p:cNvCxnSpPr>
            <a:cxnSpLocks/>
          </p:cNvCxnSpPr>
          <p:nvPr/>
        </p:nvCxnSpPr>
        <p:spPr>
          <a:xfrm flipV="1">
            <a:off x="6948999" y="1156383"/>
            <a:ext cx="791434" cy="105731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155;p21">
            <a:extLst>
              <a:ext uri="{FF2B5EF4-FFF2-40B4-BE49-F238E27FC236}">
                <a16:creationId xmlns:a16="http://schemas.microsoft.com/office/drawing/2014/main" id="{D60F2D43-36FF-49A8-BD6B-0CF7044B0803}"/>
              </a:ext>
            </a:extLst>
          </p:cNvPr>
          <p:cNvCxnSpPr>
            <a:cxnSpLocks/>
          </p:cNvCxnSpPr>
          <p:nvPr/>
        </p:nvCxnSpPr>
        <p:spPr>
          <a:xfrm flipV="1">
            <a:off x="6213764" y="682988"/>
            <a:ext cx="1276745" cy="1530705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" name="Google Shape;9821;p69">
            <a:extLst>
              <a:ext uri="{FF2B5EF4-FFF2-40B4-BE49-F238E27FC236}">
                <a16:creationId xmlns:a16="http://schemas.microsoft.com/office/drawing/2014/main" id="{78B1B798-BA6A-40F1-B5F2-2E597D343142}"/>
              </a:ext>
            </a:extLst>
          </p:cNvPr>
          <p:cNvGrpSpPr/>
          <p:nvPr/>
        </p:nvGrpSpPr>
        <p:grpSpPr>
          <a:xfrm>
            <a:off x="4825261" y="2234475"/>
            <a:ext cx="3968762" cy="2088142"/>
            <a:chOff x="2623237" y="2017251"/>
            <a:chExt cx="287523" cy="173737"/>
          </a:xfrm>
          <a:solidFill>
            <a:srgbClr val="0091EA">
              <a:alpha val="15000"/>
            </a:srgbClr>
          </a:solidFill>
        </p:grpSpPr>
        <p:sp>
          <p:nvSpPr>
            <p:cNvPr id="18" name="Google Shape;9823;p69">
              <a:extLst>
                <a:ext uri="{FF2B5EF4-FFF2-40B4-BE49-F238E27FC236}">
                  <a16:creationId xmlns:a16="http://schemas.microsoft.com/office/drawing/2014/main" id="{C0F21774-4593-47DB-A26E-47A4CB9A8E29}"/>
                </a:ext>
              </a:extLst>
            </p:cNvPr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grpFill/>
            <a:ln w="2222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824;p69">
              <a:extLst>
                <a:ext uri="{FF2B5EF4-FFF2-40B4-BE49-F238E27FC236}">
                  <a16:creationId xmlns:a16="http://schemas.microsoft.com/office/drawing/2014/main" id="{7844F0D2-A917-4059-8C17-2687354E9305}"/>
                </a:ext>
              </a:extLst>
            </p:cNvPr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grpFill/>
            <a:ln w="2222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" name="Google Shape;155;p21">
            <a:extLst>
              <a:ext uri="{FF2B5EF4-FFF2-40B4-BE49-F238E27FC236}">
                <a16:creationId xmlns:a16="http://schemas.microsoft.com/office/drawing/2014/main" id="{59B2A386-B523-4AA5-B983-8CF35ED894E7}"/>
              </a:ext>
            </a:extLst>
          </p:cNvPr>
          <p:cNvCxnSpPr>
            <a:cxnSpLocks/>
          </p:cNvCxnSpPr>
          <p:nvPr/>
        </p:nvCxnSpPr>
        <p:spPr>
          <a:xfrm flipV="1">
            <a:off x="7931727" y="1532851"/>
            <a:ext cx="614927" cy="69429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B4E5DD3A-91C7-4C63-A912-8EB9F38A1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217" y="2349882"/>
            <a:ext cx="3761509" cy="185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88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39096" y="2232773"/>
            <a:ext cx="710043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6000" dirty="0">
                <a:solidFill>
                  <a:schemeClr val="accent4"/>
                </a:solidFill>
              </a:rPr>
              <a:t>5</a:t>
            </a:r>
            <a:r>
              <a:rPr lang="en" sz="6000" dirty="0">
                <a:solidFill>
                  <a:schemeClr val="accent4"/>
                </a:solidFill>
              </a:rPr>
              <a:t>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3200" dirty="0"/>
              <a:t>Σύνοψη /Αποτελέσματα</a:t>
            </a:r>
            <a:endParaRPr sz="3200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392076" y="47499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5230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100350" y="-211425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Σύνοψη</a:t>
            </a:r>
            <a:r>
              <a:rPr lang="en-US" dirty="0"/>
              <a:t> / Απ</a:t>
            </a:r>
            <a:r>
              <a:rPr lang="en-US" dirty="0" err="1"/>
              <a:t>οτελέσμ</a:t>
            </a:r>
            <a:r>
              <a:rPr lang="en-US" dirty="0"/>
              <a:t>ατα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23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4294967295"/>
          </p:nvPr>
        </p:nvSpPr>
        <p:spPr>
          <a:xfrm>
            <a:off x="588817" y="826691"/>
            <a:ext cx="3782292" cy="34901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sz="1600" dirty="0" err="1">
                <a:effectLst/>
                <a:latin typeface="Roboto Slab" panose="020B0604020202020204" charset="0"/>
                <a:ea typeface="Roboto Slab" panose="020B0604020202020204" charset="0"/>
              </a:rPr>
              <a:t>EfficientNetB</a:t>
            </a:r>
            <a:r>
              <a:rPr lang="el-GR" sz="1600" dirty="0">
                <a:effectLst/>
                <a:latin typeface="Roboto Slab" panose="020B0604020202020204" charset="0"/>
                <a:ea typeface="Roboto Slab" panose="020B0604020202020204" charset="0"/>
              </a:rPr>
              <a:t>0</a:t>
            </a:r>
            <a:r>
              <a:rPr lang="en-US" sz="1600" dirty="0">
                <a:effectLst/>
                <a:latin typeface="Roboto Slab" panose="020B0604020202020204" charset="0"/>
                <a:ea typeface="Roboto Slab" panose="020B0604020202020204" charset="0"/>
              </a:rPr>
              <a:t> – </a:t>
            </a:r>
            <a:r>
              <a:rPr lang="en-US" sz="1600" dirty="0" err="1">
                <a:effectLst/>
                <a:latin typeface="Roboto Slab" panose="020B0604020202020204" charset="0"/>
                <a:ea typeface="Roboto Slab" panose="020B0604020202020204" charset="0"/>
              </a:rPr>
              <a:t>Val_Accuracy</a:t>
            </a:r>
            <a:r>
              <a:rPr lang="el-GR" sz="1600" dirty="0"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endParaRPr lang="en-US" sz="1600" dirty="0">
              <a:effectLst/>
              <a:latin typeface="Roboto Slab" panose="020B0604020202020204" charset="0"/>
              <a:ea typeface="Roboto Slab" panose="020B0604020202020204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l-GR" sz="1600" dirty="0">
                <a:effectLst/>
                <a:latin typeface="Roboto Slab" panose="020B0604020202020204" charset="0"/>
                <a:ea typeface="Roboto Slab" panose="020B0604020202020204" charset="0"/>
              </a:rPr>
              <a:t>~= </a:t>
            </a:r>
            <a:r>
              <a:rPr lang="en-US" sz="1600" dirty="0">
                <a:effectLst/>
                <a:latin typeface="Roboto Slab" panose="020B0604020202020204" charset="0"/>
                <a:ea typeface="Roboto Slab" panose="020B0604020202020204" charset="0"/>
              </a:rPr>
              <a:t>88%</a:t>
            </a:r>
          </a:p>
          <a:p>
            <a:pPr marL="457200" lvl="0" indent="-3810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sz="16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VGG16 </a:t>
            </a:r>
            <a:r>
              <a:rPr lang="en-US" sz="1600" dirty="0">
                <a:effectLst/>
                <a:latin typeface="Roboto Slab" panose="020B0604020202020204" charset="0"/>
                <a:ea typeface="Roboto Slab" panose="020B0604020202020204" charset="0"/>
              </a:rPr>
              <a:t>– </a:t>
            </a:r>
            <a:r>
              <a:rPr lang="en-US" sz="1600" dirty="0" err="1">
                <a:effectLst/>
                <a:latin typeface="Roboto Slab" panose="020B0604020202020204" charset="0"/>
                <a:ea typeface="Roboto Slab" panose="020B0604020202020204" charset="0"/>
              </a:rPr>
              <a:t>Val_Accuracy</a:t>
            </a:r>
            <a:r>
              <a:rPr lang="el-GR" sz="1600" dirty="0"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endParaRPr lang="en-US" sz="1600" dirty="0">
              <a:effectLst/>
              <a:latin typeface="Roboto Slab" panose="020B0604020202020204" charset="0"/>
              <a:ea typeface="Roboto Slab" panose="020B0604020202020204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l-GR" sz="1600" dirty="0">
                <a:effectLst/>
                <a:latin typeface="Roboto Slab" panose="020B0604020202020204" charset="0"/>
                <a:ea typeface="Roboto Slab" panose="020B0604020202020204" charset="0"/>
              </a:rPr>
              <a:t>~= </a:t>
            </a:r>
            <a:r>
              <a:rPr lang="en-US" sz="1600" dirty="0">
                <a:effectLst/>
                <a:latin typeface="Roboto Slab" panose="020B0604020202020204" charset="0"/>
                <a:ea typeface="Roboto Slab" panose="020B0604020202020204" charset="0"/>
              </a:rPr>
              <a:t>82%</a:t>
            </a:r>
          </a:p>
          <a:p>
            <a:pPr marL="457200" lvl="0" indent="-3810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sz="16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Test Accuracy Kaggle (100%) 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</a:rPr>
              <a:t>~= 84.6%</a:t>
            </a:r>
          </a:p>
        </p:txBody>
      </p:sp>
      <p:cxnSp>
        <p:nvCxnSpPr>
          <p:cNvPr id="11" name="Google Shape;122;p18">
            <a:extLst>
              <a:ext uri="{FF2B5EF4-FFF2-40B4-BE49-F238E27FC236}">
                <a16:creationId xmlns:a16="http://schemas.microsoft.com/office/drawing/2014/main" id="{4A466ED7-6649-4890-83EB-83B1D8F152B5}"/>
              </a:ext>
            </a:extLst>
          </p:cNvPr>
          <p:cNvCxnSpPr>
            <a:cxnSpLocks/>
          </p:cNvCxnSpPr>
          <p:nvPr/>
        </p:nvCxnSpPr>
        <p:spPr>
          <a:xfrm flipH="1">
            <a:off x="0" y="554399"/>
            <a:ext cx="6948999" cy="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5538684A-D1B4-4AFB-A7D2-B92E8F1A1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062" y="826691"/>
            <a:ext cx="2410167" cy="16919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E2F3EF-1BCB-444D-A49B-9C35A1C40201}"/>
              </a:ext>
            </a:extLst>
          </p:cNvPr>
          <p:cNvSpPr txBox="1"/>
          <p:nvPr/>
        </p:nvSpPr>
        <p:spPr>
          <a:xfrm>
            <a:off x="6464090" y="1518795"/>
            <a:ext cx="969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Slab" panose="020B0604020202020204" charset="0"/>
                <a:ea typeface="Roboto Slab" panose="020B0604020202020204" charset="0"/>
              </a:rPr>
              <a:t>VGG16</a:t>
            </a:r>
            <a:endParaRPr lang="el-GR" dirty="0"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ECA7815D-0312-40B2-8DA1-6F87EABAC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063" y="2624822"/>
            <a:ext cx="2410166" cy="16919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D83E55-4317-4317-952A-B44EE2FC04E2}"/>
              </a:ext>
            </a:extLst>
          </p:cNvPr>
          <p:cNvSpPr txBox="1"/>
          <p:nvPr/>
        </p:nvSpPr>
        <p:spPr>
          <a:xfrm>
            <a:off x="6557532" y="3367824"/>
            <a:ext cx="969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Roboto Slab" panose="020B0604020202020204" charset="0"/>
                <a:ea typeface="Roboto Slab" panose="020B0604020202020204" charset="0"/>
              </a:rPr>
              <a:t>EffB0</a:t>
            </a:r>
          </a:p>
        </p:txBody>
      </p:sp>
    </p:spTree>
    <p:extLst>
      <p:ext uri="{BB962C8B-B14F-4D97-AF65-F5344CB8AC3E}">
        <p14:creationId xmlns:p14="http://schemas.microsoft.com/office/powerpoint/2010/main" val="3897780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1215213" y="2340177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l-GR" dirty="0">
                <a:latin typeface="Roboto Slab" panose="020B0604020202020204" charset="0"/>
                <a:ea typeface="Roboto Slab" panose="020B0604020202020204" charset="0"/>
              </a:rPr>
              <a:t>Σας </a:t>
            </a:r>
            <a:r>
              <a:rPr lang="el-GR" dirty="0" err="1">
                <a:latin typeface="Roboto Slab" panose="020B0604020202020204" charset="0"/>
                <a:ea typeface="Roboto Slab" panose="020B0604020202020204" charset="0"/>
              </a:rPr>
              <a:t>ευχαριστ</a:t>
            </a:r>
            <a:r>
              <a:rPr lang="en-US" dirty="0">
                <a:latin typeface="Roboto Slab" panose="020B0604020202020204" charset="0"/>
                <a:ea typeface="Roboto Slab" panose="020B0604020202020204" charset="0"/>
              </a:rPr>
              <a:t>o</a:t>
            </a:r>
            <a:r>
              <a:rPr lang="el-GR" dirty="0" err="1">
                <a:latin typeface="Roboto Slab" panose="020B0604020202020204" charset="0"/>
                <a:ea typeface="Roboto Slab" panose="020B0604020202020204" charset="0"/>
              </a:rPr>
              <a:t>ύμε</a:t>
            </a:r>
            <a:r>
              <a:rPr lang="el-GR" dirty="0">
                <a:latin typeface="Roboto Slab" panose="020B0604020202020204" charset="0"/>
                <a:ea typeface="Roboto Slab" panose="020B0604020202020204" charset="0"/>
              </a:rPr>
              <a:t>…</a:t>
            </a:r>
            <a:endParaRPr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8424582" y="4749844"/>
            <a:ext cx="719331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24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1.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Εισαγωγή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Ας ξεκινήσουμε….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160861" y="96036"/>
            <a:ext cx="7571700" cy="4449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Εισ</a:t>
            </a:r>
            <a:r>
              <a:rPr lang="en-US" dirty="0"/>
              <a:t>αγωγή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160861" y="918051"/>
            <a:ext cx="5316190" cy="3127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Ανίχνευση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Ιογενούς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&amp; Βα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κτηρι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ακής Πνευμονίας</a:t>
            </a:r>
            <a:endParaRPr sz="1800" dirty="0">
              <a:latin typeface="Roboto Slab" panose="020B0604020202020204" charset="0"/>
              <a:ea typeface="Roboto Slab" panose="020B0604020202020204" charset="0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l-GR" sz="1800" dirty="0" err="1">
                <a:latin typeface="Roboto Slab" panose="020B0604020202020204" charset="0"/>
                <a:ea typeface="Roboto Slab" panose="020B0604020202020204" charset="0"/>
              </a:rPr>
              <a:t>Kaggle</a:t>
            </a:r>
            <a:endParaRPr sz="1800" dirty="0">
              <a:latin typeface="Roboto Slab" panose="020B0604020202020204" charset="0"/>
              <a:ea typeface="Roboto Slab" panose="020B0604020202020204" charset="0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Μηχ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ανική Μάθηση </a:t>
            </a:r>
          </a:p>
          <a:p>
            <a:pPr lvl="1">
              <a:lnSpc>
                <a:spcPct val="200000"/>
              </a:lnSpc>
              <a:buSzPct val="100000"/>
            </a:pPr>
            <a:r>
              <a:rPr lang="en-US" sz="1400" dirty="0">
                <a:latin typeface="Roboto Slab" panose="020B0604020202020204" charset="0"/>
                <a:ea typeface="Roboto Slab" panose="020B0604020202020204" charset="0"/>
              </a:rPr>
              <a:t>Βα</a:t>
            </a:r>
            <a:r>
              <a:rPr lang="en-US" sz="1400" dirty="0" err="1">
                <a:latin typeface="Roboto Slab" panose="020B0604020202020204" charset="0"/>
                <a:ea typeface="Roboto Slab" panose="020B0604020202020204" charset="0"/>
              </a:rPr>
              <a:t>θιά</a:t>
            </a:r>
            <a:r>
              <a:rPr lang="en-US" sz="14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400" dirty="0" err="1">
                <a:latin typeface="Roboto Slab" panose="020B0604020202020204" charset="0"/>
                <a:ea typeface="Roboto Slab" panose="020B0604020202020204" charset="0"/>
              </a:rPr>
              <a:t>Μάθηση</a:t>
            </a:r>
            <a:r>
              <a:rPr lang="en-US" sz="1400" dirty="0">
                <a:latin typeface="Roboto Slab" panose="020B0604020202020204" charset="0"/>
                <a:ea typeface="Roboto Slab" panose="020B0604020202020204" charset="0"/>
              </a:rPr>
              <a:t> (</a:t>
            </a:r>
            <a:r>
              <a:rPr lang="el-GR" sz="1400" dirty="0" err="1">
                <a:latin typeface="Roboto Slab" panose="020B0604020202020204" charset="0"/>
                <a:ea typeface="Roboto Slab" panose="020B0604020202020204" charset="0"/>
              </a:rPr>
              <a:t>Deep</a:t>
            </a:r>
            <a:r>
              <a:rPr lang="el-GR" sz="14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l-GR" sz="1400" dirty="0" err="1">
                <a:latin typeface="Roboto Slab" panose="020B0604020202020204" charset="0"/>
                <a:ea typeface="Roboto Slab" panose="020B0604020202020204" charset="0"/>
              </a:rPr>
              <a:t>Learning</a:t>
            </a:r>
            <a:r>
              <a:rPr lang="en-US" sz="1400" dirty="0">
                <a:latin typeface="Roboto Slab" panose="020B0604020202020204" charset="0"/>
                <a:ea typeface="Roboto Slab" panose="020B0604020202020204" charset="0"/>
              </a:rPr>
              <a:t>)</a:t>
            </a:r>
          </a:p>
          <a:p>
            <a:pPr lvl="1">
              <a:lnSpc>
                <a:spcPct val="200000"/>
              </a:lnSpc>
              <a:buSzPct val="100000"/>
            </a:pPr>
            <a:r>
              <a:rPr lang="en-US" sz="1400" dirty="0" err="1">
                <a:latin typeface="Roboto Slab" panose="020B0604020202020204" charset="0"/>
                <a:ea typeface="Roboto Slab" panose="020B0604020202020204" charset="0"/>
              </a:rPr>
              <a:t>Μοντέλ</a:t>
            </a:r>
            <a:r>
              <a:rPr lang="en-US" sz="1400" dirty="0">
                <a:latin typeface="Roboto Slab" panose="020B0604020202020204" charset="0"/>
                <a:ea typeface="Roboto Slab" panose="020B0604020202020204" charset="0"/>
              </a:rPr>
              <a:t>α Βαθιάς Μάθησης (</a:t>
            </a:r>
            <a:r>
              <a:rPr lang="el-GR" sz="1400" dirty="0" err="1">
                <a:latin typeface="Roboto Slab" panose="020B0604020202020204" charset="0"/>
                <a:ea typeface="Roboto Slab" panose="020B0604020202020204" charset="0"/>
              </a:rPr>
              <a:t>DNNs</a:t>
            </a:r>
            <a:r>
              <a:rPr lang="en-US" sz="1400" dirty="0">
                <a:latin typeface="Roboto Slab" panose="020B0604020202020204" charset="0"/>
                <a:ea typeface="Roboto Slab" panose="020B0604020202020204" charset="0"/>
              </a:rPr>
              <a:t>)</a:t>
            </a:r>
            <a:endParaRPr sz="14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/>
          </a:p>
        </p:txBody>
      </p:sp>
      <p:sp>
        <p:nvSpPr>
          <p:cNvPr id="5" name="Google Shape;117;p18">
            <a:extLst>
              <a:ext uri="{FF2B5EF4-FFF2-40B4-BE49-F238E27FC236}">
                <a16:creationId xmlns:a16="http://schemas.microsoft.com/office/drawing/2014/main" id="{2519FB45-09F9-4AD6-BE0A-BA3923ADDBEE}"/>
              </a:ext>
            </a:extLst>
          </p:cNvPr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" name="Google Shape;120;p18">
            <a:extLst>
              <a:ext uri="{FF2B5EF4-FFF2-40B4-BE49-F238E27FC236}">
                <a16:creationId xmlns:a16="http://schemas.microsoft.com/office/drawing/2014/main" id="{6BE33599-D32C-4382-A63B-E612BE5DF9F1}"/>
              </a:ext>
            </a:extLst>
          </p:cNvPr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121;p18">
            <a:extLst>
              <a:ext uri="{FF2B5EF4-FFF2-40B4-BE49-F238E27FC236}">
                <a16:creationId xmlns:a16="http://schemas.microsoft.com/office/drawing/2014/main" id="{C73DA92D-ECD5-4101-9027-F74BA1A1483D}"/>
              </a:ext>
            </a:extLst>
          </p:cNvPr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122;p18">
            <a:extLst>
              <a:ext uri="{FF2B5EF4-FFF2-40B4-BE49-F238E27FC236}">
                <a16:creationId xmlns:a16="http://schemas.microsoft.com/office/drawing/2014/main" id="{5B4434EB-D532-4D24-9C70-56D7F7ABCD4D}"/>
              </a:ext>
            </a:extLst>
          </p:cNvPr>
          <p:cNvCxnSpPr>
            <a:cxnSpLocks/>
            <a:endCxn id="5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23;p18">
            <a:extLst>
              <a:ext uri="{FF2B5EF4-FFF2-40B4-BE49-F238E27FC236}">
                <a16:creationId xmlns:a16="http://schemas.microsoft.com/office/drawing/2014/main" id="{0F99F2E5-4C84-4FDC-93FA-FDCAE422A2F3}"/>
              </a:ext>
            </a:extLst>
          </p:cNvPr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22;p18">
            <a:extLst>
              <a:ext uri="{FF2B5EF4-FFF2-40B4-BE49-F238E27FC236}">
                <a16:creationId xmlns:a16="http://schemas.microsoft.com/office/drawing/2014/main" id="{4A466ED7-6649-4890-83EB-83B1D8F152B5}"/>
              </a:ext>
            </a:extLst>
          </p:cNvPr>
          <p:cNvCxnSpPr>
            <a:cxnSpLocks/>
          </p:cNvCxnSpPr>
          <p:nvPr/>
        </p:nvCxnSpPr>
        <p:spPr>
          <a:xfrm flipH="1">
            <a:off x="0" y="554399"/>
            <a:ext cx="6948999" cy="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" name="Google Shape;10004;p69">
            <a:extLst>
              <a:ext uri="{FF2B5EF4-FFF2-40B4-BE49-F238E27FC236}">
                <a16:creationId xmlns:a16="http://schemas.microsoft.com/office/drawing/2014/main" id="{DE5D8EA9-3C23-4712-B28D-12A2E8F70A68}"/>
              </a:ext>
            </a:extLst>
          </p:cNvPr>
          <p:cNvGrpSpPr/>
          <p:nvPr/>
        </p:nvGrpSpPr>
        <p:grpSpPr>
          <a:xfrm>
            <a:off x="6174240" y="1294568"/>
            <a:ext cx="995435" cy="924761"/>
            <a:chOff x="6196730" y="1525346"/>
            <a:chExt cx="369072" cy="317467"/>
          </a:xfrm>
          <a:solidFill>
            <a:srgbClr val="0091EA">
              <a:alpha val="45000"/>
            </a:srgbClr>
          </a:solidFill>
        </p:grpSpPr>
        <p:sp>
          <p:nvSpPr>
            <p:cNvPr id="22" name="Google Shape;10005;p69">
              <a:extLst>
                <a:ext uri="{FF2B5EF4-FFF2-40B4-BE49-F238E27FC236}">
                  <a16:creationId xmlns:a16="http://schemas.microsoft.com/office/drawing/2014/main" id="{4A690FD0-800E-4D4D-90FE-99B7AC3F3746}"/>
                </a:ext>
              </a:extLst>
            </p:cNvPr>
            <p:cNvSpPr/>
            <p:nvPr/>
          </p:nvSpPr>
          <p:spPr>
            <a:xfrm>
              <a:off x="6285478" y="1697140"/>
              <a:ext cx="193870" cy="145673"/>
            </a:xfrm>
            <a:custGeom>
              <a:avLst/>
              <a:gdLst/>
              <a:ahLst/>
              <a:cxnLst/>
              <a:rect l="l" t="t" r="r" b="b"/>
              <a:pathLst>
                <a:path w="6086" h="4573" extrusionOk="0">
                  <a:moveTo>
                    <a:pt x="2972" y="1"/>
                  </a:moveTo>
                  <a:cubicBezTo>
                    <a:pt x="2790" y="1"/>
                    <a:pt x="2608" y="72"/>
                    <a:pt x="2477" y="215"/>
                  </a:cubicBezTo>
                  <a:cubicBezTo>
                    <a:pt x="1580" y="1144"/>
                    <a:pt x="674" y="1192"/>
                    <a:pt x="471" y="1192"/>
                  </a:cubicBezTo>
                  <a:cubicBezTo>
                    <a:pt x="447" y="1192"/>
                    <a:pt x="433" y="1191"/>
                    <a:pt x="430" y="1191"/>
                  </a:cubicBezTo>
                  <a:cubicBezTo>
                    <a:pt x="346" y="1191"/>
                    <a:pt x="275" y="1275"/>
                    <a:pt x="275" y="1358"/>
                  </a:cubicBezTo>
                  <a:cubicBezTo>
                    <a:pt x="275" y="1453"/>
                    <a:pt x="346" y="1525"/>
                    <a:pt x="430" y="1525"/>
                  </a:cubicBezTo>
                  <a:cubicBezTo>
                    <a:pt x="430" y="1525"/>
                    <a:pt x="608" y="1525"/>
                    <a:pt x="846" y="1501"/>
                  </a:cubicBezTo>
                  <a:lnTo>
                    <a:pt x="846" y="1501"/>
                  </a:lnTo>
                  <a:cubicBezTo>
                    <a:pt x="822" y="1691"/>
                    <a:pt x="751" y="1953"/>
                    <a:pt x="465" y="2037"/>
                  </a:cubicBezTo>
                  <a:cubicBezTo>
                    <a:pt x="268" y="2070"/>
                    <a:pt x="303" y="2365"/>
                    <a:pt x="486" y="2365"/>
                  </a:cubicBezTo>
                  <a:cubicBezTo>
                    <a:pt x="502" y="2365"/>
                    <a:pt x="519" y="2363"/>
                    <a:pt x="537" y="2358"/>
                  </a:cubicBezTo>
                  <a:cubicBezTo>
                    <a:pt x="1025" y="2239"/>
                    <a:pt x="1180" y="1751"/>
                    <a:pt x="1203" y="1418"/>
                  </a:cubicBezTo>
                  <a:cubicBezTo>
                    <a:pt x="1346" y="1382"/>
                    <a:pt x="1489" y="1334"/>
                    <a:pt x="1620" y="1275"/>
                  </a:cubicBezTo>
                  <a:cubicBezTo>
                    <a:pt x="1620" y="1275"/>
                    <a:pt x="1906" y="1120"/>
                    <a:pt x="1954" y="1096"/>
                  </a:cubicBezTo>
                  <a:cubicBezTo>
                    <a:pt x="2044" y="2566"/>
                    <a:pt x="2059" y="2743"/>
                    <a:pt x="2061" y="2760"/>
                  </a:cubicBezTo>
                  <a:lnTo>
                    <a:pt x="2061" y="2760"/>
                  </a:lnTo>
                  <a:cubicBezTo>
                    <a:pt x="2061" y="2760"/>
                    <a:pt x="2061" y="2761"/>
                    <a:pt x="2061" y="2763"/>
                  </a:cubicBezTo>
                  <a:cubicBezTo>
                    <a:pt x="2120" y="3549"/>
                    <a:pt x="1501" y="4239"/>
                    <a:pt x="703" y="4239"/>
                  </a:cubicBezTo>
                  <a:lnTo>
                    <a:pt x="168" y="4239"/>
                  </a:lnTo>
                  <a:cubicBezTo>
                    <a:pt x="72" y="4239"/>
                    <a:pt x="1" y="4311"/>
                    <a:pt x="1" y="4394"/>
                  </a:cubicBezTo>
                  <a:cubicBezTo>
                    <a:pt x="1" y="4489"/>
                    <a:pt x="72" y="4561"/>
                    <a:pt x="168" y="4561"/>
                  </a:cubicBezTo>
                  <a:lnTo>
                    <a:pt x="703" y="4561"/>
                  </a:lnTo>
                  <a:cubicBezTo>
                    <a:pt x="1680" y="4561"/>
                    <a:pt x="2477" y="3715"/>
                    <a:pt x="2394" y="2727"/>
                  </a:cubicBezTo>
                  <a:lnTo>
                    <a:pt x="2275" y="858"/>
                  </a:lnTo>
                  <a:cubicBezTo>
                    <a:pt x="2442" y="739"/>
                    <a:pt x="2597" y="608"/>
                    <a:pt x="2739" y="441"/>
                  </a:cubicBezTo>
                  <a:cubicBezTo>
                    <a:pt x="2799" y="370"/>
                    <a:pt x="2906" y="334"/>
                    <a:pt x="2989" y="334"/>
                  </a:cubicBezTo>
                  <a:cubicBezTo>
                    <a:pt x="3228" y="334"/>
                    <a:pt x="3216" y="489"/>
                    <a:pt x="3740" y="882"/>
                  </a:cubicBezTo>
                  <a:lnTo>
                    <a:pt x="3620" y="2751"/>
                  </a:lnTo>
                  <a:cubicBezTo>
                    <a:pt x="3573" y="3215"/>
                    <a:pt x="3740" y="3680"/>
                    <a:pt x="4061" y="4025"/>
                  </a:cubicBezTo>
                  <a:cubicBezTo>
                    <a:pt x="4382" y="4370"/>
                    <a:pt x="4835" y="4573"/>
                    <a:pt x="5311" y="4573"/>
                  </a:cubicBezTo>
                  <a:lnTo>
                    <a:pt x="5930" y="4573"/>
                  </a:lnTo>
                  <a:cubicBezTo>
                    <a:pt x="6014" y="4573"/>
                    <a:pt x="6085" y="4501"/>
                    <a:pt x="6085" y="4406"/>
                  </a:cubicBezTo>
                  <a:cubicBezTo>
                    <a:pt x="6049" y="4311"/>
                    <a:pt x="5966" y="4239"/>
                    <a:pt x="5883" y="4239"/>
                  </a:cubicBezTo>
                  <a:lnTo>
                    <a:pt x="5275" y="4239"/>
                  </a:lnTo>
                  <a:cubicBezTo>
                    <a:pt x="4883" y="4239"/>
                    <a:pt x="4525" y="4085"/>
                    <a:pt x="4275" y="3799"/>
                  </a:cubicBezTo>
                  <a:cubicBezTo>
                    <a:pt x="4025" y="3537"/>
                    <a:pt x="3906" y="3192"/>
                    <a:pt x="3918" y="2763"/>
                  </a:cubicBezTo>
                  <a:lnTo>
                    <a:pt x="4025" y="1108"/>
                  </a:lnTo>
                  <a:lnTo>
                    <a:pt x="4204" y="1203"/>
                  </a:lnTo>
                  <a:cubicBezTo>
                    <a:pt x="4335" y="1275"/>
                    <a:pt x="4478" y="1346"/>
                    <a:pt x="4716" y="1406"/>
                  </a:cubicBezTo>
                  <a:cubicBezTo>
                    <a:pt x="4740" y="1727"/>
                    <a:pt x="4883" y="2239"/>
                    <a:pt x="5394" y="2346"/>
                  </a:cubicBezTo>
                  <a:cubicBezTo>
                    <a:pt x="5409" y="2349"/>
                    <a:pt x="5422" y="2351"/>
                    <a:pt x="5435" y="2351"/>
                  </a:cubicBezTo>
                  <a:cubicBezTo>
                    <a:pt x="5616" y="2351"/>
                    <a:pt x="5655" y="2057"/>
                    <a:pt x="5466" y="2013"/>
                  </a:cubicBezTo>
                  <a:cubicBezTo>
                    <a:pt x="5180" y="1953"/>
                    <a:pt x="5097" y="1679"/>
                    <a:pt x="5073" y="1477"/>
                  </a:cubicBezTo>
                  <a:lnTo>
                    <a:pt x="5073" y="1477"/>
                  </a:lnTo>
                  <a:cubicBezTo>
                    <a:pt x="5311" y="1525"/>
                    <a:pt x="5514" y="1525"/>
                    <a:pt x="5514" y="1525"/>
                  </a:cubicBezTo>
                  <a:cubicBezTo>
                    <a:pt x="5597" y="1525"/>
                    <a:pt x="5668" y="1453"/>
                    <a:pt x="5668" y="1358"/>
                  </a:cubicBezTo>
                  <a:cubicBezTo>
                    <a:pt x="5668" y="1275"/>
                    <a:pt x="5597" y="1191"/>
                    <a:pt x="5514" y="1191"/>
                  </a:cubicBezTo>
                  <a:cubicBezTo>
                    <a:pt x="4752" y="1179"/>
                    <a:pt x="4025" y="798"/>
                    <a:pt x="3466" y="215"/>
                  </a:cubicBezTo>
                  <a:cubicBezTo>
                    <a:pt x="3335" y="72"/>
                    <a:pt x="3153" y="1"/>
                    <a:pt x="29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006;p69">
              <a:extLst>
                <a:ext uri="{FF2B5EF4-FFF2-40B4-BE49-F238E27FC236}">
                  <a16:creationId xmlns:a16="http://schemas.microsoft.com/office/drawing/2014/main" id="{CAE65C36-9E27-4E19-9818-16BF155F7626}"/>
                </a:ext>
              </a:extLst>
            </p:cNvPr>
            <p:cNvSpPr/>
            <p:nvPr/>
          </p:nvSpPr>
          <p:spPr>
            <a:xfrm>
              <a:off x="6391301" y="1525346"/>
              <a:ext cx="174502" cy="317467"/>
            </a:xfrm>
            <a:custGeom>
              <a:avLst/>
              <a:gdLst/>
              <a:ahLst/>
              <a:cxnLst/>
              <a:rect l="l" t="t" r="r" b="b"/>
              <a:pathLst>
                <a:path w="5478" h="9966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941"/>
                  </a:lnTo>
                  <a:cubicBezTo>
                    <a:pt x="1" y="4120"/>
                    <a:pt x="37" y="4310"/>
                    <a:pt x="144" y="4465"/>
                  </a:cubicBezTo>
                  <a:cubicBezTo>
                    <a:pt x="263" y="4656"/>
                    <a:pt x="441" y="4894"/>
                    <a:pt x="560" y="5025"/>
                  </a:cubicBezTo>
                  <a:cubicBezTo>
                    <a:pt x="822" y="5322"/>
                    <a:pt x="1072" y="5501"/>
                    <a:pt x="1322" y="5656"/>
                  </a:cubicBezTo>
                  <a:cubicBezTo>
                    <a:pt x="1334" y="5656"/>
                    <a:pt x="1334" y="5668"/>
                    <a:pt x="1346" y="5668"/>
                  </a:cubicBezTo>
                  <a:cubicBezTo>
                    <a:pt x="1346" y="5668"/>
                    <a:pt x="1394" y="5679"/>
                    <a:pt x="1418" y="5703"/>
                  </a:cubicBezTo>
                  <a:cubicBezTo>
                    <a:pt x="1644" y="5822"/>
                    <a:pt x="1965" y="5906"/>
                    <a:pt x="2227" y="5906"/>
                  </a:cubicBezTo>
                  <a:cubicBezTo>
                    <a:pt x="2263" y="5906"/>
                    <a:pt x="2275" y="5894"/>
                    <a:pt x="2287" y="5882"/>
                  </a:cubicBezTo>
                  <a:cubicBezTo>
                    <a:pt x="2311" y="5882"/>
                    <a:pt x="2334" y="5882"/>
                    <a:pt x="2346" y="5858"/>
                  </a:cubicBezTo>
                  <a:cubicBezTo>
                    <a:pt x="2453" y="5763"/>
                    <a:pt x="2382" y="5584"/>
                    <a:pt x="2227" y="5584"/>
                  </a:cubicBezTo>
                  <a:cubicBezTo>
                    <a:pt x="2156" y="5584"/>
                    <a:pt x="2072" y="5560"/>
                    <a:pt x="1989" y="5548"/>
                  </a:cubicBezTo>
                  <a:cubicBezTo>
                    <a:pt x="2144" y="5441"/>
                    <a:pt x="2311" y="5263"/>
                    <a:pt x="2382" y="4989"/>
                  </a:cubicBezTo>
                  <a:cubicBezTo>
                    <a:pt x="2406" y="4894"/>
                    <a:pt x="2346" y="4810"/>
                    <a:pt x="2263" y="4775"/>
                  </a:cubicBezTo>
                  <a:cubicBezTo>
                    <a:pt x="2249" y="4771"/>
                    <a:pt x="2234" y="4769"/>
                    <a:pt x="2221" y="4769"/>
                  </a:cubicBezTo>
                  <a:cubicBezTo>
                    <a:pt x="2144" y="4769"/>
                    <a:pt x="2079" y="4823"/>
                    <a:pt x="2049" y="4894"/>
                  </a:cubicBezTo>
                  <a:cubicBezTo>
                    <a:pt x="1953" y="5310"/>
                    <a:pt x="1608" y="5370"/>
                    <a:pt x="1513" y="5382"/>
                  </a:cubicBezTo>
                  <a:cubicBezTo>
                    <a:pt x="1275" y="5251"/>
                    <a:pt x="1060" y="5072"/>
                    <a:pt x="882" y="4882"/>
                  </a:cubicBezTo>
                  <a:lnTo>
                    <a:pt x="941" y="4072"/>
                  </a:lnTo>
                  <a:cubicBezTo>
                    <a:pt x="977" y="3584"/>
                    <a:pt x="1846" y="3167"/>
                    <a:pt x="2382" y="3167"/>
                  </a:cubicBezTo>
                  <a:cubicBezTo>
                    <a:pt x="2573" y="3167"/>
                    <a:pt x="2763" y="3227"/>
                    <a:pt x="2930" y="3334"/>
                  </a:cubicBezTo>
                  <a:cubicBezTo>
                    <a:pt x="4430" y="4334"/>
                    <a:pt x="4763" y="6739"/>
                    <a:pt x="5109" y="9299"/>
                  </a:cubicBezTo>
                  <a:lnTo>
                    <a:pt x="5109" y="9347"/>
                  </a:lnTo>
                  <a:cubicBezTo>
                    <a:pt x="5120" y="9418"/>
                    <a:pt x="5085" y="9489"/>
                    <a:pt x="5049" y="9549"/>
                  </a:cubicBezTo>
                  <a:cubicBezTo>
                    <a:pt x="5001" y="9608"/>
                    <a:pt x="4930" y="9644"/>
                    <a:pt x="4847" y="9644"/>
                  </a:cubicBezTo>
                  <a:lnTo>
                    <a:pt x="3346" y="9644"/>
                  </a:lnTo>
                  <a:cubicBezTo>
                    <a:pt x="3263" y="9644"/>
                    <a:pt x="3180" y="9716"/>
                    <a:pt x="3180" y="9811"/>
                  </a:cubicBezTo>
                  <a:cubicBezTo>
                    <a:pt x="3180" y="9894"/>
                    <a:pt x="3263" y="9966"/>
                    <a:pt x="3346" y="9966"/>
                  </a:cubicBezTo>
                  <a:lnTo>
                    <a:pt x="4847" y="9966"/>
                  </a:lnTo>
                  <a:cubicBezTo>
                    <a:pt x="5025" y="9966"/>
                    <a:pt x="5192" y="9894"/>
                    <a:pt x="5311" y="9763"/>
                  </a:cubicBezTo>
                  <a:cubicBezTo>
                    <a:pt x="5430" y="9632"/>
                    <a:pt x="5478" y="9454"/>
                    <a:pt x="5466" y="9287"/>
                  </a:cubicBezTo>
                  <a:lnTo>
                    <a:pt x="5382" y="9239"/>
                  </a:lnTo>
                  <a:cubicBezTo>
                    <a:pt x="5025" y="6608"/>
                    <a:pt x="4704" y="4120"/>
                    <a:pt x="3061" y="3036"/>
                  </a:cubicBezTo>
                  <a:cubicBezTo>
                    <a:pt x="2846" y="2881"/>
                    <a:pt x="2584" y="2810"/>
                    <a:pt x="2334" y="2810"/>
                  </a:cubicBezTo>
                  <a:cubicBezTo>
                    <a:pt x="1668" y="2810"/>
                    <a:pt x="620" y="3322"/>
                    <a:pt x="560" y="4036"/>
                  </a:cubicBezTo>
                  <a:lnTo>
                    <a:pt x="537" y="4477"/>
                  </a:lnTo>
                  <a:cubicBezTo>
                    <a:pt x="418" y="4298"/>
                    <a:pt x="322" y="4167"/>
                    <a:pt x="322" y="3953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007;p69">
              <a:extLst>
                <a:ext uri="{FF2B5EF4-FFF2-40B4-BE49-F238E27FC236}">
                  <a16:creationId xmlns:a16="http://schemas.microsoft.com/office/drawing/2014/main" id="{76AC114C-E9D1-4FA5-A6E2-59D20229E548}"/>
                </a:ext>
              </a:extLst>
            </p:cNvPr>
            <p:cNvSpPr/>
            <p:nvPr/>
          </p:nvSpPr>
          <p:spPr>
            <a:xfrm>
              <a:off x="6196730" y="1525346"/>
              <a:ext cx="172622" cy="317467"/>
            </a:xfrm>
            <a:custGeom>
              <a:avLst/>
              <a:gdLst/>
              <a:ahLst/>
              <a:cxnLst/>
              <a:rect l="l" t="t" r="r" b="b"/>
              <a:pathLst>
                <a:path w="5419" h="9966" extrusionOk="0">
                  <a:moveTo>
                    <a:pt x="5252" y="0"/>
                  </a:moveTo>
                  <a:cubicBezTo>
                    <a:pt x="5168" y="0"/>
                    <a:pt x="5097" y="72"/>
                    <a:pt x="5097" y="155"/>
                  </a:cubicBezTo>
                  <a:lnTo>
                    <a:pt x="5097" y="3953"/>
                  </a:lnTo>
                  <a:cubicBezTo>
                    <a:pt x="5097" y="4227"/>
                    <a:pt x="4942" y="4370"/>
                    <a:pt x="4906" y="4429"/>
                  </a:cubicBezTo>
                  <a:lnTo>
                    <a:pt x="4871" y="4024"/>
                  </a:lnTo>
                  <a:cubicBezTo>
                    <a:pt x="4811" y="3310"/>
                    <a:pt x="3763" y="2810"/>
                    <a:pt x="3097" y="2810"/>
                  </a:cubicBezTo>
                  <a:cubicBezTo>
                    <a:pt x="2835" y="2810"/>
                    <a:pt x="2573" y="2881"/>
                    <a:pt x="2370" y="3036"/>
                  </a:cubicBezTo>
                  <a:cubicBezTo>
                    <a:pt x="632" y="4179"/>
                    <a:pt x="346" y="7037"/>
                    <a:pt x="49" y="9287"/>
                  </a:cubicBezTo>
                  <a:cubicBezTo>
                    <a:pt x="1" y="9644"/>
                    <a:pt x="287" y="9966"/>
                    <a:pt x="644" y="9966"/>
                  </a:cubicBezTo>
                  <a:lnTo>
                    <a:pt x="1977" y="9966"/>
                  </a:lnTo>
                  <a:cubicBezTo>
                    <a:pt x="2073" y="9966"/>
                    <a:pt x="2144" y="9894"/>
                    <a:pt x="2144" y="9799"/>
                  </a:cubicBezTo>
                  <a:cubicBezTo>
                    <a:pt x="2144" y="9716"/>
                    <a:pt x="2073" y="9644"/>
                    <a:pt x="1977" y="9644"/>
                  </a:cubicBezTo>
                  <a:lnTo>
                    <a:pt x="644" y="9644"/>
                  </a:lnTo>
                  <a:cubicBezTo>
                    <a:pt x="572" y="9644"/>
                    <a:pt x="489" y="9608"/>
                    <a:pt x="453" y="9549"/>
                  </a:cubicBezTo>
                  <a:cubicBezTo>
                    <a:pt x="346" y="9442"/>
                    <a:pt x="394" y="9311"/>
                    <a:pt x="394" y="9299"/>
                  </a:cubicBezTo>
                  <a:cubicBezTo>
                    <a:pt x="691" y="6727"/>
                    <a:pt x="1013" y="4310"/>
                    <a:pt x="2525" y="3322"/>
                  </a:cubicBezTo>
                  <a:cubicBezTo>
                    <a:pt x="2680" y="3215"/>
                    <a:pt x="2858" y="3155"/>
                    <a:pt x="3073" y="3155"/>
                  </a:cubicBezTo>
                  <a:cubicBezTo>
                    <a:pt x="3597" y="3155"/>
                    <a:pt x="4466" y="3572"/>
                    <a:pt x="4513" y="4060"/>
                  </a:cubicBezTo>
                  <a:lnTo>
                    <a:pt x="4573" y="4846"/>
                  </a:lnTo>
                  <a:lnTo>
                    <a:pt x="4394" y="5025"/>
                  </a:lnTo>
                  <a:cubicBezTo>
                    <a:pt x="4251" y="5167"/>
                    <a:pt x="4323" y="5132"/>
                    <a:pt x="4049" y="5310"/>
                  </a:cubicBezTo>
                  <a:lnTo>
                    <a:pt x="3918" y="5406"/>
                  </a:lnTo>
                  <a:cubicBezTo>
                    <a:pt x="3859" y="5406"/>
                    <a:pt x="3489" y="5346"/>
                    <a:pt x="3370" y="4906"/>
                  </a:cubicBezTo>
                  <a:cubicBezTo>
                    <a:pt x="3340" y="4835"/>
                    <a:pt x="3275" y="4781"/>
                    <a:pt x="3198" y="4781"/>
                  </a:cubicBezTo>
                  <a:cubicBezTo>
                    <a:pt x="3185" y="4781"/>
                    <a:pt x="3170" y="4783"/>
                    <a:pt x="3156" y="4786"/>
                  </a:cubicBezTo>
                  <a:cubicBezTo>
                    <a:pt x="3073" y="4822"/>
                    <a:pt x="3013" y="4906"/>
                    <a:pt x="3037" y="5001"/>
                  </a:cubicBezTo>
                  <a:cubicBezTo>
                    <a:pt x="3120" y="5275"/>
                    <a:pt x="3275" y="5465"/>
                    <a:pt x="3430" y="5560"/>
                  </a:cubicBezTo>
                  <a:cubicBezTo>
                    <a:pt x="3358" y="5584"/>
                    <a:pt x="3275" y="5596"/>
                    <a:pt x="3204" y="5596"/>
                  </a:cubicBezTo>
                  <a:cubicBezTo>
                    <a:pt x="3061" y="5596"/>
                    <a:pt x="2977" y="5775"/>
                    <a:pt x="3085" y="5870"/>
                  </a:cubicBezTo>
                  <a:cubicBezTo>
                    <a:pt x="3097" y="5894"/>
                    <a:pt x="3120" y="5894"/>
                    <a:pt x="3132" y="5894"/>
                  </a:cubicBezTo>
                  <a:cubicBezTo>
                    <a:pt x="3156" y="5906"/>
                    <a:pt x="3168" y="5918"/>
                    <a:pt x="3204" y="5918"/>
                  </a:cubicBezTo>
                  <a:cubicBezTo>
                    <a:pt x="3454" y="5918"/>
                    <a:pt x="3859" y="5799"/>
                    <a:pt x="4061" y="5691"/>
                  </a:cubicBezTo>
                  <a:cubicBezTo>
                    <a:pt x="4573" y="5429"/>
                    <a:pt x="5002" y="4917"/>
                    <a:pt x="5275" y="4477"/>
                  </a:cubicBezTo>
                  <a:cubicBezTo>
                    <a:pt x="5359" y="4322"/>
                    <a:pt x="5418" y="4132"/>
                    <a:pt x="5418" y="3953"/>
                  </a:cubicBezTo>
                  <a:lnTo>
                    <a:pt x="5418" y="155"/>
                  </a:lnTo>
                  <a:cubicBezTo>
                    <a:pt x="5418" y="72"/>
                    <a:pt x="5347" y="0"/>
                    <a:pt x="52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6" name="Google Shape;247;p27">
            <a:extLst>
              <a:ext uri="{FF2B5EF4-FFF2-40B4-BE49-F238E27FC236}">
                <a16:creationId xmlns:a16="http://schemas.microsoft.com/office/drawing/2014/main" id="{374DBF86-7749-4DB1-91F7-63844B83AC97}"/>
              </a:ext>
            </a:extLst>
          </p:cNvPr>
          <p:cNvSpPr txBox="1">
            <a:spLocks/>
          </p:cNvSpPr>
          <p:nvPr/>
        </p:nvSpPr>
        <p:spPr>
          <a:xfrm>
            <a:off x="631984" y="669037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" sz="9600" b="1" dirty="0"/>
              <a:t>&gt;</a:t>
            </a:r>
            <a:r>
              <a:rPr lang="el-GR" sz="9600" b="1" dirty="0"/>
              <a:t>700.000</a:t>
            </a:r>
            <a:endParaRPr lang="en" sz="9600" b="1" dirty="0"/>
          </a:p>
        </p:txBody>
      </p:sp>
      <p:sp>
        <p:nvSpPr>
          <p:cNvPr id="7" name="Google Shape;248;p27">
            <a:extLst>
              <a:ext uri="{FF2B5EF4-FFF2-40B4-BE49-F238E27FC236}">
                <a16:creationId xmlns:a16="http://schemas.microsoft.com/office/drawing/2014/main" id="{85C66411-AD91-4C09-9304-2220519ACC65}"/>
              </a:ext>
            </a:extLst>
          </p:cNvPr>
          <p:cNvSpPr txBox="1">
            <a:spLocks/>
          </p:cNvSpPr>
          <p:nvPr/>
        </p:nvSpPr>
        <p:spPr>
          <a:xfrm>
            <a:off x="1212272" y="1634708"/>
            <a:ext cx="671945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-US" dirty="0" err="1">
                <a:latin typeface="Roboto Slab" panose="020B0604020202020204" charset="0"/>
                <a:ea typeface="Roboto Slab" panose="020B0604020202020204" charset="0"/>
              </a:rPr>
              <a:t>Θάν</a:t>
            </a:r>
            <a:r>
              <a:rPr lang="en-US" dirty="0">
                <a:latin typeface="Roboto Slab" panose="020B0604020202020204" charset="0"/>
                <a:ea typeface="Roboto Slab" panose="020B0604020202020204" charset="0"/>
              </a:rPr>
              <a:t>ατοι σε παιδιά κάθε χρόνο</a:t>
            </a:r>
            <a:endParaRPr lang="el-GR" dirty="0">
              <a:latin typeface="Roboto Slab" panose="020B0604020202020204" charset="0"/>
              <a:ea typeface="Roboto Slab" panose="020B0604020202020204" charset="0"/>
            </a:endParaRPr>
          </a:p>
        </p:txBody>
      </p:sp>
      <p:grpSp>
        <p:nvGrpSpPr>
          <p:cNvPr id="8" name="Google Shape;5898;p71">
            <a:extLst>
              <a:ext uri="{FF2B5EF4-FFF2-40B4-BE49-F238E27FC236}">
                <a16:creationId xmlns:a16="http://schemas.microsoft.com/office/drawing/2014/main" id="{B9506058-221D-43E5-8531-8675D83BD36B}"/>
              </a:ext>
            </a:extLst>
          </p:cNvPr>
          <p:cNvGrpSpPr/>
          <p:nvPr/>
        </p:nvGrpSpPr>
        <p:grpSpPr>
          <a:xfrm>
            <a:off x="2906210" y="2580738"/>
            <a:ext cx="3223948" cy="1775134"/>
            <a:chOff x="238125" y="1038125"/>
            <a:chExt cx="7146800" cy="3633625"/>
          </a:xfrm>
          <a:solidFill>
            <a:schemeClr val="accent6">
              <a:lumMod val="75000"/>
              <a:alpha val="44000"/>
            </a:schemeClr>
          </a:solidFill>
        </p:grpSpPr>
        <p:sp>
          <p:nvSpPr>
            <p:cNvPr id="9" name="Google Shape;5899;p71">
              <a:extLst>
                <a:ext uri="{FF2B5EF4-FFF2-40B4-BE49-F238E27FC236}">
                  <a16:creationId xmlns:a16="http://schemas.microsoft.com/office/drawing/2014/main" id="{143A2F36-0BB6-44E0-8465-40A7091D59C1}"/>
                </a:ext>
              </a:extLst>
            </p:cNvPr>
            <p:cNvSpPr/>
            <p:nvPr/>
          </p:nvSpPr>
          <p:spPr>
            <a:xfrm>
              <a:off x="62561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900;p71">
              <a:extLst>
                <a:ext uri="{FF2B5EF4-FFF2-40B4-BE49-F238E27FC236}">
                  <a16:creationId xmlns:a16="http://schemas.microsoft.com/office/drawing/2014/main" id="{226D0BDC-0353-4240-957E-0CC3440757C7}"/>
                </a:ext>
              </a:extLst>
            </p:cNvPr>
            <p:cNvSpPr/>
            <p:nvPr/>
          </p:nvSpPr>
          <p:spPr>
            <a:xfrm>
              <a:off x="62561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901;p71">
              <a:extLst>
                <a:ext uri="{FF2B5EF4-FFF2-40B4-BE49-F238E27FC236}">
                  <a16:creationId xmlns:a16="http://schemas.microsoft.com/office/drawing/2014/main" id="{F296AFD3-F1D3-4649-BB0A-8C9EBD1F2196}"/>
                </a:ext>
              </a:extLst>
            </p:cNvPr>
            <p:cNvSpPr/>
            <p:nvPr/>
          </p:nvSpPr>
          <p:spPr>
            <a:xfrm>
              <a:off x="6256150" y="39328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902;p71">
              <a:extLst>
                <a:ext uri="{FF2B5EF4-FFF2-40B4-BE49-F238E27FC236}">
                  <a16:creationId xmlns:a16="http://schemas.microsoft.com/office/drawing/2014/main" id="{FC3BDC10-267A-4EA9-9E21-1DC452DCE923}"/>
                </a:ext>
              </a:extLst>
            </p:cNvPr>
            <p:cNvSpPr/>
            <p:nvPr/>
          </p:nvSpPr>
          <p:spPr>
            <a:xfrm>
              <a:off x="6332350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903;p71">
              <a:extLst>
                <a:ext uri="{FF2B5EF4-FFF2-40B4-BE49-F238E27FC236}">
                  <a16:creationId xmlns:a16="http://schemas.microsoft.com/office/drawing/2014/main" id="{48605F5F-0E32-42FE-A4F7-D4072A3E2A76}"/>
                </a:ext>
              </a:extLst>
            </p:cNvPr>
            <p:cNvSpPr/>
            <p:nvPr/>
          </p:nvSpPr>
          <p:spPr>
            <a:xfrm>
              <a:off x="63323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904;p71">
              <a:extLst>
                <a:ext uri="{FF2B5EF4-FFF2-40B4-BE49-F238E27FC236}">
                  <a16:creationId xmlns:a16="http://schemas.microsoft.com/office/drawing/2014/main" id="{45CBC327-3AE4-41D4-A47F-053CAA15D88F}"/>
                </a:ext>
              </a:extLst>
            </p:cNvPr>
            <p:cNvSpPr/>
            <p:nvPr/>
          </p:nvSpPr>
          <p:spPr>
            <a:xfrm>
              <a:off x="640835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905;p71">
              <a:extLst>
                <a:ext uri="{FF2B5EF4-FFF2-40B4-BE49-F238E27FC236}">
                  <a16:creationId xmlns:a16="http://schemas.microsoft.com/office/drawing/2014/main" id="{B7ED20ED-F70A-4400-8752-8EC10C8F64B4}"/>
                </a:ext>
              </a:extLst>
            </p:cNvPr>
            <p:cNvSpPr/>
            <p:nvPr/>
          </p:nvSpPr>
          <p:spPr>
            <a:xfrm>
              <a:off x="640835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906;p71">
              <a:extLst>
                <a:ext uri="{FF2B5EF4-FFF2-40B4-BE49-F238E27FC236}">
                  <a16:creationId xmlns:a16="http://schemas.microsoft.com/office/drawing/2014/main" id="{7F91D461-2093-414D-A881-AE7D4C514B4B}"/>
                </a:ext>
              </a:extLst>
            </p:cNvPr>
            <p:cNvSpPr/>
            <p:nvPr/>
          </p:nvSpPr>
          <p:spPr>
            <a:xfrm>
              <a:off x="640835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907;p71">
              <a:extLst>
                <a:ext uri="{FF2B5EF4-FFF2-40B4-BE49-F238E27FC236}">
                  <a16:creationId xmlns:a16="http://schemas.microsoft.com/office/drawing/2014/main" id="{9A4D133E-D58E-487D-8222-703B535CFBB2}"/>
                </a:ext>
              </a:extLst>
            </p:cNvPr>
            <p:cNvSpPr/>
            <p:nvPr/>
          </p:nvSpPr>
          <p:spPr>
            <a:xfrm>
              <a:off x="648457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908;p71">
              <a:extLst>
                <a:ext uri="{FF2B5EF4-FFF2-40B4-BE49-F238E27FC236}">
                  <a16:creationId xmlns:a16="http://schemas.microsoft.com/office/drawing/2014/main" id="{A1E3A73A-649C-4151-83C7-1BC1DBB40C0A}"/>
                </a:ext>
              </a:extLst>
            </p:cNvPr>
            <p:cNvSpPr/>
            <p:nvPr/>
          </p:nvSpPr>
          <p:spPr>
            <a:xfrm>
              <a:off x="648457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909;p71">
              <a:extLst>
                <a:ext uri="{FF2B5EF4-FFF2-40B4-BE49-F238E27FC236}">
                  <a16:creationId xmlns:a16="http://schemas.microsoft.com/office/drawing/2014/main" id="{6C3DE488-B088-48EA-85FB-470F015C5A58}"/>
                </a:ext>
              </a:extLst>
            </p:cNvPr>
            <p:cNvSpPr/>
            <p:nvPr/>
          </p:nvSpPr>
          <p:spPr>
            <a:xfrm>
              <a:off x="648457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910;p71">
              <a:extLst>
                <a:ext uri="{FF2B5EF4-FFF2-40B4-BE49-F238E27FC236}">
                  <a16:creationId xmlns:a16="http://schemas.microsoft.com/office/drawing/2014/main" id="{0A7754AE-8A96-46DA-AE56-BBC7D1320E4F}"/>
                </a:ext>
              </a:extLst>
            </p:cNvPr>
            <p:cNvSpPr/>
            <p:nvPr/>
          </p:nvSpPr>
          <p:spPr>
            <a:xfrm>
              <a:off x="648457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911;p71">
              <a:extLst>
                <a:ext uri="{FF2B5EF4-FFF2-40B4-BE49-F238E27FC236}">
                  <a16:creationId xmlns:a16="http://schemas.microsoft.com/office/drawing/2014/main" id="{EC615E6F-F4A3-4FA4-97D3-F2B5869D78BE}"/>
                </a:ext>
              </a:extLst>
            </p:cNvPr>
            <p:cNvSpPr/>
            <p:nvPr/>
          </p:nvSpPr>
          <p:spPr>
            <a:xfrm>
              <a:off x="648457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912;p71">
              <a:extLst>
                <a:ext uri="{FF2B5EF4-FFF2-40B4-BE49-F238E27FC236}">
                  <a16:creationId xmlns:a16="http://schemas.microsoft.com/office/drawing/2014/main" id="{3E8F7709-4409-49E9-A1D4-2402161F0AAD}"/>
                </a:ext>
              </a:extLst>
            </p:cNvPr>
            <p:cNvSpPr/>
            <p:nvPr/>
          </p:nvSpPr>
          <p:spPr>
            <a:xfrm>
              <a:off x="663842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913;p71">
              <a:extLst>
                <a:ext uri="{FF2B5EF4-FFF2-40B4-BE49-F238E27FC236}">
                  <a16:creationId xmlns:a16="http://schemas.microsoft.com/office/drawing/2014/main" id="{167A3741-D389-4460-89DD-461E0A7C0DB6}"/>
                </a:ext>
              </a:extLst>
            </p:cNvPr>
            <p:cNvSpPr/>
            <p:nvPr/>
          </p:nvSpPr>
          <p:spPr>
            <a:xfrm>
              <a:off x="663842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914;p71">
              <a:extLst>
                <a:ext uri="{FF2B5EF4-FFF2-40B4-BE49-F238E27FC236}">
                  <a16:creationId xmlns:a16="http://schemas.microsoft.com/office/drawing/2014/main" id="{0E347BC5-5611-4CF3-ACA9-54371F52B74B}"/>
                </a:ext>
              </a:extLst>
            </p:cNvPr>
            <p:cNvSpPr/>
            <p:nvPr/>
          </p:nvSpPr>
          <p:spPr>
            <a:xfrm>
              <a:off x="663842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915;p71">
              <a:extLst>
                <a:ext uri="{FF2B5EF4-FFF2-40B4-BE49-F238E27FC236}">
                  <a16:creationId xmlns:a16="http://schemas.microsoft.com/office/drawing/2014/main" id="{3C8E3374-74A5-46A0-874A-513AAE309CC2}"/>
                </a:ext>
              </a:extLst>
            </p:cNvPr>
            <p:cNvSpPr/>
            <p:nvPr/>
          </p:nvSpPr>
          <p:spPr>
            <a:xfrm>
              <a:off x="663842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916;p71">
              <a:extLst>
                <a:ext uri="{FF2B5EF4-FFF2-40B4-BE49-F238E27FC236}">
                  <a16:creationId xmlns:a16="http://schemas.microsoft.com/office/drawing/2014/main" id="{CC426A0B-73A4-4973-B630-5E97F18ACC67}"/>
                </a:ext>
              </a:extLst>
            </p:cNvPr>
            <p:cNvSpPr/>
            <p:nvPr/>
          </p:nvSpPr>
          <p:spPr>
            <a:xfrm>
              <a:off x="663842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917;p71">
              <a:extLst>
                <a:ext uri="{FF2B5EF4-FFF2-40B4-BE49-F238E27FC236}">
                  <a16:creationId xmlns:a16="http://schemas.microsoft.com/office/drawing/2014/main" id="{34095DA8-F081-4CB6-A7EA-90EE12C077C2}"/>
                </a:ext>
              </a:extLst>
            </p:cNvPr>
            <p:cNvSpPr/>
            <p:nvPr/>
          </p:nvSpPr>
          <p:spPr>
            <a:xfrm>
              <a:off x="67154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918;p71">
              <a:extLst>
                <a:ext uri="{FF2B5EF4-FFF2-40B4-BE49-F238E27FC236}">
                  <a16:creationId xmlns:a16="http://schemas.microsoft.com/office/drawing/2014/main" id="{A694AF6A-A92E-4BDC-97B9-45EE8C3517E2}"/>
                </a:ext>
              </a:extLst>
            </p:cNvPr>
            <p:cNvSpPr/>
            <p:nvPr/>
          </p:nvSpPr>
          <p:spPr>
            <a:xfrm>
              <a:off x="67154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919;p71">
              <a:extLst>
                <a:ext uri="{FF2B5EF4-FFF2-40B4-BE49-F238E27FC236}">
                  <a16:creationId xmlns:a16="http://schemas.microsoft.com/office/drawing/2014/main" id="{0FF7525A-AF25-4581-B6DD-7C83540EE470}"/>
                </a:ext>
              </a:extLst>
            </p:cNvPr>
            <p:cNvSpPr/>
            <p:nvPr/>
          </p:nvSpPr>
          <p:spPr>
            <a:xfrm>
              <a:off x="67154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920;p71">
              <a:extLst>
                <a:ext uri="{FF2B5EF4-FFF2-40B4-BE49-F238E27FC236}">
                  <a16:creationId xmlns:a16="http://schemas.microsoft.com/office/drawing/2014/main" id="{94BF4BA5-34C9-4FC9-B115-1B78E562D63B}"/>
                </a:ext>
              </a:extLst>
            </p:cNvPr>
            <p:cNvSpPr/>
            <p:nvPr/>
          </p:nvSpPr>
          <p:spPr>
            <a:xfrm>
              <a:off x="640835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921;p71">
              <a:extLst>
                <a:ext uri="{FF2B5EF4-FFF2-40B4-BE49-F238E27FC236}">
                  <a16:creationId xmlns:a16="http://schemas.microsoft.com/office/drawing/2014/main" id="{69D3CB82-26D8-4452-8AF2-096485FDA274}"/>
                </a:ext>
              </a:extLst>
            </p:cNvPr>
            <p:cNvSpPr/>
            <p:nvPr/>
          </p:nvSpPr>
          <p:spPr>
            <a:xfrm>
              <a:off x="63323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922;p71">
              <a:extLst>
                <a:ext uri="{FF2B5EF4-FFF2-40B4-BE49-F238E27FC236}">
                  <a16:creationId xmlns:a16="http://schemas.microsoft.com/office/drawing/2014/main" id="{0AE194F3-E006-48C2-AA32-79BB5E0EA8B2}"/>
                </a:ext>
              </a:extLst>
            </p:cNvPr>
            <p:cNvSpPr/>
            <p:nvPr/>
          </p:nvSpPr>
          <p:spPr>
            <a:xfrm>
              <a:off x="6256150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923;p71">
              <a:extLst>
                <a:ext uri="{FF2B5EF4-FFF2-40B4-BE49-F238E27FC236}">
                  <a16:creationId xmlns:a16="http://schemas.microsoft.com/office/drawing/2014/main" id="{95187213-F65F-46A1-B2A8-FF09A60548E2}"/>
                </a:ext>
              </a:extLst>
            </p:cNvPr>
            <p:cNvSpPr/>
            <p:nvPr/>
          </p:nvSpPr>
          <p:spPr>
            <a:xfrm>
              <a:off x="595147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924;p71">
              <a:extLst>
                <a:ext uri="{FF2B5EF4-FFF2-40B4-BE49-F238E27FC236}">
                  <a16:creationId xmlns:a16="http://schemas.microsoft.com/office/drawing/2014/main" id="{4733F55E-470D-4260-8E0C-CB8CD8732834}"/>
                </a:ext>
              </a:extLst>
            </p:cNvPr>
            <p:cNvSpPr/>
            <p:nvPr/>
          </p:nvSpPr>
          <p:spPr>
            <a:xfrm>
              <a:off x="59514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925;p71">
              <a:extLst>
                <a:ext uri="{FF2B5EF4-FFF2-40B4-BE49-F238E27FC236}">
                  <a16:creationId xmlns:a16="http://schemas.microsoft.com/office/drawing/2014/main" id="{2C6DC66E-94D6-4D0F-93B2-D428B2F33555}"/>
                </a:ext>
              </a:extLst>
            </p:cNvPr>
            <p:cNvSpPr/>
            <p:nvPr/>
          </p:nvSpPr>
          <p:spPr>
            <a:xfrm>
              <a:off x="602750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926;p71">
              <a:extLst>
                <a:ext uri="{FF2B5EF4-FFF2-40B4-BE49-F238E27FC236}">
                  <a16:creationId xmlns:a16="http://schemas.microsoft.com/office/drawing/2014/main" id="{E681D305-C63C-4EA8-9251-B4007279FD0B}"/>
                </a:ext>
              </a:extLst>
            </p:cNvPr>
            <p:cNvSpPr/>
            <p:nvPr/>
          </p:nvSpPr>
          <p:spPr>
            <a:xfrm>
              <a:off x="602750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5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927;p71">
              <a:extLst>
                <a:ext uri="{FF2B5EF4-FFF2-40B4-BE49-F238E27FC236}">
                  <a16:creationId xmlns:a16="http://schemas.microsoft.com/office/drawing/2014/main" id="{CDE6B106-1810-4A58-B6AF-36DACD04FDED}"/>
                </a:ext>
              </a:extLst>
            </p:cNvPr>
            <p:cNvSpPr/>
            <p:nvPr/>
          </p:nvSpPr>
          <p:spPr>
            <a:xfrm>
              <a:off x="602750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928;p71">
              <a:extLst>
                <a:ext uri="{FF2B5EF4-FFF2-40B4-BE49-F238E27FC236}">
                  <a16:creationId xmlns:a16="http://schemas.microsoft.com/office/drawing/2014/main" id="{3F1D14C4-87DB-4B27-A4DC-7F4608D2DE10}"/>
                </a:ext>
              </a:extLst>
            </p:cNvPr>
            <p:cNvSpPr/>
            <p:nvPr/>
          </p:nvSpPr>
          <p:spPr>
            <a:xfrm>
              <a:off x="610370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929;p71">
              <a:extLst>
                <a:ext uri="{FF2B5EF4-FFF2-40B4-BE49-F238E27FC236}">
                  <a16:creationId xmlns:a16="http://schemas.microsoft.com/office/drawing/2014/main" id="{C67524F6-32F8-4C1F-8BE4-38C14E71ACEF}"/>
                </a:ext>
              </a:extLst>
            </p:cNvPr>
            <p:cNvSpPr/>
            <p:nvPr/>
          </p:nvSpPr>
          <p:spPr>
            <a:xfrm>
              <a:off x="6103700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930;p71">
              <a:extLst>
                <a:ext uri="{FF2B5EF4-FFF2-40B4-BE49-F238E27FC236}">
                  <a16:creationId xmlns:a16="http://schemas.microsoft.com/office/drawing/2014/main" id="{584BBEAC-7D99-4AB6-A8B6-67D85976DA2F}"/>
                </a:ext>
              </a:extLst>
            </p:cNvPr>
            <p:cNvSpPr/>
            <p:nvPr/>
          </p:nvSpPr>
          <p:spPr>
            <a:xfrm>
              <a:off x="6103700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931;p71">
              <a:extLst>
                <a:ext uri="{FF2B5EF4-FFF2-40B4-BE49-F238E27FC236}">
                  <a16:creationId xmlns:a16="http://schemas.microsoft.com/office/drawing/2014/main" id="{04462A19-6DC3-4569-9D40-00A26D5E13D4}"/>
                </a:ext>
              </a:extLst>
            </p:cNvPr>
            <p:cNvSpPr/>
            <p:nvPr/>
          </p:nvSpPr>
          <p:spPr>
            <a:xfrm>
              <a:off x="610370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32;p71">
              <a:extLst>
                <a:ext uri="{FF2B5EF4-FFF2-40B4-BE49-F238E27FC236}">
                  <a16:creationId xmlns:a16="http://schemas.microsoft.com/office/drawing/2014/main" id="{963E3B6A-9241-466C-B3F0-1A4DEFBA7F8B}"/>
                </a:ext>
              </a:extLst>
            </p:cNvPr>
            <p:cNvSpPr/>
            <p:nvPr/>
          </p:nvSpPr>
          <p:spPr>
            <a:xfrm>
              <a:off x="61799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33;p71">
              <a:extLst>
                <a:ext uri="{FF2B5EF4-FFF2-40B4-BE49-F238E27FC236}">
                  <a16:creationId xmlns:a16="http://schemas.microsoft.com/office/drawing/2014/main" id="{D9E4FAD5-67F9-408B-B1E8-5093C6A11A62}"/>
                </a:ext>
              </a:extLst>
            </p:cNvPr>
            <p:cNvSpPr/>
            <p:nvPr/>
          </p:nvSpPr>
          <p:spPr>
            <a:xfrm>
              <a:off x="61799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934;p71">
              <a:extLst>
                <a:ext uri="{FF2B5EF4-FFF2-40B4-BE49-F238E27FC236}">
                  <a16:creationId xmlns:a16="http://schemas.microsoft.com/office/drawing/2014/main" id="{8C0BE0EA-26E4-4C19-92A4-2B88985E1B37}"/>
                </a:ext>
              </a:extLst>
            </p:cNvPr>
            <p:cNvSpPr/>
            <p:nvPr/>
          </p:nvSpPr>
          <p:spPr>
            <a:xfrm>
              <a:off x="61799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935;p71">
              <a:extLst>
                <a:ext uri="{FF2B5EF4-FFF2-40B4-BE49-F238E27FC236}">
                  <a16:creationId xmlns:a16="http://schemas.microsoft.com/office/drawing/2014/main" id="{00E757F1-C2EC-4B77-A453-727FB19CAAB4}"/>
                </a:ext>
              </a:extLst>
            </p:cNvPr>
            <p:cNvSpPr/>
            <p:nvPr/>
          </p:nvSpPr>
          <p:spPr>
            <a:xfrm>
              <a:off x="61799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936;p71">
              <a:extLst>
                <a:ext uri="{FF2B5EF4-FFF2-40B4-BE49-F238E27FC236}">
                  <a16:creationId xmlns:a16="http://schemas.microsoft.com/office/drawing/2014/main" id="{59801D47-CE82-4702-B6EF-47E4301EEFC0}"/>
                </a:ext>
              </a:extLst>
            </p:cNvPr>
            <p:cNvSpPr/>
            <p:nvPr/>
          </p:nvSpPr>
          <p:spPr>
            <a:xfrm>
              <a:off x="617992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937;p71">
              <a:extLst>
                <a:ext uri="{FF2B5EF4-FFF2-40B4-BE49-F238E27FC236}">
                  <a16:creationId xmlns:a16="http://schemas.microsoft.com/office/drawing/2014/main" id="{2EF464C9-2F6F-4353-B1E4-58D35E6DC5BC}"/>
                </a:ext>
              </a:extLst>
            </p:cNvPr>
            <p:cNvSpPr/>
            <p:nvPr/>
          </p:nvSpPr>
          <p:spPr>
            <a:xfrm>
              <a:off x="71703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938;p71">
              <a:extLst>
                <a:ext uri="{FF2B5EF4-FFF2-40B4-BE49-F238E27FC236}">
                  <a16:creationId xmlns:a16="http://schemas.microsoft.com/office/drawing/2014/main" id="{319CBF22-E80B-4F81-9A3C-0E76A22039AF}"/>
                </a:ext>
              </a:extLst>
            </p:cNvPr>
            <p:cNvSpPr/>
            <p:nvPr/>
          </p:nvSpPr>
          <p:spPr>
            <a:xfrm>
              <a:off x="68656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939;p71">
              <a:extLst>
                <a:ext uri="{FF2B5EF4-FFF2-40B4-BE49-F238E27FC236}">
                  <a16:creationId xmlns:a16="http://schemas.microsoft.com/office/drawing/2014/main" id="{11959302-B93C-45A5-9265-E1AE1F3736D9}"/>
                </a:ext>
              </a:extLst>
            </p:cNvPr>
            <p:cNvSpPr/>
            <p:nvPr/>
          </p:nvSpPr>
          <p:spPr>
            <a:xfrm>
              <a:off x="68656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940;p71">
              <a:extLst>
                <a:ext uri="{FF2B5EF4-FFF2-40B4-BE49-F238E27FC236}">
                  <a16:creationId xmlns:a16="http://schemas.microsoft.com/office/drawing/2014/main" id="{ACCEE2D5-635A-46EB-BBDA-E7D6CA3A5FC6}"/>
                </a:ext>
              </a:extLst>
            </p:cNvPr>
            <p:cNvSpPr/>
            <p:nvPr/>
          </p:nvSpPr>
          <p:spPr>
            <a:xfrm>
              <a:off x="69418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941;p71">
              <a:extLst>
                <a:ext uri="{FF2B5EF4-FFF2-40B4-BE49-F238E27FC236}">
                  <a16:creationId xmlns:a16="http://schemas.microsoft.com/office/drawing/2014/main" id="{AC7EE8F0-B0B1-4C39-8269-4C0315EEFCF3}"/>
                </a:ext>
              </a:extLst>
            </p:cNvPr>
            <p:cNvSpPr/>
            <p:nvPr/>
          </p:nvSpPr>
          <p:spPr>
            <a:xfrm>
              <a:off x="678922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942;p71">
              <a:extLst>
                <a:ext uri="{FF2B5EF4-FFF2-40B4-BE49-F238E27FC236}">
                  <a16:creationId xmlns:a16="http://schemas.microsoft.com/office/drawing/2014/main" id="{91EB46F5-9BF0-49C0-AB81-2DD5A4749875}"/>
                </a:ext>
              </a:extLst>
            </p:cNvPr>
            <p:cNvSpPr/>
            <p:nvPr/>
          </p:nvSpPr>
          <p:spPr>
            <a:xfrm>
              <a:off x="66370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943;p71">
              <a:extLst>
                <a:ext uri="{FF2B5EF4-FFF2-40B4-BE49-F238E27FC236}">
                  <a16:creationId xmlns:a16="http://schemas.microsoft.com/office/drawing/2014/main" id="{E6F0F65A-4E29-4828-BA92-9861544730DD}"/>
                </a:ext>
              </a:extLst>
            </p:cNvPr>
            <p:cNvSpPr/>
            <p:nvPr/>
          </p:nvSpPr>
          <p:spPr>
            <a:xfrm>
              <a:off x="6256150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944;p71">
              <a:extLst>
                <a:ext uri="{FF2B5EF4-FFF2-40B4-BE49-F238E27FC236}">
                  <a16:creationId xmlns:a16="http://schemas.microsoft.com/office/drawing/2014/main" id="{22768ACE-93B3-4EF5-BFA7-875F315F39D4}"/>
                </a:ext>
              </a:extLst>
            </p:cNvPr>
            <p:cNvSpPr/>
            <p:nvPr/>
          </p:nvSpPr>
          <p:spPr>
            <a:xfrm>
              <a:off x="6484575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945;p71">
              <a:extLst>
                <a:ext uri="{FF2B5EF4-FFF2-40B4-BE49-F238E27FC236}">
                  <a16:creationId xmlns:a16="http://schemas.microsoft.com/office/drawing/2014/main" id="{F4CF35C8-5B53-4A72-B1F7-ABC33C894C03}"/>
                </a:ext>
              </a:extLst>
            </p:cNvPr>
            <p:cNvSpPr/>
            <p:nvPr/>
          </p:nvSpPr>
          <p:spPr>
            <a:xfrm>
              <a:off x="64845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946;p71">
              <a:extLst>
                <a:ext uri="{FF2B5EF4-FFF2-40B4-BE49-F238E27FC236}">
                  <a16:creationId xmlns:a16="http://schemas.microsoft.com/office/drawing/2014/main" id="{CD483AAA-090B-43D7-AA3B-0BDAF44C51E5}"/>
                </a:ext>
              </a:extLst>
            </p:cNvPr>
            <p:cNvSpPr/>
            <p:nvPr/>
          </p:nvSpPr>
          <p:spPr>
            <a:xfrm>
              <a:off x="640835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947;p71">
              <a:extLst>
                <a:ext uri="{FF2B5EF4-FFF2-40B4-BE49-F238E27FC236}">
                  <a16:creationId xmlns:a16="http://schemas.microsoft.com/office/drawing/2014/main" id="{6145CBED-458D-461F-AB7B-19FA3BA851A7}"/>
                </a:ext>
              </a:extLst>
            </p:cNvPr>
            <p:cNvSpPr/>
            <p:nvPr/>
          </p:nvSpPr>
          <p:spPr>
            <a:xfrm>
              <a:off x="6408350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948;p71">
              <a:extLst>
                <a:ext uri="{FF2B5EF4-FFF2-40B4-BE49-F238E27FC236}">
                  <a16:creationId xmlns:a16="http://schemas.microsoft.com/office/drawing/2014/main" id="{5C3F45D0-ACAB-4698-BD2A-268FCBA99C8E}"/>
                </a:ext>
              </a:extLst>
            </p:cNvPr>
            <p:cNvSpPr/>
            <p:nvPr/>
          </p:nvSpPr>
          <p:spPr>
            <a:xfrm>
              <a:off x="63323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49;p71">
              <a:extLst>
                <a:ext uri="{FF2B5EF4-FFF2-40B4-BE49-F238E27FC236}">
                  <a16:creationId xmlns:a16="http://schemas.microsoft.com/office/drawing/2014/main" id="{7FE0859D-E7B4-47DE-AA00-4574A1A662F5}"/>
                </a:ext>
              </a:extLst>
            </p:cNvPr>
            <p:cNvSpPr/>
            <p:nvPr/>
          </p:nvSpPr>
          <p:spPr>
            <a:xfrm>
              <a:off x="633235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950;p71">
              <a:extLst>
                <a:ext uri="{FF2B5EF4-FFF2-40B4-BE49-F238E27FC236}">
                  <a16:creationId xmlns:a16="http://schemas.microsoft.com/office/drawing/2014/main" id="{1495A697-E5A3-42AF-8D50-5D66A52CDBC1}"/>
                </a:ext>
              </a:extLst>
            </p:cNvPr>
            <p:cNvSpPr/>
            <p:nvPr/>
          </p:nvSpPr>
          <p:spPr>
            <a:xfrm>
              <a:off x="709407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951;p71">
              <a:extLst>
                <a:ext uri="{FF2B5EF4-FFF2-40B4-BE49-F238E27FC236}">
                  <a16:creationId xmlns:a16="http://schemas.microsoft.com/office/drawing/2014/main" id="{F571CA39-148B-482D-92D5-510C77F0D20D}"/>
                </a:ext>
              </a:extLst>
            </p:cNvPr>
            <p:cNvSpPr/>
            <p:nvPr/>
          </p:nvSpPr>
          <p:spPr>
            <a:xfrm>
              <a:off x="7017875" y="43898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952;p71">
              <a:extLst>
                <a:ext uri="{FF2B5EF4-FFF2-40B4-BE49-F238E27FC236}">
                  <a16:creationId xmlns:a16="http://schemas.microsoft.com/office/drawing/2014/main" id="{A2705B61-436A-432B-9F5B-8DCFD7F8F332}"/>
                </a:ext>
              </a:extLst>
            </p:cNvPr>
            <p:cNvSpPr/>
            <p:nvPr/>
          </p:nvSpPr>
          <p:spPr>
            <a:xfrm>
              <a:off x="7017875" y="43136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953;p71">
              <a:extLst>
                <a:ext uri="{FF2B5EF4-FFF2-40B4-BE49-F238E27FC236}">
                  <a16:creationId xmlns:a16="http://schemas.microsoft.com/office/drawing/2014/main" id="{0B03B3A8-747A-4047-8208-F4E4BB56839D}"/>
                </a:ext>
              </a:extLst>
            </p:cNvPr>
            <p:cNvSpPr/>
            <p:nvPr/>
          </p:nvSpPr>
          <p:spPr>
            <a:xfrm>
              <a:off x="694185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954;p71">
              <a:extLst>
                <a:ext uri="{FF2B5EF4-FFF2-40B4-BE49-F238E27FC236}">
                  <a16:creationId xmlns:a16="http://schemas.microsoft.com/office/drawing/2014/main" id="{65FF5840-C092-4D9B-B360-AF8F0815D67C}"/>
                </a:ext>
              </a:extLst>
            </p:cNvPr>
            <p:cNvSpPr/>
            <p:nvPr/>
          </p:nvSpPr>
          <p:spPr>
            <a:xfrm>
              <a:off x="6484575" y="43898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955;p71">
              <a:extLst>
                <a:ext uri="{FF2B5EF4-FFF2-40B4-BE49-F238E27FC236}">
                  <a16:creationId xmlns:a16="http://schemas.microsoft.com/office/drawing/2014/main" id="{F879942C-B013-48C8-8F4E-D99762185312}"/>
                </a:ext>
              </a:extLst>
            </p:cNvPr>
            <p:cNvSpPr/>
            <p:nvPr/>
          </p:nvSpPr>
          <p:spPr>
            <a:xfrm>
              <a:off x="6560800" y="42374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956;p71">
              <a:extLst>
                <a:ext uri="{FF2B5EF4-FFF2-40B4-BE49-F238E27FC236}">
                  <a16:creationId xmlns:a16="http://schemas.microsoft.com/office/drawing/2014/main" id="{57C91635-E40F-4C32-BC92-42B2642F4D11}"/>
                </a:ext>
              </a:extLst>
            </p:cNvPr>
            <p:cNvSpPr/>
            <p:nvPr/>
          </p:nvSpPr>
          <p:spPr>
            <a:xfrm>
              <a:off x="6560800" y="41614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957;p71">
              <a:extLst>
                <a:ext uri="{FF2B5EF4-FFF2-40B4-BE49-F238E27FC236}">
                  <a16:creationId xmlns:a16="http://schemas.microsoft.com/office/drawing/2014/main" id="{83D2FD6F-330B-45ED-93E7-B8112C444E59}"/>
                </a:ext>
              </a:extLst>
            </p:cNvPr>
            <p:cNvSpPr/>
            <p:nvPr/>
          </p:nvSpPr>
          <p:spPr>
            <a:xfrm>
              <a:off x="6560800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958;p71">
              <a:extLst>
                <a:ext uri="{FF2B5EF4-FFF2-40B4-BE49-F238E27FC236}">
                  <a16:creationId xmlns:a16="http://schemas.microsoft.com/office/drawing/2014/main" id="{5ECC20B5-D707-44DA-BA47-B414BC889ECD}"/>
                </a:ext>
              </a:extLst>
            </p:cNvPr>
            <p:cNvSpPr/>
            <p:nvPr/>
          </p:nvSpPr>
          <p:spPr>
            <a:xfrm>
              <a:off x="6560800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959;p71">
              <a:extLst>
                <a:ext uri="{FF2B5EF4-FFF2-40B4-BE49-F238E27FC236}">
                  <a16:creationId xmlns:a16="http://schemas.microsoft.com/office/drawing/2014/main" id="{EBCCA42C-6CBB-455C-B772-C5D1B1847C61}"/>
                </a:ext>
              </a:extLst>
            </p:cNvPr>
            <p:cNvSpPr/>
            <p:nvPr/>
          </p:nvSpPr>
          <p:spPr>
            <a:xfrm>
              <a:off x="6560800" y="39328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960;p71">
              <a:extLst>
                <a:ext uri="{FF2B5EF4-FFF2-40B4-BE49-F238E27FC236}">
                  <a16:creationId xmlns:a16="http://schemas.microsoft.com/office/drawing/2014/main" id="{6B2BD97C-7132-4F4C-96F9-3CEFD7E8AE68}"/>
                </a:ext>
              </a:extLst>
            </p:cNvPr>
            <p:cNvSpPr/>
            <p:nvPr/>
          </p:nvSpPr>
          <p:spPr>
            <a:xfrm>
              <a:off x="656080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961;p71">
              <a:extLst>
                <a:ext uri="{FF2B5EF4-FFF2-40B4-BE49-F238E27FC236}">
                  <a16:creationId xmlns:a16="http://schemas.microsoft.com/office/drawing/2014/main" id="{C6471326-2286-4FEC-8E7F-0065EFD870A5}"/>
                </a:ext>
              </a:extLst>
            </p:cNvPr>
            <p:cNvSpPr/>
            <p:nvPr/>
          </p:nvSpPr>
          <p:spPr>
            <a:xfrm>
              <a:off x="65608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962;p71">
              <a:extLst>
                <a:ext uri="{FF2B5EF4-FFF2-40B4-BE49-F238E27FC236}">
                  <a16:creationId xmlns:a16="http://schemas.microsoft.com/office/drawing/2014/main" id="{A5A3B3E3-74D8-4CBE-8B81-BCEA4FFB2286}"/>
                </a:ext>
              </a:extLst>
            </p:cNvPr>
            <p:cNvSpPr/>
            <p:nvPr/>
          </p:nvSpPr>
          <p:spPr>
            <a:xfrm>
              <a:off x="648457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963;p71">
              <a:extLst>
                <a:ext uri="{FF2B5EF4-FFF2-40B4-BE49-F238E27FC236}">
                  <a16:creationId xmlns:a16="http://schemas.microsoft.com/office/drawing/2014/main" id="{F8172037-9CA5-4470-BC51-3A1A4E00EB41}"/>
                </a:ext>
              </a:extLst>
            </p:cNvPr>
            <p:cNvSpPr/>
            <p:nvPr/>
          </p:nvSpPr>
          <p:spPr>
            <a:xfrm>
              <a:off x="64845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964;p71">
              <a:extLst>
                <a:ext uri="{FF2B5EF4-FFF2-40B4-BE49-F238E27FC236}">
                  <a16:creationId xmlns:a16="http://schemas.microsoft.com/office/drawing/2014/main" id="{5F50DB87-93AE-4A3E-9EAB-F1242EB58B3B}"/>
                </a:ext>
              </a:extLst>
            </p:cNvPr>
            <p:cNvSpPr/>
            <p:nvPr/>
          </p:nvSpPr>
          <p:spPr>
            <a:xfrm>
              <a:off x="648457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965;p71">
              <a:extLst>
                <a:ext uri="{FF2B5EF4-FFF2-40B4-BE49-F238E27FC236}">
                  <a16:creationId xmlns:a16="http://schemas.microsoft.com/office/drawing/2014/main" id="{E48FDB03-E926-476F-AD4B-9E3F6373077F}"/>
                </a:ext>
              </a:extLst>
            </p:cNvPr>
            <p:cNvSpPr/>
            <p:nvPr/>
          </p:nvSpPr>
          <p:spPr>
            <a:xfrm>
              <a:off x="6408350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966;p71">
              <a:extLst>
                <a:ext uri="{FF2B5EF4-FFF2-40B4-BE49-F238E27FC236}">
                  <a16:creationId xmlns:a16="http://schemas.microsoft.com/office/drawing/2014/main" id="{DC898AB8-CACE-424F-9C62-E0B7CFFDBD02}"/>
                </a:ext>
              </a:extLst>
            </p:cNvPr>
            <p:cNvSpPr/>
            <p:nvPr/>
          </p:nvSpPr>
          <p:spPr>
            <a:xfrm>
              <a:off x="6408350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967;p71">
              <a:extLst>
                <a:ext uri="{FF2B5EF4-FFF2-40B4-BE49-F238E27FC236}">
                  <a16:creationId xmlns:a16="http://schemas.microsoft.com/office/drawing/2014/main" id="{AEAD24B8-F58E-4E7F-8B9D-34EFE1F7DF2E}"/>
                </a:ext>
              </a:extLst>
            </p:cNvPr>
            <p:cNvSpPr/>
            <p:nvPr/>
          </p:nvSpPr>
          <p:spPr>
            <a:xfrm>
              <a:off x="64083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968;p71">
              <a:extLst>
                <a:ext uri="{FF2B5EF4-FFF2-40B4-BE49-F238E27FC236}">
                  <a16:creationId xmlns:a16="http://schemas.microsoft.com/office/drawing/2014/main" id="{144458E3-0083-43D3-8C94-4930FB972DFB}"/>
                </a:ext>
              </a:extLst>
            </p:cNvPr>
            <p:cNvSpPr/>
            <p:nvPr/>
          </p:nvSpPr>
          <p:spPr>
            <a:xfrm>
              <a:off x="640835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969;p71">
              <a:extLst>
                <a:ext uri="{FF2B5EF4-FFF2-40B4-BE49-F238E27FC236}">
                  <a16:creationId xmlns:a16="http://schemas.microsoft.com/office/drawing/2014/main" id="{9D60248F-5FF9-4DCC-91CA-B41A526CB765}"/>
                </a:ext>
              </a:extLst>
            </p:cNvPr>
            <p:cNvSpPr/>
            <p:nvPr/>
          </p:nvSpPr>
          <p:spPr>
            <a:xfrm>
              <a:off x="6332350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970;p71">
              <a:extLst>
                <a:ext uri="{FF2B5EF4-FFF2-40B4-BE49-F238E27FC236}">
                  <a16:creationId xmlns:a16="http://schemas.microsoft.com/office/drawing/2014/main" id="{A36C7A7B-2AC4-4B24-943F-98488B7F08EE}"/>
                </a:ext>
              </a:extLst>
            </p:cNvPr>
            <p:cNvSpPr/>
            <p:nvPr/>
          </p:nvSpPr>
          <p:spPr>
            <a:xfrm>
              <a:off x="63323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971;p71">
              <a:extLst>
                <a:ext uri="{FF2B5EF4-FFF2-40B4-BE49-F238E27FC236}">
                  <a16:creationId xmlns:a16="http://schemas.microsoft.com/office/drawing/2014/main" id="{0E7FE20A-FAD2-4E4A-9D57-26BEB844BDF4}"/>
                </a:ext>
              </a:extLst>
            </p:cNvPr>
            <p:cNvSpPr/>
            <p:nvPr/>
          </p:nvSpPr>
          <p:spPr>
            <a:xfrm>
              <a:off x="63323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972;p71">
              <a:extLst>
                <a:ext uri="{FF2B5EF4-FFF2-40B4-BE49-F238E27FC236}">
                  <a16:creationId xmlns:a16="http://schemas.microsoft.com/office/drawing/2014/main" id="{16322ADB-A464-4CAB-B04E-D0AAECAB0CF9}"/>
                </a:ext>
              </a:extLst>
            </p:cNvPr>
            <p:cNvSpPr/>
            <p:nvPr/>
          </p:nvSpPr>
          <p:spPr>
            <a:xfrm>
              <a:off x="63323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973;p71">
              <a:extLst>
                <a:ext uri="{FF2B5EF4-FFF2-40B4-BE49-F238E27FC236}">
                  <a16:creationId xmlns:a16="http://schemas.microsoft.com/office/drawing/2014/main" id="{4BEB3E26-0A44-43EF-911F-2D4FD6332C27}"/>
                </a:ext>
              </a:extLst>
            </p:cNvPr>
            <p:cNvSpPr/>
            <p:nvPr/>
          </p:nvSpPr>
          <p:spPr>
            <a:xfrm>
              <a:off x="6256150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974;p71">
              <a:extLst>
                <a:ext uri="{FF2B5EF4-FFF2-40B4-BE49-F238E27FC236}">
                  <a16:creationId xmlns:a16="http://schemas.microsoft.com/office/drawing/2014/main" id="{A2836256-6B8A-410B-9208-7329CBE1AC46}"/>
                </a:ext>
              </a:extLst>
            </p:cNvPr>
            <p:cNvSpPr/>
            <p:nvPr/>
          </p:nvSpPr>
          <p:spPr>
            <a:xfrm>
              <a:off x="625615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975;p71">
              <a:extLst>
                <a:ext uri="{FF2B5EF4-FFF2-40B4-BE49-F238E27FC236}">
                  <a16:creationId xmlns:a16="http://schemas.microsoft.com/office/drawing/2014/main" id="{96B1C695-0039-4373-9A4E-83ADDF18D2D4}"/>
                </a:ext>
              </a:extLst>
            </p:cNvPr>
            <p:cNvSpPr/>
            <p:nvPr/>
          </p:nvSpPr>
          <p:spPr>
            <a:xfrm>
              <a:off x="625615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976;p71">
              <a:extLst>
                <a:ext uri="{FF2B5EF4-FFF2-40B4-BE49-F238E27FC236}">
                  <a16:creationId xmlns:a16="http://schemas.microsoft.com/office/drawing/2014/main" id="{809C3AEF-0C4A-483F-B653-1E6431565FE5}"/>
                </a:ext>
              </a:extLst>
            </p:cNvPr>
            <p:cNvSpPr/>
            <p:nvPr/>
          </p:nvSpPr>
          <p:spPr>
            <a:xfrm>
              <a:off x="617992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977;p71">
              <a:extLst>
                <a:ext uri="{FF2B5EF4-FFF2-40B4-BE49-F238E27FC236}">
                  <a16:creationId xmlns:a16="http://schemas.microsoft.com/office/drawing/2014/main" id="{85FC2068-1384-457F-BFCC-6A41207F71EF}"/>
                </a:ext>
              </a:extLst>
            </p:cNvPr>
            <p:cNvSpPr/>
            <p:nvPr/>
          </p:nvSpPr>
          <p:spPr>
            <a:xfrm>
              <a:off x="61799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978;p71">
              <a:extLst>
                <a:ext uri="{FF2B5EF4-FFF2-40B4-BE49-F238E27FC236}">
                  <a16:creationId xmlns:a16="http://schemas.microsoft.com/office/drawing/2014/main" id="{FE289300-D9E7-44C5-AB85-4E51EF3D1E2D}"/>
                </a:ext>
              </a:extLst>
            </p:cNvPr>
            <p:cNvSpPr/>
            <p:nvPr/>
          </p:nvSpPr>
          <p:spPr>
            <a:xfrm>
              <a:off x="610370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979;p71">
              <a:extLst>
                <a:ext uri="{FF2B5EF4-FFF2-40B4-BE49-F238E27FC236}">
                  <a16:creationId xmlns:a16="http://schemas.microsoft.com/office/drawing/2014/main" id="{137A7168-1D91-44CD-8A2A-6864CB0FD9B8}"/>
                </a:ext>
              </a:extLst>
            </p:cNvPr>
            <p:cNvSpPr/>
            <p:nvPr/>
          </p:nvSpPr>
          <p:spPr>
            <a:xfrm>
              <a:off x="610370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980;p71">
              <a:extLst>
                <a:ext uri="{FF2B5EF4-FFF2-40B4-BE49-F238E27FC236}">
                  <a16:creationId xmlns:a16="http://schemas.microsoft.com/office/drawing/2014/main" id="{2A8A7CC9-895A-4D0A-BD24-0DDADA77375B}"/>
                </a:ext>
              </a:extLst>
            </p:cNvPr>
            <p:cNvSpPr/>
            <p:nvPr/>
          </p:nvSpPr>
          <p:spPr>
            <a:xfrm>
              <a:off x="602750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981;p71">
              <a:extLst>
                <a:ext uri="{FF2B5EF4-FFF2-40B4-BE49-F238E27FC236}">
                  <a16:creationId xmlns:a16="http://schemas.microsoft.com/office/drawing/2014/main" id="{DF18A169-B609-4CFB-AD6C-D6F928C12D87}"/>
                </a:ext>
              </a:extLst>
            </p:cNvPr>
            <p:cNvSpPr/>
            <p:nvPr/>
          </p:nvSpPr>
          <p:spPr>
            <a:xfrm>
              <a:off x="602750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6" y="1146"/>
                    <a:pt x="2025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982;p71">
              <a:extLst>
                <a:ext uri="{FF2B5EF4-FFF2-40B4-BE49-F238E27FC236}">
                  <a16:creationId xmlns:a16="http://schemas.microsoft.com/office/drawing/2014/main" id="{DCE4F4F4-00E0-4F98-863C-59375E945B26}"/>
                </a:ext>
              </a:extLst>
            </p:cNvPr>
            <p:cNvSpPr/>
            <p:nvPr/>
          </p:nvSpPr>
          <p:spPr>
            <a:xfrm>
              <a:off x="602750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983;p71">
              <a:extLst>
                <a:ext uri="{FF2B5EF4-FFF2-40B4-BE49-F238E27FC236}">
                  <a16:creationId xmlns:a16="http://schemas.microsoft.com/office/drawing/2014/main" id="{9FCE9213-F082-45BC-8969-1C04F1739779}"/>
                </a:ext>
              </a:extLst>
            </p:cNvPr>
            <p:cNvSpPr/>
            <p:nvPr/>
          </p:nvSpPr>
          <p:spPr>
            <a:xfrm>
              <a:off x="59514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984;p71">
              <a:extLst>
                <a:ext uri="{FF2B5EF4-FFF2-40B4-BE49-F238E27FC236}">
                  <a16:creationId xmlns:a16="http://schemas.microsoft.com/office/drawing/2014/main" id="{92BC1EFB-3873-4C15-9B5F-9A2D0512E7FD}"/>
                </a:ext>
              </a:extLst>
            </p:cNvPr>
            <p:cNvSpPr/>
            <p:nvPr/>
          </p:nvSpPr>
          <p:spPr>
            <a:xfrm>
              <a:off x="595147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985;p71">
              <a:extLst>
                <a:ext uri="{FF2B5EF4-FFF2-40B4-BE49-F238E27FC236}">
                  <a16:creationId xmlns:a16="http://schemas.microsoft.com/office/drawing/2014/main" id="{0F4512F9-4D64-406D-BE35-844971AF829F}"/>
                </a:ext>
              </a:extLst>
            </p:cNvPr>
            <p:cNvSpPr/>
            <p:nvPr/>
          </p:nvSpPr>
          <p:spPr>
            <a:xfrm>
              <a:off x="59514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986;p71">
              <a:extLst>
                <a:ext uri="{FF2B5EF4-FFF2-40B4-BE49-F238E27FC236}">
                  <a16:creationId xmlns:a16="http://schemas.microsoft.com/office/drawing/2014/main" id="{04AC4D8F-02B6-4B4F-AB32-7A07A283BA5A}"/>
                </a:ext>
              </a:extLst>
            </p:cNvPr>
            <p:cNvSpPr/>
            <p:nvPr/>
          </p:nvSpPr>
          <p:spPr>
            <a:xfrm>
              <a:off x="58752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987;p71">
              <a:extLst>
                <a:ext uri="{FF2B5EF4-FFF2-40B4-BE49-F238E27FC236}">
                  <a16:creationId xmlns:a16="http://schemas.microsoft.com/office/drawing/2014/main" id="{A72CA07C-80C8-4569-91C4-D1387A392684}"/>
                </a:ext>
              </a:extLst>
            </p:cNvPr>
            <p:cNvSpPr/>
            <p:nvPr/>
          </p:nvSpPr>
          <p:spPr>
            <a:xfrm>
              <a:off x="58752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988;p71">
              <a:extLst>
                <a:ext uri="{FF2B5EF4-FFF2-40B4-BE49-F238E27FC236}">
                  <a16:creationId xmlns:a16="http://schemas.microsoft.com/office/drawing/2014/main" id="{D2CB0B1D-762D-4DAA-8B68-09484B2C0977}"/>
                </a:ext>
              </a:extLst>
            </p:cNvPr>
            <p:cNvSpPr/>
            <p:nvPr/>
          </p:nvSpPr>
          <p:spPr>
            <a:xfrm>
              <a:off x="587527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989;p71">
              <a:extLst>
                <a:ext uri="{FF2B5EF4-FFF2-40B4-BE49-F238E27FC236}">
                  <a16:creationId xmlns:a16="http://schemas.microsoft.com/office/drawing/2014/main" id="{4BC99AA1-F962-41FB-AB7F-439E751C6A46}"/>
                </a:ext>
              </a:extLst>
            </p:cNvPr>
            <p:cNvSpPr/>
            <p:nvPr/>
          </p:nvSpPr>
          <p:spPr>
            <a:xfrm>
              <a:off x="587527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990;p71">
              <a:extLst>
                <a:ext uri="{FF2B5EF4-FFF2-40B4-BE49-F238E27FC236}">
                  <a16:creationId xmlns:a16="http://schemas.microsoft.com/office/drawing/2014/main" id="{AC3BDFFD-80C0-414B-8FE5-84F94F3B75F2}"/>
                </a:ext>
              </a:extLst>
            </p:cNvPr>
            <p:cNvSpPr/>
            <p:nvPr/>
          </p:nvSpPr>
          <p:spPr>
            <a:xfrm>
              <a:off x="45040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991;p71">
              <a:extLst>
                <a:ext uri="{FF2B5EF4-FFF2-40B4-BE49-F238E27FC236}">
                  <a16:creationId xmlns:a16="http://schemas.microsoft.com/office/drawing/2014/main" id="{05D1677B-CDE4-4C9A-BA5C-5FEDB4B7F453}"/>
                </a:ext>
              </a:extLst>
            </p:cNvPr>
            <p:cNvSpPr/>
            <p:nvPr/>
          </p:nvSpPr>
          <p:spPr>
            <a:xfrm>
              <a:off x="45040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992;p71">
              <a:extLst>
                <a:ext uri="{FF2B5EF4-FFF2-40B4-BE49-F238E27FC236}">
                  <a16:creationId xmlns:a16="http://schemas.microsoft.com/office/drawing/2014/main" id="{DCAD82D6-F101-491C-80FE-DBE4C4B1FBB8}"/>
                </a:ext>
              </a:extLst>
            </p:cNvPr>
            <p:cNvSpPr/>
            <p:nvPr/>
          </p:nvSpPr>
          <p:spPr>
            <a:xfrm>
              <a:off x="450405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993;p71">
              <a:extLst>
                <a:ext uri="{FF2B5EF4-FFF2-40B4-BE49-F238E27FC236}">
                  <a16:creationId xmlns:a16="http://schemas.microsoft.com/office/drawing/2014/main" id="{93E838CC-3CFC-4036-9B5A-C8D5B8C3672E}"/>
                </a:ext>
              </a:extLst>
            </p:cNvPr>
            <p:cNvSpPr/>
            <p:nvPr/>
          </p:nvSpPr>
          <p:spPr>
            <a:xfrm>
              <a:off x="442782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994;p71">
              <a:extLst>
                <a:ext uri="{FF2B5EF4-FFF2-40B4-BE49-F238E27FC236}">
                  <a16:creationId xmlns:a16="http://schemas.microsoft.com/office/drawing/2014/main" id="{0FE89B8F-74C7-40EF-97E8-1711AE23B63C}"/>
                </a:ext>
              </a:extLst>
            </p:cNvPr>
            <p:cNvSpPr/>
            <p:nvPr/>
          </p:nvSpPr>
          <p:spPr>
            <a:xfrm>
              <a:off x="4427825" y="3856775"/>
              <a:ext cx="62350" cy="53250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995;p71">
              <a:extLst>
                <a:ext uri="{FF2B5EF4-FFF2-40B4-BE49-F238E27FC236}">
                  <a16:creationId xmlns:a16="http://schemas.microsoft.com/office/drawing/2014/main" id="{96AB8E70-0AFB-4684-AB57-C1EFBFC6C1DD}"/>
                </a:ext>
              </a:extLst>
            </p:cNvPr>
            <p:cNvSpPr/>
            <p:nvPr/>
          </p:nvSpPr>
          <p:spPr>
            <a:xfrm>
              <a:off x="44278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996;p71">
              <a:extLst>
                <a:ext uri="{FF2B5EF4-FFF2-40B4-BE49-F238E27FC236}">
                  <a16:creationId xmlns:a16="http://schemas.microsoft.com/office/drawing/2014/main" id="{D4278EF1-BBCE-482A-A674-9A6A743712CD}"/>
                </a:ext>
              </a:extLst>
            </p:cNvPr>
            <p:cNvSpPr/>
            <p:nvPr/>
          </p:nvSpPr>
          <p:spPr>
            <a:xfrm>
              <a:off x="4351600" y="31710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997;p71">
              <a:extLst>
                <a:ext uri="{FF2B5EF4-FFF2-40B4-BE49-F238E27FC236}">
                  <a16:creationId xmlns:a16="http://schemas.microsoft.com/office/drawing/2014/main" id="{C4282DFA-FFF4-4655-9D65-2E9E4B3D1E9A}"/>
                </a:ext>
              </a:extLst>
            </p:cNvPr>
            <p:cNvSpPr/>
            <p:nvPr/>
          </p:nvSpPr>
          <p:spPr>
            <a:xfrm>
              <a:off x="435160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998;p71">
              <a:extLst>
                <a:ext uri="{FF2B5EF4-FFF2-40B4-BE49-F238E27FC236}">
                  <a16:creationId xmlns:a16="http://schemas.microsoft.com/office/drawing/2014/main" id="{DFCAA525-84CA-4EE1-AA21-C458A7982FE2}"/>
                </a:ext>
              </a:extLst>
            </p:cNvPr>
            <p:cNvSpPr/>
            <p:nvPr/>
          </p:nvSpPr>
          <p:spPr>
            <a:xfrm>
              <a:off x="39709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999;p71">
              <a:extLst>
                <a:ext uri="{FF2B5EF4-FFF2-40B4-BE49-F238E27FC236}">
                  <a16:creationId xmlns:a16="http://schemas.microsoft.com/office/drawing/2014/main" id="{AD7DAD84-C25B-4023-BF89-2BA7F9C72B64}"/>
                </a:ext>
              </a:extLst>
            </p:cNvPr>
            <p:cNvSpPr/>
            <p:nvPr/>
          </p:nvSpPr>
          <p:spPr>
            <a:xfrm>
              <a:off x="39709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6000;p71">
              <a:extLst>
                <a:ext uri="{FF2B5EF4-FFF2-40B4-BE49-F238E27FC236}">
                  <a16:creationId xmlns:a16="http://schemas.microsoft.com/office/drawing/2014/main" id="{9DD2916E-52BC-46DD-8243-D089F2565686}"/>
                </a:ext>
              </a:extLst>
            </p:cNvPr>
            <p:cNvSpPr/>
            <p:nvPr/>
          </p:nvSpPr>
          <p:spPr>
            <a:xfrm>
              <a:off x="39709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6001;p71">
              <a:extLst>
                <a:ext uri="{FF2B5EF4-FFF2-40B4-BE49-F238E27FC236}">
                  <a16:creationId xmlns:a16="http://schemas.microsoft.com/office/drawing/2014/main" id="{2D2A97CE-D135-4F3D-9F02-1F6E4AA7AFCF}"/>
                </a:ext>
              </a:extLst>
            </p:cNvPr>
            <p:cNvSpPr/>
            <p:nvPr/>
          </p:nvSpPr>
          <p:spPr>
            <a:xfrm>
              <a:off x="39709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6002;p71">
              <a:extLst>
                <a:ext uri="{FF2B5EF4-FFF2-40B4-BE49-F238E27FC236}">
                  <a16:creationId xmlns:a16="http://schemas.microsoft.com/office/drawing/2014/main" id="{2FE6DC44-D7E3-4A0F-A85E-1ABC02E22D46}"/>
                </a:ext>
              </a:extLst>
            </p:cNvPr>
            <p:cNvSpPr/>
            <p:nvPr/>
          </p:nvSpPr>
          <p:spPr>
            <a:xfrm>
              <a:off x="397095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6003;p71">
              <a:extLst>
                <a:ext uri="{FF2B5EF4-FFF2-40B4-BE49-F238E27FC236}">
                  <a16:creationId xmlns:a16="http://schemas.microsoft.com/office/drawing/2014/main" id="{B8D20C67-A18E-43E4-91D8-5345852BE8CE}"/>
                </a:ext>
              </a:extLst>
            </p:cNvPr>
            <p:cNvSpPr/>
            <p:nvPr/>
          </p:nvSpPr>
          <p:spPr>
            <a:xfrm>
              <a:off x="3970950" y="31710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6004;p71">
              <a:extLst>
                <a:ext uri="{FF2B5EF4-FFF2-40B4-BE49-F238E27FC236}">
                  <a16:creationId xmlns:a16="http://schemas.microsoft.com/office/drawing/2014/main" id="{45256675-343D-4CAA-9467-3F85102D272A}"/>
                </a:ext>
              </a:extLst>
            </p:cNvPr>
            <p:cNvSpPr/>
            <p:nvPr/>
          </p:nvSpPr>
          <p:spPr>
            <a:xfrm>
              <a:off x="397095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005;p71">
              <a:extLst>
                <a:ext uri="{FF2B5EF4-FFF2-40B4-BE49-F238E27FC236}">
                  <a16:creationId xmlns:a16="http://schemas.microsoft.com/office/drawing/2014/main" id="{E7B4AD99-EBA3-4ADF-87FA-B1540B43125B}"/>
                </a:ext>
              </a:extLst>
            </p:cNvPr>
            <p:cNvSpPr/>
            <p:nvPr/>
          </p:nvSpPr>
          <p:spPr>
            <a:xfrm>
              <a:off x="3970950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006;p71">
              <a:extLst>
                <a:ext uri="{FF2B5EF4-FFF2-40B4-BE49-F238E27FC236}">
                  <a16:creationId xmlns:a16="http://schemas.microsoft.com/office/drawing/2014/main" id="{042BB55A-0C79-4B15-84E0-2B3AAFF28CE9}"/>
                </a:ext>
              </a:extLst>
            </p:cNvPr>
            <p:cNvSpPr/>
            <p:nvPr/>
          </p:nvSpPr>
          <p:spPr>
            <a:xfrm>
              <a:off x="397095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007;p71">
              <a:extLst>
                <a:ext uri="{FF2B5EF4-FFF2-40B4-BE49-F238E27FC236}">
                  <a16:creationId xmlns:a16="http://schemas.microsoft.com/office/drawing/2014/main" id="{C2EF3C78-4821-44E0-8AC2-641A326D37D5}"/>
                </a:ext>
              </a:extLst>
            </p:cNvPr>
            <p:cNvSpPr/>
            <p:nvPr/>
          </p:nvSpPr>
          <p:spPr>
            <a:xfrm>
              <a:off x="39709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008;p71">
              <a:extLst>
                <a:ext uri="{FF2B5EF4-FFF2-40B4-BE49-F238E27FC236}">
                  <a16:creationId xmlns:a16="http://schemas.microsoft.com/office/drawing/2014/main" id="{7EA1D3D8-1145-476B-BB40-69DD1DAC3FFA}"/>
                </a:ext>
              </a:extLst>
            </p:cNvPr>
            <p:cNvSpPr/>
            <p:nvPr/>
          </p:nvSpPr>
          <p:spPr>
            <a:xfrm>
              <a:off x="3970950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009;p71">
              <a:extLst>
                <a:ext uri="{FF2B5EF4-FFF2-40B4-BE49-F238E27FC236}">
                  <a16:creationId xmlns:a16="http://schemas.microsoft.com/office/drawing/2014/main" id="{1ADCFCFF-134E-44F6-9763-E3AC4E2BA1B0}"/>
                </a:ext>
              </a:extLst>
            </p:cNvPr>
            <p:cNvSpPr/>
            <p:nvPr/>
          </p:nvSpPr>
          <p:spPr>
            <a:xfrm>
              <a:off x="397095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010;p71">
              <a:extLst>
                <a:ext uri="{FF2B5EF4-FFF2-40B4-BE49-F238E27FC236}">
                  <a16:creationId xmlns:a16="http://schemas.microsoft.com/office/drawing/2014/main" id="{3E61B67E-C95B-4D9D-97FA-828E3FD37540}"/>
                </a:ext>
              </a:extLst>
            </p:cNvPr>
            <p:cNvSpPr/>
            <p:nvPr/>
          </p:nvSpPr>
          <p:spPr>
            <a:xfrm>
              <a:off x="39709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011;p71">
              <a:extLst>
                <a:ext uri="{FF2B5EF4-FFF2-40B4-BE49-F238E27FC236}">
                  <a16:creationId xmlns:a16="http://schemas.microsoft.com/office/drawing/2014/main" id="{48AA743B-7C31-4FAA-8AB1-A55925F5A82B}"/>
                </a:ext>
              </a:extLst>
            </p:cNvPr>
            <p:cNvSpPr/>
            <p:nvPr/>
          </p:nvSpPr>
          <p:spPr>
            <a:xfrm>
              <a:off x="39709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012;p71">
              <a:extLst>
                <a:ext uri="{FF2B5EF4-FFF2-40B4-BE49-F238E27FC236}">
                  <a16:creationId xmlns:a16="http://schemas.microsoft.com/office/drawing/2014/main" id="{5B82F0BE-A3E2-4F95-9370-6A7C6F0F5381}"/>
                </a:ext>
              </a:extLst>
            </p:cNvPr>
            <p:cNvSpPr/>
            <p:nvPr/>
          </p:nvSpPr>
          <p:spPr>
            <a:xfrm>
              <a:off x="3970950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013;p71">
              <a:extLst>
                <a:ext uri="{FF2B5EF4-FFF2-40B4-BE49-F238E27FC236}">
                  <a16:creationId xmlns:a16="http://schemas.microsoft.com/office/drawing/2014/main" id="{36ACE8AC-87D2-4CEC-97B0-FB0D20FBEB85}"/>
                </a:ext>
              </a:extLst>
            </p:cNvPr>
            <p:cNvSpPr/>
            <p:nvPr/>
          </p:nvSpPr>
          <p:spPr>
            <a:xfrm>
              <a:off x="39709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014;p71">
              <a:extLst>
                <a:ext uri="{FF2B5EF4-FFF2-40B4-BE49-F238E27FC236}">
                  <a16:creationId xmlns:a16="http://schemas.microsoft.com/office/drawing/2014/main" id="{0E04724C-3621-42AB-8083-902B1195A355}"/>
                </a:ext>
              </a:extLst>
            </p:cNvPr>
            <p:cNvSpPr/>
            <p:nvPr/>
          </p:nvSpPr>
          <p:spPr>
            <a:xfrm>
              <a:off x="404695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015;p71">
              <a:extLst>
                <a:ext uri="{FF2B5EF4-FFF2-40B4-BE49-F238E27FC236}">
                  <a16:creationId xmlns:a16="http://schemas.microsoft.com/office/drawing/2014/main" id="{59B0518F-C777-4A29-945B-9AA7B3A1440B}"/>
                </a:ext>
              </a:extLst>
            </p:cNvPr>
            <p:cNvSpPr/>
            <p:nvPr/>
          </p:nvSpPr>
          <p:spPr>
            <a:xfrm>
              <a:off x="40469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6016;p71">
              <a:extLst>
                <a:ext uri="{FF2B5EF4-FFF2-40B4-BE49-F238E27FC236}">
                  <a16:creationId xmlns:a16="http://schemas.microsoft.com/office/drawing/2014/main" id="{2D659997-62BB-4B8F-A623-A916ACF19554}"/>
                </a:ext>
              </a:extLst>
            </p:cNvPr>
            <p:cNvSpPr/>
            <p:nvPr/>
          </p:nvSpPr>
          <p:spPr>
            <a:xfrm>
              <a:off x="404695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6017;p71">
              <a:extLst>
                <a:ext uri="{FF2B5EF4-FFF2-40B4-BE49-F238E27FC236}">
                  <a16:creationId xmlns:a16="http://schemas.microsoft.com/office/drawing/2014/main" id="{3657F4CA-1668-48AD-88E3-E5AC28F34CB3}"/>
                </a:ext>
              </a:extLst>
            </p:cNvPr>
            <p:cNvSpPr/>
            <p:nvPr/>
          </p:nvSpPr>
          <p:spPr>
            <a:xfrm>
              <a:off x="404695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6018;p71">
              <a:extLst>
                <a:ext uri="{FF2B5EF4-FFF2-40B4-BE49-F238E27FC236}">
                  <a16:creationId xmlns:a16="http://schemas.microsoft.com/office/drawing/2014/main" id="{057D1E83-9C58-4F42-820D-94C06E92F3BD}"/>
                </a:ext>
              </a:extLst>
            </p:cNvPr>
            <p:cNvSpPr/>
            <p:nvPr/>
          </p:nvSpPr>
          <p:spPr>
            <a:xfrm>
              <a:off x="404695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6019;p71">
              <a:extLst>
                <a:ext uri="{FF2B5EF4-FFF2-40B4-BE49-F238E27FC236}">
                  <a16:creationId xmlns:a16="http://schemas.microsoft.com/office/drawing/2014/main" id="{68F49874-BDAD-4A6A-80B2-3C0C0D43F4D8}"/>
                </a:ext>
              </a:extLst>
            </p:cNvPr>
            <p:cNvSpPr/>
            <p:nvPr/>
          </p:nvSpPr>
          <p:spPr>
            <a:xfrm>
              <a:off x="404695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6020;p71">
              <a:extLst>
                <a:ext uri="{FF2B5EF4-FFF2-40B4-BE49-F238E27FC236}">
                  <a16:creationId xmlns:a16="http://schemas.microsoft.com/office/drawing/2014/main" id="{201C24B5-8AB1-4C7B-8C2D-DB7CC48323B3}"/>
                </a:ext>
              </a:extLst>
            </p:cNvPr>
            <p:cNvSpPr/>
            <p:nvPr/>
          </p:nvSpPr>
          <p:spPr>
            <a:xfrm>
              <a:off x="404695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6021;p71">
              <a:extLst>
                <a:ext uri="{FF2B5EF4-FFF2-40B4-BE49-F238E27FC236}">
                  <a16:creationId xmlns:a16="http://schemas.microsoft.com/office/drawing/2014/main" id="{C37F4455-F797-4576-A25B-9C026D835905}"/>
                </a:ext>
              </a:extLst>
            </p:cNvPr>
            <p:cNvSpPr/>
            <p:nvPr/>
          </p:nvSpPr>
          <p:spPr>
            <a:xfrm>
              <a:off x="404695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6022;p71">
              <a:extLst>
                <a:ext uri="{FF2B5EF4-FFF2-40B4-BE49-F238E27FC236}">
                  <a16:creationId xmlns:a16="http://schemas.microsoft.com/office/drawing/2014/main" id="{32D3D97E-8427-406D-BFE6-786F2CF47E9D}"/>
                </a:ext>
              </a:extLst>
            </p:cNvPr>
            <p:cNvSpPr/>
            <p:nvPr/>
          </p:nvSpPr>
          <p:spPr>
            <a:xfrm>
              <a:off x="404695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6023;p71">
              <a:extLst>
                <a:ext uri="{FF2B5EF4-FFF2-40B4-BE49-F238E27FC236}">
                  <a16:creationId xmlns:a16="http://schemas.microsoft.com/office/drawing/2014/main" id="{5D629670-B83B-4713-B355-79908AA45CF9}"/>
                </a:ext>
              </a:extLst>
            </p:cNvPr>
            <p:cNvSpPr/>
            <p:nvPr/>
          </p:nvSpPr>
          <p:spPr>
            <a:xfrm>
              <a:off x="4046950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6024;p71">
              <a:extLst>
                <a:ext uri="{FF2B5EF4-FFF2-40B4-BE49-F238E27FC236}">
                  <a16:creationId xmlns:a16="http://schemas.microsoft.com/office/drawing/2014/main" id="{D16CE0AD-53C8-4F66-A6F4-ED36DE974F2C}"/>
                </a:ext>
              </a:extLst>
            </p:cNvPr>
            <p:cNvSpPr/>
            <p:nvPr/>
          </p:nvSpPr>
          <p:spPr>
            <a:xfrm>
              <a:off x="404695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6025;p71">
              <a:extLst>
                <a:ext uri="{FF2B5EF4-FFF2-40B4-BE49-F238E27FC236}">
                  <a16:creationId xmlns:a16="http://schemas.microsoft.com/office/drawing/2014/main" id="{CFA4B199-35A7-43C4-B77C-F954262F2D6A}"/>
                </a:ext>
              </a:extLst>
            </p:cNvPr>
            <p:cNvSpPr/>
            <p:nvPr/>
          </p:nvSpPr>
          <p:spPr>
            <a:xfrm>
              <a:off x="4046950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6026;p71">
              <a:extLst>
                <a:ext uri="{FF2B5EF4-FFF2-40B4-BE49-F238E27FC236}">
                  <a16:creationId xmlns:a16="http://schemas.microsoft.com/office/drawing/2014/main" id="{92A7E637-8122-4CF9-97F1-1DAA9507DB01}"/>
                </a:ext>
              </a:extLst>
            </p:cNvPr>
            <p:cNvSpPr/>
            <p:nvPr/>
          </p:nvSpPr>
          <p:spPr>
            <a:xfrm>
              <a:off x="404695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6027;p71">
              <a:extLst>
                <a:ext uri="{FF2B5EF4-FFF2-40B4-BE49-F238E27FC236}">
                  <a16:creationId xmlns:a16="http://schemas.microsoft.com/office/drawing/2014/main" id="{EE7DE717-E758-4507-AFC1-549B72DDBD2B}"/>
                </a:ext>
              </a:extLst>
            </p:cNvPr>
            <p:cNvSpPr/>
            <p:nvPr/>
          </p:nvSpPr>
          <p:spPr>
            <a:xfrm>
              <a:off x="41231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6028;p71">
              <a:extLst>
                <a:ext uri="{FF2B5EF4-FFF2-40B4-BE49-F238E27FC236}">
                  <a16:creationId xmlns:a16="http://schemas.microsoft.com/office/drawing/2014/main" id="{CA04AA7A-1A77-4B3C-9E6B-34344922B258}"/>
                </a:ext>
              </a:extLst>
            </p:cNvPr>
            <p:cNvSpPr/>
            <p:nvPr/>
          </p:nvSpPr>
          <p:spPr>
            <a:xfrm>
              <a:off x="41231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6029;p71">
              <a:extLst>
                <a:ext uri="{FF2B5EF4-FFF2-40B4-BE49-F238E27FC236}">
                  <a16:creationId xmlns:a16="http://schemas.microsoft.com/office/drawing/2014/main" id="{F1391B83-8344-46E0-83D7-269942348E6F}"/>
                </a:ext>
              </a:extLst>
            </p:cNvPr>
            <p:cNvSpPr/>
            <p:nvPr/>
          </p:nvSpPr>
          <p:spPr>
            <a:xfrm>
              <a:off x="412317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6030;p71">
              <a:extLst>
                <a:ext uri="{FF2B5EF4-FFF2-40B4-BE49-F238E27FC236}">
                  <a16:creationId xmlns:a16="http://schemas.microsoft.com/office/drawing/2014/main" id="{C707E740-2FCE-45E1-B6F5-4193341A6C36}"/>
                </a:ext>
              </a:extLst>
            </p:cNvPr>
            <p:cNvSpPr/>
            <p:nvPr/>
          </p:nvSpPr>
          <p:spPr>
            <a:xfrm>
              <a:off x="412317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6031;p71">
              <a:extLst>
                <a:ext uri="{FF2B5EF4-FFF2-40B4-BE49-F238E27FC236}">
                  <a16:creationId xmlns:a16="http://schemas.microsoft.com/office/drawing/2014/main" id="{0C552524-A492-4219-9936-AE6DFFD68B38}"/>
                </a:ext>
              </a:extLst>
            </p:cNvPr>
            <p:cNvSpPr/>
            <p:nvPr/>
          </p:nvSpPr>
          <p:spPr>
            <a:xfrm>
              <a:off x="412317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6032;p71">
              <a:extLst>
                <a:ext uri="{FF2B5EF4-FFF2-40B4-BE49-F238E27FC236}">
                  <a16:creationId xmlns:a16="http://schemas.microsoft.com/office/drawing/2014/main" id="{96BE3486-F7F5-4A14-A083-07DDE7083EC5}"/>
                </a:ext>
              </a:extLst>
            </p:cNvPr>
            <p:cNvSpPr/>
            <p:nvPr/>
          </p:nvSpPr>
          <p:spPr>
            <a:xfrm>
              <a:off x="4123175" y="31710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6033;p71">
              <a:extLst>
                <a:ext uri="{FF2B5EF4-FFF2-40B4-BE49-F238E27FC236}">
                  <a16:creationId xmlns:a16="http://schemas.microsoft.com/office/drawing/2014/main" id="{39B9FD03-A763-4F27-8EC4-FF73E0E5C83F}"/>
                </a:ext>
              </a:extLst>
            </p:cNvPr>
            <p:cNvSpPr/>
            <p:nvPr/>
          </p:nvSpPr>
          <p:spPr>
            <a:xfrm>
              <a:off x="41231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6034;p71">
              <a:extLst>
                <a:ext uri="{FF2B5EF4-FFF2-40B4-BE49-F238E27FC236}">
                  <a16:creationId xmlns:a16="http://schemas.microsoft.com/office/drawing/2014/main" id="{4AA8A93A-B230-42C4-9399-2732785D49F4}"/>
                </a:ext>
              </a:extLst>
            </p:cNvPr>
            <p:cNvSpPr/>
            <p:nvPr/>
          </p:nvSpPr>
          <p:spPr>
            <a:xfrm>
              <a:off x="412317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6035;p71">
              <a:extLst>
                <a:ext uri="{FF2B5EF4-FFF2-40B4-BE49-F238E27FC236}">
                  <a16:creationId xmlns:a16="http://schemas.microsoft.com/office/drawing/2014/main" id="{4133CC36-0890-4073-B2EE-C721E9FF964E}"/>
                </a:ext>
              </a:extLst>
            </p:cNvPr>
            <p:cNvSpPr/>
            <p:nvPr/>
          </p:nvSpPr>
          <p:spPr>
            <a:xfrm>
              <a:off x="412317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6036;p71">
              <a:extLst>
                <a:ext uri="{FF2B5EF4-FFF2-40B4-BE49-F238E27FC236}">
                  <a16:creationId xmlns:a16="http://schemas.microsoft.com/office/drawing/2014/main" id="{53A82BB0-31E7-40AF-86B8-1C1D2F728AFF}"/>
                </a:ext>
              </a:extLst>
            </p:cNvPr>
            <p:cNvSpPr/>
            <p:nvPr/>
          </p:nvSpPr>
          <p:spPr>
            <a:xfrm>
              <a:off x="41231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6037;p71">
              <a:extLst>
                <a:ext uri="{FF2B5EF4-FFF2-40B4-BE49-F238E27FC236}">
                  <a16:creationId xmlns:a16="http://schemas.microsoft.com/office/drawing/2014/main" id="{849C5FB3-2006-42B7-8C46-3B4C1A69FB98}"/>
                </a:ext>
              </a:extLst>
            </p:cNvPr>
            <p:cNvSpPr/>
            <p:nvPr/>
          </p:nvSpPr>
          <p:spPr>
            <a:xfrm>
              <a:off x="4123175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6038;p71">
              <a:extLst>
                <a:ext uri="{FF2B5EF4-FFF2-40B4-BE49-F238E27FC236}">
                  <a16:creationId xmlns:a16="http://schemas.microsoft.com/office/drawing/2014/main" id="{D551B915-9C32-49DD-B085-193BB9056722}"/>
                </a:ext>
              </a:extLst>
            </p:cNvPr>
            <p:cNvSpPr/>
            <p:nvPr/>
          </p:nvSpPr>
          <p:spPr>
            <a:xfrm>
              <a:off x="412317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6039;p71">
              <a:extLst>
                <a:ext uri="{FF2B5EF4-FFF2-40B4-BE49-F238E27FC236}">
                  <a16:creationId xmlns:a16="http://schemas.microsoft.com/office/drawing/2014/main" id="{5C77976E-614C-439B-BF41-BCF3E054DE8D}"/>
                </a:ext>
              </a:extLst>
            </p:cNvPr>
            <p:cNvSpPr/>
            <p:nvPr/>
          </p:nvSpPr>
          <p:spPr>
            <a:xfrm>
              <a:off x="419940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6040;p71">
              <a:extLst>
                <a:ext uri="{FF2B5EF4-FFF2-40B4-BE49-F238E27FC236}">
                  <a16:creationId xmlns:a16="http://schemas.microsoft.com/office/drawing/2014/main" id="{43A9C1A4-D925-45C7-8157-57C34DA0E706}"/>
                </a:ext>
              </a:extLst>
            </p:cNvPr>
            <p:cNvSpPr/>
            <p:nvPr/>
          </p:nvSpPr>
          <p:spPr>
            <a:xfrm>
              <a:off x="419940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6041;p71">
              <a:extLst>
                <a:ext uri="{FF2B5EF4-FFF2-40B4-BE49-F238E27FC236}">
                  <a16:creationId xmlns:a16="http://schemas.microsoft.com/office/drawing/2014/main" id="{3AD6BB47-7472-4D66-B221-4BF101EBC056}"/>
                </a:ext>
              </a:extLst>
            </p:cNvPr>
            <p:cNvSpPr/>
            <p:nvPr/>
          </p:nvSpPr>
          <p:spPr>
            <a:xfrm>
              <a:off x="419940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6042;p71">
              <a:extLst>
                <a:ext uri="{FF2B5EF4-FFF2-40B4-BE49-F238E27FC236}">
                  <a16:creationId xmlns:a16="http://schemas.microsoft.com/office/drawing/2014/main" id="{FBF28C3F-2542-4DA1-B1A1-34896BF6AB0A}"/>
                </a:ext>
              </a:extLst>
            </p:cNvPr>
            <p:cNvSpPr/>
            <p:nvPr/>
          </p:nvSpPr>
          <p:spPr>
            <a:xfrm>
              <a:off x="419940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6043;p71">
              <a:extLst>
                <a:ext uri="{FF2B5EF4-FFF2-40B4-BE49-F238E27FC236}">
                  <a16:creationId xmlns:a16="http://schemas.microsoft.com/office/drawing/2014/main" id="{C74E72FF-8680-4F30-B547-8022148829A2}"/>
                </a:ext>
              </a:extLst>
            </p:cNvPr>
            <p:cNvSpPr/>
            <p:nvPr/>
          </p:nvSpPr>
          <p:spPr>
            <a:xfrm>
              <a:off x="427560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6044;p71">
              <a:extLst>
                <a:ext uri="{FF2B5EF4-FFF2-40B4-BE49-F238E27FC236}">
                  <a16:creationId xmlns:a16="http://schemas.microsoft.com/office/drawing/2014/main" id="{F854DC69-0E93-475A-9490-2997BCC32DED}"/>
                </a:ext>
              </a:extLst>
            </p:cNvPr>
            <p:cNvSpPr/>
            <p:nvPr/>
          </p:nvSpPr>
          <p:spPr>
            <a:xfrm>
              <a:off x="42756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6045;p71">
              <a:extLst>
                <a:ext uri="{FF2B5EF4-FFF2-40B4-BE49-F238E27FC236}">
                  <a16:creationId xmlns:a16="http://schemas.microsoft.com/office/drawing/2014/main" id="{774DC1DC-988F-4E6E-B17A-C22EAA90DE89}"/>
                </a:ext>
              </a:extLst>
            </p:cNvPr>
            <p:cNvSpPr/>
            <p:nvPr/>
          </p:nvSpPr>
          <p:spPr>
            <a:xfrm>
              <a:off x="42756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6046;p71">
              <a:extLst>
                <a:ext uri="{FF2B5EF4-FFF2-40B4-BE49-F238E27FC236}">
                  <a16:creationId xmlns:a16="http://schemas.microsoft.com/office/drawing/2014/main" id="{1E5D6691-E3FC-4F93-B83E-3E5316A3B934}"/>
                </a:ext>
              </a:extLst>
            </p:cNvPr>
            <p:cNvSpPr/>
            <p:nvPr/>
          </p:nvSpPr>
          <p:spPr>
            <a:xfrm>
              <a:off x="427560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6047;p71">
              <a:extLst>
                <a:ext uri="{FF2B5EF4-FFF2-40B4-BE49-F238E27FC236}">
                  <a16:creationId xmlns:a16="http://schemas.microsoft.com/office/drawing/2014/main" id="{CDF30115-0320-45BF-BF56-5088A2AC5E85}"/>
                </a:ext>
              </a:extLst>
            </p:cNvPr>
            <p:cNvSpPr/>
            <p:nvPr/>
          </p:nvSpPr>
          <p:spPr>
            <a:xfrm>
              <a:off x="42754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8"/>
                    <a:pt x="6" y="480"/>
                    <a:pt x="6" y="1065"/>
                  </a:cubicBezTo>
                  <a:cubicBezTo>
                    <a:pt x="0" y="1709"/>
                    <a:pt x="527" y="2137"/>
                    <a:pt x="1075" y="2137"/>
                  </a:cubicBezTo>
                  <a:cubicBezTo>
                    <a:pt x="1337" y="2137"/>
                    <a:pt x="1603" y="2039"/>
                    <a:pt x="1818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6048;p71">
              <a:extLst>
                <a:ext uri="{FF2B5EF4-FFF2-40B4-BE49-F238E27FC236}">
                  <a16:creationId xmlns:a16="http://schemas.microsoft.com/office/drawing/2014/main" id="{A52645A3-61A9-4EDD-B773-520451F97EF6}"/>
                </a:ext>
              </a:extLst>
            </p:cNvPr>
            <p:cNvSpPr/>
            <p:nvPr/>
          </p:nvSpPr>
          <p:spPr>
            <a:xfrm>
              <a:off x="4199400" y="33233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6049;p71">
              <a:extLst>
                <a:ext uri="{FF2B5EF4-FFF2-40B4-BE49-F238E27FC236}">
                  <a16:creationId xmlns:a16="http://schemas.microsoft.com/office/drawing/2014/main" id="{D502648E-A85E-44D3-901D-F62130267282}"/>
                </a:ext>
              </a:extLst>
            </p:cNvPr>
            <p:cNvSpPr/>
            <p:nvPr/>
          </p:nvSpPr>
          <p:spPr>
            <a:xfrm>
              <a:off x="4199400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6050;p71">
              <a:extLst>
                <a:ext uri="{FF2B5EF4-FFF2-40B4-BE49-F238E27FC236}">
                  <a16:creationId xmlns:a16="http://schemas.microsoft.com/office/drawing/2014/main" id="{86DD4D42-FF0C-4913-883A-12BD7A5D95C4}"/>
                </a:ext>
              </a:extLst>
            </p:cNvPr>
            <p:cNvSpPr/>
            <p:nvPr/>
          </p:nvSpPr>
          <p:spPr>
            <a:xfrm>
              <a:off x="4199400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6051;p71">
              <a:extLst>
                <a:ext uri="{FF2B5EF4-FFF2-40B4-BE49-F238E27FC236}">
                  <a16:creationId xmlns:a16="http://schemas.microsoft.com/office/drawing/2014/main" id="{A15D2157-6D90-4E9A-A99B-A8DD8BC6DE3A}"/>
                </a:ext>
              </a:extLst>
            </p:cNvPr>
            <p:cNvSpPr/>
            <p:nvPr/>
          </p:nvSpPr>
          <p:spPr>
            <a:xfrm>
              <a:off x="4199400" y="355192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6052;p71">
              <a:extLst>
                <a:ext uri="{FF2B5EF4-FFF2-40B4-BE49-F238E27FC236}">
                  <a16:creationId xmlns:a16="http://schemas.microsoft.com/office/drawing/2014/main" id="{FA14116A-3524-42AD-A023-2601BE251C0A}"/>
                </a:ext>
              </a:extLst>
            </p:cNvPr>
            <p:cNvSpPr/>
            <p:nvPr/>
          </p:nvSpPr>
          <p:spPr>
            <a:xfrm>
              <a:off x="419940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6053;p71">
              <a:extLst>
                <a:ext uri="{FF2B5EF4-FFF2-40B4-BE49-F238E27FC236}">
                  <a16:creationId xmlns:a16="http://schemas.microsoft.com/office/drawing/2014/main" id="{C481AB34-81A0-458C-84FC-4C38AA853DA2}"/>
                </a:ext>
              </a:extLst>
            </p:cNvPr>
            <p:cNvSpPr/>
            <p:nvPr/>
          </p:nvSpPr>
          <p:spPr>
            <a:xfrm>
              <a:off x="419940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6054;p71">
              <a:extLst>
                <a:ext uri="{FF2B5EF4-FFF2-40B4-BE49-F238E27FC236}">
                  <a16:creationId xmlns:a16="http://schemas.microsoft.com/office/drawing/2014/main" id="{0DAF838E-BF0A-4E6E-B641-CCFD79B6F214}"/>
                </a:ext>
              </a:extLst>
            </p:cNvPr>
            <p:cNvSpPr/>
            <p:nvPr/>
          </p:nvSpPr>
          <p:spPr>
            <a:xfrm>
              <a:off x="412317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6055;p71">
              <a:extLst>
                <a:ext uri="{FF2B5EF4-FFF2-40B4-BE49-F238E27FC236}">
                  <a16:creationId xmlns:a16="http://schemas.microsoft.com/office/drawing/2014/main" id="{9706D3AF-EF51-4EF3-8538-F4DC417DB1E7}"/>
                </a:ext>
              </a:extLst>
            </p:cNvPr>
            <p:cNvSpPr/>
            <p:nvPr/>
          </p:nvSpPr>
          <p:spPr>
            <a:xfrm>
              <a:off x="41231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6056;p71">
              <a:extLst>
                <a:ext uri="{FF2B5EF4-FFF2-40B4-BE49-F238E27FC236}">
                  <a16:creationId xmlns:a16="http://schemas.microsoft.com/office/drawing/2014/main" id="{C67D513B-06A1-4252-8A2C-2161857D799D}"/>
                </a:ext>
              </a:extLst>
            </p:cNvPr>
            <p:cNvSpPr/>
            <p:nvPr/>
          </p:nvSpPr>
          <p:spPr>
            <a:xfrm>
              <a:off x="40469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6057;p71">
              <a:extLst>
                <a:ext uri="{FF2B5EF4-FFF2-40B4-BE49-F238E27FC236}">
                  <a16:creationId xmlns:a16="http://schemas.microsoft.com/office/drawing/2014/main" id="{C060A32A-CC5F-43B0-8313-64935AFC068A}"/>
                </a:ext>
              </a:extLst>
            </p:cNvPr>
            <p:cNvSpPr/>
            <p:nvPr/>
          </p:nvSpPr>
          <p:spPr>
            <a:xfrm>
              <a:off x="404695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6058;p71">
              <a:extLst>
                <a:ext uri="{FF2B5EF4-FFF2-40B4-BE49-F238E27FC236}">
                  <a16:creationId xmlns:a16="http://schemas.microsoft.com/office/drawing/2014/main" id="{DDFE57CA-F8E5-4E32-A705-E4A1CDF5A3CC}"/>
                </a:ext>
              </a:extLst>
            </p:cNvPr>
            <p:cNvSpPr/>
            <p:nvPr/>
          </p:nvSpPr>
          <p:spPr>
            <a:xfrm>
              <a:off x="404695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6059;p71">
              <a:extLst>
                <a:ext uri="{FF2B5EF4-FFF2-40B4-BE49-F238E27FC236}">
                  <a16:creationId xmlns:a16="http://schemas.microsoft.com/office/drawing/2014/main" id="{83BADC06-DF67-44F7-8D11-43FB73E6D705}"/>
                </a:ext>
              </a:extLst>
            </p:cNvPr>
            <p:cNvSpPr/>
            <p:nvPr/>
          </p:nvSpPr>
          <p:spPr>
            <a:xfrm>
              <a:off x="404695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6060;p71">
              <a:extLst>
                <a:ext uri="{FF2B5EF4-FFF2-40B4-BE49-F238E27FC236}">
                  <a16:creationId xmlns:a16="http://schemas.microsoft.com/office/drawing/2014/main" id="{5A0DD1D0-6B13-4835-AA64-4C842CC28617}"/>
                </a:ext>
              </a:extLst>
            </p:cNvPr>
            <p:cNvSpPr/>
            <p:nvPr/>
          </p:nvSpPr>
          <p:spPr>
            <a:xfrm>
              <a:off x="39709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6061;p71">
              <a:extLst>
                <a:ext uri="{FF2B5EF4-FFF2-40B4-BE49-F238E27FC236}">
                  <a16:creationId xmlns:a16="http://schemas.microsoft.com/office/drawing/2014/main" id="{0B9B5ED9-35FD-457B-9BF0-B7C05AC6AEEF}"/>
                </a:ext>
              </a:extLst>
            </p:cNvPr>
            <p:cNvSpPr/>
            <p:nvPr/>
          </p:nvSpPr>
          <p:spPr>
            <a:xfrm>
              <a:off x="35898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6062;p71">
              <a:extLst>
                <a:ext uri="{FF2B5EF4-FFF2-40B4-BE49-F238E27FC236}">
                  <a16:creationId xmlns:a16="http://schemas.microsoft.com/office/drawing/2014/main" id="{7D7AEA6C-7896-47B6-B47F-2B84CBCDAEF5}"/>
                </a:ext>
              </a:extLst>
            </p:cNvPr>
            <p:cNvSpPr/>
            <p:nvPr/>
          </p:nvSpPr>
          <p:spPr>
            <a:xfrm>
              <a:off x="35898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6063;p71">
              <a:extLst>
                <a:ext uri="{FF2B5EF4-FFF2-40B4-BE49-F238E27FC236}">
                  <a16:creationId xmlns:a16="http://schemas.microsoft.com/office/drawing/2014/main" id="{BE7AD5B2-AB3D-44D6-9FC7-313591CFB266}"/>
                </a:ext>
              </a:extLst>
            </p:cNvPr>
            <p:cNvSpPr/>
            <p:nvPr/>
          </p:nvSpPr>
          <p:spPr>
            <a:xfrm>
              <a:off x="358987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6064;p71">
              <a:extLst>
                <a:ext uri="{FF2B5EF4-FFF2-40B4-BE49-F238E27FC236}">
                  <a16:creationId xmlns:a16="http://schemas.microsoft.com/office/drawing/2014/main" id="{B2AEE795-07A2-4594-BB64-D329D3938F79}"/>
                </a:ext>
              </a:extLst>
            </p:cNvPr>
            <p:cNvSpPr/>
            <p:nvPr/>
          </p:nvSpPr>
          <p:spPr>
            <a:xfrm>
              <a:off x="358987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6065;p71">
              <a:extLst>
                <a:ext uri="{FF2B5EF4-FFF2-40B4-BE49-F238E27FC236}">
                  <a16:creationId xmlns:a16="http://schemas.microsoft.com/office/drawing/2014/main" id="{A33EC601-F123-4B08-972F-ADB1B76098FF}"/>
                </a:ext>
              </a:extLst>
            </p:cNvPr>
            <p:cNvSpPr/>
            <p:nvPr/>
          </p:nvSpPr>
          <p:spPr>
            <a:xfrm>
              <a:off x="358987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6066;p71">
              <a:extLst>
                <a:ext uri="{FF2B5EF4-FFF2-40B4-BE49-F238E27FC236}">
                  <a16:creationId xmlns:a16="http://schemas.microsoft.com/office/drawing/2014/main" id="{5126735C-8FB8-4F9C-B729-D1DD5CA64239}"/>
                </a:ext>
              </a:extLst>
            </p:cNvPr>
            <p:cNvSpPr/>
            <p:nvPr/>
          </p:nvSpPr>
          <p:spPr>
            <a:xfrm>
              <a:off x="358987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6067;p71">
              <a:extLst>
                <a:ext uri="{FF2B5EF4-FFF2-40B4-BE49-F238E27FC236}">
                  <a16:creationId xmlns:a16="http://schemas.microsoft.com/office/drawing/2014/main" id="{122A3A40-46B9-4410-A802-D7D95F4E2BC1}"/>
                </a:ext>
              </a:extLst>
            </p:cNvPr>
            <p:cNvSpPr/>
            <p:nvPr/>
          </p:nvSpPr>
          <p:spPr>
            <a:xfrm>
              <a:off x="35898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6068;p71">
              <a:extLst>
                <a:ext uri="{FF2B5EF4-FFF2-40B4-BE49-F238E27FC236}">
                  <a16:creationId xmlns:a16="http://schemas.microsoft.com/office/drawing/2014/main" id="{BD9E5E4D-7FDB-4DC7-8B1C-DE8DDBD33197}"/>
                </a:ext>
              </a:extLst>
            </p:cNvPr>
            <p:cNvSpPr/>
            <p:nvPr/>
          </p:nvSpPr>
          <p:spPr>
            <a:xfrm>
              <a:off x="32852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6069;p71">
              <a:extLst>
                <a:ext uri="{FF2B5EF4-FFF2-40B4-BE49-F238E27FC236}">
                  <a16:creationId xmlns:a16="http://schemas.microsoft.com/office/drawing/2014/main" id="{AC53238C-F0C3-4BD7-A33A-FEA1DFFACD84}"/>
                </a:ext>
              </a:extLst>
            </p:cNvPr>
            <p:cNvSpPr/>
            <p:nvPr/>
          </p:nvSpPr>
          <p:spPr>
            <a:xfrm>
              <a:off x="32852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6070;p71">
              <a:extLst>
                <a:ext uri="{FF2B5EF4-FFF2-40B4-BE49-F238E27FC236}">
                  <a16:creationId xmlns:a16="http://schemas.microsoft.com/office/drawing/2014/main" id="{B2B23AA8-7305-4CED-AC50-5B4AB97B18B6}"/>
                </a:ext>
              </a:extLst>
            </p:cNvPr>
            <p:cNvSpPr/>
            <p:nvPr/>
          </p:nvSpPr>
          <p:spPr>
            <a:xfrm>
              <a:off x="32852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6071;p71">
              <a:extLst>
                <a:ext uri="{FF2B5EF4-FFF2-40B4-BE49-F238E27FC236}">
                  <a16:creationId xmlns:a16="http://schemas.microsoft.com/office/drawing/2014/main" id="{D24167D3-AE4E-445D-A3E3-8AD6D7DAD165}"/>
                </a:ext>
              </a:extLst>
            </p:cNvPr>
            <p:cNvSpPr/>
            <p:nvPr/>
          </p:nvSpPr>
          <p:spPr>
            <a:xfrm>
              <a:off x="336145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6072;p71">
              <a:extLst>
                <a:ext uri="{FF2B5EF4-FFF2-40B4-BE49-F238E27FC236}">
                  <a16:creationId xmlns:a16="http://schemas.microsoft.com/office/drawing/2014/main" id="{3E62B04B-D7A2-4720-89D2-DCA9658B0ADC}"/>
                </a:ext>
              </a:extLst>
            </p:cNvPr>
            <p:cNvSpPr/>
            <p:nvPr/>
          </p:nvSpPr>
          <p:spPr>
            <a:xfrm>
              <a:off x="33614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6073;p71">
              <a:extLst>
                <a:ext uri="{FF2B5EF4-FFF2-40B4-BE49-F238E27FC236}">
                  <a16:creationId xmlns:a16="http://schemas.microsoft.com/office/drawing/2014/main" id="{6032AC33-4918-43F6-860C-EA56F5B2B0E5}"/>
                </a:ext>
              </a:extLst>
            </p:cNvPr>
            <p:cNvSpPr/>
            <p:nvPr/>
          </p:nvSpPr>
          <p:spPr>
            <a:xfrm>
              <a:off x="33614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6074;p71">
              <a:extLst>
                <a:ext uri="{FF2B5EF4-FFF2-40B4-BE49-F238E27FC236}">
                  <a16:creationId xmlns:a16="http://schemas.microsoft.com/office/drawing/2014/main" id="{E378A6DF-DF45-46D4-ABCE-8C9044B1B1C5}"/>
                </a:ext>
              </a:extLst>
            </p:cNvPr>
            <p:cNvSpPr/>
            <p:nvPr/>
          </p:nvSpPr>
          <p:spPr>
            <a:xfrm>
              <a:off x="336145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6075;p71">
              <a:extLst>
                <a:ext uri="{FF2B5EF4-FFF2-40B4-BE49-F238E27FC236}">
                  <a16:creationId xmlns:a16="http://schemas.microsoft.com/office/drawing/2014/main" id="{4EF2706D-0546-43B0-B1A1-BAF7D8A35A3A}"/>
                </a:ext>
              </a:extLst>
            </p:cNvPr>
            <p:cNvSpPr/>
            <p:nvPr/>
          </p:nvSpPr>
          <p:spPr>
            <a:xfrm>
              <a:off x="336145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6076;p71">
              <a:extLst>
                <a:ext uri="{FF2B5EF4-FFF2-40B4-BE49-F238E27FC236}">
                  <a16:creationId xmlns:a16="http://schemas.microsoft.com/office/drawing/2014/main" id="{DEC654CE-83A9-4764-A3AD-45486E400E09}"/>
                </a:ext>
              </a:extLst>
            </p:cNvPr>
            <p:cNvSpPr/>
            <p:nvPr/>
          </p:nvSpPr>
          <p:spPr>
            <a:xfrm>
              <a:off x="34374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6077;p71">
              <a:extLst>
                <a:ext uri="{FF2B5EF4-FFF2-40B4-BE49-F238E27FC236}">
                  <a16:creationId xmlns:a16="http://schemas.microsoft.com/office/drawing/2014/main" id="{4167380D-5DA0-4FC6-A43A-CEB473B6C65D}"/>
                </a:ext>
              </a:extLst>
            </p:cNvPr>
            <p:cNvSpPr/>
            <p:nvPr/>
          </p:nvSpPr>
          <p:spPr>
            <a:xfrm>
              <a:off x="343745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6078;p71">
              <a:extLst>
                <a:ext uri="{FF2B5EF4-FFF2-40B4-BE49-F238E27FC236}">
                  <a16:creationId xmlns:a16="http://schemas.microsoft.com/office/drawing/2014/main" id="{12741098-03EE-42C7-A0E1-EA85F2164E30}"/>
                </a:ext>
              </a:extLst>
            </p:cNvPr>
            <p:cNvSpPr/>
            <p:nvPr/>
          </p:nvSpPr>
          <p:spPr>
            <a:xfrm>
              <a:off x="343745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6079;p71">
              <a:extLst>
                <a:ext uri="{FF2B5EF4-FFF2-40B4-BE49-F238E27FC236}">
                  <a16:creationId xmlns:a16="http://schemas.microsoft.com/office/drawing/2014/main" id="{F94EEF30-E07E-4382-A4E4-340E009FF8A6}"/>
                </a:ext>
              </a:extLst>
            </p:cNvPr>
            <p:cNvSpPr/>
            <p:nvPr/>
          </p:nvSpPr>
          <p:spPr>
            <a:xfrm>
              <a:off x="34374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6080;p71">
              <a:extLst>
                <a:ext uri="{FF2B5EF4-FFF2-40B4-BE49-F238E27FC236}">
                  <a16:creationId xmlns:a16="http://schemas.microsoft.com/office/drawing/2014/main" id="{AA884C8B-24E1-4CE3-AA3F-3A547AFCD9ED}"/>
                </a:ext>
              </a:extLst>
            </p:cNvPr>
            <p:cNvSpPr/>
            <p:nvPr/>
          </p:nvSpPr>
          <p:spPr>
            <a:xfrm>
              <a:off x="343745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6081;p71">
              <a:extLst>
                <a:ext uri="{FF2B5EF4-FFF2-40B4-BE49-F238E27FC236}">
                  <a16:creationId xmlns:a16="http://schemas.microsoft.com/office/drawing/2014/main" id="{72E3D189-4080-4E66-AD5D-4D05CED11D39}"/>
                </a:ext>
              </a:extLst>
            </p:cNvPr>
            <p:cNvSpPr/>
            <p:nvPr/>
          </p:nvSpPr>
          <p:spPr>
            <a:xfrm>
              <a:off x="343745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6082;p71">
              <a:extLst>
                <a:ext uri="{FF2B5EF4-FFF2-40B4-BE49-F238E27FC236}">
                  <a16:creationId xmlns:a16="http://schemas.microsoft.com/office/drawing/2014/main" id="{751AD6C6-901D-4069-B6BC-2ED73DB7C8B5}"/>
                </a:ext>
              </a:extLst>
            </p:cNvPr>
            <p:cNvSpPr/>
            <p:nvPr/>
          </p:nvSpPr>
          <p:spPr>
            <a:xfrm>
              <a:off x="343745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6083;p71">
              <a:extLst>
                <a:ext uri="{FF2B5EF4-FFF2-40B4-BE49-F238E27FC236}">
                  <a16:creationId xmlns:a16="http://schemas.microsoft.com/office/drawing/2014/main" id="{E2908F50-1A32-41DE-B6BD-8A6C8914F772}"/>
                </a:ext>
              </a:extLst>
            </p:cNvPr>
            <p:cNvSpPr/>
            <p:nvPr/>
          </p:nvSpPr>
          <p:spPr>
            <a:xfrm>
              <a:off x="35136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6084;p71">
              <a:extLst>
                <a:ext uri="{FF2B5EF4-FFF2-40B4-BE49-F238E27FC236}">
                  <a16:creationId xmlns:a16="http://schemas.microsoft.com/office/drawing/2014/main" id="{E96F364F-288D-4987-9280-580553110F89}"/>
                </a:ext>
              </a:extLst>
            </p:cNvPr>
            <p:cNvSpPr/>
            <p:nvPr/>
          </p:nvSpPr>
          <p:spPr>
            <a:xfrm>
              <a:off x="35136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6085;p71">
              <a:extLst>
                <a:ext uri="{FF2B5EF4-FFF2-40B4-BE49-F238E27FC236}">
                  <a16:creationId xmlns:a16="http://schemas.microsoft.com/office/drawing/2014/main" id="{6648D4BE-C763-43B2-9D65-09AA3997EEA1}"/>
                </a:ext>
              </a:extLst>
            </p:cNvPr>
            <p:cNvSpPr/>
            <p:nvPr/>
          </p:nvSpPr>
          <p:spPr>
            <a:xfrm>
              <a:off x="35136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6086;p71">
              <a:extLst>
                <a:ext uri="{FF2B5EF4-FFF2-40B4-BE49-F238E27FC236}">
                  <a16:creationId xmlns:a16="http://schemas.microsoft.com/office/drawing/2014/main" id="{198AB6C7-7372-47E0-9C6F-FF373381C895}"/>
                </a:ext>
              </a:extLst>
            </p:cNvPr>
            <p:cNvSpPr/>
            <p:nvPr/>
          </p:nvSpPr>
          <p:spPr>
            <a:xfrm>
              <a:off x="35136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6087;p71">
              <a:extLst>
                <a:ext uri="{FF2B5EF4-FFF2-40B4-BE49-F238E27FC236}">
                  <a16:creationId xmlns:a16="http://schemas.microsoft.com/office/drawing/2014/main" id="{7F9110A7-1D26-4EB8-8F5D-8F363DAC73FB}"/>
                </a:ext>
              </a:extLst>
            </p:cNvPr>
            <p:cNvSpPr/>
            <p:nvPr/>
          </p:nvSpPr>
          <p:spPr>
            <a:xfrm>
              <a:off x="351367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6088;p71">
              <a:extLst>
                <a:ext uri="{FF2B5EF4-FFF2-40B4-BE49-F238E27FC236}">
                  <a16:creationId xmlns:a16="http://schemas.microsoft.com/office/drawing/2014/main" id="{F9D04A61-1818-4933-A478-B95F2E82E709}"/>
                </a:ext>
              </a:extLst>
            </p:cNvPr>
            <p:cNvSpPr/>
            <p:nvPr/>
          </p:nvSpPr>
          <p:spPr>
            <a:xfrm>
              <a:off x="351367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6089;p71">
              <a:extLst>
                <a:ext uri="{FF2B5EF4-FFF2-40B4-BE49-F238E27FC236}">
                  <a16:creationId xmlns:a16="http://schemas.microsoft.com/office/drawing/2014/main" id="{C9B4DC9D-D467-48A9-993D-7029EF8071C6}"/>
                </a:ext>
              </a:extLst>
            </p:cNvPr>
            <p:cNvSpPr/>
            <p:nvPr/>
          </p:nvSpPr>
          <p:spPr>
            <a:xfrm>
              <a:off x="351367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6090;p71">
              <a:extLst>
                <a:ext uri="{FF2B5EF4-FFF2-40B4-BE49-F238E27FC236}">
                  <a16:creationId xmlns:a16="http://schemas.microsoft.com/office/drawing/2014/main" id="{111A020A-556C-40C6-B4F6-71610D2D1315}"/>
                </a:ext>
              </a:extLst>
            </p:cNvPr>
            <p:cNvSpPr/>
            <p:nvPr/>
          </p:nvSpPr>
          <p:spPr>
            <a:xfrm>
              <a:off x="351367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6091;p71">
              <a:extLst>
                <a:ext uri="{FF2B5EF4-FFF2-40B4-BE49-F238E27FC236}">
                  <a16:creationId xmlns:a16="http://schemas.microsoft.com/office/drawing/2014/main" id="{D6D7D627-AA89-429B-BD42-F74A9BEAC766}"/>
                </a:ext>
              </a:extLst>
            </p:cNvPr>
            <p:cNvSpPr/>
            <p:nvPr/>
          </p:nvSpPr>
          <p:spPr>
            <a:xfrm>
              <a:off x="358987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6092;p71">
              <a:extLst>
                <a:ext uri="{FF2B5EF4-FFF2-40B4-BE49-F238E27FC236}">
                  <a16:creationId xmlns:a16="http://schemas.microsoft.com/office/drawing/2014/main" id="{05288401-B862-46A2-A5D3-FE7D6DD1CEE4}"/>
                </a:ext>
              </a:extLst>
            </p:cNvPr>
            <p:cNvSpPr/>
            <p:nvPr/>
          </p:nvSpPr>
          <p:spPr>
            <a:xfrm>
              <a:off x="366610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6093;p71">
              <a:extLst>
                <a:ext uri="{FF2B5EF4-FFF2-40B4-BE49-F238E27FC236}">
                  <a16:creationId xmlns:a16="http://schemas.microsoft.com/office/drawing/2014/main" id="{E3C025F6-5165-49BE-98B8-A9B217318529}"/>
                </a:ext>
              </a:extLst>
            </p:cNvPr>
            <p:cNvSpPr/>
            <p:nvPr/>
          </p:nvSpPr>
          <p:spPr>
            <a:xfrm>
              <a:off x="366610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6094;p71">
              <a:extLst>
                <a:ext uri="{FF2B5EF4-FFF2-40B4-BE49-F238E27FC236}">
                  <a16:creationId xmlns:a16="http://schemas.microsoft.com/office/drawing/2014/main" id="{A1573445-11C6-4C40-B92C-632B5694570E}"/>
                </a:ext>
              </a:extLst>
            </p:cNvPr>
            <p:cNvSpPr/>
            <p:nvPr/>
          </p:nvSpPr>
          <p:spPr>
            <a:xfrm>
              <a:off x="366610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6095;p71">
              <a:extLst>
                <a:ext uri="{FF2B5EF4-FFF2-40B4-BE49-F238E27FC236}">
                  <a16:creationId xmlns:a16="http://schemas.microsoft.com/office/drawing/2014/main" id="{6CD1C343-1DAC-4D34-AF8F-93610DA93740}"/>
                </a:ext>
              </a:extLst>
            </p:cNvPr>
            <p:cNvSpPr/>
            <p:nvPr/>
          </p:nvSpPr>
          <p:spPr>
            <a:xfrm>
              <a:off x="366610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6096;p71">
              <a:extLst>
                <a:ext uri="{FF2B5EF4-FFF2-40B4-BE49-F238E27FC236}">
                  <a16:creationId xmlns:a16="http://schemas.microsoft.com/office/drawing/2014/main" id="{928444A9-017A-4C06-B17A-F09E3BD0ACA3}"/>
                </a:ext>
              </a:extLst>
            </p:cNvPr>
            <p:cNvSpPr/>
            <p:nvPr/>
          </p:nvSpPr>
          <p:spPr>
            <a:xfrm>
              <a:off x="366610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6097;p71">
              <a:extLst>
                <a:ext uri="{FF2B5EF4-FFF2-40B4-BE49-F238E27FC236}">
                  <a16:creationId xmlns:a16="http://schemas.microsoft.com/office/drawing/2014/main" id="{18EF4574-3F27-460D-AA6C-683D8C161094}"/>
                </a:ext>
              </a:extLst>
            </p:cNvPr>
            <p:cNvSpPr/>
            <p:nvPr/>
          </p:nvSpPr>
          <p:spPr>
            <a:xfrm>
              <a:off x="366610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6098;p71">
              <a:extLst>
                <a:ext uri="{FF2B5EF4-FFF2-40B4-BE49-F238E27FC236}">
                  <a16:creationId xmlns:a16="http://schemas.microsoft.com/office/drawing/2014/main" id="{B7930548-D0C1-42F8-BB3C-7827154390E1}"/>
                </a:ext>
              </a:extLst>
            </p:cNvPr>
            <p:cNvSpPr/>
            <p:nvPr/>
          </p:nvSpPr>
          <p:spPr>
            <a:xfrm>
              <a:off x="366610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6099;p71">
              <a:extLst>
                <a:ext uri="{FF2B5EF4-FFF2-40B4-BE49-F238E27FC236}">
                  <a16:creationId xmlns:a16="http://schemas.microsoft.com/office/drawing/2014/main" id="{07A5D5A7-8290-44FF-A3CF-5408CD906742}"/>
                </a:ext>
              </a:extLst>
            </p:cNvPr>
            <p:cNvSpPr/>
            <p:nvPr/>
          </p:nvSpPr>
          <p:spPr>
            <a:xfrm>
              <a:off x="37423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6100;p71">
              <a:extLst>
                <a:ext uri="{FF2B5EF4-FFF2-40B4-BE49-F238E27FC236}">
                  <a16:creationId xmlns:a16="http://schemas.microsoft.com/office/drawing/2014/main" id="{94185676-3706-406D-8F54-7E580815892F}"/>
                </a:ext>
              </a:extLst>
            </p:cNvPr>
            <p:cNvSpPr/>
            <p:nvPr/>
          </p:nvSpPr>
          <p:spPr>
            <a:xfrm>
              <a:off x="37423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6101;p71">
              <a:extLst>
                <a:ext uri="{FF2B5EF4-FFF2-40B4-BE49-F238E27FC236}">
                  <a16:creationId xmlns:a16="http://schemas.microsoft.com/office/drawing/2014/main" id="{972C44AE-70AA-4F8E-87B0-B19141103F10}"/>
                </a:ext>
              </a:extLst>
            </p:cNvPr>
            <p:cNvSpPr/>
            <p:nvPr/>
          </p:nvSpPr>
          <p:spPr>
            <a:xfrm>
              <a:off x="37423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6102;p71">
              <a:extLst>
                <a:ext uri="{FF2B5EF4-FFF2-40B4-BE49-F238E27FC236}">
                  <a16:creationId xmlns:a16="http://schemas.microsoft.com/office/drawing/2014/main" id="{9D8602F0-9470-4266-A288-C5EB803EAA03}"/>
                </a:ext>
              </a:extLst>
            </p:cNvPr>
            <p:cNvSpPr/>
            <p:nvPr/>
          </p:nvSpPr>
          <p:spPr>
            <a:xfrm>
              <a:off x="37423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6103;p71">
              <a:extLst>
                <a:ext uri="{FF2B5EF4-FFF2-40B4-BE49-F238E27FC236}">
                  <a16:creationId xmlns:a16="http://schemas.microsoft.com/office/drawing/2014/main" id="{C33B8FAA-F290-4AA5-AD00-0BF2F74286FC}"/>
                </a:ext>
              </a:extLst>
            </p:cNvPr>
            <p:cNvSpPr/>
            <p:nvPr/>
          </p:nvSpPr>
          <p:spPr>
            <a:xfrm>
              <a:off x="3742300" y="30186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6104;p71">
              <a:extLst>
                <a:ext uri="{FF2B5EF4-FFF2-40B4-BE49-F238E27FC236}">
                  <a16:creationId xmlns:a16="http://schemas.microsoft.com/office/drawing/2014/main" id="{FB7DB3EB-8E6C-4D1A-AC47-B7F57843511B}"/>
                </a:ext>
              </a:extLst>
            </p:cNvPr>
            <p:cNvSpPr/>
            <p:nvPr/>
          </p:nvSpPr>
          <p:spPr>
            <a:xfrm>
              <a:off x="37423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6105;p71">
              <a:extLst>
                <a:ext uri="{FF2B5EF4-FFF2-40B4-BE49-F238E27FC236}">
                  <a16:creationId xmlns:a16="http://schemas.microsoft.com/office/drawing/2014/main" id="{B335BDF7-D747-430D-AE59-742EC12B68A6}"/>
                </a:ext>
              </a:extLst>
            </p:cNvPr>
            <p:cNvSpPr/>
            <p:nvPr/>
          </p:nvSpPr>
          <p:spPr>
            <a:xfrm>
              <a:off x="3742300" y="3171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5"/>
                    <a:pt x="528" y="2131"/>
                    <a:pt x="1076" y="2131"/>
                  </a:cubicBezTo>
                  <a:cubicBezTo>
                    <a:pt x="1335" y="2131"/>
                    <a:pt x="1599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6106;p71">
              <a:extLst>
                <a:ext uri="{FF2B5EF4-FFF2-40B4-BE49-F238E27FC236}">
                  <a16:creationId xmlns:a16="http://schemas.microsoft.com/office/drawing/2014/main" id="{048D98D7-4F21-4B27-9EF3-6A953DCB851F}"/>
                </a:ext>
              </a:extLst>
            </p:cNvPr>
            <p:cNvSpPr/>
            <p:nvPr/>
          </p:nvSpPr>
          <p:spPr>
            <a:xfrm>
              <a:off x="374230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6107;p71">
              <a:extLst>
                <a:ext uri="{FF2B5EF4-FFF2-40B4-BE49-F238E27FC236}">
                  <a16:creationId xmlns:a16="http://schemas.microsoft.com/office/drawing/2014/main" id="{B4397518-A30F-4577-A6B8-F9AC8E10E280}"/>
                </a:ext>
              </a:extLst>
            </p:cNvPr>
            <p:cNvSpPr/>
            <p:nvPr/>
          </p:nvSpPr>
          <p:spPr>
            <a:xfrm>
              <a:off x="38185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6108;p71">
              <a:extLst>
                <a:ext uri="{FF2B5EF4-FFF2-40B4-BE49-F238E27FC236}">
                  <a16:creationId xmlns:a16="http://schemas.microsoft.com/office/drawing/2014/main" id="{D3FE4931-CCDC-422E-AA76-17B2F238A8CB}"/>
                </a:ext>
              </a:extLst>
            </p:cNvPr>
            <p:cNvSpPr/>
            <p:nvPr/>
          </p:nvSpPr>
          <p:spPr>
            <a:xfrm>
              <a:off x="38185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6109;p71">
              <a:extLst>
                <a:ext uri="{FF2B5EF4-FFF2-40B4-BE49-F238E27FC236}">
                  <a16:creationId xmlns:a16="http://schemas.microsoft.com/office/drawing/2014/main" id="{DD956912-F34D-41C4-AE50-B4E57D6C5584}"/>
                </a:ext>
              </a:extLst>
            </p:cNvPr>
            <p:cNvSpPr/>
            <p:nvPr/>
          </p:nvSpPr>
          <p:spPr>
            <a:xfrm>
              <a:off x="38185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6110;p71">
              <a:extLst>
                <a:ext uri="{FF2B5EF4-FFF2-40B4-BE49-F238E27FC236}">
                  <a16:creationId xmlns:a16="http://schemas.microsoft.com/office/drawing/2014/main" id="{B2352660-209C-46E3-AD9C-753016C74C55}"/>
                </a:ext>
              </a:extLst>
            </p:cNvPr>
            <p:cNvSpPr/>
            <p:nvPr/>
          </p:nvSpPr>
          <p:spPr>
            <a:xfrm>
              <a:off x="38185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6111;p71">
              <a:extLst>
                <a:ext uri="{FF2B5EF4-FFF2-40B4-BE49-F238E27FC236}">
                  <a16:creationId xmlns:a16="http://schemas.microsoft.com/office/drawing/2014/main" id="{93C07753-BA80-4B52-AE7B-FFD0E38B4C08}"/>
                </a:ext>
              </a:extLst>
            </p:cNvPr>
            <p:cNvSpPr/>
            <p:nvPr/>
          </p:nvSpPr>
          <p:spPr>
            <a:xfrm>
              <a:off x="38185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6112;p71">
              <a:extLst>
                <a:ext uri="{FF2B5EF4-FFF2-40B4-BE49-F238E27FC236}">
                  <a16:creationId xmlns:a16="http://schemas.microsoft.com/office/drawing/2014/main" id="{6D61ADD2-73CE-45A8-AE91-44E85A3B81CA}"/>
                </a:ext>
              </a:extLst>
            </p:cNvPr>
            <p:cNvSpPr/>
            <p:nvPr/>
          </p:nvSpPr>
          <p:spPr>
            <a:xfrm>
              <a:off x="38185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6113;p71">
              <a:extLst>
                <a:ext uri="{FF2B5EF4-FFF2-40B4-BE49-F238E27FC236}">
                  <a16:creationId xmlns:a16="http://schemas.microsoft.com/office/drawing/2014/main" id="{1765C7C6-13B5-4F2A-A849-3F4C8AE4FA92}"/>
                </a:ext>
              </a:extLst>
            </p:cNvPr>
            <p:cNvSpPr/>
            <p:nvPr/>
          </p:nvSpPr>
          <p:spPr>
            <a:xfrm>
              <a:off x="381852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6114;p71">
              <a:extLst>
                <a:ext uri="{FF2B5EF4-FFF2-40B4-BE49-F238E27FC236}">
                  <a16:creationId xmlns:a16="http://schemas.microsoft.com/office/drawing/2014/main" id="{02D2931B-23B5-469F-A9AF-31A82DBD5FAF}"/>
                </a:ext>
              </a:extLst>
            </p:cNvPr>
            <p:cNvSpPr/>
            <p:nvPr/>
          </p:nvSpPr>
          <p:spPr>
            <a:xfrm>
              <a:off x="3818525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6115;p71">
              <a:extLst>
                <a:ext uri="{FF2B5EF4-FFF2-40B4-BE49-F238E27FC236}">
                  <a16:creationId xmlns:a16="http://schemas.microsoft.com/office/drawing/2014/main" id="{797C48D3-1869-4EFF-BA22-438A4452441B}"/>
                </a:ext>
              </a:extLst>
            </p:cNvPr>
            <p:cNvSpPr/>
            <p:nvPr/>
          </p:nvSpPr>
          <p:spPr>
            <a:xfrm>
              <a:off x="381852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6116;p71">
              <a:extLst>
                <a:ext uri="{FF2B5EF4-FFF2-40B4-BE49-F238E27FC236}">
                  <a16:creationId xmlns:a16="http://schemas.microsoft.com/office/drawing/2014/main" id="{9180A857-A041-456F-9A90-0C61CB85421E}"/>
                </a:ext>
              </a:extLst>
            </p:cNvPr>
            <p:cNvSpPr/>
            <p:nvPr/>
          </p:nvSpPr>
          <p:spPr>
            <a:xfrm>
              <a:off x="38185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6117;p71">
              <a:extLst>
                <a:ext uri="{FF2B5EF4-FFF2-40B4-BE49-F238E27FC236}">
                  <a16:creationId xmlns:a16="http://schemas.microsoft.com/office/drawing/2014/main" id="{ED7688AB-B255-4EAE-A6F0-0D59F4987E97}"/>
                </a:ext>
              </a:extLst>
            </p:cNvPr>
            <p:cNvSpPr/>
            <p:nvPr/>
          </p:nvSpPr>
          <p:spPr>
            <a:xfrm>
              <a:off x="38947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6118;p71">
              <a:extLst>
                <a:ext uri="{FF2B5EF4-FFF2-40B4-BE49-F238E27FC236}">
                  <a16:creationId xmlns:a16="http://schemas.microsoft.com/office/drawing/2014/main" id="{1D83BF6F-1908-4C1D-8864-446B83B73A7C}"/>
                </a:ext>
              </a:extLst>
            </p:cNvPr>
            <p:cNvSpPr/>
            <p:nvPr/>
          </p:nvSpPr>
          <p:spPr>
            <a:xfrm>
              <a:off x="38947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6119;p71">
              <a:extLst>
                <a:ext uri="{FF2B5EF4-FFF2-40B4-BE49-F238E27FC236}">
                  <a16:creationId xmlns:a16="http://schemas.microsoft.com/office/drawing/2014/main" id="{7F805B90-BA4E-48E3-96EF-07E7FD778115}"/>
                </a:ext>
              </a:extLst>
            </p:cNvPr>
            <p:cNvSpPr/>
            <p:nvPr/>
          </p:nvSpPr>
          <p:spPr>
            <a:xfrm>
              <a:off x="3894725" y="3856775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6120;p71">
              <a:extLst>
                <a:ext uri="{FF2B5EF4-FFF2-40B4-BE49-F238E27FC236}">
                  <a16:creationId xmlns:a16="http://schemas.microsoft.com/office/drawing/2014/main" id="{19DFB691-EBEE-4320-9EC0-8C601F81E81C}"/>
                </a:ext>
              </a:extLst>
            </p:cNvPr>
            <p:cNvSpPr/>
            <p:nvPr/>
          </p:nvSpPr>
          <p:spPr>
            <a:xfrm>
              <a:off x="38947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6121;p71">
              <a:extLst>
                <a:ext uri="{FF2B5EF4-FFF2-40B4-BE49-F238E27FC236}">
                  <a16:creationId xmlns:a16="http://schemas.microsoft.com/office/drawing/2014/main" id="{761BABC4-25EB-48AC-B672-4841BDB3C38F}"/>
                </a:ext>
              </a:extLst>
            </p:cNvPr>
            <p:cNvSpPr/>
            <p:nvPr/>
          </p:nvSpPr>
          <p:spPr>
            <a:xfrm>
              <a:off x="38947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6122;p71">
              <a:extLst>
                <a:ext uri="{FF2B5EF4-FFF2-40B4-BE49-F238E27FC236}">
                  <a16:creationId xmlns:a16="http://schemas.microsoft.com/office/drawing/2014/main" id="{22D316C9-FDAD-4B4A-8B40-1B35C7627741}"/>
                </a:ext>
              </a:extLst>
            </p:cNvPr>
            <p:cNvSpPr/>
            <p:nvPr/>
          </p:nvSpPr>
          <p:spPr>
            <a:xfrm>
              <a:off x="38947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6123;p71">
              <a:extLst>
                <a:ext uri="{FF2B5EF4-FFF2-40B4-BE49-F238E27FC236}">
                  <a16:creationId xmlns:a16="http://schemas.microsoft.com/office/drawing/2014/main" id="{5DC19D3D-47C0-4730-95A0-9B8F21E06EE9}"/>
                </a:ext>
              </a:extLst>
            </p:cNvPr>
            <p:cNvSpPr/>
            <p:nvPr/>
          </p:nvSpPr>
          <p:spPr>
            <a:xfrm>
              <a:off x="3894725" y="3551925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6124;p71">
              <a:extLst>
                <a:ext uri="{FF2B5EF4-FFF2-40B4-BE49-F238E27FC236}">
                  <a16:creationId xmlns:a16="http://schemas.microsoft.com/office/drawing/2014/main" id="{67A58ECD-D412-402F-B3BB-8CACFBD294A0}"/>
                </a:ext>
              </a:extLst>
            </p:cNvPr>
            <p:cNvSpPr/>
            <p:nvPr/>
          </p:nvSpPr>
          <p:spPr>
            <a:xfrm>
              <a:off x="38947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6125;p71">
              <a:extLst>
                <a:ext uri="{FF2B5EF4-FFF2-40B4-BE49-F238E27FC236}">
                  <a16:creationId xmlns:a16="http://schemas.microsoft.com/office/drawing/2014/main" id="{5B6FF537-16FC-4859-97C0-5F76E2C04084}"/>
                </a:ext>
              </a:extLst>
            </p:cNvPr>
            <p:cNvSpPr/>
            <p:nvPr/>
          </p:nvSpPr>
          <p:spPr>
            <a:xfrm>
              <a:off x="389472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6126;p71">
              <a:extLst>
                <a:ext uri="{FF2B5EF4-FFF2-40B4-BE49-F238E27FC236}">
                  <a16:creationId xmlns:a16="http://schemas.microsoft.com/office/drawing/2014/main" id="{345AD5AD-531F-465D-83F4-2FF3A84FA3AD}"/>
                </a:ext>
              </a:extLst>
            </p:cNvPr>
            <p:cNvSpPr/>
            <p:nvPr/>
          </p:nvSpPr>
          <p:spPr>
            <a:xfrm>
              <a:off x="3894600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6127;p71">
              <a:extLst>
                <a:ext uri="{FF2B5EF4-FFF2-40B4-BE49-F238E27FC236}">
                  <a16:creationId xmlns:a16="http://schemas.microsoft.com/office/drawing/2014/main" id="{A7F0FCE9-D34D-4053-BCA2-49BDC31D7360}"/>
                </a:ext>
              </a:extLst>
            </p:cNvPr>
            <p:cNvSpPr/>
            <p:nvPr/>
          </p:nvSpPr>
          <p:spPr>
            <a:xfrm>
              <a:off x="389472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6128;p71">
              <a:extLst>
                <a:ext uri="{FF2B5EF4-FFF2-40B4-BE49-F238E27FC236}">
                  <a16:creationId xmlns:a16="http://schemas.microsoft.com/office/drawing/2014/main" id="{5F13EA3E-2DFD-47F1-8215-E6BC23236979}"/>
                </a:ext>
              </a:extLst>
            </p:cNvPr>
            <p:cNvSpPr/>
            <p:nvPr/>
          </p:nvSpPr>
          <p:spPr>
            <a:xfrm>
              <a:off x="38947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6129;p71">
              <a:extLst>
                <a:ext uri="{FF2B5EF4-FFF2-40B4-BE49-F238E27FC236}">
                  <a16:creationId xmlns:a16="http://schemas.microsoft.com/office/drawing/2014/main" id="{0B4E79F5-4214-4984-8B96-7B1A7425E6EB}"/>
                </a:ext>
              </a:extLst>
            </p:cNvPr>
            <p:cNvSpPr/>
            <p:nvPr/>
          </p:nvSpPr>
          <p:spPr>
            <a:xfrm>
              <a:off x="38947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6130;p71">
              <a:extLst>
                <a:ext uri="{FF2B5EF4-FFF2-40B4-BE49-F238E27FC236}">
                  <a16:creationId xmlns:a16="http://schemas.microsoft.com/office/drawing/2014/main" id="{4DD3C527-1245-4594-872A-39BCC1E07C05}"/>
                </a:ext>
              </a:extLst>
            </p:cNvPr>
            <p:cNvSpPr/>
            <p:nvPr/>
          </p:nvSpPr>
          <p:spPr>
            <a:xfrm>
              <a:off x="38947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6131;p71">
              <a:extLst>
                <a:ext uri="{FF2B5EF4-FFF2-40B4-BE49-F238E27FC236}">
                  <a16:creationId xmlns:a16="http://schemas.microsoft.com/office/drawing/2014/main" id="{0231BB62-9B5C-4A70-9630-08EC2DA31734}"/>
                </a:ext>
              </a:extLst>
            </p:cNvPr>
            <p:cNvSpPr/>
            <p:nvPr/>
          </p:nvSpPr>
          <p:spPr>
            <a:xfrm>
              <a:off x="38947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6132;p71">
              <a:extLst>
                <a:ext uri="{FF2B5EF4-FFF2-40B4-BE49-F238E27FC236}">
                  <a16:creationId xmlns:a16="http://schemas.microsoft.com/office/drawing/2014/main" id="{3DF5043A-729B-47D9-BE58-81F7A107342C}"/>
                </a:ext>
              </a:extLst>
            </p:cNvPr>
            <p:cNvSpPr/>
            <p:nvPr/>
          </p:nvSpPr>
          <p:spPr>
            <a:xfrm>
              <a:off x="38947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6133;p71">
              <a:extLst>
                <a:ext uri="{FF2B5EF4-FFF2-40B4-BE49-F238E27FC236}">
                  <a16:creationId xmlns:a16="http://schemas.microsoft.com/office/drawing/2014/main" id="{9A93C838-9697-476E-90DE-F0A45A8E182A}"/>
                </a:ext>
              </a:extLst>
            </p:cNvPr>
            <p:cNvSpPr/>
            <p:nvPr/>
          </p:nvSpPr>
          <p:spPr>
            <a:xfrm>
              <a:off x="38185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6134;p71">
              <a:extLst>
                <a:ext uri="{FF2B5EF4-FFF2-40B4-BE49-F238E27FC236}">
                  <a16:creationId xmlns:a16="http://schemas.microsoft.com/office/drawing/2014/main" id="{A81682BC-CC11-4E3B-9170-120C5E6E687E}"/>
                </a:ext>
              </a:extLst>
            </p:cNvPr>
            <p:cNvSpPr/>
            <p:nvPr/>
          </p:nvSpPr>
          <p:spPr>
            <a:xfrm>
              <a:off x="3742300" y="2866425"/>
              <a:ext cx="62225" cy="53225"/>
            </a:xfrm>
            <a:custGeom>
              <a:avLst/>
              <a:gdLst/>
              <a:ahLst/>
              <a:cxnLst/>
              <a:rect l="l" t="t" r="r" b="b"/>
              <a:pathLst>
                <a:path w="2489" h="2129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1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6135;p71">
              <a:extLst>
                <a:ext uri="{FF2B5EF4-FFF2-40B4-BE49-F238E27FC236}">
                  <a16:creationId xmlns:a16="http://schemas.microsoft.com/office/drawing/2014/main" id="{1FF4618C-B765-44E2-867B-DA1F04EDD30A}"/>
                </a:ext>
              </a:extLst>
            </p:cNvPr>
            <p:cNvSpPr/>
            <p:nvPr/>
          </p:nvSpPr>
          <p:spPr>
            <a:xfrm>
              <a:off x="366610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6136;p71">
              <a:extLst>
                <a:ext uri="{FF2B5EF4-FFF2-40B4-BE49-F238E27FC236}">
                  <a16:creationId xmlns:a16="http://schemas.microsoft.com/office/drawing/2014/main" id="{983FB61B-1B5F-415A-AEF7-5A643AC88F25}"/>
                </a:ext>
              </a:extLst>
            </p:cNvPr>
            <p:cNvSpPr/>
            <p:nvPr/>
          </p:nvSpPr>
          <p:spPr>
            <a:xfrm>
              <a:off x="450405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6137;p71">
              <a:extLst>
                <a:ext uri="{FF2B5EF4-FFF2-40B4-BE49-F238E27FC236}">
                  <a16:creationId xmlns:a16="http://schemas.microsoft.com/office/drawing/2014/main" id="{47F02007-41C5-443D-87C3-2CB9770D3B72}"/>
                </a:ext>
              </a:extLst>
            </p:cNvPr>
            <p:cNvSpPr/>
            <p:nvPr/>
          </p:nvSpPr>
          <p:spPr>
            <a:xfrm>
              <a:off x="4504050" y="31710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6138;p71">
              <a:extLst>
                <a:ext uri="{FF2B5EF4-FFF2-40B4-BE49-F238E27FC236}">
                  <a16:creationId xmlns:a16="http://schemas.microsoft.com/office/drawing/2014/main" id="{480363BE-8A45-48DB-834E-C1338A01A490}"/>
                </a:ext>
              </a:extLst>
            </p:cNvPr>
            <p:cNvSpPr/>
            <p:nvPr/>
          </p:nvSpPr>
          <p:spPr>
            <a:xfrm>
              <a:off x="450405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6139;p71">
              <a:extLst>
                <a:ext uri="{FF2B5EF4-FFF2-40B4-BE49-F238E27FC236}">
                  <a16:creationId xmlns:a16="http://schemas.microsoft.com/office/drawing/2014/main" id="{4430E124-62CD-44D6-A296-6CD2C8D5A0C4}"/>
                </a:ext>
              </a:extLst>
            </p:cNvPr>
            <p:cNvSpPr/>
            <p:nvPr/>
          </p:nvSpPr>
          <p:spPr>
            <a:xfrm>
              <a:off x="442782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6140;p71">
              <a:extLst>
                <a:ext uri="{FF2B5EF4-FFF2-40B4-BE49-F238E27FC236}">
                  <a16:creationId xmlns:a16="http://schemas.microsoft.com/office/drawing/2014/main" id="{4CC778E7-C642-4CC8-8EBA-6893FE498E75}"/>
                </a:ext>
              </a:extLst>
            </p:cNvPr>
            <p:cNvSpPr/>
            <p:nvPr/>
          </p:nvSpPr>
          <p:spPr>
            <a:xfrm>
              <a:off x="442782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6141;p71">
              <a:extLst>
                <a:ext uri="{FF2B5EF4-FFF2-40B4-BE49-F238E27FC236}">
                  <a16:creationId xmlns:a16="http://schemas.microsoft.com/office/drawing/2014/main" id="{624B826B-8AE8-4227-96C7-E63C7B33D8BC}"/>
                </a:ext>
              </a:extLst>
            </p:cNvPr>
            <p:cNvSpPr/>
            <p:nvPr/>
          </p:nvSpPr>
          <p:spPr>
            <a:xfrm>
              <a:off x="442782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6142;p71">
              <a:extLst>
                <a:ext uri="{FF2B5EF4-FFF2-40B4-BE49-F238E27FC236}">
                  <a16:creationId xmlns:a16="http://schemas.microsoft.com/office/drawing/2014/main" id="{D9A5585F-2109-4CE3-90BD-097235518F2E}"/>
                </a:ext>
              </a:extLst>
            </p:cNvPr>
            <p:cNvSpPr/>
            <p:nvPr/>
          </p:nvSpPr>
          <p:spPr>
            <a:xfrm>
              <a:off x="442782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6143;p71">
              <a:extLst>
                <a:ext uri="{FF2B5EF4-FFF2-40B4-BE49-F238E27FC236}">
                  <a16:creationId xmlns:a16="http://schemas.microsoft.com/office/drawing/2014/main" id="{33B018C0-66A9-47DA-B64F-704BE0BCCFD7}"/>
                </a:ext>
              </a:extLst>
            </p:cNvPr>
            <p:cNvSpPr/>
            <p:nvPr/>
          </p:nvSpPr>
          <p:spPr>
            <a:xfrm>
              <a:off x="442782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6144;p71">
              <a:extLst>
                <a:ext uri="{FF2B5EF4-FFF2-40B4-BE49-F238E27FC236}">
                  <a16:creationId xmlns:a16="http://schemas.microsoft.com/office/drawing/2014/main" id="{6CB9198C-838A-4C93-9B71-14CAE9FB4770}"/>
                </a:ext>
              </a:extLst>
            </p:cNvPr>
            <p:cNvSpPr/>
            <p:nvPr/>
          </p:nvSpPr>
          <p:spPr>
            <a:xfrm>
              <a:off x="435160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6145;p71">
              <a:extLst>
                <a:ext uri="{FF2B5EF4-FFF2-40B4-BE49-F238E27FC236}">
                  <a16:creationId xmlns:a16="http://schemas.microsoft.com/office/drawing/2014/main" id="{45C62B8B-7BDB-49EC-8D2A-BA924561F0DE}"/>
                </a:ext>
              </a:extLst>
            </p:cNvPr>
            <p:cNvSpPr/>
            <p:nvPr/>
          </p:nvSpPr>
          <p:spPr>
            <a:xfrm>
              <a:off x="435160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6146;p71">
              <a:extLst>
                <a:ext uri="{FF2B5EF4-FFF2-40B4-BE49-F238E27FC236}">
                  <a16:creationId xmlns:a16="http://schemas.microsoft.com/office/drawing/2014/main" id="{7A597386-38B6-41D5-B409-994357A10919}"/>
                </a:ext>
              </a:extLst>
            </p:cNvPr>
            <p:cNvSpPr/>
            <p:nvPr/>
          </p:nvSpPr>
          <p:spPr>
            <a:xfrm>
              <a:off x="435160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6147;p71">
              <a:extLst>
                <a:ext uri="{FF2B5EF4-FFF2-40B4-BE49-F238E27FC236}">
                  <a16:creationId xmlns:a16="http://schemas.microsoft.com/office/drawing/2014/main" id="{442A8700-0D78-4E34-97F0-CF22938953E7}"/>
                </a:ext>
              </a:extLst>
            </p:cNvPr>
            <p:cNvSpPr/>
            <p:nvPr/>
          </p:nvSpPr>
          <p:spPr>
            <a:xfrm>
              <a:off x="435160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6148;p71">
              <a:extLst>
                <a:ext uri="{FF2B5EF4-FFF2-40B4-BE49-F238E27FC236}">
                  <a16:creationId xmlns:a16="http://schemas.microsoft.com/office/drawing/2014/main" id="{F7B23C05-39BC-42CE-80CE-D83435E1B986}"/>
                </a:ext>
              </a:extLst>
            </p:cNvPr>
            <p:cNvSpPr/>
            <p:nvPr/>
          </p:nvSpPr>
          <p:spPr>
            <a:xfrm>
              <a:off x="435160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6149;p71">
              <a:extLst>
                <a:ext uri="{FF2B5EF4-FFF2-40B4-BE49-F238E27FC236}">
                  <a16:creationId xmlns:a16="http://schemas.microsoft.com/office/drawing/2014/main" id="{04455824-76E0-4814-8082-EB05AB52C865}"/>
                </a:ext>
              </a:extLst>
            </p:cNvPr>
            <p:cNvSpPr/>
            <p:nvPr/>
          </p:nvSpPr>
          <p:spPr>
            <a:xfrm>
              <a:off x="427560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6150;p71">
              <a:extLst>
                <a:ext uri="{FF2B5EF4-FFF2-40B4-BE49-F238E27FC236}">
                  <a16:creationId xmlns:a16="http://schemas.microsoft.com/office/drawing/2014/main" id="{F61B091A-D455-4CDA-BA14-27EE4D47FC95}"/>
                </a:ext>
              </a:extLst>
            </p:cNvPr>
            <p:cNvSpPr/>
            <p:nvPr/>
          </p:nvSpPr>
          <p:spPr>
            <a:xfrm>
              <a:off x="42756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6151;p71">
              <a:extLst>
                <a:ext uri="{FF2B5EF4-FFF2-40B4-BE49-F238E27FC236}">
                  <a16:creationId xmlns:a16="http://schemas.microsoft.com/office/drawing/2014/main" id="{0A4DFCBD-40E5-43B6-908F-B676D6F52566}"/>
                </a:ext>
              </a:extLst>
            </p:cNvPr>
            <p:cNvSpPr/>
            <p:nvPr/>
          </p:nvSpPr>
          <p:spPr>
            <a:xfrm>
              <a:off x="427560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6152;p71">
              <a:extLst>
                <a:ext uri="{FF2B5EF4-FFF2-40B4-BE49-F238E27FC236}">
                  <a16:creationId xmlns:a16="http://schemas.microsoft.com/office/drawing/2014/main" id="{14E04DC7-0F3F-4459-B4F3-BBC80BF45B19}"/>
                </a:ext>
              </a:extLst>
            </p:cNvPr>
            <p:cNvSpPr/>
            <p:nvPr/>
          </p:nvSpPr>
          <p:spPr>
            <a:xfrm>
              <a:off x="4275600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6153;p71">
              <a:extLst>
                <a:ext uri="{FF2B5EF4-FFF2-40B4-BE49-F238E27FC236}">
                  <a16:creationId xmlns:a16="http://schemas.microsoft.com/office/drawing/2014/main" id="{77CF0117-30B9-4C2E-889A-EF7FD67AC901}"/>
                </a:ext>
              </a:extLst>
            </p:cNvPr>
            <p:cNvSpPr/>
            <p:nvPr/>
          </p:nvSpPr>
          <p:spPr>
            <a:xfrm>
              <a:off x="42756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6154;p71">
              <a:extLst>
                <a:ext uri="{FF2B5EF4-FFF2-40B4-BE49-F238E27FC236}">
                  <a16:creationId xmlns:a16="http://schemas.microsoft.com/office/drawing/2014/main" id="{5B371F80-C054-4AFA-A189-004E54C0D8E6}"/>
                </a:ext>
              </a:extLst>
            </p:cNvPr>
            <p:cNvSpPr/>
            <p:nvPr/>
          </p:nvSpPr>
          <p:spPr>
            <a:xfrm>
              <a:off x="42756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6155;p71">
              <a:extLst>
                <a:ext uri="{FF2B5EF4-FFF2-40B4-BE49-F238E27FC236}">
                  <a16:creationId xmlns:a16="http://schemas.microsoft.com/office/drawing/2014/main" id="{46D2C90D-51CE-4818-AEFC-A40D0DB1AC3A}"/>
                </a:ext>
              </a:extLst>
            </p:cNvPr>
            <p:cNvSpPr/>
            <p:nvPr/>
          </p:nvSpPr>
          <p:spPr>
            <a:xfrm>
              <a:off x="42756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6156;p71">
              <a:extLst>
                <a:ext uri="{FF2B5EF4-FFF2-40B4-BE49-F238E27FC236}">
                  <a16:creationId xmlns:a16="http://schemas.microsoft.com/office/drawing/2014/main" id="{35F28C8A-88BA-4FF7-97B1-FF26B5DE73CA}"/>
                </a:ext>
              </a:extLst>
            </p:cNvPr>
            <p:cNvSpPr/>
            <p:nvPr/>
          </p:nvSpPr>
          <p:spPr>
            <a:xfrm>
              <a:off x="42756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6157;p71">
              <a:extLst>
                <a:ext uri="{FF2B5EF4-FFF2-40B4-BE49-F238E27FC236}">
                  <a16:creationId xmlns:a16="http://schemas.microsoft.com/office/drawing/2014/main" id="{017971F3-8C3F-42E4-976C-2E858E185A0B}"/>
                </a:ext>
              </a:extLst>
            </p:cNvPr>
            <p:cNvSpPr/>
            <p:nvPr/>
          </p:nvSpPr>
          <p:spPr>
            <a:xfrm>
              <a:off x="419940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6158;p71">
              <a:extLst>
                <a:ext uri="{FF2B5EF4-FFF2-40B4-BE49-F238E27FC236}">
                  <a16:creationId xmlns:a16="http://schemas.microsoft.com/office/drawing/2014/main" id="{768A747D-74EC-4C2D-B9B8-BA54956AAB44}"/>
                </a:ext>
              </a:extLst>
            </p:cNvPr>
            <p:cNvSpPr/>
            <p:nvPr/>
          </p:nvSpPr>
          <p:spPr>
            <a:xfrm>
              <a:off x="41994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6159;p71">
              <a:extLst>
                <a:ext uri="{FF2B5EF4-FFF2-40B4-BE49-F238E27FC236}">
                  <a16:creationId xmlns:a16="http://schemas.microsoft.com/office/drawing/2014/main" id="{81E56393-AC1F-471C-864B-A429E21D495C}"/>
                </a:ext>
              </a:extLst>
            </p:cNvPr>
            <p:cNvSpPr/>
            <p:nvPr/>
          </p:nvSpPr>
          <p:spPr>
            <a:xfrm>
              <a:off x="419940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6160;p71">
              <a:extLst>
                <a:ext uri="{FF2B5EF4-FFF2-40B4-BE49-F238E27FC236}">
                  <a16:creationId xmlns:a16="http://schemas.microsoft.com/office/drawing/2014/main" id="{99ADED2D-B68A-4493-9353-EB699BBCADBF}"/>
                </a:ext>
              </a:extLst>
            </p:cNvPr>
            <p:cNvSpPr/>
            <p:nvPr/>
          </p:nvSpPr>
          <p:spPr>
            <a:xfrm>
              <a:off x="419940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6161;p71">
              <a:extLst>
                <a:ext uri="{FF2B5EF4-FFF2-40B4-BE49-F238E27FC236}">
                  <a16:creationId xmlns:a16="http://schemas.microsoft.com/office/drawing/2014/main" id="{966F8718-1669-4266-9F4E-F745742D8F1B}"/>
                </a:ext>
              </a:extLst>
            </p:cNvPr>
            <p:cNvSpPr/>
            <p:nvPr/>
          </p:nvSpPr>
          <p:spPr>
            <a:xfrm>
              <a:off x="412317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6162;p71">
              <a:extLst>
                <a:ext uri="{FF2B5EF4-FFF2-40B4-BE49-F238E27FC236}">
                  <a16:creationId xmlns:a16="http://schemas.microsoft.com/office/drawing/2014/main" id="{41B6BFC0-911C-4EFA-9120-2563252CD4A4}"/>
                </a:ext>
              </a:extLst>
            </p:cNvPr>
            <p:cNvSpPr/>
            <p:nvPr/>
          </p:nvSpPr>
          <p:spPr>
            <a:xfrm>
              <a:off x="412317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6163;p71">
              <a:extLst>
                <a:ext uri="{FF2B5EF4-FFF2-40B4-BE49-F238E27FC236}">
                  <a16:creationId xmlns:a16="http://schemas.microsoft.com/office/drawing/2014/main" id="{12DF76BD-8BCB-4ECA-9DF2-45B9E29D6EDD}"/>
                </a:ext>
              </a:extLst>
            </p:cNvPr>
            <p:cNvSpPr/>
            <p:nvPr/>
          </p:nvSpPr>
          <p:spPr>
            <a:xfrm>
              <a:off x="412317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6164;p71">
              <a:extLst>
                <a:ext uri="{FF2B5EF4-FFF2-40B4-BE49-F238E27FC236}">
                  <a16:creationId xmlns:a16="http://schemas.microsoft.com/office/drawing/2014/main" id="{B3865379-907D-4614-B6C2-0565597BE84B}"/>
                </a:ext>
              </a:extLst>
            </p:cNvPr>
            <p:cNvSpPr/>
            <p:nvPr/>
          </p:nvSpPr>
          <p:spPr>
            <a:xfrm>
              <a:off x="412317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6165;p71">
              <a:extLst>
                <a:ext uri="{FF2B5EF4-FFF2-40B4-BE49-F238E27FC236}">
                  <a16:creationId xmlns:a16="http://schemas.microsoft.com/office/drawing/2014/main" id="{A6EB3DCB-5521-41EB-A718-BAD024377C78}"/>
                </a:ext>
              </a:extLst>
            </p:cNvPr>
            <p:cNvSpPr/>
            <p:nvPr/>
          </p:nvSpPr>
          <p:spPr>
            <a:xfrm>
              <a:off x="41231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6166;p71">
              <a:extLst>
                <a:ext uri="{FF2B5EF4-FFF2-40B4-BE49-F238E27FC236}">
                  <a16:creationId xmlns:a16="http://schemas.microsoft.com/office/drawing/2014/main" id="{E6B8DD78-42F6-46AB-8171-2C965464D970}"/>
                </a:ext>
              </a:extLst>
            </p:cNvPr>
            <p:cNvSpPr/>
            <p:nvPr/>
          </p:nvSpPr>
          <p:spPr>
            <a:xfrm>
              <a:off x="404695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6167;p71">
              <a:extLst>
                <a:ext uri="{FF2B5EF4-FFF2-40B4-BE49-F238E27FC236}">
                  <a16:creationId xmlns:a16="http://schemas.microsoft.com/office/drawing/2014/main" id="{CBB28168-9591-4128-AD3B-EB6EA7E8BEAD}"/>
                </a:ext>
              </a:extLst>
            </p:cNvPr>
            <p:cNvSpPr/>
            <p:nvPr/>
          </p:nvSpPr>
          <p:spPr>
            <a:xfrm>
              <a:off x="404695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6168;p71">
              <a:extLst>
                <a:ext uri="{FF2B5EF4-FFF2-40B4-BE49-F238E27FC236}">
                  <a16:creationId xmlns:a16="http://schemas.microsoft.com/office/drawing/2014/main" id="{20540C95-0827-4DFA-9D71-FB1D893115AC}"/>
                </a:ext>
              </a:extLst>
            </p:cNvPr>
            <p:cNvSpPr/>
            <p:nvPr/>
          </p:nvSpPr>
          <p:spPr>
            <a:xfrm>
              <a:off x="40469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6169;p71">
              <a:extLst>
                <a:ext uri="{FF2B5EF4-FFF2-40B4-BE49-F238E27FC236}">
                  <a16:creationId xmlns:a16="http://schemas.microsoft.com/office/drawing/2014/main" id="{C8485374-9A1F-474B-B6E0-5A3EAF320F20}"/>
                </a:ext>
              </a:extLst>
            </p:cNvPr>
            <p:cNvSpPr/>
            <p:nvPr/>
          </p:nvSpPr>
          <p:spPr>
            <a:xfrm>
              <a:off x="39709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6170;p71">
              <a:extLst>
                <a:ext uri="{FF2B5EF4-FFF2-40B4-BE49-F238E27FC236}">
                  <a16:creationId xmlns:a16="http://schemas.microsoft.com/office/drawing/2014/main" id="{4CF236CE-EB07-49EB-A8EC-02A5E46B0959}"/>
                </a:ext>
              </a:extLst>
            </p:cNvPr>
            <p:cNvSpPr/>
            <p:nvPr/>
          </p:nvSpPr>
          <p:spPr>
            <a:xfrm>
              <a:off x="39709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6171;p71">
              <a:extLst>
                <a:ext uri="{FF2B5EF4-FFF2-40B4-BE49-F238E27FC236}">
                  <a16:creationId xmlns:a16="http://schemas.microsoft.com/office/drawing/2014/main" id="{49E966DC-A58C-40B6-BFF7-45F3918891B8}"/>
                </a:ext>
              </a:extLst>
            </p:cNvPr>
            <p:cNvSpPr/>
            <p:nvPr/>
          </p:nvSpPr>
          <p:spPr>
            <a:xfrm>
              <a:off x="397095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6172;p71">
              <a:extLst>
                <a:ext uri="{FF2B5EF4-FFF2-40B4-BE49-F238E27FC236}">
                  <a16:creationId xmlns:a16="http://schemas.microsoft.com/office/drawing/2014/main" id="{FA8C7AA7-E47A-4B4A-84B0-C82D1376294A}"/>
                </a:ext>
              </a:extLst>
            </p:cNvPr>
            <p:cNvSpPr/>
            <p:nvPr/>
          </p:nvSpPr>
          <p:spPr>
            <a:xfrm>
              <a:off x="389472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6173;p71">
              <a:extLst>
                <a:ext uri="{FF2B5EF4-FFF2-40B4-BE49-F238E27FC236}">
                  <a16:creationId xmlns:a16="http://schemas.microsoft.com/office/drawing/2014/main" id="{CEEDC0A8-6AE1-4F86-9BD5-DFD0F87A83A9}"/>
                </a:ext>
              </a:extLst>
            </p:cNvPr>
            <p:cNvSpPr/>
            <p:nvPr/>
          </p:nvSpPr>
          <p:spPr>
            <a:xfrm>
              <a:off x="38947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6174;p71">
              <a:extLst>
                <a:ext uri="{FF2B5EF4-FFF2-40B4-BE49-F238E27FC236}">
                  <a16:creationId xmlns:a16="http://schemas.microsoft.com/office/drawing/2014/main" id="{9B31D0AB-AEB0-4819-928E-80FDF1C33FDD}"/>
                </a:ext>
              </a:extLst>
            </p:cNvPr>
            <p:cNvSpPr/>
            <p:nvPr/>
          </p:nvSpPr>
          <p:spPr>
            <a:xfrm>
              <a:off x="38947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6175;p71">
              <a:extLst>
                <a:ext uri="{FF2B5EF4-FFF2-40B4-BE49-F238E27FC236}">
                  <a16:creationId xmlns:a16="http://schemas.microsoft.com/office/drawing/2014/main" id="{FF29FEF4-5563-4C9D-9F11-0A38589BE3AE}"/>
                </a:ext>
              </a:extLst>
            </p:cNvPr>
            <p:cNvSpPr/>
            <p:nvPr/>
          </p:nvSpPr>
          <p:spPr>
            <a:xfrm>
              <a:off x="38947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6176;p71">
              <a:extLst>
                <a:ext uri="{FF2B5EF4-FFF2-40B4-BE49-F238E27FC236}">
                  <a16:creationId xmlns:a16="http://schemas.microsoft.com/office/drawing/2014/main" id="{6A4B025F-5A3C-424C-B87D-B437B78DA6AC}"/>
                </a:ext>
              </a:extLst>
            </p:cNvPr>
            <p:cNvSpPr/>
            <p:nvPr/>
          </p:nvSpPr>
          <p:spPr>
            <a:xfrm>
              <a:off x="38185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6177;p71">
              <a:extLst>
                <a:ext uri="{FF2B5EF4-FFF2-40B4-BE49-F238E27FC236}">
                  <a16:creationId xmlns:a16="http://schemas.microsoft.com/office/drawing/2014/main" id="{BB999C0C-38C0-4E32-9AD5-10272F2B2511}"/>
                </a:ext>
              </a:extLst>
            </p:cNvPr>
            <p:cNvSpPr/>
            <p:nvPr/>
          </p:nvSpPr>
          <p:spPr>
            <a:xfrm>
              <a:off x="38185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6178;p71">
              <a:extLst>
                <a:ext uri="{FF2B5EF4-FFF2-40B4-BE49-F238E27FC236}">
                  <a16:creationId xmlns:a16="http://schemas.microsoft.com/office/drawing/2014/main" id="{A42BF301-251A-47B8-98A7-200EA969B683}"/>
                </a:ext>
              </a:extLst>
            </p:cNvPr>
            <p:cNvSpPr/>
            <p:nvPr/>
          </p:nvSpPr>
          <p:spPr>
            <a:xfrm>
              <a:off x="381852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6179;p71">
              <a:extLst>
                <a:ext uri="{FF2B5EF4-FFF2-40B4-BE49-F238E27FC236}">
                  <a16:creationId xmlns:a16="http://schemas.microsoft.com/office/drawing/2014/main" id="{79AAD70A-5753-4813-BBF2-A28645484C8B}"/>
                </a:ext>
              </a:extLst>
            </p:cNvPr>
            <p:cNvSpPr/>
            <p:nvPr/>
          </p:nvSpPr>
          <p:spPr>
            <a:xfrm>
              <a:off x="38185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6180;p71">
              <a:extLst>
                <a:ext uri="{FF2B5EF4-FFF2-40B4-BE49-F238E27FC236}">
                  <a16:creationId xmlns:a16="http://schemas.microsoft.com/office/drawing/2014/main" id="{515C3236-B809-4DF5-8789-56AF9254B350}"/>
                </a:ext>
              </a:extLst>
            </p:cNvPr>
            <p:cNvSpPr/>
            <p:nvPr/>
          </p:nvSpPr>
          <p:spPr>
            <a:xfrm>
              <a:off x="38185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6181;p71">
              <a:extLst>
                <a:ext uri="{FF2B5EF4-FFF2-40B4-BE49-F238E27FC236}">
                  <a16:creationId xmlns:a16="http://schemas.microsoft.com/office/drawing/2014/main" id="{D40E2BAF-2D3B-4A2E-B1CB-9C1DF9F42FEA}"/>
                </a:ext>
              </a:extLst>
            </p:cNvPr>
            <p:cNvSpPr/>
            <p:nvPr/>
          </p:nvSpPr>
          <p:spPr>
            <a:xfrm>
              <a:off x="381852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6182;p71">
              <a:extLst>
                <a:ext uri="{FF2B5EF4-FFF2-40B4-BE49-F238E27FC236}">
                  <a16:creationId xmlns:a16="http://schemas.microsoft.com/office/drawing/2014/main" id="{FA817FCB-F827-43E8-912D-97BC46154D61}"/>
                </a:ext>
              </a:extLst>
            </p:cNvPr>
            <p:cNvSpPr/>
            <p:nvPr/>
          </p:nvSpPr>
          <p:spPr>
            <a:xfrm>
              <a:off x="38185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6183;p71">
              <a:extLst>
                <a:ext uri="{FF2B5EF4-FFF2-40B4-BE49-F238E27FC236}">
                  <a16:creationId xmlns:a16="http://schemas.microsoft.com/office/drawing/2014/main" id="{2695F8CE-B584-43E3-9EFD-013E4662A5B7}"/>
                </a:ext>
              </a:extLst>
            </p:cNvPr>
            <p:cNvSpPr/>
            <p:nvPr/>
          </p:nvSpPr>
          <p:spPr>
            <a:xfrm>
              <a:off x="38185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6184;p71">
              <a:extLst>
                <a:ext uri="{FF2B5EF4-FFF2-40B4-BE49-F238E27FC236}">
                  <a16:creationId xmlns:a16="http://schemas.microsoft.com/office/drawing/2014/main" id="{B835A83C-75D8-4512-996A-3298A52A09EF}"/>
                </a:ext>
              </a:extLst>
            </p:cNvPr>
            <p:cNvSpPr/>
            <p:nvPr/>
          </p:nvSpPr>
          <p:spPr>
            <a:xfrm>
              <a:off x="3742300" y="37803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6185;p71">
              <a:extLst>
                <a:ext uri="{FF2B5EF4-FFF2-40B4-BE49-F238E27FC236}">
                  <a16:creationId xmlns:a16="http://schemas.microsoft.com/office/drawing/2014/main" id="{781FEE51-BFBA-4215-A9B4-557AF6D43227}"/>
                </a:ext>
              </a:extLst>
            </p:cNvPr>
            <p:cNvSpPr/>
            <p:nvPr/>
          </p:nvSpPr>
          <p:spPr>
            <a:xfrm>
              <a:off x="37423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6186;p71">
              <a:extLst>
                <a:ext uri="{FF2B5EF4-FFF2-40B4-BE49-F238E27FC236}">
                  <a16:creationId xmlns:a16="http://schemas.microsoft.com/office/drawing/2014/main" id="{0D70B624-8748-4A87-814D-954342492357}"/>
                </a:ext>
              </a:extLst>
            </p:cNvPr>
            <p:cNvSpPr/>
            <p:nvPr/>
          </p:nvSpPr>
          <p:spPr>
            <a:xfrm>
              <a:off x="37423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6187;p71">
              <a:extLst>
                <a:ext uri="{FF2B5EF4-FFF2-40B4-BE49-F238E27FC236}">
                  <a16:creationId xmlns:a16="http://schemas.microsoft.com/office/drawing/2014/main" id="{9E8F36DE-2909-45B6-B202-D475B130C39C}"/>
                </a:ext>
              </a:extLst>
            </p:cNvPr>
            <p:cNvSpPr/>
            <p:nvPr/>
          </p:nvSpPr>
          <p:spPr>
            <a:xfrm>
              <a:off x="37423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6188;p71">
              <a:extLst>
                <a:ext uri="{FF2B5EF4-FFF2-40B4-BE49-F238E27FC236}">
                  <a16:creationId xmlns:a16="http://schemas.microsoft.com/office/drawing/2014/main" id="{1FA8ED54-7C2B-4AE5-91BC-300C87074634}"/>
                </a:ext>
              </a:extLst>
            </p:cNvPr>
            <p:cNvSpPr/>
            <p:nvPr/>
          </p:nvSpPr>
          <p:spPr>
            <a:xfrm>
              <a:off x="37421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6189;p71">
              <a:extLst>
                <a:ext uri="{FF2B5EF4-FFF2-40B4-BE49-F238E27FC236}">
                  <a16:creationId xmlns:a16="http://schemas.microsoft.com/office/drawing/2014/main" id="{5CDA9900-A0E8-47BB-8FFC-1C81787A844A}"/>
                </a:ext>
              </a:extLst>
            </p:cNvPr>
            <p:cNvSpPr/>
            <p:nvPr/>
          </p:nvSpPr>
          <p:spPr>
            <a:xfrm>
              <a:off x="37423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6190;p71">
              <a:extLst>
                <a:ext uri="{FF2B5EF4-FFF2-40B4-BE49-F238E27FC236}">
                  <a16:creationId xmlns:a16="http://schemas.microsoft.com/office/drawing/2014/main" id="{D923B2C8-CEDF-491D-9735-3375A64C5AA0}"/>
                </a:ext>
              </a:extLst>
            </p:cNvPr>
            <p:cNvSpPr/>
            <p:nvPr/>
          </p:nvSpPr>
          <p:spPr>
            <a:xfrm>
              <a:off x="3665950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6191;p71">
              <a:extLst>
                <a:ext uri="{FF2B5EF4-FFF2-40B4-BE49-F238E27FC236}">
                  <a16:creationId xmlns:a16="http://schemas.microsoft.com/office/drawing/2014/main" id="{F78011AF-B145-4E22-B693-FE86E309BD0C}"/>
                </a:ext>
              </a:extLst>
            </p:cNvPr>
            <p:cNvSpPr/>
            <p:nvPr/>
          </p:nvSpPr>
          <p:spPr>
            <a:xfrm>
              <a:off x="366610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6192;p71">
              <a:extLst>
                <a:ext uri="{FF2B5EF4-FFF2-40B4-BE49-F238E27FC236}">
                  <a16:creationId xmlns:a16="http://schemas.microsoft.com/office/drawing/2014/main" id="{8EE8159B-5212-403E-8937-AA02F3C79BF4}"/>
                </a:ext>
              </a:extLst>
            </p:cNvPr>
            <p:cNvSpPr/>
            <p:nvPr/>
          </p:nvSpPr>
          <p:spPr>
            <a:xfrm>
              <a:off x="366610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6193;p71">
              <a:extLst>
                <a:ext uri="{FF2B5EF4-FFF2-40B4-BE49-F238E27FC236}">
                  <a16:creationId xmlns:a16="http://schemas.microsoft.com/office/drawing/2014/main" id="{F3E1E446-1985-473B-A563-66FF6A305E4D}"/>
                </a:ext>
              </a:extLst>
            </p:cNvPr>
            <p:cNvSpPr/>
            <p:nvPr/>
          </p:nvSpPr>
          <p:spPr>
            <a:xfrm>
              <a:off x="358987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6194;p71">
              <a:extLst>
                <a:ext uri="{FF2B5EF4-FFF2-40B4-BE49-F238E27FC236}">
                  <a16:creationId xmlns:a16="http://schemas.microsoft.com/office/drawing/2014/main" id="{B4792ED5-DB56-4B87-943B-0CD72FAD5517}"/>
                </a:ext>
              </a:extLst>
            </p:cNvPr>
            <p:cNvSpPr/>
            <p:nvPr/>
          </p:nvSpPr>
          <p:spPr>
            <a:xfrm>
              <a:off x="35898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6195;p71">
              <a:extLst>
                <a:ext uri="{FF2B5EF4-FFF2-40B4-BE49-F238E27FC236}">
                  <a16:creationId xmlns:a16="http://schemas.microsoft.com/office/drawing/2014/main" id="{431FE190-4589-4E2C-AA11-A7D082959A40}"/>
                </a:ext>
              </a:extLst>
            </p:cNvPr>
            <p:cNvSpPr/>
            <p:nvPr/>
          </p:nvSpPr>
          <p:spPr>
            <a:xfrm>
              <a:off x="35898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6196;p71">
              <a:extLst>
                <a:ext uri="{FF2B5EF4-FFF2-40B4-BE49-F238E27FC236}">
                  <a16:creationId xmlns:a16="http://schemas.microsoft.com/office/drawing/2014/main" id="{856391A7-1198-4687-B55E-2CDF585C55F4}"/>
                </a:ext>
              </a:extLst>
            </p:cNvPr>
            <p:cNvSpPr/>
            <p:nvPr/>
          </p:nvSpPr>
          <p:spPr>
            <a:xfrm>
              <a:off x="35136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6197;p71">
              <a:extLst>
                <a:ext uri="{FF2B5EF4-FFF2-40B4-BE49-F238E27FC236}">
                  <a16:creationId xmlns:a16="http://schemas.microsoft.com/office/drawing/2014/main" id="{14A983F3-6C6D-42CE-9868-36C8F65493C7}"/>
                </a:ext>
              </a:extLst>
            </p:cNvPr>
            <p:cNvSpPr/>
            <p:nvPr/>
          </p:nvSpPr>
          <p:spPr>
            <a:xfrm>
              <a:off x="35136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6198;p71">
              <a:extLst>
                <a:ext uri="{FF2B5EF4-FFF2-40B4-BE49-F238E27FC236}">
                  <a16:creationId xmlns:a16="http://schemas.microsoft.com/office/drawing/2014/main" id="{E45258F9-E358-4D4C-8113-30919806E470}"/>
                </a:ext>
              </a:extLst>
            </p:cNvPr>
            <p:cNvSpPr/>
            <p:nvPr/>
          </p:nvSpPr>
          <p:spPr>
            <a:xfrm>
              <a:off x="35136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6199;p71">
              <a:extLst>
                <a:ext uri="{FF2B5EF4-FFF2-40B4-BE49-F238E27FC236}">
                  <a16:creationId xmlns:a16="http://schemas.microsoft.com/office/drawing/2014/main" id="{1EEFAD8B-1A1C-4049-96F7-0FFB54146748}"/>
                </a:ext>
              </a:extLst>
            </p:cNvPr>
            <p:cNvSpPr/>
            <p:nvPr/>
          </p:nvSpPr>
          <p:spPr>
            <a:xfrm>
              <a:off x="343745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6200;p71">
              <a:extLst>
                <a:ext uri="{FF2B5EF4-FFF2-40B4-BE49-F238E27FC236}">
                  <a16:creationId xmlns:a16="http://schemas.microsoft.com/office/drawing/2014/main" id="{D521E39E-D587-4130-8805-40361756DE81}"/>
                </a:ext>
              </a:extLst>
            </p:cNvPr>
            <p:cNvSpPr/>
            <p:nvPr/>
          </p:nvSpPr>
          <p:spPr>
            <a:xfrm>
              <a:off x="343745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6201;p71">
              <a:extLst>
                <a:ext uri="{FF2B5EF4-FFF2-40B4-BE49-F238E27FC236}">
                  <a16:creationId xmlns:a16="http://schemas.microsoft.com/office/drawing/2014/main" id="{45E1CB5C-3C4A-40B7-ADB7-6A58703FCB43}"/>
                </a:ext>
              </a:extLst>
            </p:cNvPr>
            <p:cNvSpPr/>
            <p:nvPr/>
          </p:nvSpPr>
          <p:spPr>
            <a:xfrm>
              <a:off x="343745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6202;p71">
              <a:extLst>
                <a:ext uri="{FF2B5EF4-FFF2-40B4-BE49-F238E27FC236}">
                  <a16:creationId xmlns:a16="http://schemas.microsoft.com/office/drawing/2014/main" id="{17CBFF78-8B28-4E09-B128-2B52DEBA9D92}"/>
                </a:ext>
              </a:extLst>
            </p:cNvPr>
            <p:cNvSpPr/>
            <p:nvPr/>
          </p:nvSpPr>
          <p:spPr>
            <a:xfrm>
              <a:off x="34374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6203;p71">
              <a:extLst>
                <a:ext uri="{FF2B5EF4-FFF2-40B4-BE49-F238E27FC236}">
                  <a16:creationId xmlns:a16="http://schemas.microsoft.com/office/drawing/2014/main" id="{959A3132-0227-4C51-8687-B87BB02D8112}"/>
                </a:ext>
              </a:extLst>
            </p:cNvPr>
            <p:cNvSpPr/>
            <p:nvPr/>
          </p:nvSpPr>
          <p:spPr>
            <a:xfrm>
              <a:off x="336145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6204;p71">
              <a:extLst>
                <a:ext uri="{FF2B5EF4-FFF2-40B4-BE49-F238E27FC236}">
                  <a16:creationId xmlns:a16="http://schemas.microsoft.com/office/drawing/2014/main" id="{094FB6B6-4AC0-46A9-B30D-0136066C73A8}"/>
                </a:ext>
              </a:extLst>
            </p:cNvPr>
            <p:cNvSpPr/>
            <p:nvPr/>
          </p:nvSpPr>
          <p:spPr>
            <a:xfrm>
              <a:off x="336145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6205;p71">
              <a:extLst>
                <a:ext uri="{FF2B5EF4-FFF2-40B4-BE49-F238E27FC236}">
                  <a16:creationId xmlns:a16="http://schemas.microsoft.com/office/drawing/2014/main" id="{99773963-277F-4C0B-AF7F-B95B295140C9}"/>
                </a:ext>
              </a:extLst>
            </p:cNvPr>
            <p:cNvSpPr/>
            <p:nvPr/>
          </p:nvSpPr>
          <p:spPr>
            <a:xfrm>
              <a:off x="336145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6206;p71">
              <a:extLst>
                <a:ext uri="{FF2B5EF4-FFF2-40B4-BE49-F238E27FC236}">
                  <a16:creationId xmlns:a16="http://schemas.microsoft.com/office/drawing/2014/main" id="{323D8FBF-CC95-4E4E-9860-3C3590F346D5}"/>
                </a:ext>
              </a:extLst>
            </p:cNvPr>
            <p:cNvSpPr/>
            <p:nvPr/>
          </p:nvSpPr>
          <p:spPr>
            <a:xfrm>
              <a:off x="33614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6207;p71">
              <a:extLst>
                <a:ext uri="{FF2B5EF4-FFF2-40B4-BE49-F238E27FC236}">
                  <a16:creationId xmlns:a16="http://schemas.microsoft.com/office/drawing/2014/main" id="{FB853B76-3829-46D1-88AF-738F691A566D}"/>
                </a:ext>
              </a:extLst>
            </p:cNvPr>
            <p:cNvSpPr/>
            <p:nvPr/>
          </p:nvSpPr>
          <p:spPr>
            <a:xfrm>
              <a:off x="32852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6208;p71">
              <a:extLst>
                <a:ext uri="{FF2B5EF4-FFF2-40B4-BE49-F238E27FC236}">
                  <a16:creationId xmlns:a16="http://schemas.microsoft.com/office/drawing/2014/main" id="{5464E4CE-C495-4009-84E2-AE9C6214FCD6}"/>
                </a:ext>
              </a:extLst>
            </p:cNvPr>
            <p:cNvSpPr/>
            <p:nvPr/>
          </p:nvSpPr>
          <p:spPr>
            <a:xfrm>
              <a:off x="32852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6209;p71">
              <a:extLst>
                <a:ext uri="{FF2B5EF4-FFF2-40B4-BE49-F238E27FC236}">
                  <a16:creationId xmlns:a16="http://schemas.microsoft.com/office/drawing/2014/main" id="{3FB82566-8EED-4845-8E62-FF075C04F585}"/>
                </a:ext>
              </a:extLst>
            </p:cNvPr>
            <p:cNvSpPr/>
            <p:nvPr/>
          </p:nvSpPr>
          <p:spPr>
            <a:xfrm>
              <a:off x="32852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6210;p71">
              <a:extLst>
                <a:ext uri="{FF2B5EF4-FFF2-40B4-BE49-F238E27FC236}">
                  <a16:creationId xmlns:a16="http://schemas.microsoft.com/office/drawing/2014/main" id="{A03528CD-E02A-4FB1-90BF-99D5A701BF72}"/>
                </a:ext>
              </a:extLst>
            </p:cNvPr>
            <p:cNvSpPr/>
            <p:nvPr/>
          </p:nvSpPr>
          <p:spPr>
            <a:xfrm>
              <a:off x="32852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6211;p71">
              <a:extLst>
                <a:ext uri="{FF2B5EF4-FFF2-40B4-BE49-F238E27FC236}">
                  <a16:creationId xmlns:a16="http://schemas.microsoft.com/office/drawing/2014/main" id="{F14ABE72-A3DA-430F-BC76-C939B5735191}"/>
                </a:ext>
              </a:extLst>
            </p:cNvPr>
            <p:cNvSpPr/>
            <p:nvPr/>
          </p:nvSpPr>
          <p:spPr>
            <a:xfrm>
              <a:off x="3209025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6212;p71">
              <a:extLst>
                <a:ext uri="{FF2B5EF4-FFF2-40B4-BE49-F238E27FC236}">
                  <a16:creationId xmlns:a16="http://schemas.microsoft.com/office/drawing/2014/main" id="{912CC652-B608-466C-85DA-EFF65E096938}"/>
                </a:ext>
              </a:extLst>
            </p:cNvPr>
            <p:cNvSpPr/>
            <p:nvPr/>
          </p:nvSpPr>
          <p:spPr>
            <a:xfrm>
              <a:off x="3209025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6213;p71">
              <a:extLst>
                <a:ext uri="{FF2B5EF4-FFF2-40B4-BE49-F238E27FC236}">
                  <a16:creationId xmlns:a16="http://schemas.microsoft.com/office/drawing/2014/main" id="{86BD3DE4-6A87-4439-B646-0133689A58AF}"/>
                </a:ext>
              </a:extLst>
            </p:cNvPr>
            <p:cNvSpPr/>
            <p:nvPr/>
          </p:nvSpPr>
          <p:spPr>
            <a:xfrm>
              <a:off x="3209025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6214;p71">
              <a:extLst>
                <a:ext uri="{FF2B5EF4-FFF2-40B4-BE49-F238E27FC236}">
                  <a16:creationId xmlns:a16="http://schemas.microsoft.com/office/drawing/2014/main" id="{4CAE7BA8-69D5-42EF-9B3C-BC81F62BBCC9}"/>
                </a:ext>
              </a:extLst>
            </p:cNvPr>
            <p:cNvSpPr/>
            <p:nvPr/>
          </p:nvSpPr>
          <p:spPr>
            <a:xfrm>
              <a:off x="320902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6215;p71">
              <a:extLst>
                <a:ext uri="{FF2B5EF4-FFF2-40B4-BE49-F238E27FC236}">
                  <a16:creationId xmlns:a16="http://schemas.microsoft.com/office/drawing/2014/main" id="{14B59BC9-E0A3-43BE-B3BB-5662C8E9516E}"/>
                </a:ext>
              </a:extLst>
            </p:cNvPr>
            <p:cNvSpPr/>
            <p:nvPr/>
          </p:nvSpPr>
          <p:spPr>
            <a:xfrm>
              <a:off x="320902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6216;p71">
              <a:extLst>
                <a:ext uri="{FF2B5EF4-FFF2-40B4-BE49-F238E27FC236}">
                  <a16:creationId xmlns:a16="http://schemas.microsoft.com/office/drawing/2014/main" id="{82F990AA-7767-43D5-9D04-F7D4AEF9E30B}"/>
                </a:ext>
              </a:extLst>
            </p:cNvPr>
            <p:cNvSpPr/>
            <p:nvPr/>
          </p:nvSpPr>
          <p:spPr>
            <a:xfrm>
              <a:off x="419940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6217;p71">
              <a:extLst>
                <a:ext uri="{FF2B5EF4-FFF2-40B4-BE49-F238E27FC236}">
                  <a16:creationId xmlns:a16="http://schemas.microsoft.com/office/drawing/2014/main" id="{C10D41D2-4D08-438A-9A19-FB43635F5312}"/>
                </a:ext>
              </a:extLst>
            </p:cNvPr>
            <p:cNvSpPr/>
            <p:nvPr/>
          </p:nvSpPr>
          <p:spPr>
            <a:xfrm>
              <a:off x="3132800" y="11143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6218;p71">
              <a:extLst>
                <a:ext uri="{FF2B5EF4-FFF2-40B4-BE49-F238E27FC236}">
                  <a16:creationId xmlns:a16="http://schemas.microsoft.com/office/drawing/2014/main" id="{2400D42A-7399-4C4F-A076-5489A4E1BF8B}"/>
                </a:ext>
              </a:extLst>
            </p:cNvPr>
            <p:cNvSpPr/>
            <p:nvPr/>
          </p:nvSpPr>
          <p:spPr>
            <a:xfrm>
              <a:off x="305680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6219;p71">
              <a:extLst>
                <a:ext uri="{FF2B5EF4-FFF2-40B4-BE49-F238E27FC236}">
                  <a16:creationId xmlns:a16="http://schemas.microsoft.com/office/drawing/2014/main" id="{6355BD9F-7759-48D9-9575-D9C2B1A7600E}"/>
                </a:ext>
              </a:extLst>
            </p:cNvPr>
            <p:cNvSpPr/>
            <p:nvPr/>
          </p:nvSpPr>
          <p:spPr>
            <a:xfrm>
              <a:off x="43516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6220;p71">
              <a:extLst>
                <a:ext uri="{FF2B5EF4-FFF2-40B4-BE49-F238E27FC236}">
                  <a16:creationId xmlns:a16="http://schemas.microsoft.com/office/drawing/2014/main" id="{10EB4B59-F5D3-44CC-A666-640C8A92A559}"/>
                </a:ext>
              </a:extLst>
            </p:cNvPr>
            <p:cNvSpPr/>
            <p:nvPr/>
          </p:nvSpPr>
          <p:spPr>
            <a:xfrm>
              <a:off x="43516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6221;p71">
              <a:extLst>
                <a:ext uri="{FF2B5EF4-FFF2-40B4-BE49-F238E27FC236}">
                  <a16:creationId xmlns:a16="http://schemas.microsoft.com/office/drawing/2014/main" id="{405FEB69-D1CB-42FF-97AF-D78DE18226BC}"/>
                </a:ext>
              </a:extLst>
            </p:cNvPr>
            <p:cNvSpPr/>
            <p:nvPr/>
          </p:nvSpPr>
          <p:spPr>
            <a:xfrm>
              <a:off x="43516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6222;p71">
              <a:extLst>
                <a:ext uri="{FF2B5EF4-FFF2-40B4-BE49-F238E27FC236}">
                  <a16:creationId xmlns:a16="http://schemas.microsoft.com/office/drawing/2014/main" id="{E99E4BBF-4902-4ECC-906F-1A020331BC6A}"/>
                </a:ext>
              </a:extLst>
            </p:cNvPr>
            <p:cNvSpPr/>
            <p:nvPr/>
          </p:nvSpPr>
          <p:spPr>
            <a:xfrm>
              <a:off x="4351600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6223;p71">
              <a:extLst>
                <a:ext uri="{FF2B5EF4-FFF2-40B4-BE49-F238E27FC236}">
                  <a16:creationId xmlns:a16="http://schemas.microsoft.com/office/drawing/2014/main" id="{558527F7-E81D-47B7-A257-63654C5F7113}"/>
                </a:ext>
              </a:extLst>
            </p:cNvPr>
            <p:cNvSpPr/>
            <p:nvPr/>
          </p:nvSpPr>
          <p:spPr>
            <a:xfrm>
              <a:off x="43516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6224;p71">
              <a:extLst>
                <a:ext uri="{FF2B5EF4-FFF2-40B4-BE49-F238E27FC236}">
                  <a16:creationId xmlns:a16="http://schemas.microsoft.com/office/drawing/2014/main" id="{0E53026D-A680-4D58-A766-F5FE245BEE1E}"/>
                </a:ext>
              </a:extLst>
            </p:cNvPr>
            <p:cNvSpPr/>
            <p:nvPr/>
          </p:nvSpPr>
          <p:spPr>
            <a:xfrm>
              <a:off x="43516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6225;p71">
              <a:extLst>
                <a:ext uri="{FF2B5EF4-FFF2-40B4-BE49-F238E27FC236}">
                  <a16:creationId xmlns:a16="http://schemas.microsoft.com/office/drawing/2014/main" id="{65060B04-5D21-4439-9E20-D9B3039696B8}"/>
                </a:ext>
              </a:extLst>
            </p:cNvPr>
            <p:cNvSpPr/>
            <p:nvPr/>
          </p:nvSpPr>
          <p:spPr>
            <a:xfrm>
              <a:off x="43516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6226;p71">
              <a:extLst>
                <a:ext uri="{FF2B5EF4-FFF2-40B4-BE49-F238E27FC236}">
                  <a16:creationId xmlns:a16="http://schemas.microsoft.com/office/drawing/2014/main" id="{1DC81DD5-26A4-4562-9FE0-AE0AAD7DBE8D}"/>
                </a:ext>
              </a:extLst>
            </p:cNvPr>
            <p:cNvSpPr/>
            <p:nvPr/>
          </p:nvSpPr>
          <p:spPr>
            <a:xfrm>
              <a:off x="3970950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6227;p71">
              <a:extLst>
                <a:ext uri="{FF2B5EF4-FFF2-40B4-BE49-F238E27FC236}">
                  <a16:creationId xmlns:a16="http://schemas.microsoft.com/office/drawing/2014/main" id="{E9205C9A-DC4A-4C35-91C2-F9A8AF5D4F51}"/>
                </a:ext>
              </a:extLst>
            </p:cNvPr>
            <p:cNvSpPr/>
            <p:nvPr/>
          </p:nvSpPr>
          <p:spPr>
            <a:xfrm>
              <a:off x="39709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6228;p71">
              <a:extLst>
                <a:ext uri="{FF2B5EF4-FFF2-40B4-BE49-F238E27FC236}">
                  <a16:creationId xmlns:a16="http://schemas.microsoft.com/office/drawing/2014/main" id="{1447F289-16ED-4691-89CA-184A12DE29A6}"/>
                </a:ext>
              </a:extLst>
            </p:cNvPr>
            <p:cNvSpPr/>
            <p:nvPr/>
          </p:nvSpPr>
          <p:spPr>
            <a:xfrm>
              <a:off x="36661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6229;p71">
              <a:extLst>
                <a:ext uri="{FF2B5EF4-FFF2-40B4-BE49-F238E27FC236}">
                  <a16:creationId xmlns:a16="http://schemas.microsoft.com/office/drawing/2014/main" id="{6116546A-9F67-4003-A92C-38D7965075BF}"/>
                </a:ext>
              </a:extLst>
            </p:cNvPr>
            <p:cNvSpPr/>
            <p:nvPr/>
          </p:nvSpPr>
          <p:spPr>
            <a:xfrm>
              <a:off x="37423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6230;p71">
              <a:extLst>
                <a:ext uri="{FF2B5EF4-FFF2-40B4-BE49-F238E27FC236}">
                  <a16:creationId xmlns:a16="http://schemas.microsoft.com/office/drawing/2014/main" id="{BF7896FD-86F1-4DBB-90BD-EB09B2200EAE}"/>
                </a:ext>
              </a:extLst>
            </p:cNvPr>
            <p:cNvSpPr/>
            <p:nvPr/>
          </p:nvSpPr>
          <p:spPr>
            <a:xfrm>
              <a:off x="37423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6231;p71">
              <a:extLst>
                <a:ext uri="{FF2B5EF4-FFF2-40B4-BE49-F238E27FC236}">
                  <a16:creationId xmlns:a16="http://schemas.microsoft.com/office/drawing/2014/main" id="{B9EBC1E9-5E6A-4D54-B7B8-ABA6F7BF921D}"/>
                </a:ext>
              </a:extLst>
            </p:cNvPr>
            <p:cNvSpPr/>
            <p:nvPr/>
          </p:nvSpPr>
          <p:spPr>
            <a:xfrm>
              <a:off x="38185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6232;p71">
              <a:extLst>
                <a:ext uri="{FF2B5EF4-FFF2-40B4-BE49-F238E27FC236}">
                  <a16:creationId xmlns:a16="http://schemas.microsoft.com/office/drawing/2014/main" id="{6E71C710-32C9-4084-8DA4-8559F07CFFB2}"/>
                </a:ext>
              </a:extLst>
            </p:cNvPr>
            <p:cNvSpPr/>
            <p:nvPr/>
          </p:nvSpPr>
          <p:spPr>
            <a:xfrm>
              <a:off x="38947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6233;p71">
              <a:extLst>
                <a:ext uri="{FF2B5EF4-FFF2-40B4-BE49-F238E27FC236}">
                  <a16:creationId xmlns:a16="http://schemas.microsoft.com/office/drawing/2014/main" id="{F7B30632-0006-4FFF-9624-2DBDD3CF1A03}"/>
                </a:ext>
              </a:extLst>
            </p:cNvPr>
            <p:cNvSpPr/>
            <p:nvPr/>
          </p:nvSpPr>
          <p:spPr>
            <a:xfrm>
              <a:off x="38947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6234;p71">
              <a:extLst>
                <a:ext uri="{FF2B5EF4-FFF2-40B4-BE49-F238E27FC236}">
                  <a16:creationId xmlns:a16="http://schemas.microsoft.com/office/drawing/2014/main" id="{53252102-755D-4714-9686-CB3B51957894}"/>
                </a:ext>
              </a:extLst>
            </p:cNvPr>
            <p:cNvSpPr/>
            <p:nvPr/>
          </p:nvSpPr>
          <p:spPr>
            <a:xfrm>
              <a:off x="39709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6235;p71">
              <a:extLst>
                <a:ext uri="{FF2B5EF4-FFF2-40B4-BE49-F238E27FC236}">
                  <a16:creationId xmlns:a16="http://schemas.microsoft.com/office/drawing/2014/main" id="{89265B67-811F-41B1-BA0F-502AC362E7F4}"/>
                </a:ext>
              </a:extLst>
            </p:cNvPr>
            <p:cNvSpPr/>
            <p:nvPr/>
          </p:nvSpPr>
          <p:spPr>
            <a:xfrm>
              <a:off x="39709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6236;p71">
              <a:extLst>
                <a:ext uri="{FF2B5EF4-FFF2-40B4-BE49-F238E27FC236}">
                  <a16:creationId xmlns:a16="http://schemas.microsoft.com/office/drawing/2014/main" id="{B9DB2D00-2753-46BD-A1AD-03F573F17211}"/>
                </a:ext>
              </a:extLst>
            </p:cNvPr>
            <p:cNvSpPr/>
            <p:nvPr/>
          </p:nvSpPr>
          <p:spPr>
            <a:xfrm>
              <a:off x="40469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6237;p71">
              <a:extLst>
                <a:ext uri="{FF2B5EF4-FFF2-40B4-BE49-F238E27FC236}">
                  <a16:creationId xmlns:a16="http://schemas.microsoft.com/office/drawing/2014/main" id="{91E01B50-25B1-4DBE-8366-5A6227783D8B}"/>
                </a:ext>
              </a:extLst>
            </p:cNvPr>
            <p:cNvSpPr/>
            <p:nvPr/>
          </p:nvSpPr>
          <p:spPr>
            <a:xfrm>
              <a:off x="404695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6238;p71">
              <a:extLst>
                <a:ext uri="{FF2B5EF4-FFF2-40B4-BE49-F238E27FC236}">
                  <a16:creationId xmlns:a16="http://schemas.microsoft.com/office/drawing/2014/main" id="{2C2E4269-D05A-457C-AA83-2347C6B415C4}"/>
                </a:ext>
              </a:extLst>
            </p:cNvPr>
            <p:cNvSpPr/>
            <p:nvPr/>
          </p:nvSpPr>
          <p:spPr>
            <a:xfrm>
              <a:off x="40469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6239;p71">
              <a:extLst>
                <a:ext uri="{FF2B5EF4-FFF2-40B4-BE49-F238E27FC236}">
                  <a16:creationId xmlns:a16="http://schemas.microsoft.com/office/drawing/2014/main" id="{4F50C138-6472-4407-8EEA-02F8450458C0}"/>
                </a:ext>
              </a:extLst>
            </p:cNvPr>
            <p:cNvSpPr/>
            <p:nvPr/>
          </p:nvSpPr>
          <p:spPr>
            <a:xfrm>
              <a:off x="40469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6240;p71">
              <a:extLst>
                <a:ext uri="{FF2B5EF4-FFF2-40B4-BE49-F238E27FC236}">
                  <a16:creationId xmlns:a16="http://schemas.microsoft.com/office/drawing/2014/main" id="{AE3D479F-4B1D-40D8-878F-9E7CB8AA40C6}"/>
                </a:ext>
              </a:extLst>
            </p:cNvPr>
            <p:cNvSpPr/>
            <p:nvPr/>
          </p:nvSpPr>
          <p:spPr>
            <a:xfrm>
              <a:off x="41231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6241;p71">
              <a:extLst>
                <a:ext uri="{FF2B5EF4-FFF2-40B4-BE49-F238E27FC236}">
                  <a16:creationId xmlns:a16="http://schemas.microsoft.com/office/drawing/2014/main" id="{A7912AD0-280B-4252-82A2-ADDE005F291C}"/>
                </a:ext>
              </a:extLst>
            </p:cNvPr>
            <p:cNvSpPr/>
            <p:nvPr/>
          </p:nvSpPr>
          <p:spPr>
            <a:xfrm>
              <a:off x="41231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6242;p71">
              <a:extLst>
                <a:ext uri="{FF2B5EF4-FFF2-40B4-BE49-F238E27FC236}">
                  <a16:creationId xmlns:a16="http://schemas.microsoft.com/office/drawing/2014/main" id="{C13F887F-1A6E-4211-8406-1AEAAAF217F9}"/>
                </a:ext>
              </a:extLst>
            </p:cNvPr>
            <p:cNvSpPr/>
            <p:nvPr/>
          </p:nvSpPr>
          <p:spPr>
            <a:xfrm>
              <a:off x="4123175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6243;p71">
              <a:extLst>
                <a:ext uri="{FF2B5EF4-FFF2-40B4-BE49-F238E27FC236}">
                  <a16:creationId xmlns:a16="http://schemas.microsoft.com/office/drawing/2014/main" id="{A9CFADDE-F170-4233-8AC5-BDDBEEE86027}"/>
                </a:ext>
              </a:extLst>
            </p:cNvPr>
            <p:cNvSpPr/>
            <p:nvPr/>
          </p:nvSpPr>
          <p:spPr>
            <a:xfrm>
              <a:off x="41231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6244;p71">
              <a:extLst>
                <a:ext uri="{FF2B5EF4-FFF2-40B4-BE49-F238E27FC236}">
                  <a16:creationId xmlns:a16="http://schemas.microsoft.com/office/drawing/2014/main" id="{C750E97F-0965-4278-9046-283CDED02E8F}"/>
                </a:ext>
              </a:extLst>
            </p:cNvPr>
            <p:cNvSpPr/>
            <p:nvPr/>
          </p:nvSpPr>
          <p:spPr>
            <a:xfrm>
              <a:off x="41231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6245;p71">
              <a:extLst>
                <a:ext uri="{FF2B5EF4-FFF2-40B4-BE49-F238E27FC236}">
                  <a16:creationId xmlns:a16="http://schemas.microsoft.com/office/drawing/2014/main" id="{B3801067-92BB-4F6C-BFB9-023B47A57099}"/>
                </a:ext>
              </a:extLst>
            </p:cNvPr>
            <p:cNvSpPr/>
            <p:nvPr/>
          </p:nvSpPr>
          <p:spPr>
            <a:xfrm>
              <a:off x="41231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6246;p71">
              <a:extLst>
                <a:ext uri="{FF2B5EF4-FFF2-40B4-BE49-F238E27FC236}">
                  <a16:creationId xmlns:a16="http://schemas.microsoft.com/office/drawing/2014/main" id="{B60F9ECC-A5D1-44DF-8368-D5549EDCC310}"/>
                </a:ext>
              </a:extLst>
            </p:cNvPr>
            <p:cNvSpPr/>
            <p:nvPr/>
          </p:nvSpPr>
          <p:spPr>
            <a:xfrm>
              <a:off x="41994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6247;p71">
              <a:extLst>
                <a:ext uri="{FF2B5EF4-FFF2-40B4-BE49-F238E27FC236}">
                  <a16:creationId xmlns:a16="http://schemas.microsoft.com/office/drawing/2014/main" id="{48F7595F-BE38-4502-8CE1-6F0DC889E822}"/>
                </a:ext>
              </a:extLst>
            </p:cNvPr>
            <p:cNvSpPr/>
            <p:nvPr/>
          </p:nvSpPr>
          <p:spPr>
            <a:xfrm>
              <a:off x="41994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6248;p71">
              <a:extLst>
                <a:ext uri="{FF2B5EF4-FFF2-40B4-BE49-F238E27FC236}">
                  <a16:creationId xmlns:a16="http://schemas.microsoft.com/office/drawing/2014/main" id="{D4E38515-B4A1-4C16-8A0B-D942F10CD971}"/>
                </a:ext>
              </a:extLst>
            </p:cNvPr>
            <p:cNvSpPr/>
            <p:nvPr/>
          </p:nvSpPr>
          <p:spPr>
            <a:xfrm>
              <a:off x="41994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6249;p71">
              <a:extLst>
                <a:ext uri="{FF2B5EF4-FFF2-40B4-BE49-F238E27FC236}">
                  <a16:creationId xmlns:a16="http://schemas.microsoft.com/office/drawing/2014/main" id="{E46B3B04-9490-4FE6-8086-368069DBEFEB}"/>
                </a:ext>
              </a:extLst>
            </p:cNvPr>
            <p:cNvSpPr/>
            <p:nvPr/>
          </p:nvSpPr>
          <p:spPr>
            <a:xfrm>
              <a:off x="41994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6250;p71">
              <a:extLst>
                <a:ext uri="{FF2B5EF4-FFF2-40B4-BE49-F238E27FC236}">
                  <a16:creationId xmlns:a16="http://schemas.microsoft.com/office/drawing/2014/main" id="{E8D20CED-0DE7-46F3-9098-6E6C90C3E6E4}"/>
                </a:ext>
              </a:extLst>
            </p:cNvPr>
            <p:cNvSpPr/>
            <p:nvPr/>
          </p:nvSpPr>
          <p:spPr>
            <a:xfrm>
              <a:off x="41994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6251;p71">
              <a:extLst>
                <a:ext uri="{FF2B5EF4-FFF2-40B4-BE49-F238E27FC236}">
                  <a16:creationId xmlns:a16="http://schemas.microsoft.com/office/drawing/2014/main" id="{44A12D44-4C51-4922-B308-80DB4812717D}"/>
                </a:ext>
              </a:extLst>
            </p:cNvPr>
            <p:cNvSpPr/>
            <p:nvPr/>
          </p:nvSpPr>
          <p:spPr>
            <a:xfrm>
              <a:off x="41994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6252;p71">
              <a:extLst>
                <a:ext uri="{FF2B5EF4-FFF2-40B4-BE49-F238E27FC236}">
                  <a16:creationId xmlns:a16="http://schemas.microsoft.com/office/drawing/2014/main" id="{36EC7D6C-0E89-47C0-990B-A12CD4D11C68}"/>
                </a:ext>
              </a:extLst>
            </p:cNvPr>
            <p:cNvSpPr/>
            <p:nvPr/>
          </p:nvSpPr>
          <p:spPr>
            <a:xfrm>
              <a:off x="419940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6253;p71">
              <a:extLst>
                <a:ext uri="{FF2B5EF4-FFF2-40B4-BE49-F238E27FC236}">
                  <a16:creationId xmlns:a16="http://schemas.microsoft.com/office/drawing/2014/main" id="{CEBD8B66-38BC-479C-A915-CFD55B3494FB}"/>
                </a:ext>
              </a:extLst>
            </p:cNvPr>
            <p:cNvSpPr/>
            <p:nvPr/>
          </p:nvSpPr>
          <p:spPr>
            <a:xfrm>
              <a:off x="42756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6254;p71">
              <a:extLst>
                <a:ext uri="{FF2B5EF4-FFF2-40B4-BE49-F238E27FC236}">
                  <a16:creationId xmlns:a16="http://schemas.microsoft.com/office/drawing/2014/main" id="{97288050-CDAD-47E5-81B3-5D68ABD4F10A}"/>
                </a:ext>
              </a:extLst>
            </p:cNvPr>
            <p:cNvSpPr/>
            <p:nvPr/>
          </p:nvSpPr>
          <p:spPr>
            <a:xfrm>
              <a:off x="42756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6255;p71">
              <a:extLst>
                <a:ext uri="{FF2B5EF4-FFF2-40B4-BE49-F238E27FC236}">
                  <a16:creationId xmlns:a16="http://schemas.microsoft.com/office/drawing/2014/main" id="{B62B7563-518C-4003-9393-B95E2EB796FC}"/>
                </a:ext>
              </a:extLst>
            </p:cNvPr>
            <p:cNvSpPr/>
            <p:nvPr/>
          </p:nvSpPr>
          <p:spPr>
            <a:xfrm>
              <a:off x="42756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6256;p71">
              <a:extLst>
                <a:ext uri="{FF2B5EF4-FFF2-40B4-BE49-F238E27FC236}">
                  <a16:creationId xmlns:a16="http://schemas.microsoft.com/office/drawing/2014/main" id="{1E68CF7F-AF81-4C21-87A2-63AD342B765D}"/>
                </a:ext>
              </a:extLst>
            </p:cNvPr>
            <p:cNvSpPr/>
            <p:nvPr/>
          </p:nvSpPr>
          <p:spPr>
            <a:xfrm>
              <a:off x="42756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6257;p71">
              <a:extLst>
                <a:ext uri="{FF2B5EF4-FFF2-40B4-BE49-F238E27FC236}">
                  <a16:creationId xmlns:a16="http://schemas.microsoft.com/office/drawing/2014/main" id="{4A60FAA3-3EA5-40C7-86FA-BA4188DB440A}"/>
                </a:ext>
              </a:extLst>
            </p:cNvPr>
            <p:cNvSpPr/>
            <p:nvPr/>
          </p:nvSpPr>
          <p:spPr>
            <a:xfrm>
              <a:off x="42756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6258;p71">
              <a:extLst>
                <a:ext uri="{FF2B5EF4-FFF2-40B4-BE49-F238E27FC236}">
                  <a16:creationId xmlns:a16="http://schemas.microsoft.com/office/drawing/2014/main" id="{C35F737C-B284-4D73-AF3E-AB5BECC264F1}"/>
                </a:ext>
              </a:extLst>
            </p:cNvPr>
            <p:cNvSpPr/>
            <p:nvPr/>
          </p:nvSpPr>
          <p:spPr>
            <a:xfrm>
              <a:off x="42756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6259;p71">
              <a:extLst>
                <a:ext uri="{FF2B5EF4-FFF2-40B4-BE49-F238E27FC236}">
                  <a16:creationId xmlns:a16="http://schemas.microsoft.com/office/drawing/2014/main" id="{D0C13529-E87F-4778-A7A0-1925BEED8803}"/>
                </a:ext>
              </a:extLst>
            </p:cNvPr>
            <p:cNvSpPr/>
            <p:nvPr/>
          </p:nvSpPr>
          <p:spPr>
            <a:xfrm>
              <a:off x="42756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6260;p71">
              <a:extLst>
                <a:ext uri="{FF2B5EF4-FFF2-40B4-BE49-F238E27FC236}">
                  <a16:creationId xmlns:a16="http://schemas.microsoft.com/office/drawing/2014/main" id="{40B5A1B5-5CDE-4BCA-B01F-99F90CA9326E}"/>
                </a:ext>
              </a:extLst>
            </p:cNvPr>
            <p:cNvSpPr/>
            <p:nvPr/>
          </p:nvSpPr>
          <p:spPr>
            <a:xfrm>
              <a:off x="42756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6261;p71">
              <a:extLst>
                <a:ext uri="{FF2B5EF4-FFF2-40B4-BE49-F238E27FC236}">
                  <a16:creationId xmlns:a16="http://schemas.microsoft.com/office/drawing/2014/main" id="{A2FFAFAE-2018-4532-BB45-5D0962C23F07}"/>
                </a:ext>
              </a:extLst>
            </p:cNvPr>
            <p:cNvSpPr/>
            <p:nvPr/>
          </p:nvSpPr>
          <p:spPr>
            <a:xfrm>
              <a:off x="43516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6262;p71">
              <a:extLst>
                <a:ext uri="{FF2B5EF4-FFF2-40B4-BE49-F238E27FC236}">
                  <a16:creationId xmlns:a16="http://schemas.microsoft.com/office/drawing/2014/main" id="{C5C28F31-D946-4971-B737-0A504D51176C}"/>
                </a:ext>
              </a:extLst>
            </p:cNvPr>
            <p:cNvSpPr/>
            <p:nvPr/>
          </p:nvSpPr>
          <p:spPr>
            <a:xfrm>
              <a:off x="44278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6263;p71">
              <a:extLst>
                <a:ext uri="{FF2B5EF4-FFF2-40B4-BE49-F238E27FC236}">
                  <a16:creationId xmlns:a16="http://schemas.microsoft.com/office/drawing/2014/main" id="{7A9FEFBD-E725-40D1-91CE-24C1B49D4499}"/>
                </a:ext>
              </a:extLst>
            </p:cNvPr>
            <p:cNvSpPr/>
            <p:nvPr/>
          </p:nvSpPr>
          <p:spPr>
            <a:xfrm>
              <a:off x="44278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6264;p71">
              <a:extLst>
                <a:ext uri="{FF2B5EF4-FFF2-40B4-BE49-F238E27FC236}">
                  <a16:creationId xmlns:a16="http://schemas.microsoft.com/office/drawing/2014/main" id="{7086C46E-DB59-4DB2-BAE8-06F9BE7127CC}"/>
                </a:ext>
              </a:extLst>
            </p:cNvPr>
            <p:cNvSpPr/>
            <p:nvPr/>
          </p:nvSpPr>
          <p:spPr>
            <a:xfrm>
              <a:off x="44278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6265;p71">
              <a:extLst>
                <a:ext uri="{FF2B5EF4-FFF2-40B4-BE49-F238E27FC236}">
                  <a16:creationId xmlns:a16="http://schemas.microsoft.com/office/drawing/2014/main" id="{5F61CD84-5CEA-4AB8-9164-510328A3224F}"/>
                </a:ext>
              </a:extLst>
            </p:cNvPr>
            <p:cNvSpPr/>
            <p:nvPr/>
          </p:nvSpPr>
          <p:spPr>
            <a:xfrm>
              <a:off x="44278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6266;p71">
              <a:extLst>
                <a:ext uri="{FF2B5EF4-FFF2-40B4-BE49-F238E27FC236}">
                  <a16:creationId xmlns:a16="http://schemas.microsoft.com/office/drawing/2014/main" id="{E8C60163-4AB2-4B21-9792-C94CD4740D62}"/>
                </a:ext>
              </a:extLst>
            </p:cNvPr>
            <p:cNvSpPr/>
            <p:nvPr/>
          </p:nvSpPr>
          <p:spPr>
            <a:xfrm>
              <a:off x="44278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6267;p71">
              <a:extLst>
                <a:ext uri="{FF2B5EF4-FFF2-40B4-BE49-F238E27FC236}">
                  <a16:creationId xmlns:a16="http://schemas.microsoft.com/office/drawing/2014/main" id="{BD5CE1E5-219C-4A6D-A250-37DB28BDA729}"/>
                </a:ext>
              </a:extLst>
            </p:cNvPr>
            <p:cNvSpPr/>
            <p:nvPr/>
          </p:nvSpPr>
          <p:spPr>
            <a:xfrm>
              <a:off x="44278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6268;p71">
              <a:extLst>
                <a:ext uri="{FF2B5EF4-FFF2-40B4-BE49-F238E27FC236}">
                  <a16:creationId xmlns:a16="http://schemas.microsoft.com/office/drawing/2014/main" id="{8A742002-CC40-4938-913F-3AA8F576AD89}"/>
                </a:ext>
              </a:extLst>
            </p:cNvPr>
            <p:cNvSpPr/>
            <p:nvPr/>
          </p:nvSpPr>
          <p:spPr>
            <a:xfrm>
              <a:off x="44278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6269;p71">
              <a:extLst>
                <a:ext uri="{FF2B5EF4-FFF2-40B4-BE49-F238E27FC236}">
                  <a16:creationId xmlns:a16="http://schemas.microsoft.com/office/drawing/2014/main" id="{4FE4EDAE-1F6E-4C14-A06A-81246C273A5F}"/>
                </a:ext>
              </a:extLst>
            </p:cNvPr>
            <p:cNvSpPr/>
            <p:nvPr/>
          </p:nvSpPr>
          <p:spPr>
            <a:xfrm>
              <a:off x="44278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6270;p71">
              <a:extLst>
                <a:ext uri="{FF2B5EF4-FFF2-40B4-BE49-F238E27FC236}">
                  <a16:creationId xmlns:a16="http://schemas.microsoft.com/office/drawing/2014/main" id="{65BF483E-078E-453D-8AE7-9C570D43AC13}"/>
                </a:ext>
              </a:extLst>
            </p:cNvPr>
            <p:cNvSpPr/>
            <p:nvPr/>
          </p:nvSpPr>
          <p:spPr>
            <a:xfrm>
              <a:off x="4427825" y="1571400"/>
              <a:ext cx="62350" cy="53250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6271;p71">
              <a:extLst>
                <a:ext uri="{FF2B5EF4-FFF2-40B4-BE49-F238E27FC236}">
                  <a16:creationId xmlns:a16="http://schemas.microsoft.com/office/drawing/2014/main" id="{B480CB73-CE53-44B6-B86F-8D8A6B53D5B4}"/>
                </a:ext>
              </a:extLst>
            </p:cNvPr>
            <p:cNvSpPr/>
            <p:nvPr/>
          </p:nvSpPr>
          <p:spPr>
            <a:xfrm>
              <a:off x="43516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6272;p71">
              <a:extLst>
                <a:ext uri="{FF2B5EF4-FFF2-40B4-BE49-F238E27FC236}">
                  <a16:creationId xmlns:a16="http://schemas.microsoft.com/office/drawing/2014/main" id="{92E17F66-81CA-4AA0-8EB6-C0D96E2EA758}"/>
                </a:ext>
              </a:extLst>
            </p:cNvPr>
            <p:cNvSpPr/>
            <p:nvPr/>
          </p:nvSpPr>
          <p:spPr>
            <a:xfrm>
              <a:off x="42756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6273;p71">
              <a:extLst>
                <a:ext uri="{FF2B5EF4-FFF2-40B4-BE49-F238E27FC236}">
                  <a16:creationId xmlns:a16="http://schemas.microsoft.com/office/drawing/2014/main" id="{FFEA9F05-7D95-4860-88DC-6FF17F732886}"/>
                </a:ext>
              </a:extLst>
            </p:cNvPr>
            <p:cNvSpPr/>
            <p:nvPr/>
          </p:nvSpPr>
          <p:spPr>
            <a:xfrm>
              <a:off x="42756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6274;p71">
              <a:extLst>
                <a:ext uri="{FF2B5EF4-FFF2-40B4-BE49-F238E27FC236}">
                  <a16:creationId xmlns:a16="http://schemas.microsoft.com/office/drawing/2014/main" id="{5AB3552B-8E44-4865-8087-E643B252ADBD}"/>
                </a:ext>
              </a:extLst>
            </p:cNvPr>
            <p:cNvSpPr/>
            <p:nvPr/>
          </p:nvSpPr>
          <p:spPr>
            <a:xfrm>
              <a:off x="41994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6275;p71">
              <a:extLst>
                <a:ext uri="{FF2B5EF4-FFF2-40B4-BE49-F238E27FC236}">
                  <a16:creationId xmlns:a16="http://schemas.microsoft.com/office/drawing/2014/main" id="{305E445B-24F5-4FF4-82D8-FF53F0C9E69E}"/>
                </a:ext>
              </a:extLst>
            </p:cNvPr>
            <p:cNvSpPr/>
            <p:nvPr/>
          </p:nvSpPr>
          <p:spPr>
            <a:xfrm>
              <a:off x="41994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6276;p71">
              <a:extLst>
                <a:ext uri="{FF2B5EF4-FFF2-40B4-BE49-F238E27FC236}">
                  <a16:creationId xmlns:a16="http://schemas.microsoft.com/office/drawing/2014/main" id="{E433254F-A468-4D9E-9089-17D0C486E0EB}"/>
                </a:ext>
              </a:extLst>
            </p:cNvPr>
            <p:cNvSpPr/>
            <p:nvPr/>
          </p:nvSpPr>
          <p:spPr>
            <a:xfrm>
              <a:off x="41994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6277;p71">
              <a:extLst>
                <a:ext uri="{FF2B5EF4-FFF2-40B4-BE49-F238E27FC236}">
                  <a16:creationId xmlns:a16="http://schemas.microsoft.com/office/drawing/2014/main" id="{EDFA8C4C-7174-49C9-ABF7-63D895B75D41}"/>
                </a:ext>
              </a:extLst>
            </p:cNvPr>
            <p:cNvSpPr/>
            <p:nvPr/>
          </p:nvSpPr>
          <p:spPr>
            <a:xfrm>
              <a:off x="41994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6278;p71">
              <a:extLst>
                <a:ext uri="{FF2B5EF4-FFF2-40B4-BE49-F238E27FC236}">
                  <a16:creationId xmlns:a16="http://schemas.microsoft.com/office/drawing/2014/main" id="{EAA7E496-4F71-4E02-9F0A-FC6A00793ECC}"/>
                </a:ext>
              </a:extLst>
            </p:cNvPr>
            <p:cNvSpPr/>
            <p:nvPr/>
          </p:nvSpPr>
          <p:spPr>
            <a:xfrm>
              <a:off x="41231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6279;p71">
              <a:extLst>
                <a:ext uri="{FF2B5EF4-FFF2-40B4-BE49-F238E27FC236}">
                  <a16:creationId xmlns:a16="http://schemas.microsoft.com/office/drawing/2014/main" id="{C1501A11-CB27-47AA-9C0B-D261EFA4DB8E}"/>
                </a:ext>
              </a:extLst>
            </p:cNvPr>
            <p:cNvSpPr/>
            <p:nvPr/>
          </p:nvSpPr>
          <p:spPr>
            <a:xfrm>
              <a:off x="41231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6280;p71">
              <a:extLst>
                <a:ext uri="{FF2B5EF4-FFF2-40B4-BE49-F238E27FC236}">
                  <a16:creationId xmlns:a16="http://schemas.microsoft.com/office/drawing/2014/main" id="{406DE5AD-C106-4E5F-8D91-986EABA6F3C4}"/>
                </a:ext>
              </a:extLst>
            </p:cNvPr>
            <p:cNvSpPr/>
            <p:nvPr/>
          </p:nvSpPr>
          <p:spPr>
            <a:xfrm>
              <a:off x="41231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6281;p71">
              <a:extLst>
                <a:ext uri="{FF2B5EF4-FFF2-40B4-BE49-F238E27FC236}">
                  <a16:creationId xmlns:a16="http://schemas.microsoft.com/office/drawing/2014/main" id="{D03DB0FA-8EF4-47D9-9BC4-8FFACFF9D11C}"/>
                </a:ext>
              </a:extLst>
            </p:cNvPr>
            <p:cNvSpPr/>
            <p:nvPr/>
          </p:nvSpPr>
          <p:spPr>
            <a:xfrm>
              <a:off x="41231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6282;p71">
              <a:extLst>
                <a:ext uri="{FF2B5EF4-FFF2-40B4-BE49-F238E27FC236}">
                  <a16:creationId xmlns:a16="http://schemas.microsoft.com/office/drawing/2014/main" id="{5DB87964-5FBC-431E-AB99-05B22BD7E524}"/>
                </a:ext>
              </a:extLst>
            </p:cNvPr>
            <p:cNvSpPr/>
            <p:nvPr/>
          </p:nvSpPr>
          <p:spPr>
            <a:xfrm>
              <a:off x="41231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6283;p71">
              <a:extLst>
                <a:ext uri="{FF2B5EF4-FFF2-40B4-BE49-F238E27FC236}">
                  <a16:creationId xmlns:a16="http://schemas.microsoft.com/office/drawing/2014/main" id="{9B0DEF1E-2469-4A00-84F8-0F8B6797535D}"/>
                </a:ext>
              </a:extLst>
            </p:cNvPr>
            <p:cNvSpPr/>
            <p:nvPr/>
          </p:nvSpPr>
          <p:spPr>
            <a:xfrm>
              <a:off x="41231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6284;p71">
              <a:extLst>
                <a:ext uri="{FF2B5EF4-FFF2-40B4-BE49-F238E27FC236}">
                  <a16:creationId xmlns:a16="http://schemas.microsoft.com/office/drawing/2014/main" id="{FAA9B09B-C61E-46A4-8DC9-343513AD9E4F}"/>
                </a:ext>
              </a:extLst>
            </p:cNvPr>
            <p:cNvSpPr/>
            <p:nvPr/>
          </p:nvSpPr>
          <p:spPr>
            <a:xfrm>
              <a:off x="40469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6285;p71">
              <a:extLst>
                <a:ext uri="{FF2B5EF4-FFF2-40B4-BE49-F238E27FC236}">
                  <a16:creationId xmlns:a16="http://schemas.microsoft.com/office/drawing/2014/main" id="{C35674A2-A1AB-4259-BD4C-FC46F4A19C43}"/>
                </a:ext>
              </a:extLst>
            </p:cNvPr>
            <p:cNvSpPr/>
            <p:nvPr/>
          </p:nvSpPr>
          <p:spPr>
            <a:xfrm>
              <a:off x="40469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6286;p71">
              <a:extLst>
                <a:ext uri="{FF2B5EF4-FFF2-40B4-BE49-F238E27FC236}">
                  <a16:creationId xmlns:a16="http://schemas.microsoft.com/office/drawing/2014/main" id="{0E2AC233-71C1-4EC9-BD61-324D4B272E70}"/>
                </a:ext>
              </a:extLst>
            </p:cNvPr>
            <p:cNvSpPr/>
            <p:nvPr/>
          </p:nvSpPr>
          <p:spPr>
            <a:xfrm>
              <a:off x="40469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6287;p71">
              <a:extLst>
                <a:ext uri="{FF2B5EF4-FFF2-40B4-BE49-F238E27FC236}">
                  <a16:creationId xmlns:a16="http://schemas.microsoft.com/office/drawing/2014/main" id="{A8BA636F-AB4A-444D-812B-4B946FC00AAA}"/>
                </a:ext>
              </a:extLst>
            </p:cNvPr>
            <p:cNvSpPr/>
            <p:nvPr/>
          </p:nvSpPr>
          <p:spPr>
            <a:xfrm>
              <a:off x="40469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6288;p71">
              <a:extLst>
                <a:ext uri="{FF2B5EF4-FFF2-40B4-BE49-F238E27FC236}">
                  <a16:creationId xmlns:a16="http://schemas.microsoft.com/office/drawing/2014/main" id="{077A3FBF-B514-4641-9D6F-F0A0FC228912}"/>
                </a:ext>
              </a:extLst>
            </p:cNvPr>
            <p:cNvSpPr/>
            <p:nvPr/>
          </p:nvSpPr>
          <p:spPr>
            <a:xfrm>
              <a:off x="40469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6289;p71">
              <a:extLst>
                <a:ext uri="{FF2B5EF4-FFF2-40B4-BE49-F238E27FC236}">
                  <a16:creationId xmlns:a16="http://schemas.microsoft.com/office/drawing/2014/main" id="{076B63E2-4A8D-4E93-BA02-5F1339E33D6D}"/>
                </a:ext>
              </a:extLst>
            </p:cNvPr>
            <p:cNvSpPr/>
            <p:nvPr/>
          </p:nvSpPr>
          <p:spPr>
            <a:xfrm>
              <a:off x="404695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6290;p71">
              <a:extLst>
                <a:ext uri="{FF2B5EF4-FFF2-40B4-BE49-F238E27FC236}">
                  <a16:creationId xmlns:a16="http://schemas.microsoft.com/office/drawing/2014/main" id="{88671B54-EADB-433D-8B48-982251094AD0}"/>
                </a:ext>
              </a:extLst>
            </p:cNvPr>
            <p:cNvSpPr/>
            <p:nvPr/>
          </p:nvSpPr>
          <p:spPr>
            <a:xfrm>
              <a:off x="40469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6291;p71">
              <a:extLst>
                <a:ext uri="{FF2B5EF4-FFF2-40B4-BE49-F238E27FC236}">
                  <a16:creationId xmlns:a16="http://schemas.microsoft.com/office/drawing/2014/main" id="{FDB1D744-25C7-4628-B1FB-3F93D57E87D6}"/>
                </a:ext>
              </a:extLst>
            </p:cNvPr>
            <p:cNvSpPr/>
            <p:nvPr/>
          </p:nvSpPr>
          <p:spPr>
            <a:xfrm>
              <a:off x="40469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6292;p71">
              <a:extLst>
                <a:ext uri="{FF2B5EF4-FFF2-40B4-BE49-F238E27FC236}">
                  <a16:creationId xmlns:a16="http://schemas.microsoft.com/office/drawing/2014/main" id="{DE8EF7B6-E774-4309-B390-853ED598D7E1}"/>
                </a:ext>
              </a:extLst>
            </p:cNvPr>
            <p:cNvSpPr/>
            <p:nvPr/>
          </p:nvSpPr>
          <p:spPr>
            <a:xfrm>
              <a:off x="39709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6293;p71">
              <a:extLst>
                <a:ext uri="{FF2B5EF4-FFF2-40B4-BE49-F238E27FC236}">
                  <a16:creationId xmlns:a16="http://schemas.microsoft.com/office/drawing/2014/main" id="{2CCD9807-F5FB-4687-8B40-FAF259BE4192}"/>
                </a:ext>
              </a:extLst>
            </p:cNvPr>
            <p:cNvSpPr/>
            <p:nvPr/>
          </p:nvSpPr>
          <p:spPr>
            <a:xfrm>
              <a:off x="39709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6294;p71">
              <a:extLst>
                <a:ext uri="{FF2B5EF4-FFF2-40B4-BE49-F238E27FC236}">
                  <a16:creationId xmlns:a16="http://schemas.microsoft.com/office/drawing/2014/main" id="{B45E4D23-EC56-4876-9EBE-8EE3CDEA4614}"/>
                </a:ext>
              </a:extLst>
            </p:cNvPr>
            <p:cNvSpPr/>
            <p:nvPr/>
          </p:nvSpPr>
          <p:spPr>
            <a:xfrm>
              <a:off x="39709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6295;p71">
              <a:extLst>
                <a:ext uri="{FF2B5EF4-FFF2-40B4-BE49-F238E27FC236}">
                  <a16:creationId xmlns:a16="http://schemas.microsoft.com/office/drawing/2014/main" id="{CEB3F24C-A961-45E2-A9D3-95BAF9561E6A}"/>
                </a:ext>
              </a:extLst>
            </p:cNvPr>
            <p:cNvSpPr/>
            <p:nvPr/>
          </p:nvSpPr>
          <p:spPr>
            <a:xfrm>
              <a:off x="39709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6296;p71">
              <a:extLst>
                <a:ext uri="{FF2B5EF4-FFF2-40B4-BE49-F238E27FC236}">
                  <a16:creationId xmlns:a16="http://schemas.microsoft.com/office/drawing/2014/main" id="{BC021247-0896-4EF1-81BA-B788E17FA292}"/>
                </a:ext>
              </a:extLst>
            </p:cNvPr>
            <p:cNvSpPr/>
            <p:nvPr/>
          </p:nvSpPr>
          <p:spPr>
            <a:xfrm>
              <a:off x="39709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6297;p71">
              <a:extLst>
                <a:ext uri="{FF2B5EF4-FFF2-40B4-BE49-F238E27FC236}">
                  <a16:creationId xmlns:a16="http://schemas.microsoft.com/office/drawing/2014/main" id="{9B9F9B3C-D225-4357-B024-7CEF39E1F72F}"/>
                </a:ext>
              </a:extLst>
            </p:cNvPr>
            <p:cNvSpPr/>
            <p:nvPr/>
          </p:nvSpPr>
          <p:spPr>
            <a:xfrm>
              <a:off x="39709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6298;p71">
              <a:extLst>
                <a:ext uri="{FF2B5EF4-FFF2-40B4-BE49-F238E27FC236}">
                  <a16:creationId xmlns:a16="http://schemas.microsoft.com/office/drawing/2014/main" id="{79588589-0D3C-4090-A89B-5C1E5DA6EDF2}"/>
                </a:ext>
              </a:extLst>
            </p:cNvPr>
            <p:cNvSpPr/>
            <p:nvPr/>
          </p:nvSpPr>
          <p:spPr>
            <a:xfrm>
              <a:off x="39709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6299;p71">
              <a:extLst>
                <a:ext uri="{FF2B5EF4-FFF2-40B4-BE49-F238E27FC236}">
                  <a16:creationId xmlns:a16="http://schemas.microsoft.com/office/drawing/2014/main" id="{A41F0447-50B5-4F7F-8982-D0C778448426}"/>
                </a:ext>
              </a:extLst>
            </p:cNvPr>
            <p:cNvSpPr/>
            <p:nvPr/>
          </p:nvSpPr>
          <p:spPr>
            <a:xfrm>
              <a:off x="39709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6300;p71">
              <a:extLst>
                <a:ext uri="{FF2B5EF4-FFF2-40B4-BE49-F238E27FC236}">
                  <a16:creationId xmlns:a16="http://schemas.microsoft.com/office/drawing/2014/main" id="{9AB9682D-077F-4774-9FC2-06E959017BC8}"/>
                </a:ext>
              </a:extLst>
            </p:cNvPr>
            <p:cNvSpPr/>
            <p:nvPr/>
          </p:nvSpPr>
          <p:spPr>
            <a:xfrm>
              <a:off x="39709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6301;p71">
              <a:extLst>
                <a:ext uri="{FF2B5EF4-FFF2-40B4-BE49-F238E27FC236}">
                  <a16:creationId xmlns:a16="http://schemas.microsoft.com/office/drawing/2014/main" id="{82680526-83B7-4EC1-9201-D9523856D873}"/>
                </a:ext>
              </a:extLst>
            </p:cNvPr>
            <p:cNvSpPr/>
            <p:nvPr/>
          </p:nvSpPr>
          <p:spPr>
            <a:xfrm>
              <a:off x="38947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6302;p71">
              <a:extLst>
                <a:ext uri="{FF2B5EF4-FFF2-40B4-BE49-F238E27FC236}">
                  <a16:creationId xmlns:a16="http://schemas.microsoft.com/office/drawing/2014/main" id="{54A5F4EF-8D56-48CA-B3D2-3EFD73C10F9B}"/>
                </a:ext>
              </a:extLst>
            </p:cNvPr>
            <p:cNvSpPr/>
            <p:nvPr/>
          </p:nvSpPr>
          <p:spPr>
            <a:xfrm>
              <a:off x="38947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6303;p71">
              <a:extLst>
                <a:ext uri="{FF2B5EF4-FFF2-40B4-BE49-F238E27FC236}">
                  <a16:creationId xmlns:a16="http://schemas.microsoft.com/office/drawing/2014/main" id="{49E1BB06-E83A-4BEB-A8C0-5AD0E2707C9E}"/>
                </a:ext>
              </a:extLst>
            </p:cNvPr>
            <p:cNvSpPr/>
            <p:nvPr/>
          </p:nvSpPr>
          <p:spPr>
            <a:xfrm>
              <a:off x="38947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6304;p71">
              <a:extLst>
                <a:ext uri="{FF2B5EF4-FFF2-40B4-BE49-F238E27FC236}">
                  <a16:creationId xmlns:a16="http://schemas.microsoft.com/office/drawing/2014/main" id="{BB4C3659-E96F-4C41-94A8-5DD82E1AA3D7}"/>
                </a:ext>
              </a:extLst>
            </p:cNvPr>
            <p:cNvSpPr/>
            <p:nvPr/>
          </p:nvSpPr>
          <p:spPr>
            <a:xfrm>
              <a:off x="38947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6305;p71">
              <a:extLst>
                <a:ext uri="{FF2B5EF4-FFF2-40B4-BE49-F238E27FC236}">
                  <a16:creationId xmlns:a16="http://schemas.microsoft.com/office/drawing/2014/main" id="{C91BAE5E-F598-40A0-BE29-E4FA292E4810}"/>
                </a:ext>
              </a:extLst>
            </p:cNvPr>
            <p:cNvSpPr/>
            <p:nvPr/>
          </p:nvSpPr>
          <p:spPr>
            <a:xfrm>
              <a:off x="38947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6306;p71">
              <a:extLst>
                <a:ext uri="{FF2B5EF4-FFF2-40B4-BE49-F238E27FC236}">
                  <a16:creationId xmlns:a16="http://schemas.microsoft.com/office/drawing/2014/main" id="{DCEB866D-2215-4733-B7BC-1103320333AB}"/>
                </a:ext>
              </a:extLst>
            </p:cNvPr>
            <p:cNvSpPr/>
            <p:nvPr/>
          </p:nvSpPr>
          <p:spPr>
            <a:xfrm>
              <a:off x="3894725" y="1571400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6307;p71">
              <a:extLst>
                <a:ext uri="{FF2B5EF4-FFF2-40B4-BE49-F238E27FC236}">
                  <a16:creationId xmlns:a16="http://schemas.microsoft.com/office/drawing/2014/main" id="{D6B8C656-1622-4830-A1AA-BE2E2AB4C071}"/>
                </a:ext>
              </a:extLst>
            </p:cNvPr>
            <p:cNvSpPr/>
            <p:nvPr/>
          </p:nvSpPr>
          <p:spPr>
            <a:xfrm>
              <a:off x="38947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6308;p71">
              <a:extLst>
                <a:ext uri="{FF2B5EF4-FFF2-40B4-BE49-F238E27FC236}">
                  <a16:creationId xmlns:a16="http://schemas.microsoft.com/office/drawing/2014/main" id="{58208080-748A-4A0D-9CB8-4A4A5C7B6B7F}"/>
                </a:ext>
              </a:extLst>
            </p:cNvPr>
            <p:cNvSpPr/>
            <p:nvPr/>
          </p:nvSpPr>
          <p:spPr>
            <a:xfrm>
              <a:off x="38947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6309;p71">
              <a:extLst>
                <a:ext uri="{FF2B5EF4-FFF2-40B4-BE49-F238E27FC236}">
                  <a16:creationId xmlns:a16="http://schemas.microsoft.com/office/drawing/2014/main" id="{6567DED4-FC52-4117-A2D9-8B41BB0EDA2B}"/>
                </a:ext>
              </a:extLst>
            </p:cNvPr>
            <p:cNvSpPr/>
            <p:nvPr/>
          </p:nvSpPr>
          <p:spPr>
            <a:xfrm>
              <a:off x="38947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6310;p71">
              <a:extLst>
                <a:ext uri="{FF2B5EF4-FFF2-40B4-BE49-F238E27FC236}">
                  <a16:creationId xmlns:a16="http://schemas.microsoft.com/office/drawing/2014/main" id="{5FE0F7C5-6DC3-46A0-9D83-4511682FC366}"/>
                </a:ext>
              </a:extLst>
            </p:cNvPr>
            <p:cNvSpPr/>
            <p:nvPr/>
          </p:nvSpPr>
          <p:spPr>
            <a:xfrm>
              <a:off x="38947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6311;p71">
              <a:extLst>
                <a:ext uri="{FF2B5EF4-FFF2-40B4-BE49-F238E27FC236}">
                  <a16:creationId xmlns:a16="http://schemas.microsoft.com/office/drawing/2014/main" id="{D745DDCE-D3D6-4387-983A-0D182C663B96}"/>
                </a:ext>
              </a:extLst>
            </p:cNvPr>
            <p:cNvSpPr/>
            <p:nvPr/>
          </p:nvSpPr>
          <p:spPr>
            <a:xfrm>
              <a:off x="38185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6312;p71">
              <a:extLst>
                <a:ext uri="{FF2B5EF4-FFF2-40B4-BE49-F238E27FC236}">
                  <a16:creationId xmlns:a16="http://schemas.microsoft.com/office/drawing/2014/main" id="{42C7EAA6-B6AD-43F3-A9E5-90D3777EFCA1}"/>
                </a:ext>
              </a:extLst>
            </p:cNvPr>
            <p:cNvSpPr/>
            <p:nvPr/>
          </p:nvSpPr>
          <p:spPr>
            <a:xfrm>
              <a:off x="38185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6313;p71">
              <a:extLst>
                <a:ext uri="{FF2B5EF4-FFF2-40B4-BE49-F238E27FC236}">
                  <a16:creationId xmlns:a16="http://schemas.microsoft.com/office/drawing/2014/main" id="{034621D8-F18F-45E8-8549-31DC8D15A9E9}"/>
                </a:ext>
              </a:extLst>
            </p:cNvPr>
            <p:cNvSpPr/>
            <p:nvPr/>
          </p:nvSpPr>
          <p:spPr>
            <a:xfrm>
              <a:off x="38185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6314;p71">
              <a:extLst>
                <a:ext uri="{FF2B5EF4-FFF2-40B4-BE49-F238E27FC236}">
                  <a16:creationId xmlns:a16="http://schemas.microsoft.com/office/drawing/2014/main" id="{D18F81AA-4A84-4B6F-87E3-9D9271AAE871}"/>
                </a:ext>
              </a:extLst>
            </p:cNvPr>
            <p:cNvSpPr/>
            <p:nvPr/>
          </p:nvSpPr>
          <p:spPr>
            <a:xfrm>
              <a:off x="38185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6315;p71">
              <a:extLst>
                <a:ext uri="{FF2B5EF4-FFF2-40B4-BE49-F238E27FC236}">
                  <a16:creationId xmlns:a16="http://schemas.microsoft.com/office/drawing/2014/main" id="{29082DD4-04FA-4274-A0B1-C80A917167ED}"/>
                </a:ext>
              </a:extLst>
            </p:cNvPr>
            <p:cNvSpPr/>
            <p:nvPr/>
          </p:nvSpPr>
          <p:spPr>
            <a:xfrm>
              <a:off x="38185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6316;p71">
              <a:extLst>
                <a:ext uri="{FF2B5EF4-FFF2-40B4-BE49-F238E27FC236}">
                  <a16:creationId xmlns:a16="http://schemas.microsoft.com/office/drawing/2014/main" id="{CF99CF70-42F5-4126-8185-100D4C0C131A}"/>
                </a:ext>
              </a:extLst>
            </p:cNvPr>
            <p:cNvSpPr/>
            <p:nvPr/>
          </p:nvSpPr>
          <p:spPr>
            <a:xfrm>
              <a:off x="38185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6317;p71">
              <a:extLst>
                <a:ext uri="{FF2B5EF4-FFF2-40B4-BE49-F238E27FC236}">
                  <a16:creationId xmlns:a16="http://schemas.microsoft.com/office/drawing/2014/main" id="{B5BFFF01-33B8-4F3F-97EA-4BF71A45FBCD}"/>
                </a:ext>
              </a:extLst>
            </p:cNvPr>
            <p:cNvSpPr/>
            <p:nvPr/>
          </p:nvSpPr>
          <p:spPr>
            <a:xfrm>
              <a:off x="38185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6318;p71">
              <a:extLst>
                <a:ext uri="{FF2B5EF4-FFF2-40B4-BE49-F238E27FC236}">
                  <a16:creationId xmlns:a16="http://schemas.microsoft.com/office/drawing/2014/main" id="{4BE298BD-900F-4F8A-A2C5-541D3C75E983}"/>
                </a:ext>
              </a:extLst>
            </p:cNvPr>
            <p:cNvSpPr/>
            <p:nvPr/>
          </p:nvSpPr>
          <p:spPr>
            <a:xfrm>
              <a:off x="38185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6319;p71">
              <a:extLst>
                <a:ext uri="{FF2B5EF4-FFF2-40B4-BE49-F238E27FC236}">
                  <a16:creationId xmlns:a16="http://schemas.microsoft.com/office/drawing/2014/main" id="{8EB874A9-532A-4564-8D2E-4458F15B99A6}"/>
                </a:ext>
              </a:extLst>
            </p:cNvPr>
            <p:cNvSpPr/>
            <p:nvPr/>
          </p:nvSpPr>
          <p:spPr>
            <a:xfrm>
              <a:off x="38185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6320;p71">
              <a:extLst>
                <a:ext uri="{FF2B5EF4-FFF2-40B4-BE49-F238E27FC236}">
                  <a16:creationId xmlns:a16="http://schemas.microsoft.com/office/drawing/2014/main" id="{95C75E9F-0E35-4A7E-988F-3FB46636DC4E}"/>
                </a:ext>
              </a:extLst>
            </p:cNvPr>
            <p:cNvSpPr/>
            <p:nvPr/>
          </p:nvSpPr>
          <p:spPr>
            <a:xfrm>
              <a:off x="381852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6321;p71">
              <a:extLst>
                <a:ext uri="{FF2B5EF4-FFF2-40B4-BE49-F238E27FC236}">
                  <a16:creationId xmlns:a16="http://schemas.microsoft.com/office/drawing/2014/main" id="{C845F787-942F-41FD-BAFB-2770B3113914}"/>
                </a:ext>
              </a:extLst>
            </p:cNvPr>
            <p:cNvSpPr/>
            <p:nvPr/>
          </p:nvSpPr>
          <p:spPr>
            <a:xfrm>
              <a:off x="38185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6322;p71">
              <a:extLst>
                <a:ext uri="{FF2B5EF4-FFF2-40B4-BE49-F238E27FC236}">
                  <a16:creationId xmlns:a16="http://schemas.microsoft.com/office/drawing/2014/main" id="{D7D43ED4-4F32-45F9-B42F-2060396AF8F4}"/>
                </a:ext>
              </a:extLst>
            </p:cNvPr>
            <p:cNvSpPr/>
            <p:nvPr/>
          </p:nvSpPr>
          <p:spPr>
            <a:xfrm>
              <a:off x="37423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6323;p71">
              <a:extLst>
                <a:ext uri="{FF2B5EF4-FFF2-40B4-BE49-F238E27FC236}">
                  <a16:creationId xmlns:a16="http://schemas.microsoft.com/office/drawing/2014/main" id="{7782BD0E-47D9-4490-867B-522143AB5507}"/>
                </a:ext>
              </a:extLst>
            </p:cNvPr>
            <p:cNvSpPr/>
            <p:nvPr/>
          </p:nvSpPr>
          <p:spPr>
            <a:xfrm>
              <a:off x="37423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6324;p71">
              <a:extLst>
                <a:ext uri="{FF2B5EF4-FFF2-40B4-BE49-F238E27FC236}">
                  <a16:creationId xmlns:a16="http://schemas.microsoft.com/office/drawing/2014/main" id="{E88C2178-3723-4168-A9E9-04EF1E706838}"/>
                </a:ext>
              </a:extLst>
            </p:cNvPr>
            <p:cNvSpPr/>
            <p:nvPr/>
          </p:nvSpPr>
          <p:spPr>
            <a:xfrm>
              <a:off x="374230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5"/>
                    <a:pt x="528" y="2132"/>
                    <a:pt x="1076" y="2132"/>
                  </a:cubicBezTo>
                  <a:cubicBezTo>
                    <a:pt x="1335" y="2132"/>
                    <a:pt x="1599" y="2036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6325;p71">
              <a:extLst>
                <a:ext uri="{FF2B5EF4-FFF2-40B4-BE49-F238E27FC236}">
                  <a16:creationId xmlns:a16="http://schemas.microsoft.com/office/drawing/2014/main" id="{43A8530C-8FB7-4BD4-9D70-B2B29516BEA8}"/>
                </a:ext>
              </a:extLst>
            </p:cNvPr>
            <p:cNvSpPr/>
            <p:nvPr/>
          </p:nvSpPr>
          <p:spPr>
            <a:xfrm>
              <a:off x="37423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6326;p71">
              <a:extLst>
                <a:ext uri="{FF2B5EF4-FFF2-40B4-BE49-F238E27FC236}">
                  <a16:creationId xmlns:a16="http://schemas.microsoft.com/office/drawing/2014/main" id="{65EA1D4B-ED80-46BE-B2F2-3E9B86FBDBAB}"/>
                </a:ext>
              </a:extLst>
            </p:cNvPr>
            <p:cNvSpPr/>
            <p:nvPr/>
          </p:nvSpPr>
          <p:spPr>
            <a:xfrm>
              <a:off x="37423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6327;p71">
              <a:extLst>
                <a:ext uri="{FF2B5EF4-FFF2-40B4-BE49-F238E27FC236}">
                  <a16:creationId xmlns:a16="http://schemas.microsoft.com/office/drawing/2014/main" id="{C7BD3EB4-C349-43CF-8BDF-FBBF7959F8B5}"/>
                </a:ext>
              </a:extLst>
            </p:cNvPr>
            <p:cNvSpPr/>
            <p:nvPr/>
          </p:nvSpPr>
          <p:spPr>
            <a:xfrm>
              <a:off x="37423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6328;p71">
              <a:extLst>
                <a:ext uri="{FF2B5EF4-FFF2-40B4-BE49-F238E27FC236}">
                  <a16:creationId xmlns:a16="http://schemas.microsoft.com/office/drawing/2014/main" id="{C3811CD4-F512-46AB-9CD0-622EA7D6E2A9}"/>
                </a:ext>
              </a:extLst>
            </p:cNvPr>
            <p:cNvSpPr/>
            <p:nvPr/>
          </p:nvSpPr>
          <p:spPr>
            <a:xfrm>
              <a:off x="37423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6329;p71">
              <a:extLst>
                <a:ext uri="{FF2B5EF4-FFF2-40B4-BE49-F238E27FC236}">
                  <a16:creationId xmlns:a16="http://schemas.microsoft.com/office/drawing/2014/main" id="{56D63B54-794A-4BFD-9F9B-B93D0F798405}"/>
                </a:ext>
              </a:extLst>
            </p:cNvPr>
            <p:cNvSpPr/>
            <p:nvPr/>
          </p:nvSpPr>
          <p:spPr>
            <a:xfrm>
              <a:off x="37423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6330;p71">
              <a:extLst>
                <a:ext uri="{FF2B5EF4-FFF2-40B4-BE49-F238E27FC236}">
                  <a16:creationId xmlns:a16="http://schemas.microsoft.com/office/drawing/2014/main" id="{D6AE0FD0-4701-4C68-B2DD-2A6B38E8FACC}"/>
                </a:ext>
              </a:extLst>
            </p:cNvPr>
            <p:cNvSpPr/>
            <p:nvPr/>
          </p:nvSpPr>
          <p:spPr>
            <a:xfrm>
              <a:off x="37423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6331;p71">
              <a:extLst>
                <a:ext uri="{FF2B5EF4-FFF2-40B4-BE49-F238E27FC236}">
                  <a16:creationId xmlns:a16="http://schemas.microsoft.com/office/drawing/2014/main" id="{326BB21A-BD3D-4B3A-BA6B-C879FE228DE5}"/>
                </a:ext>
              </a:extLst>
            </p:cNvPr>
            <p:cNvSpPr/>
            <p:nvPr/>
          </p:nvSpPr>
          <p:spPr>
            <a:xfrm>
              <a:off x="36661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6332;p71">
              <a:extLst>
                <a:ext uri="{FF2B5EF4-FFF2-40B4-BE49-F238E27FC236}">
                  <a16:creationId xmlns:a16="http://schemas.microsoft.com/office/drawing/2014/main" id="{C245BD52-DE7B-4964-84A4-67EDA1296F56}"/>
                </a:ext>
              </a:extLst>
            </p:cNvPr>
            <p:cNvSpPr/>
            <p:nvPr/>
          </p:nvSpPr>
          <p:spPr>
            <a:xfrm>
              <a:off x="36661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6333;p71">
              <a:extLst>
                <a:ext uri="{FF2B5EF4-FFF2-40B4-BE49-F238E27FC236}">
                  <a16:creationId xmlns:a16="http://schemas.microsoft.com/office/drawing/2014/main" id="{07EBFBE2-3B71-44C5-9B03-4BF79DB99C0D}"/>
                </a:ext>
              </a:extLst>
            </p:cNvPr>
            <p:cNvSpPr/>
            <p:nvPr/>
          </p:nvSpPr>
          <p:spPr>
            <a:xfrm>
              <a:off x="36661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6334;p71">
              <a:extLst>
                <a:ext uri="{FF2B5EF4-FFF2-40B4-BE49-F238E27FC236}">
                  <a16:creationId xmlns:a16="http://schemas.microsoft.com/office/drawing/2014/main" id="{54453455-BBE3-4897-A6D4-AE8FC03EAB5A}"/>
                </a:ext>
              </a:extLst>
            </p:cNvPr>
            <p:cNvSpPr/>
            <p:nvPr/>
          </p:nvSpPr>
          <p:spPr>
            <a:xfrm>
              <a:off x="36661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6335;p71">
              <a:extLst>
                <a:ext uri="{FF2B5EF4-FFF2-40B4-BE49-F238E27FC236}">
                  <a16:creationId xmlns:a16="http://schemas.microsoft.com/office/drawing/2014/main" id="{94838D72-8FAC-4240-BE9E-8D3B3241E7E3}"/>
                </a:ext>
              </a:extLst>
            </p:cNvPr>
            <p:cNvSpPr/>
            <p:nvPr/>
          </p:nvSpPr>
          <p:spPr>
            <a:xfrm>
              <a:off x="366610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6336;p71">
              <a:extLst>
                <a:ext uri="{FF2B5EF4-FFF2-40B4-BE49-F238E27FC236}">
                  <a16:creationId xmlns:a16="http://schemas.microsoft.com/office/drawing/2014/main" id="{93CE20D0-20BB-46E8-A289-BF9E706DF711}"/>
                </a:ext>
              </a:extLst>
            </p:cNvPr>
            <p:cNvSpPr/>
            <p:nvPr/>
          </p:nvSpPr>
          <p:spPr>
            <a:xfrm>
              <a:off x="35898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6337;p71">
              <a:extLst>
                <a:ext uri="{FF2B5EF4-FFF2-40B4-BE49-F238E27FC236}">
                  <a16:creationId xmlns:a16="http://schemas.microsoft.com/office/drawing/2014/main" id="{79DA69B0-3B4D-44DA-B664-093416A7F608}"/>
                </a:ext>
              </a:extLst>
            </p:cNvPr>
            <p:cNvSpPr/>
            <p:nvPr/>
          </p:nvSpPr>
          <p:spPr>
            <a:xfrm>
              <a:off x="35898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6338;p71">
              <a:extLst>
                <a:ext uri="{FF2B5EF4-FFF2-40B4-BE49-F238E27FC236}">
                  <a16:creationId xmlns:a16="http://schemas.microsoft.com/office/drawing/2014/main" id="{5EA0D26B-561E-4B4A-B3EC-5EB6E2E0A39D}"/>
                </a:ext>
              </a:extLst>
            </p:cNvPr>
            <p:cNvSpPr/>
            <p:nvPr/>
          </p:nvSpPr>
          <p:spPr>
            <a:xfrm>
              <a:off x="35898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6339;p71">
              <a:extLst>
                <a:ext uri="{FF2B5EF4-FFF2-40B4-BE49-F238E27FC236}">
                  <a16:creationId xmlns:a16="http://schemas.microsoft.com/office/drawing/2014/main" id="{A56D78DA-B8F7-4588-93D6-1278ACB67D29}"/>
                </a:ext>
              </a:extLst>
            </p:cNvPr>
            <p:cNvSpPr/>
            <p:nvPr/>
          </p:nvSpPr>
          <p:spPr>
            <a:xfrm>
              <a:off x="35898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6340;p71">
              <a:extLst>
                <a:ext uri="{FF2B5EF4-FFF2-40B4-BE49-F238E27FC236}">
                  <a16:creationId xmlns:a16="http://schemas.microsoft.com/office/drawing/2014/main" id="{59B4DBD4-F94F-4C76-A853-FC395A50A0BF}"/>
                </a:ext>
              </a:extLst>
            </p:cNvPr>
            <p:cNvSpPr/>
            <p:nvPr/>
          </p:nvSpPr>
          <p:spPr>
            <a:xfrm>
              <a:off x="35898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6341;p71">
              <a:extLst>
                <a:ext uri="{FF2B5EF4-FFF2-40B4-BE49-F238E27FC236}">
                  <a16:creationId xmlns:a16="http://schemas.microsoft.com/office/drawing/2014/main" id="{33AC51C6-8A71-4B96-8C7B-AF2ADF674B57}"/>
                </a:ext>
              </a:extLst>
            </p:cNvPr>
            <p:cNvSpPr/>
            <p:nvPr/>
          </p:nvSpPr>
          <p:spPr>
            <a:xfrm>
              <a:off x="351367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6342;p71">
              <a:extLst>
                <a:ext uri="{FF2B5EF4-FFF2-40B4-BE49-F238E27FC236}">
                  <a16:creationId xmlns:a16="http://schemas.microsoft.com/office/drawing/2014/main" id="{B11F1A9E-9FDE-4554-B6EB-BA7BE8B14770}"/>
                </a:ext>
              </a:extLst>
            </p:cNvPr>
            <p:cNvSpPr/>
            <p:nvPr/>
          </p:nvSpPr>
          <p:spPr>
            <a:xfrm>
              <a:off x="35136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6343;p71">
              <a:extLst>
                <a:ext uri="{FF2B5EF4-FFF2-40B4-BE49-F238E27FC236}">
                  <a16:creationId xmlns:a16="http://schemas.microsoft.com/office/drawing/2014/main" id="{9571F608-3A2F-415B-9CC7-CE86B9A813EB}"/>
                </a:ext>
              </a:extLst>
            </p:cNvPr>
            <p:cNvSpPr/>
            <p:nvPr/>
          </p:nvSpPr>
          <p:spPr>
            <a:xfrm>
              <a:off x="35136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6344;p71">
              <a:extLst>
                <a:ext uri="{FF2B5EF4-FFF2-40B4-BE49-F238E27FC236}">
                  <a16:creationId xmlns:a16="http://schemas.microsoft.com/office/drawing/2014/main" id="{4BF9C505-EA0D-4C08-A77E-B83021D80AD1}"/>
                </a:ext>
              </a:extLst>
            </p:cNvPr>
            <p:cNvSpPr/>
            <p:nvPr/>
          </p:nvSpPr>
          <p:spPr>
            <a:xfrm>
              <a:off x="35136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6345;p71">
              <a:extLst>
                <a:ext uri="{FF2B5EF4-FFF2-40B4-BE49-F238E27FC236}">
                  <a16:creationId xmlns:a16="http://schemas.microsoft.com/office/drawing/2014/main" id="{7CF4CB2B-29D7-4983-A070-9EE783A77D4F}"/>
                </a:ext>
              </a:extLst>
            </p:cNvPr>
            <p:cNvSpPr/>
            <p:nvPr/>
          </p:nvSpPr>
          <p:spPr>
            <a:xfrm>
              <a:off x="35136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6346;p71">
              <a:extLst>
                <a:ext uri="{FF2B5EF4-FFF2-40B4-BE49-F238E27FC236}">
                  <a16:creationId xmlns:a16="http://schemas.microsoft.com/office/drawing/2014/main" id="{4889137E-7C7F-4076-BEB1-226C9A0201E1}"/>
                </a:ext>
              </a:extLst>
            </p:cNvPr>
            <p:cNvSpPr/>
            <p:nvPr/>
          </p:nvSpPr>
          <p:spPr>
            <a:xfrm>
              <a:off x="351367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6347;p71">
              <a:extLst>
                <a:ext uri="{FF2B5EF4-FFF2-40B4-BE49-F238E27FC236}">
                  <a16:creationId xmlns:a16="http://schemas.microsoft.com/office/drawing/2014/main" id="{330678B8-3CFF-4093-A0C1-2D0B19E43793}"/>
                </a:ext>
              </a:extLst>
            </p:cNvPr>
            <p:cNvSpPr/>
            <p:nvPr/>
          </p:nvSpPr>
          <p:spPr>
            <a:xfrm>
              <a:off x="35136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6348;p71">
              <a:extLst>
                <a:ext uri="{FF2B5EF4-FFF2-40B4-BE49-F238E27FC236}">
                  <a16:creationId xmlns:a16="http://schemas.microsoft.com/office/drawing/2014/main" id="{79F61685-7D87-4CF2-9C4F-357952F66681}"/>
                </a:ext>
              </a:extLst>
            </p:cNvPr>
            <p:cNvSpPr/>
            <p:nvPr/>
          </p:nvSpPr>
          <p:spPr>
            <a:xfrm>
              <a:off x="34374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6349;p71">
              <a:extLst>
                <a:ext uri="{FF2B5EF4-FFF2-40B4-BE49-F238E27FC236}">
                  <a16:creationId xmlns:a16="http://schemas.microsoft.com/office/drawing/2014/main" id="{E0433CE9-C84D-428F-8BD1-9AFA9B60B9AC}"/>
                </a:ext>
              </a:extLst>
            </p:cNvPr>
            <p:cNvSpPr/>
            <p:nvPr/>
          </p:nvSpPr>
          <p:spPr>
            <a:xfrm>
              <a:off x="34374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6350;p71">
              <a:extLst>
                <a:ext uri="{FF2B5EF4-FFF2-40B4-BE49-F238E27FC236}">
                  <a16:creationId xmlns:a16="http://schemas.microsoft.com/office/drawing/2014/main" id="{C4F3E5E2-FDAA-4B63-B5C4-74CBBB6825F9}"/>
                </a:ext>
              </a:extLst>
            </p:cNvPr>
            <p:cNvSpPr/>
            <p:nvPr/>
          </p:nvSpPr>
          <p:spPr>
            <a:xfrm>
              <a:off x="34374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6351;p71">
              <a:extLst>
                <a:ext uri="{FF2B5EF4-FFF2-40B4-BE49-F238E27FC236}">
                  <a16:creationId xmlns:a16="http://schemas.microsoft.com/office/drawing/2014/main" id="{E4D277F2-C7E1-4861-BB73-3AAC2CBFBB37}"/>
                </a:ext>
              </a:extLst>
            </p:cNvPr>
            <p:cNvSpPr/>
            <p:nvPr/>
          </p:nvSpPr>
          <p:spPr>
            <a:xfrm>
              <a:off x="34374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6352;p71">
              <a:extLst>
                <a:ext uri="{FF2B5EF4-FFF2-40B4-BE49-F238E27FC236}">
                  <a16:creationId xmlns:a16="http://schemas.microsoft.com/office/drawing/2014/main" id="{9B19BF36-0882-43F5-935F-23F6F18F8C6C}"/>
                </a:ext>
              </a:extLst>
            </p:cNvPr>
            <p:cNvSpPr/>
            <p:nvPr/>
          </p:nvSpPr>
          <p:spPr>
            <a:xfrm>
              <a:off x="34374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6353;p71">
              <a:extLst>
                <a:ext uri="{FF2B5EF4-FFF2-40B4-BE49-F238E27FC236}">
                  <a16:creationId xmlns:a16="http://schemas.microsoft.com/office/drawing/2014/main" id="{15CB8C59-5B2C-4502-B754-52B55CE9CDD4}"/>
                </a:ext>
              </a:extLst>
            </p:cNvPr>
            <p:cNvSpPr/>
            <p:nvPr/>
          </p:nvSpPr>
          <p:spPr>
            <a:xfrm>
              <a:off x="34374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6354;p71">
              <a:extLst>
                <a:ext uri="{FF2B5EF4-FFF2-40B4-BE49-F238E27FC236}">
                  <a16:creationId xmlns:a16="http://schemas.microsoft.com/office/drawing/2014/main" id="{917C593A-CFC4-4CC6-8CEC-D4658BF09393}"/>
                </a:ext>
              </a:extLst>
            </p:cNvPr>
            <p:cNvSpPr/>
            <p:nvPr/>
          </p:nvSpPr>
          <p:spPr>
            <a:xfrm>
              <a:off x="34374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6355;p71">
              <a:extLst>
                <a:ext uri="{FF2B5EF4-FFF2-40B4-BE49-F238E27FC236}">
                  <a16:creationId xmlns:a16="http://schemas.microsoft.com/office/drawing/2014/main" id="{747BA64D-E9EF-4807-AC8D-E58B354E53F5}"/>
                </a:ext>
              </a:extLst>
            </p:cNvPr>
            <p:cNvSpPr/>
            <p:nvPr/>
          </p:nvSpPr>
          <p:spPr>
            <a:xfrm>
              <a:off x="33614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6356;p71">
              <a:extLst>
                <a:ext uri="{FF2B5EF4-FFF2-40B4-BE49-F238E27FC236}">
                  <a16:creationId xmlns:a16="http://schemas.microsoft.com/office/drawing/2014/main" id="{33B42AA9-2ED9-4B5C-8F38-96EC379D6C44}"/>
                </a:ext>
              </a:extLst>
            </p:cNvPr>
            <p:cNvSpPr/>
            <p:nvPr/>
          </p:nvSpPr>
          <p:spPr>
            <a:xfrm>
              <a:off x="33614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6357;p71">
              <a:extLst>
                <a:ext uri="{FF2B5EF4-FFF2-40B4-BE49-F238E27FC236}">
                  <a16:creationId xmlns:a16="http://schemas.microsoft.com/office/drawing/2014/main" id="{7E3866AE-9F64-4A8C-879E-34E224E1764A}"/>
                </a:ext>
              </a:extLst>
            </p:cNvPr>
            <p:cNvSpPr/>
            <p:nvPr/>
          </p:nvSpPr>
          <p:spPr>
            <a:xfrm>
              <a:off x="33614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6358;p71">
              <a:extLst>
                <a:ext uri="{FF2B5EF4-FFF2-40B4-BE49-F238E27FC236}">
                  <a16:creationId xmlns:a16="http://schemas.microsoft.com/office/drawing/2014/main" id="{BAE14F57-6B4B-4BFA-B399-7BD8327B8AE5}"/>
                </a:ext>
              </a:extLst>
            </p:cNvPr>
            <p:cNvSpPr/>
            <p:nvPr/>
          </p:nvSpPr>
          <p:spPr>
            <a:xfrm>
              <a:off x="33614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6359;p71">
              <a:extLst>
                <a:ext uri="{FF2B5EF4-FFF2-40B4-BE49-F238E27FC236}">
                  <a16:creationId xmlns:a16="http://schemas.microsoft.com/office/drawing/2014/main" id="{4E485FFF-1D8F-4AE9-B521-5FBB1C92CBF6}"/>
                </a:ext>
              </a:extLst>
            </p:cNvPr>
            <p:cNvSpPr/>
            <p:nvPr/>
          </p:nvSpPr>
          <p:spPr>
            <a:xfrm>
              <a:off x="32852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6360;p71">
              <a:extLst>
                <a:ext uri="{FF2B5EF4-FFF2-40B4-BE49-F238E27FC236}">
                  <a16:creationId xmlns:a16="http://schemas.microsoft.com/office/drawing/2014/main" id="{A636562F-F36B-4A70-B88A-E8D51E00C8AB}"/>
                </a:ext>
              </a:extLst>
            </p:cNvPr>
            <p:cNvSpPr/>
            <p:nvPr/>
          </p:nvSpPr>
          <p:spPr>
            <a:xfrm>
              <a:off x="31328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6361;p71">
              <a:extLst>
                <a:ext uri="{FF2B5EF4-FFF2-40B4-BE49-F238E27FC236}">
                  <a16:creationId xmlns:a16="http://schemas.microsoft.com/office/drawing/2014/main" id="{C9A1189A-F690-4F66-BC6C-8E31C15E8F5F}"/>
                </a:ext>
              </a:extLst>
            </p:cNvPr>
            <p:cNvSpPr/>
            <p:nvPr/>
          </p:nvSpPr>
          <p:spPr>
            <a:xfrm>
              <a:off x="30568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6362;p71">
              <a:extLst>
                <a:ext uri="{FF2B5EF4-FFF2-40B4-BE49-F238E27FC236}">
                  <a16:creationId xmlns:a16="http://schemas.microsoft.com/office/drawing/2014/main" id="{BD7B516C-675A-4AE4-B2E2-A9D39C7A9EDC}"/>
                </a:ext>
              </a:extLst>
            </p:cNvPr>
            <p:cNvSpPr/>
            <p:nvPr/>
          </p:nvSpPr>
          <p:spPr>
            <a:xfrm>
              <a:off x="30568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6363;p71">
              <a:extLst>
                <a:ext uri="{FF2B5EF4-FFF2-40B4-BE49-F238E27FC236}">
                  <a16:creationId xmlns:a16="http://schemas.microsoft.com/office/drawing/2014/main" id="{0CCB1818-2014-46DA-BC37-91521012F339}"/>
                </a:ext>
              </a:extLst>
            </p:cNvPr>
            <p:cNvSpPr/>
            <p:nvPr/>
          </p:nvSpPr>
          <p:spPr>
            <a:xfrm>
              <a:off x="29805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6364;p71">
              <a:extLst>
                <a:ext uri="{FF2B5EF4-FFF2-40B4-BE49-F238E27FC236}">
                  <a16:creationId xmlns:a16="http://schemas.microsoft.com/office/drawing/2014/main" id="{F7162008-E14A-4B67-81A7-467C0715696C}"/>
                </a:ext>
              </a:extLst>
            </p:cNvPr>
            <p:cNvSpPr/>
            <p:nvPr/>
          </p:nvSpPr>
          <p:spPr>
            <a:xfrm>
              <a:off x="29805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6365;p71">
              <a:extLst>
                <a:ext uri="{FF2B5EF4-FFF2-40B4-BE49-F238E27FC236}">
                  <a16:creationId xmlns:a16="http://schemas.microsoft.com/office/drawing/2014/main" id="{C62C6859-7E92-4864-9187-DFEBA8C31FEC}"/>
                </a:ext>
              </a:extLst>
            </p:cNvPr>
            <p:cNvSpPr/>
            <p:nvPr/>
          </p:nvSpPr>
          <p:spPr>
            <a:xfrm>
              <a:off x="29805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6366;p71">
              <a:extLst>
                <a:ext uri="{FF2B5EF4-FFF2-40B4-BE49-F238E27FC236}">
                  <a16:creationId xmlns:a16="http://schemas.microsoft.com/office/drawing/2014/main" id="{4E6D73E5-C6B6-452B-8A81-A53690BF6048}"/>
                </a:ext>
              </a:extLst>
            </p:cNvPr>
            <p:cNvSpPr/>
            <p:nvPr/>
          </p:nvSpPr>
          <p:spPr>
            <a:xfrm>
              <a:off x="29805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6367;p71">
              <a:extLst>
                <a:ext uri="{FF2B5EF4-FFF2-40B4-BE49-F238E27FC236}">
                  <a16:creationId xmlns:a16="http://schemas.microsoft.com/office/drawing/2014/main" id="{29D48BBB-61AB-473C-854D-3AD7A91C068B}"/>
                </a:ext>
              </a:extLst>
            </p:cNvPr>
            <p:cNvSpPr/>
            <p:nvPr/>
          </p:nvSpPr>
          <p:spPr>
            <a:xfrm>
              <a:off x="29805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6368;p71">
              <a:extLst>
                <a:ext uri="{FF2B5EF4-FFF2-40B4-BE49-F238E27FC236}">
                  <a16:creationId xmlns:a16="http://schemas.microsoft.com/office/drawing/2014/main" id="{E86D2A15-5FE7-41D0-9A3C-7C4E2A225704}"/>
                </a:ext>
              </a:extLst>
            </p:cNvPr>
            <p:cNvSpPr/>
            <p:nvPr/>
          </p:nvSpPr>
          <p:spPr>
            <a:xfrm>
              <a:off x="29805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6369;p71">
              <a:extLst>
                <a:ext uri="{FF2B5EF4-FFF2-40B4-BE49-F238E27FC236}">
                  <a16:creationId xmlns:a16="http://schemas.microsoft.com/office/drawing/2014/main" id="{FE4D1985-940A-4EBD-BAAE-925811134A63}"/>
                </a:ext>
              </a:extLst>
            </p:cNvPr>
            <p:cNvSpPr/>
            <p:nvPr/>
          </p:nvSpPr>
          <p:spPr>
            <a:xfrm>
              <a:off x="29043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6370;p71">
              <a:extLst>
                <a:ext uri="{FF2B5EF4-FFF2-40B4-BE49-F238E27FC236}">
                  <a16:creationId xmlns:a16="http://schemas.microsoft.com/office/drawing/2014/main" id="{38F1B318-7C6D-4123-B3BB-D9AF74026B21}"/>
                </a:ext>
              </a:extLst>
            </p:cNvPr>
            <p:cNvSpPr/>
            <p:nvPr/>
          </p:nvSpPr>
          <p:spPr>
            <a:xfrm>
              <a:off x="29043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6371;p71">
              <a:extLst>
                <a:ext uri="{FF2B5EF4-FFF2-40B4-BE49-F238E27FC236}">
                  <a16:creationId xmlns:a16="http://schemas.microsoft.com/office/drawing/2014/main" id="{3AC26457-E4D4-481F-AA6E-23A817219EEE}"/>
                </a:ext>
              </a:extLst>
            </p:cNvPr>
            <p:cNvSpPr/>
            <p:nvPr/>
          </p:nvSpPr>
          <p:spPr>
            <a:xfrm>
              <a:off x="29043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6372;p71">
              <a:extLst>
                <a:ext uri="{FF2B5EF4-FFF2-40B4-BE49-F238E27FC236}">
                  <a16:creationId xmlns:a16="http://schemas.microsoft.com/office/drawing/2014/main" id="{E57B8D29-F089-44DB-A202-48C210A215ED}"/>
                </a:ext>
              </a:extLst>
            </p:cNvPr>
            <p:cNvSpPr/>
            <p:nvPr/>
          </p:nvSpPr>
          <p:spPr>
            <a:xfrm>
              <a:off x="29043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6373;p71">
              <a:extLst>
                <a:ext uri="{FF2B5EF4-FFF2-40B4-BE49-F238E27FC236}">
                  <a16:creationId xmlns:a16="http://schemas.microsoft.com/office/drawing/2014/main" id="{A1D63063-8322-4177-A91E-346C09BDDA7C}"/>
                </a:ext>
              </a:extLst>
            </p:cNvPr>
            <p:cNvSpPr/>
            <p:nvPr/>
          </p:nvSpPr>
          <p:spPr>
            <a:xfrm>
              <a:off x="290437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6374;p71">
              <a:extLst>
                <a:ext uri="{FF2B5EF4-FFF2-40B4-BE49-F238E27FC236}">
                  <a16:creationId xmlns:a16="http://schemas.microsoft.com/office/drawing/2014/main" id="{0AD98326-8C29-4B78-9197-821D7923D3E4}"/>
                </a:ext>
              </a:extLst>
            </p:cNvPr>
            <p:cNvSpPr/>
            <p:nvPr/>
          </p:nvSpPr>
          <p:spPr>
            <a:xfrm>
              <a:off x="290437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6375;p71">
              <a:extLst>
                <a:ext uri="{FF2B5EF4-FFF2-40B4-BE49-F238E27FC236}">
                  <a16:creationId xmlns:a16="http://schemas.microsoft.com/office/drawing/2014/main" id="{4E8BD35E-E97C-4B7B-BCFB-6C599397A09B}"/>
                </a:ext>
              </a:extLst>
            </p:cNvPr>
            <p:cNvSpPr/>
            <p:nvPr/>
          </p:nvSpPr>
          <p:spPr>
            <a:xfrm>
              <a:off x="290437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6376;p71">
              <a:extLst>
                <a:ext uri="{FF2B5EF4-FFF2-40B4-BE49-F238E27FC236}">
                  <a16:creationId xmlns:a16="http://schemas.microsoft.com/office/drawing/2014/main" id="{882C6DF9-283B-487F-9E15-11E3E475CE44}"/>
                </a:ext>
              </a:extLst>
            </p:cNvPr>
            <p:cNvSpPr/>
            <p:nvPr/>
          </p:nvSpPr>
          <p:spPr>
            <a:xfrm>
              <a:off x="282815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6" y="1"/>
                  </a:moveTo>
                  <a:cubicBezTo>
                    <a:pt x="1072" y="1"/>
                    <a:pt x="1069" y="1"/>
                    <a:pt x="1066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6377;p71">
              <a:extLst>
                <a:ext uri="{FF2B5EF4-FFF2-40B4-BE49-F238E27FC236}">
                  <a16:creationId xmlns:a16="http://schemas.microsoft.com/office/drawing/2014/main" id="{E7F6890A-8FA8-41A3-9664-168993413B88}"/>
                </a:ext>
              </a:extLst>
            </p:cNvPr>
            <p:cNvSpPr/>
            <p:nvPr/>
          </p:nvSpPr>
          <p:spPr>
            <a:xfrm>
              <a:off x="28281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6378;p71">
              <a:extLst>
                <a:ext uri="{FF2B5EF4-FFF2-40B4-BE49-F238E27FC236}">
                  <a16:creationId xmlns:a16="http://schemas.microsoft.com/office/drawing/2014/main" id="{7AA61435-6C19-4435-AC5B-2C963D0EDC3B}"/>
                </a:ext>
              </a:extLst>
            </p:cNvPr>
            <p:cNvSpPr/>
            <p:nvPr/>
          </p:nvSpPr>
          <p:spPr>
            <a:xfrm>
              <a:off x="28281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6379;p71">
              <a:extLst>
                <a:ext uri="{FF2B5EF4-FFF2-40B4-BE49-F238E27FC236}">
                  <a16:creationId xmlns:a16="http://schemas.microsoft.com/office/drawing/2014/main" id="{34AFFB87-D628-4CBD-A38E-E4D4A6641DFE}"/>
                </a:ext>
              </a:extLst>
            </p:cNvPr>
            <p:cNvSpPr/>
            <p:nvPr/>
          </p:nvSpPr>
          <p:spPr>
            <a:xfrm>
              <a:off x="28281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6380;p71">
              <a:extLst>
                <a:ext uri="{FF2B5EF4-FFF2-40B4-BE49-F238E27FC236}">
                  <a16:creationId xmlns:a16="http://schemas.microsoft.com/office/drawing/2014/main" id="{4B91CB0E-BD4A-41C2-A090-5F1793EC2896}"/>
                </a:ext>
              </a:extLst>
            </p:cNvPr>
            <p:cNvSpPr/>
            <p:nvPr/>
          </p:nvSpPr>
          <p:spPr>
            <a:xfrm>
              <a:off x="28281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6381;p71">
              <a:extLst>
                <a:ext uri="{FF2B5EF4-FFF2-40B4-BE49-F238E27FC236}">
                  <a16:creationId xmlns:a16="http://schemas.microsoft.com/office/drawing/2014/main" id="{00C1B373-FAF1-41BA-A2FA-615D98AC6C86}"/>
                </a:ext>
              </a:extLst>
            </p:cNvPr>
            <p:cNvSpPr/>
            <p:nvPr/>
          </p:nvSpPr>
          <p:spPr>
            <a:xfrm>
              <a:off x="282815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6382;p71">
              <a:extLst>
                <a:ext uri="{FF2B5EF4-FFF2-40B4-BE49-F238E27FC236}">
                  <a16:creationId xmlns:a16="http://schemas.microsoft.com/office/drawing/2014/main" id="{6DD96DD1-4365-4ACD-AA15-EB4AA10D32D5}"/>
                </a:ext>
              </a:extLst>
            </p:cNvPr>
            <p:cNvSpPr/>
            <p:nvPr/>
          </p:nvSpPr>
          <p:spPr>
            <a:xfrm>
              <a:off x="28281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6383;p71">
              <a:extLst>
                <a:ext uri="{FF2B5EF4-FFF2-40B4-BE49-F238E27FC236}">
                  <a16:creationId xmlns:a16="http://schemas.microsoft.com/office/drawing/2014/main" id="{A035636F-FBED-44EC-B19D-56796EA22D8F}"/>
                </a:ext>
              </a:extLst>
            </p:cNvPr>
            <p:cNvSpPr/>
            <p:nvPr/>
          </p:nvSpPr>
          <p:spPr>
            <a:xfrm>
              <a:off x="282815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6384;p71">
              <a:extLst>
                <a:ext uri="{FF2B5EF4-FFF2-40B4-BE49-F238E27FC236}">
                  <a16:creationId xmlns:a16="http://schemas.microsoft.com/office/drawing/2014/main" id="{F0F2B065-A9EE-4BD2-9124-C163EEF29FEB}"/>
                </a:ext>
              </a:extLst>
            </p:cNvPr>
            <p:cNvSpPr/>
            <p:nvPr/>
          </p:nvSpPr>
          <p:spPr>
            <a:xfrm>
              <a:off x="27519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6385;p71">
              <a:extLst>
                <a:ext uri="{FF2B5EF4-FFF2-40B4-BE49-F238E27FC236}">
                  <a16:creationId xmlns:a16="http://schemas.microsoft.com/office/drawing/2014/main" id="{0C858739-5758-4A21-A2B9-7AD03025BE00}"/>
                </a:ext>
              </a:extLst>
            </p:cNvPr>
            <p:cNvSpPr/>
            <p:nvPr/>
          </p:nvSpPr>
          <p:spPr>
            <a:xfrm>
              <a:off x="27519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6386;p71">
              <a:extLst>
                <a:ext uri="{FF2B5EF4-FFF2-40B4-BE49-F238E27FC236}">
                  <a16:creationId xmlns:a16="http://schemas.microsoft.com/office/drawing/2014/main" id="{92C2E7A2-36B4-4B2F-9084-458A2864C673}"/>
                </a:ext>
              </a:extLst>
            </p:cNvPr>
            <p:cNvSpPr/>
            <p:nvPr/>
          </p:nvSpPr>
          <p:spPr>
            <a:xfrm>
              <a:off x="27519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6387;p71">
              <a:extLst>
                <a:ext uri="{FF2B5EF4-FFF2-40B4-BE49-F238E27FC236}">
                  <a16:creationId xmlns:a16="http://schemas.microsoft.com/office/drawing/2014/main" id="{F48A6815-F55C-4008-A387-6B76D8A1A506}"/>
                </a:ext>
              </a:extLst>
            </p:cNvPr>
            <p:cNvSpPr/>
            <p:nvPr/>
          </p:nvSpPr>
          <p:spPr>
            <a:xfrm>
              <a:off x="27519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6388;p71">
              <a:extLst>
                <a:ext uri="{FF2B5EF4-FFF2-40B4-BE49-F238E27FC236}">
                  <a16:creationId xmlns:a16="http://schemas.microsoft.com/office/drawing/2014/main" id="{DFE2B66D-D04A-4D7B-852E-8B71334F026C}"/>
                </a:ext>
              </a:extLst>
            </p:cNvPr>
            <p:cNvSpPr/>
            <p:nvPr/>
          </p:nvSpPr>
          <p:spPr>
            <a:xfrm>
              <a:off x="275195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6389;p71">
              <a:extLst>
                <a:ext uri="{FF2B5EF4-FFF2-40B4-BE49-F238E27FC236}">
                  <a16:creationId xmlns:a16="http://schemas.microsoft.com/office/drawing/2014/main" id="{759002BB-DDE2-4B29-AED9-C3AE09718332}"/>
                </a:ext>
              </a:extLst>
            </p:cNvPr>
            <p:cNvSpPr/>
            <p:nvPr/>
          </p:nvSpPr>
          <p:spPr>
            <a:xfrm>
              <a:off x="2751950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6390;p71">
              <a:extLst>
                <a:ext uri="{FF2B5EF4-FFF2-40B4-BE49-F238E27FC236}">
                  <a16:creationId xmlns:a16="http://schemas.microsoft.com/office/drawing/2014/main" id="{50E35116-0258-41C6-B74B-B75DF7BA0373}"/>
                </a:ext>
              </a:extLst>
            </p:cNvPr>
            <p:cNvSpPr/>
            <p:nvPr/>
          </p:nvSpPr>
          <p:spPr>
            <a:xfrm>
              <a:off x="27519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6391;p71">
              <a:extLst>
                <a:ext uri="{FF2B5EF4-FFF2-40B4-BE49-F238E27FC236}">
                  <a16:creationId xmlns:a16="http://schemas.microsoft.com/office/drawing/2014/main" id="{EB07B0B0-608E-4F5C-970D-BDDE1F691018}"/>
                </a:ext>
              </a:extLst>
            </p:cNvPr>
            <p:cNvSpPr/>
            <p:nvPr/>
          </p:nvSpPr>
          <p:spPr>
            <a:xfrm>
              <a:off x="2751950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6392;p71">
              <a:extLst>
                <a:ext uri="{FF2B5EF4-FFF2-40B4-BE49-F238E27FC236}">
                  <a16:creationId xmlns:a16="http://schemas.microsoft.com/office/drawing/2014/main" id="{350B978C-17A4-4D71-9A53-B4648A93A5E3}"/>
                </a:ext>
              </a:extLst>
            </p:cNvPr>
            <p:cNvSpPr/>
            <p:nvPr/>
          </p:nvSpPr>
          <p:spPr>
            <a:xfrm>
              <a:off x="26759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6393;p71">
              <a:extLst>
                <a:ext uri="{FF2B5EF4-FFF2-40B4-BE49-F238E27FC236}">
                  <a16:creationId xmlns:a16="http://schemas.microsoft.com/office/drawing/2014/main" id="{1CFDC696-85FE-4593-97A4-F62DB7FEB7C3}"/>
                </a:ext>
              </a:extLst>
            </p:cNvPr>
            <p:cNvSpPr/>
            <p:nvPr/>
          </p:nvSpPr>
          <p:spPr>
            <a:xfrm>
              <a:off x="26759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6394;p71">
              <a:extLst>
                <a:ext uri="{FF2B5EF4-FFF2-40B4-BE49-F238E27FC236}">
                  <a16:creationId xmlns:a16="http://schemas.microsoft.com/office/drawing/2014/main" id="{10E353B3-2D20-4696-87C6-1D2179A33D15}"/>
                </a:ext>
              </a:extLst>
            </p:cNvPr>
            <p:cNvSpPr/>
            <p:nvPr/>
          </p:nvSpPr>
          <p:spPr>
            <a:xfrm>
              <a:off x="26759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6395;p71">
              <a:extLst>
                <a:ext uri="{FF2B5EF4-FFF2-40B4-BE49-F238E27FC236}">
                  <a16:creationId xmlns:a16="http://schemas.microsoft.com/office/drawing/2014/main" id="{B5C1519E-9068-4C4C-800E-AF2021821EE4}"/>
                </a:ext>
              </a:extLst>
            </p:cNvPr>
            <p:cNvSpPr/>
            <p:nvPr/>
          </p:nvSpPr>
          <p:spPr>
            <a:xfrm>
              <a:off x="26759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6396;p71">
              <a:extLst>
                <a:ext uri="{FF2B5EF4-FFF2-40B4-BE49-F238E27FC236}">
                  <a16:creationId xmlns:a16="http://schemas.microsoft.com/office/drawing/2014/main" id="{8CDABD0A-15E6-474E-8CF7-8AD5C0D41AEC}"/>
                </a:ext>
              </a:extLst>
            </p:cNvPr>
            <p:cNvSpPr/>
            <p:nvPr/>
          </p:nvSpPr>
          <p:spPr>
            <a:xfrm>
              <a:off x="267592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6397;p71">
              <a:extLst>
                <a:ext uri="{FF2B5EF4-FFF2-40B4-BE49-F238E27FC236}">
                  <a16:creationId xmlns:a16="http://schemas.microsoft.com/office/drawing/2014/main" id="{7B49F720-375B-4D3D-ACD5-2EC5D9774B3E}"/>
                </a:ext>
              </a:extLst>
            </p:cNvPr>
            <p:cNvSpPr/>
            <p:nvPr/>
          </p:nvSpPr>
          <p:spPr>
            <a:xfrm>
              <a:off x="267592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6398;p71">
              <a:extLst>
                <a:ext uri="{FF2B5EF4-FFF2-40B4-BE49-F238E27FC236}">
                  <a16:creationId xmlns:a16="http://schemas.microsoft.com/office/drawing/2014/main" id="{EE7045BA-8670-429D-A7E0-668C1D74B396}"/>
                </a:ext>
              </a:extLst>
            </p:cNvPr>
            <p:cNvSpPr/>
            <p:nvPr/>
          </p:nvSpPr>
          <p:spPr>
            <a:xfrm>
              <a:off x="26759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6399;p71">
              <a:extLst>
                <a:ext uri="{FF2B5EF4-FFF2-40B4-BE49-F238E27FC236}">
                  <a16:creationId xmlns:a16="http://schemas.microsoft.com/office/drawing/2014/main" id="{9C738DE6-5323-481C-98C4-B2C49BDCAD26}"/>
                </a:ext>
              </a:extLst>
            </p:cNvPr>
            <p:cNvSpPr/>
            <p:nvPr/>
          </p:nvSpPr>
          <p:spPr>
            <a:xfrm>
              <a:off x="267592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6400;p71">
              <a:extLst>
                <a:ext uri="{FF2B5EF4-FFF2-40B4-BE49-F238E27FC236}">
                  <a16:creationId xmlns:a16="http://schemas.microsoft.com/office/drawing/2014/main" id="{E04BA0FD-EEF5-40AC-8036-A25E4531B8AF}"/>
                </a:ext>
              </a:extLst>
            </p:cNvPr>
            <p:cNvSpPr/>
            <p:nvPr/>
          </p:nvSpPr>
          <p:spPr>
            <a:xfrm>
              <a:off x="25997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6401;p71">
              <a:extLst>
                <a:ext uri="{FF2B5EF4-FFF2-40B4-BE49-F238E27FC236}">
                  <a16:creationId xmlns:a16="http://schemas.microsoft.com/office/drawing/2014/main" id="{4DFAD333-D08B-4F31-B0BB-172454992AAE}"/>
                </a:ext>
              </a:extLst>
            </p:cNvPr>
            <p:cNvSpPr/>
            <p:nvPr/>
          </p:nvSpPr>
          <p:spPr>
            <a:xfrm>
              <a:off x="25997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6402;p71">
              <a:extLst>
                <a:ext uri="{FF2B5EF4-FFF2-40B4-BE49-F238E27FC236}">
                  <a16:creationId xmlns:a16="http://schemas.microsoft.com/office/drawing/2014/main" id="{1A746F11-C9F7-43EE-AB49-4590B09423C0}"/>
                </a:ext>
              </a:extLst>
            </p:cNvPr>
            <p:cNvSpPr/>
            <p:nvPr/>
          </p:nvSpPr>
          <p:spPr>
            <a:xfrm>
              <a:off x="25997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6403;p71">
              <a:extLst>
                <a:ext uri="{FF2B5EF4-FFF2-40B4-BE49-F238E27FC236}">
                  <a16:creationId xmlns:a16="http://schemas.microsoft.com/office/drawing/2014/main" id="{8922788D-96C0-4F7A-9DAC-5D57F90A4D9E}"/>
                </a:ext>
              </a:extLst>
            </p:cNvPr>
            <p:cNvSpPr/>
            <p:nvPr/>
          </p:nvSpPr>
          <p:spPr>
            <a:xfrm>
              <a:off x="25997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6404;p71">
              <a:extLst>
                <a:ext uri="{FF2B5EF4-FFF2-40B4-BE49-F238E27FC236}">
                  <a16:creationId xmlns:a16="http://schemas.microsoft.com/office/drawing/2014/main" id="{98D50FBD-0573-4D70-8292-84C55A7FC55B}"/>
                </a:ext>
              </a:extLst>
            </p:cNvPr>
            <p:cNvSpPr/>
            <p:nvPr/>
          </p:nvSpPr>
          <p:spPr>
            <a:xfrm>
              <a:off x="25997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6405;p71">
              <a:extLst>
                <a:ext uri="{FF2B5EF4-FFF2-40B4-BE49-F238E27FC236}">
                  <a16:creationId xmlns:a16="http://schemas.microsoft.com/office/drawing/2014/main" id="{B9F63714-2CEC-4320-B829-365D747839FE}"/>
                </a:ext>
              </a:extLst>
            </p:cNvPr>
            <p:cNvSpPr/>
            <p:nvPr/>
          </p:nvSpPr>
          <p:spPr>
            <a:xfrm>
              <a:off x="25997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6406;p71">
              <a:extLst>
                <a:ext uri="{FF2B5EF4-FFF2-40B4-BE49-F238E27FC236}">
                  <a16:creationId xmlns:a16="http://schemas.microsoft.com/office/drawing/2014/main" id="{D0782561-00BC-473E-9705-D1198C626632}"/>
                </a:ext>
              </a:extLst>
            </p:cNvPr>
            <p:cNvSpPr/>
            <p:nvPr/>
          </p:nvSpPr>
          <p:spPr>
            <a:xfrm>
              <a:off x="259972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6407;p71">
              <a:extLst>
                <a:ext uri="{FF2B5EF4-FFF2-40B4-BE49-F238E27FC236}">
                  <a16:creationId xmlns:a16="http://schemas.microsoft.com/office/drawing/2014/main" id="{952D0C0E-A548-49B4-A554-F94540687351}"/>
                </a:ext>
              </a:extLst>
            </p:cNvPr>
            <p:cNvSpPr/>
            <p:nvPr/>
          </p:nvSpPr>
          <p:spPr>
            <a:xfrm>
              <a:off x="259972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6408;p71">
              <a:extLst>
                <a:ext uri="{FF2B5EF4-FFF2-40B4-BE49-F238E27FC236}">
                  <a16:creationId xmlns:a16="http://schemas.microsoft.com/office/drawing/2014/main" id="{CDDFBE50-E323-48F7-91C9-B733457B5B5B}"/>
                </a:ext>
              </a:extLst>
            </p:cNvPr>
            <p:cNvSpPr/>
            <p:nvPr/>
          </p:nvSpPr>
          <p:spPr>
            <a:xfrm>
              <a:off x="259972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6409;p71">
              <a:extLst>
                <a:ext uri="{FF2B5EF4-FFF2-40B4-BE49-F238E27FC236}">
                  <a16:creationId xmlns:a16="http://schemas.microsoft.com/office/drawing/2014/main" id="{A51E64F4-DFE2-4757-B3AB-52F4D9524525}"/>
                </a:ext>
              </a:extLst>
            </p:cNvPr>
            <p:cNvSpPr/>
            <p:nvPr/>
          </p:nvSpPr>
          <p:spPr>
            <a:xfrm>
              <a:off x="25235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6410;p71">
              <a:extLst>
                <a:ext uri="{FF2B5EF4-FFF2-40B4-BE49-F238E27FC236}">
                  <a16:creationId xmlns:a16="http://schemas.microsoft.com/office/drawing/2014/main" id="{20FC6F5A-15E7-44E5-8E5D-3A30F5E9CF33}"/>
                </a:ext>
              </a:extLst>
            </p:cNvPr>
            <p:cNvSpPr/>
            <p:nvPr/>
          </p:nvSpPr>
          <p:spPr>
            <a:xfrm>
              <a:off x="25235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6411;p71">
              <a:extLst>
                <a:ext uri="{FF2B5EF4-FFF2-40B4-BE49-F238E27FC236}">
                  <a16:creationId xmlns:a16="http://schemas.microsoft.com/office/drawing/2014/main" id="{6954971E-106B-4243-811D-B84EE57EF7C1}"/>
                </a:ext>
              </a:extLst>
            </p:cNvPr>
            <p:cNvSpPr/>
            <p:nvPr/>
          </p:nvSpPr>
          <p:spPr>
            <a:xfrm>
              <a:off x="25235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6412;p71">
              <a:extLst>
                <a:ext uri="{FF2B5EF4-FFF2-40B4-BE49-F238E27FC236}">
                  <a16:creationId xmlns:a16="http://schemas.microsoft.com/office/drawing/2014/main" id="{944D5EBD-4D0C-4AD2-B258-72C69C89CDEA}"/>
                </a:ext>
              </a:extLst>
            </p:cNvPr>
            <p:cNvSpPr/>
            <p:nvPr/>
          </p:nvSpPr>
          <p:spPr>
            <a:xfrm>
              <a:off x="25235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6413;p71">
              <a:extLst>
                <a:ext uri="{FF2B5EF4-FFF2-40B4-BE49-F238E27FC236}">
                  <a16:creationId xmlns:a16="http://schemas.microsoft.com/office/drawing/2014/main" id="{F7263B0C-242B-4128-8D61-CC2A7E99BE62}"/>
                </a:ext>
              </a:extLst>
            </p:cNvPr>
            <p:cNvSpPr/>
            <p:nvPr/>
          </p:nvSpPr>
          <p:spPr>
            <a:xfrm>
              <a:off x="25235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6414;p71">
              <a:extLst>
                <a:ext uri="{FF2B5EF4-FFF2-40B4-BE49-F238E27FC236}">
                  <a16:creationId xmlns:a16="http://schemas.microsoft.com/office/drawing/2014/main" id="{0AF64D2C-0C1C-411A-B02B-ADCCB3028043}"/>
                </a:ext>
              </a:extLst>
            </p:cNvPr>
            <p:cNvSpPr/>
            <p:nvPr/>
          </p:nvSpPr>
          <p:spPr>
            <a:xfrm>
              <a:off x="25235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6415;p71">
              <a:extLst>
                <a:ext uri="{FF2B5EF4-FFF2-40B4-BE49-F238E27FC236}">
                  <a16:creationId xmlns:a16="http://schemas.microsoft.com/office/drawing/2014/main" id="{6CC9C1AE-528C-43D3-AAA3-E8A050F6B8F4}"/>
                </a:ext>
              </a:extLst>
            </p:cNvPr>
            <p:cNvSpPr/>
            <p:nvPr/>
          </p:nvSpPr>
          <p:spPr>
            <a:xfrm>
              <a:off x="252350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6416;p71">
              <a:extLst>
                <a:ext uri="{FF2B5EF4-FFF2-40B4-BE49-F238E27FC236}">
                  <a16:creationId xmlns:a16="http://schemas.microsoft.com/office/drawing/2014/main" id="{A7133C36-00AF-4B64-977C-CA2EC8237598}"/>
                </a:ext>
              </a:extLst>
            </p:cNvPr>
            <p:cNvSpPr/>
            <p:nvPr/>
          </p:nvSpPr>
          <p:spPr>
            <a:xfrm>
              <a:off x="2523500" y="11905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6417;p71">
              <a:extLst>
                <a:ext uri="{FF2B5EF4-FFF2-40B4-BE49-F238E27FC236}">
                  <a16:creationId xmlns:a16="http://schemas.microsoft.com/office/drawing/2014/main" id="{BAF6E82F-D951-42D8-A4FA-B50ECEB5FF22}"/>
                </a:ext>
              </a:extLst>
            </p:cNvPr>
            <p:cNvSpPr/>
            <p:nvPr/>
          </p:nvSpPr>
          <p:spPr>
            <a:xfrm>
              <a:off x="25235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6418;p71">
              <a:extLst>
                <a:ext uri="{FF2B5EF4-FFF2-40B4-BE49-F238E27FC236}">
                  <a16:creationId xmlns:a16="http://schemas.microsoft.com/office/drawing/2014/main" id="{74B8D3D0-4560-4E33-BC06-B9CB5686A9B3}"/>
                </a:ext>
              </a:extLst>
            </p:cNvPr>
            <p:cNvSpPr/>
            <p:nvPr/>
          </p:nvSpPr>
          <p:spPr>
            <a:xfrm>
              <a:off x="252350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6419;p71">
              <a:extLst>
                <a:ext uri="{FF2B5EF4-FFF2-40B4-BE49-F238E27FC236}">
                  <a16:creationId xmlns:a16="http://schemas.microsoft.com/office/drawing/2014/main" id="{DD23D6A8-1600-4BD4-9FCB-0D347CB49317}"/>
                </a:ext>
              </a:extLst>
            </p:cNvPr>
            <p:cNvSpPr/>
            <p:nvPr/>
          </p:nvSpPr>
          <p:spPr>
            <a:xfrm>
              <a:off x="244730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6420;p71">
              <a:extLst>
                <a:ext uri="{FF2B5EF4-FFF2-40B4-BE49-F238E27FC236}">
                  <a16:creationId xmlns:a16="http://schemas.microsoft.com/office/drawing/2014/main" id="{034AE5FB-1EB6-4F92-BE3E-B9AA86C1CFFB}"/>
                </a:ext>
              </a:extLst>
            </p:cNvPr>
            <p:cNvSpPr/>
            <p:nvPr/>
          </p:nvSpPr>
          <p:spPr>
            <a:xfrm>
              <a:off x="244730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6421;p71">
              <a:extLst>
                <a:ext uri="{FF2B5EF4-FFF2-40B4-BE49-F238E27FC236}">
                  <a16:creationId xmlns:a16="http://schemas.microsoft.com/office/drawing/2014/main" id="{348BF2EC-25FE-4E71-A351-66080937C6EF}"/>
                </a:ext>
              </a:extLst>
            </p:cNvPr>
            <p:cNvSpPr/>
            <p:nvPr/>
          </p:nvSpPr>
          <p:spPr>
            <a:xfrm>
              <a:off x="244730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6422;p71">
              <a:extLst>
                <a:ext uri="{FF2B5EF4-FFF2-40B4-BE49-F238E27FC236}">
                  <a16:creationId xmlns:a16="http://schemas.microsoft.com/office/drawing/2014/main" id="{6B30C2FA-567A-4F51-AFA1-CBE0A03E3B30}"/>
                </a:ext>
              </a:extLst>
            </p:cNvPr>
            <p:cNvSpPr/>
            <p:nvPr/>
          </p:nvSpPr>
          <p:spPr>
            <a:xfrm>
              <a:off x="244730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6423;p71">
              <a:extLst>
                <a:ext uri="{FF2B5EF4-FFF2-40B4-BE49-F238E27FC236}">
                  <a16:creationId xmlns:a16="http://schemas.microsoft.com/office/drawing/2014/main" id="{D0F27DEF-F636-41E7-B176-7ED8A08BD7C1}"/>
                </a:ext>
              </a:extLst>
            </p:cNvPr>
            <p:cNvSpPr/>
            <p:nvPr/>
          </p:nvSpPr>
          <p:spPr>
            <a:xfrm>
              <a:off x="244730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6424;p71">
              <a:extLst>
                <a:ext uri="{FF2B5EF4-FFF2-40B4-BE49-F238E27FC236}">
                  <a16:creationId xmlns:a16="http://schemas.microsoft.com/office/drawing/2014/main" id="{24A442CF-C74E-4ECA-B1C9-57A2335499B8}"/>
                </a:ext>
              </a:extLst>
            </p:cNvPr>
            <p:cNvSpPr/>
            <p:nvPr/>
          </p:nvSpPr>
          <p:spPr>
            <a:xfrm>
              <a:off x="244730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6425;p71">
              <a:extLst>
                <a:ext uri="{FF2B5EF4-FFF2-40B4-BE49-F238E27FC236}">
                  <a16:creationId xmlns:a16="http://schemas.microsoft.com/office/drawing/2014/main" id="{B0772D24-FF33-4C6B-9957-DAC19338EAFF}"/>
                </a:ext>
              </a:extLst>
            </p:cNvPr>
            <p:cNvSpPr/>
            <p:nvPr/>
          </p:nvSpPr>
          <p:spPr>
            <a:xfrm>
              <a:off x="2447300" y="12665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6426;p71">
              <a:extLst>
                <a:ext uri="{FF2B5EF4-FFF2-40B4-BE49-F238E27FC236}">
                  <a16:creationId xmlns:a16="http://schemas.microsoft.com/office/drawing/2014/main" id="{522E7FAF-C9F9-41E0-B70C-8084B37640AB}"/>
                </a:ext>
              </a:extLst>
            </p:cNvPr>
            <p:cNvSpPr/>
            <p:nvPr/>
          </p:nvSpPr>
          <p:spPr>
            <a:xfrm>
              <a:off x="2447300" y="11905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6427;p71">
              <a:extLst>
                <a:ext uri="{FF2B5EF4-FFF2-40B4-BE49-F238E27FC236}">
                  <a16:creationId xmlns:a16="http://schemas.microsoft.com/office/drawing/2014/main" id="{E86B05FE-E217-457A-B5F4-488A05EF9477}"/>
                </a:ext>
              </a:extLst>
            </p:cNvPr>
            <p:cNvSpPr/>
            <p:nvPr/>
          </p:nvSpPr>
          <p:spPr>
            <a:xfrm>
              <a:off x="2447300" y="11143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6428;p71">
              <a:extLst>
                <a:ext uri="{FF2B5EF4-FFF2-40B4-BE49-F238E27FC236}">
                  <a16:creationId xmlns:a16="http://schemas.microsoft.com/office/drawing/2014/main" id="{28F751E6-1A66-4BFC-99F1-E890C0F9BCCD}"/>
                </a:ext>
              </a:extLst>
            </p:cNvPr>
            <p:cNvSpPr/>
            <p:nvPr/>
          </p:nvSpPr>
          <p:spPr>
            <a:xfrm>
              <a:off x="2447300" y="1038125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6429;p71">
              <a:extLst>
                <a:ext uri="{FF2B5EF4-FFF2-40B4-BE49-F238E27FC236}">
                  <a16:creationId xmlns:a16="http://schemas.microsoft.com/office/drawing/2014/main" id="{0012A1A2-DEDB-449C-84A6-6FC2E2E0EDB6}"/>
                </a:ext>
              </a:extLst>
            </p:cNvPr>
            <p:cNvSpPr/>
            <p:nvPr/>
          </p:nvSpPr>
          <p:spPr>
            <a:xfrm>
              <a:off x="23712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6430;p71">
              <a:extLst>
                <a:ext uri="{FF2B5EF4-FFF2-40B4-BE49-F238E27FC236}">
                  <a16:creationId xmlns:a16="http://schemas.microsoft.com/office/drawing/2014/main" id="{B434FC99-F963-4E1F-8001-68BB1BEA88C6}"/>
                </a:ext>
              </a:extLst>
            </p:cNvPr>
            <p:cNvSpPr/>
            <p:nvPr/>
          </p:nvSpPr>
          <p:spPr>
            <a:xfrm>
              <a:off x="23712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6431;p71">
              <a:extLst>
                <a:ext uri="{FF2B5EF4-FFF2-40B4-BE49-F238E27FC236}">
                  <a16:creationId xmlns:a16="http://schemas.microsoft.com/office/drawing/2014/main" id="{DD94E871-C5A4-46BC-811B-03B205987F22}"/>
                </a:ext>
              </a:extLst>
            </p:cNvPr>
            <p:cNvSpPr/>
            <p:nvPr/>
          </p:nvSpPr>
          <p:spPr>
            <a:xfrm>
              <a:off x="23712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6432;p71">
              <a:extLst>
                <a:ext uri="{FF2B5EF4-FFF2-40B4-BE49-F238E27FC236}">
                  <a16:creationId xmlns:a16="http://schemas.microsoft.com/office/drawing/2014/main" id="{AE85678E-E232-4EED-B3D9-423AF93660CB}"/>
                </a:ext>
              </a:extLst>
            </p:cNvPr>
            <p:cNvSpPr/>
            <p:nvPr/>
          </p:nvSpPr>
          <p:spPr>
            <a:xfrm>
              <a:off x="23712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6433;p71">
              <a:extLst>
                <a:ext uri="{FF2B5EF4-FFF2-40B4-BE49-F238E27FC236}">
                  <a16:creationId xmlns:a16="http://schemas.microsoft.com/office/drawing/2014/main" id="{FCB507FA-4A1E-4A35-807E-899BD3DEF434}"/>
                </a:ext>
              </a:extLst>
            </p:cNvPr>
            <p:cNvSpPr/>
            <p:nvPr/>
          </p:nvSpPr>
          <p:spPr>
            <a:xfrm>
              <a:off x="23712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6434;p71">
              <a:extLst>
                <a:ext uri="{FF2B5EF4-FFF2-40B4-BE49-F238E27FC236}">
                  <a16:creationId xmlns:a16="http://schemas.microsoft.com/office/drawing/2014/main" id="{9AF0FFE5-1B22-4B1B-9B18-2C5A5172C614}"/>
                </a:ext>
              </a:extLst>
            </p:cNvPr>
            <p:cNvSpPr/>
            <p:nvPr/>
          </p:nvSpPr>
          <p:spPr>
            <a:xfrm>
              <a:off x="23712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6435;p71">
              <a:extLst>
                <a:ext uri="{FF2B5EF4-FFF2-40B4-BE49-F238E27FC236}">
                  <a16:creationId xmlns:a16="http://schemas.microsoft.com/office/drawing/2014/main" id="{7A519B2D-2E2C-4315-882A-1B9EE3B9916E}"/>
                </a:ext>
              </a:extLst>
            </p:cNvPr>
            <p:cNvSpPr/>
            <p:nvPr/>
          </p:nvSpPr>
          <p:spPr>
            <a:xfrm>
              <a:off x="23712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6436;p71">
              <a:extLst>
                <a:ext uri="{FF2B5EF4-FFF2-40B4-BE49-F238E27FC236}">
                  <a16:creationId xmlns:a16="http://schemas.microsoft.com/office/drawing/2014/main" id="{6FB7C213-1988-4CF3-9DA7-E5B9FF652BBE}"/>
                </a:ext>
              </a:extLst>
            </p:cNvPr>
            <p:cNvSpPr/>
            <p:nvPr/>
          </p:nvSpPr>
          <p:spPr>
            <a:xfrm>
              <a:off x="23712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6437;p71">
              <a:extLst>
                <a:ext uri="{FF2B5EF4-FFF2-40B4-BE49-F238E27FC236}">
                  <a16:creationId xmlns:a16="http://schemas.microsoft.com/office/drawing/2014/main" id="{FF56BA47-9DF2-414E-BDA1-4AA562A99A31}"/>
                </a:ext>
              </a:extLst>
            </p:cNvPr>
            <p:cNvSpPr/>
            <p:nvPr/>
          </p:nvSpPr>
          <p:spPr>
            <a:xfrm>
              <a:off x="237127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6438;p71">
              <a:extLst>
                <a:ext uri="{FF2B5EF4-FFF2-40B4-BE49-F238E27FC236}">
                  <a16:creationId xmlns:a16="http://schemas.microsoft.com/office/drawing/2014/main" id="{61FF5B6B-FB36-47DD-97AB-F6A5E47D26A7}"/>
                </a:ext>
              </a:extLst>
            </p:cNvPr>
            <p:cNvSpPr/>
            <p:nvPr/>
          </p:nvSpPr>
          <p:spPr>
            <a:xfrm>
              <a:off x="22950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6439;p71">
              <a:extLst>
                <a:ext uri="{FF2B5EF4-FFF2-40B4-BE49-F238E27FC236}">
                  <a16:creationId xmlns:a16="http://schemas.microsoft.com/office/drawing/2014/main" id="{DE9C7199-2A24-4FBD-AB62-5A42CA238E5D}"/>
                </a:ext>
              </a:extLst>
            </p:cNvPr>
            <p:cNvSpPr/>
            <p:nvPr/>
          </p:nvSpPr>
          <p:spPr>
            <a:xfrm>
              <a:off x="22950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6440;p71">
              <a:extLst>
                <a:ext uri="{FF2B5EF4-FFF2-40B4-BE49-F238E27FC236}">
                  <a16:creationId xmlns:a16="http://schemas.microsoft.com/office/drawing/2014/main" id="{65E702F0-DA1C-4DD9-B0B4-6D0C5A6AA463}"/>
                </a:ext>
              </a:extLst>
            </p:cNvPr>
            <p:cNvSpPr/>
            <p:nvPr/>
          </p:nvSpPr>
          <p:spPr>
            <a:xfrm>
              <a:off x="229507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6441;p71">
              <a:extLst>
                <a:ext uri="{FF2B5EF4-FFF2-40B4-BE49-F238E27FC236}">
                  <a16:creationId xmlns:a16="http://schemas.microsoft.com/office/drawing/2014/main" id="{0E2F1E3D-506C-442B-A196-8A1E0430AE48}"/>
                </a:ext>
              </a:extLst>
            </p:cNvPr>
            <p:cNvSpPr/>
            <p:nvPr/>
          </p:nvSpPr>
          <p:spPr>
            <a:xfrm>
              <a:off x="229507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6442;p71">
              <a:extLst>
                <a:ext uri="{FF2B5EF4-FFF2-40B4-BE49-F238E27FC236}">
                  <a16:creationId xmlns:a16="http://schemas.microsoft.com/office/drawing/2014/main" id="{B83D27AF-3E72-49A4-9060-49E24E45DAA9}"/>
                </a:ext>
              </a:extLst>
            </p:cNvPr>
            <p:cNvSpPr/>
            <p:nvPr/>
          </p:nvSpPr>
          <p:spPr>
            <a:xfrm>
              <a:off x="22186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9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6443;p71">
              <a:extLst>
                <a:ext uri="{FF2B5EF4-FFF2-40B4-BE49-F238E27FC236}">
                  <a16:creationId xmlns:a16="http://schemas.microsoft.com/office/drawing/2014/main" id="{6C30D7A3-4AC6-4416-9858-7E6463F8F4F7}"/>
                </a:ext>
              </a:extLst>
            </p:cNvPr>
            <p:cNvSpPr/>
            <p:nvPr/>
          </p:nvSpPr>
          <p:spPr>
            <a:xfrm>
              <a:off x="221865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6444;p71">
              <a:extLst>
                <a:ext uri="{FF2B5EF4-FFF2-40B4-BE49-F238E27FC236}">
                  <a16:creationId xmlns:a16="http://schemas.microsoft.com/office/drawing/2014/main" id="{30A6A495-63EB-41DD-94F6-E0BC6D9A5740}"/>
                </a:ext>
              </a:extLst>
            </p:cNvPr>
            <p:cNvSpPr/>
            <p:nvPr/>
          </p:nvSpPr>
          <p:spPr>
            <a:xfrm>
              <a:off x="22186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6445;p71">
              <a:extLst>
                <a:ext uri="{FF2B5EF4-FFF2-40B4-BE49-F238E27FC236}">
                  <a16:creationId xmlns:a16="http://schemas.microsoft.com/office/drawing/2014/main" id="{781C8206-616B-4DD9-88B0-0D2679AE3C8D}"/>
                </a:ext>
              </a:extLst>
            </p:cNvPr>
            <p:cNvSpPr/>
            <p:nvPr/>
          </p:nvSpPr>
          <p:spPr>
            <a:xfrm>
              <a:off x="214242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6446;p71">
              <a:extLst>
                <a:ext uri="{FF2B5EF4-FFF2-40B4-BE49-F238E27FC236}">
                  <a16:creationId xmlns:a16="http://schemas.microsoft.com/office/drawing/2014/main" id="{260A3D9B-CCB1-4C1E-850C-EF160BCC0F74}"/>
                </a:ext>
              </a:extLst>
            </p:cNvPr>
            <p:cNvSpPr/>
            <p:nvPr/>
          </p:nvSpPr>
          <p:spPr>
            <a:xfrm>
              <a:off x="214242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6447;p71">
              <a:extLst>
                <a:ext uri="{FF2B5EF4-FFF2-40B4-BE49-F238E27FC236}">
                  <a16:creationId xmlns:a16="http://schemas.microsoft.com/office/drawing/2014/main" id="{DFF5F710-EEAD-4666-BC4C-530391174941}"/>
                </a:ext>
              </a:extLst>
            </p:cNvPr>
            <p:cNvSpPr/>
            <p:nvPr/>
          </p:nvSpPr>
          <p:spPr>
            <a:xfrm>
              <a:off x="275195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6448;p71">
              <a:extLst>
                <a:ext uri="{FF2B5EF4-FFF2-40B4-BE49-F238E27FC236}">
                  <a16:creationId xmlns:a16="http://schemas.microsoft.com/office/drawing/2014/main" id="{D850F2EC-DB67-4C7E-9075-CAC61366B5D8}"/>
                </a:ext>
              </a:extLst>
            </p:cNvPr>
            <p:cNvSpPr/>
            <p:nvPr/>
          </p:nvSpPr>
          <p:spPr>
            <a:xfrm>
              <a:off x="2751950" y="3551925"/>
              <a:ext cx="62350" cy="53300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4" y="2033"/>
                    <a:pt x="1821" y="1814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6449;p71">
              <a:extLst>
                <a:ext uri="{FF2B5EF4-FFF2-40B4-BE49-F238E27FC236}">
                  <a16:creationId xmlns:a16="http://schemas.microsoft.com/office/drawing/2014/main" id="{C8392E51-5699-4B60-BB37-DCF2225F7F0D}"/>
                </a:ext>
              </a:extLst>
            </p:cNvPr>
            <p:cNvSpPr/>
            <p:nvPr/>
          </p:nvSpPr>
          <p:spPr>
            <a:xfrm>
              <a:off x="2751950" y="3475725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6450;p71">
              <a:extLst>
                <a:ext uri="{FF2B5EF4-FFF2-40B4-BE49-F238E27FC236}">
                  <a16:creationId xmlns:a16="http://schemas.microsoft.com/office/drawing/2014/main" id="{09012693-3DE5-4FC2-B9F2-C66DA5F5E10E}"/>
                </a:ext>
              </a:extLst>
            </p:cNvPr>
            <p:cNvSpPr/>
            <p:nvPr/>
          </p:nvSpPr>
          <p:spPr>
            <a:xfrm>
              <a:off x="2675925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6451;p71">
              <a:extLst>
                <a:ext uri="{FF2B5EF4-FFF2-40B4-BE49-F238E27FC236}">
                  <a16:creationId xmlns:a16="http://schemas.microsoft.com/office/drawing/2014/main" id="{C130F8B1-E679-4710-8E8F-48AE636EF8CF}"/>
                </a:ext>
              </a:extLst>
            </p:cNvPr>
            <p:cNvSpPr/>
            <p:nvPr/>
          </p:nvSpPr>
          <p:spPr>
            <a:xfrm>
              <a:off x="267572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1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6452;p71">
              <a:extLst>
                <a:ext uri="{FF2B5EF4-FFF2-40B4-BE49-F238E27FC236}">
                  <a16:creationId xmlns:a16="http://schemas.microsoft.com/office/drawing/2014/main" id="{D2841098-BDE3-47D7-90E9-BED74DE0BB16}"/>
                </a:ext>
              </a:extLst>
            </p:cNvPr>
            <p:cNvSpPr/>
            <p:nvPr/>
          </p:nvSpPr>
          <p:spPr>
            <a:xfrm>
              <a:off x="26759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6453;p71">
              <a:extLst>
                <a:ext uri="{FF2B5EF4-FFF2-40B4-BE49-F238E27FC236}">
                  <a16:creationId xmlns:a16="http://schemas.microsoft.com/office/drawing/2014/main" id="{03ADBB44-9837-4AA0-8D9E-9685E74D5BDC}"/>
                </a:ext>
              </a:extLst>
            </p:cNvPr>
            <p:cNvSpPr/>
            <p:nvPr/>
          </p:nvSpPr>
          <p:spPr>
            <a:xfrm>
              <a:off x="26759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6454;p71">
              <a:extLst>
                <a:ext uri="{FF2B5EF4-FFF2-40B4-BE49-F238E27FC236}">
                  <a16:creationId xmlns:a16="http://schemas.microsoft.com/office/drawing/2014/main" id="{C56FBB9E-E095-410B-B99C-0748914F63AD}"/>
                </a:ext>
              </a:extLst>
            </p:cNvPr>
            <p:cNvSpPr/>
            <p:nvPr/>
          </p:nvSpPr>
          <p:spPr>
            <a:xfrm>
              <a:off x="2675925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6455;p71">
              <a:extLst>
                <a:ext uri="{FF2B5EF4-FFF2-40B4-BE49-F238E27FC236}">
                  <a16:creationId xmlns:a16="http://schemas.microsoft.com/office/drawing/2014/main" id="{9229EB63-37A3-49E5-AF84-5F499BC4B01D}"/>
                </a:ext>
              </a:extLst>
            </p:cNvPr>
            <p:cNvSpPr/>
            <p:nvPr/>
          </p:nvSpPr>
          <p:spPr>
            <a:xfrm>
              <a:off x="26759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6456;p71">
              <a:extLst>
                <a:ext uri="{FF2B5EF4-FFF2-40B4-BE49-F238E27FC236}">
                  <a16:creationId xmlns:a16="http://schemas.microsoft.com/office/drawing/2014/main" id="{FB4F79AE-0FEC-4C92-8097-07B815F03590}"/>
                </a:ext>
              </a:extLst>
            </p:cNvPr>
            <p:cNvSpPr/>
            <p:nvPr/>
          </p:nvSpPr>
          <p:spPr>
            <a:xfrm>
              <a:off x="2599725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6457;p71">
              <a:extLst>
                <a:ext uri="{FF2B5EF4-FFF2-40B4-BE49-F238E27FC236}">
                  <a16:creationId xmlns:a16="http://schemas.microsoft.com/office/drawing/2014/main" id="{1BDEEEF1-D7B9-4EEA-8F7C-A552E5EF02B9}"/>
                </a:ext>
              </a:extLst>
            </p:cNvPr>
            <p:cNvSpPr/>
            <p:nvPr/>
          </p:nvSpPr>
          <p:spPr>
            <a:xfrm>
              <a:off x="2599725" y="3780375"/>
              <a:ext cx="62400" cy="53475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72" y="0"/>
                    <a:pt x="0" y="480"/>
                    <a:pt x="0" y="1073"/>
                  </a:cubicBezTo>
                  <a:cubicBezTo>
                    <a:pt x="0" y="1715"/>
                    <a:pt x="526" y="2139"/>
                    <a:pt x="1073" y="2139"/>
                  </a:cubicBezTo>
                  <a:cubicBezTo>
                    <a:pt x="1336" y="2139"/>
                    <a:pt x="1604" y="2040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6458;p71">
              <a:extLst>
                <a:ext uri="{FF2B5EF4-FFF2-40B4-BE49-F238E27FC236}">
                  <a16:creationId xmlns:a16="http://schemas.microsoft.com/office/drawing/2014/main" id="{D960F5B2-1D63-429B-BBD6-D4ECAB052F04}"/>
                </a:ext>
              </a:extLst>
            </p:cNvPr>
            <p:cNvSpPr/>
            <p:nvPr/>
          </p:nvSpPr>
          <p:spPr>
            <a:xfrm>
              <a:off x="2599725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6459;p71">
              <a:extLst>
                <a:ext uri="{FF2B5EF4-FFF2-40B4-BE49-F238E27FC236}">
                  <a16:creationId xmlns:a16="http://schemas.microsoft.com/office/drawing/2014/main" id="{3E49BDBE-145E-418A-B5A9-908956DE76C4}"/>
                </a:ext>
              </a:extLst>
            </p:cNvPr>
            <p:cNvSpPr/>
            <p:nvPr/>
          </p:nvSpPr>
          <p:spPr>
            <a:xfrm>
              <a:off x="2599725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6460;p71">
              <a:extLst>
                <a:ext uri="{FF2B5EF4-FFF2-40B4-BE49-F238E27FC236}">
                  <a16:creationId xmlns:a16="http://schemas.microsoft.com/office/drawing/2014/main" id="{A0B8D288-B608-47B3-857F-C8E7B2061E5E}"/>
                </a:ext>
              </a:extLst>
            </p:cNvPr>
            <p:cNvSpPr/>
            <p:nvPr/>
          </p:nvSpPr>
          <p:spPr>
            <a:xfrm>
              <a:off x="2599725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6461;p71">
              <a:extLst>
                <a:ext uri="{FF2B5EF4-FFF2-40B4-BE49-F238E27FC236}">
                  <a16:creationId xmlns:a16="http://schemas.microsoft.com/office/drawing/2014/main" id="{9C7A43F2-A58C-4DFB-A940-B6D98C50C8ED}"/>
                </a:ext>
              </a:extLst>
            </p:cNvPr>
            <p:cNvSpPr/>
            <p:nvPr/>
          </p:nvSpPr>
          <p:spPr>
            <a:xfrm>
              <a:off x="2599725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6462;p71">
              <a:extLst>
                <a:ext uri="{FF2B5EF4-FFF2-40B4-BE49-F238E27FC236}">
                  <a16:creationId xmlns:a16="http://schemas.microsoft.com/office/drawing/2014/main" id="{6D105F12-9022-4F9E-874B-E499A33E6C18}"/>
                </a:ext>
              </a:extLst>
            </p:cNvPr>
            <p:cNvSpPr/>
            <p:nvPr/>
          </p:nvSpPr>
          <p:spPr>
            <a:xfrm>
              <a:off x="2523500" y="393280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6463;p71">
              <a:extLst>
                <a:ext uri="{FF2B5EF4-FFF2-40B4-BE49-F238E27FC236}">
                  <a16:creationId xmlns:a16="http://schemas.microsoft.com/office/drawing/2014/main" id="{DA51177C-1825-45F1-BDBB-6EB772700A7C}"/>
                </a:ext>
              </a:extLst>
            </p:cNvPr>
            <p:cNvSpPr/>
            <p:nvPr/>
          </p:nvSpPr>
          <p:spPr>
            <a:xfrm>
              <a:off x="2523500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6464;p71">
              <a:extLst>
                <a:ext uri="{FF2B5EF4-FFF2-40B4-BE49-F238E27FC236}">
                  <a16:creationId xmlns:a16="http://schemas.microsoft.com/office/drawing/2014/main" id="{236EADD2-660E-4720-A70F-494D648B493A}"/>
                </a:ext>
              </a:extLst>
            </p:cNvPr>
            <p:cNvSpPr/>
            <p:nvPr/>
          </p:nvSpPr>
          <p:spPr>
            <a:xfrm>
              <a:off x="252350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6465;p71">
              <a:extLst>
                <a:ext uri="{FF2B5EF4-FFF2-40B4-BE49-F238E27FC236}">
                  <a16:creationId xmlns:a16="http://schemas.microsoft.com/office/drawing/2014/main" id="{3A3FAB9E-BE82-449A-8A6D-9F4931DB71B0}"/>
                </a:ext>
              </a:extLst>
            </p:cNvPr>
            <p:cNvSpPr/>
            <p:nvPr/>
          </p:nvSpPr>
          <p:spPr>
            <a:xfrm>
              <a:off x="25235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6466;p71">
              <a:extLst>
                <a:ext uri="{FF2B5EF4-FFF2-40B4-BE49-F238E27FC236}">
                  <a16:creationId xmlns:a16="http://schemas.microsoft.com/office/drawing/2014/main" id="{4E908FD5-93A1-4810-B314-C09F112147C8}"/>
                </a:ext>
              </a:extLst>
            </p:cNvPr>
            <p:cNvSpPr/>
            <p:nvPr/>
          </p:nvSpPr>
          <p:spPr>
            <a:xfrm>
              <a:off x="2523500" y="362795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8"/>
                    <a:pt x="1" y="488"/>
                    <a:pt x="1" y="1073"/>
                  </a:cubicBezTo>
                  <a:cubicBezTo>
                    <a:pt x="1" y="1715"/>
                    <a:pt x="527" y="2139"/>
                    <a:pt x="1073" y="2139"/>
                  </a:cubicBezTo>
                  <a:cubicBezTo>
                    <a:pt x="1337" y="2139"/>
                    <a:pt x="1605" y="2040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6467;p71">
              <a:extLst>
                <a:ext uri="{FF2B5EF4-FFF2-40B4-BE49-F238E27FC236}">
                  <a16:creationId xmlns:a16="http://schemas.microsoft.com/office/drawing/2014/main" id="{D0EC8CFC-3622-416C-AC4D-4EDF3875755F}"/>
                </a:ext>
              </a:extLst>
            </p:cNvPr>
            <p:cNvSpPr/>
            <p:nvPr/>
          </p:nvSpPr>
          <p:spPr>
            <a:xfrm>
              <a:off x="25235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6468;p71">
              <a:extLst>
                <a:ext uri="{FF2B5EF4-FFF2-40B4-BE49-F238E27FC236}">
                  <a16:creationId xmlns:a16="http://schemas.microsoft.com/office/drawing/2014/main" id="{0B6F40F8-A680-4F09-ABCF-F7E69F4B2141}"/>
                </a:ext>
              </a:extLst>
            </p:cNvPr>
            <p:cNvSpPr/>
            <p:nvPr/>
          </p:nvSpPr>
          <p:spPr>
            <a:xfrm>
              <a:off x="25235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6469;p71">
              <a:extLst>
                <a:ext uri="{FF2B5EF4-FFF2-40B4-BE49-F238E27FC236}">
                  <a16:creationId xmlns:a16="http://schemas.microsoft.com/office/drawing/2014/main" id="{60D6A590-DBF7-467F-AF23-EA88E3168D45}"/>
                </a:ext>
              </a:extLst>
            </p:cNvPr>
            <p:cNvSpPr/>
            <p:nvPr/>
          </p:nvSpPr>
          <p:spPr>
            <a:xfrm>
              <a:off x="25235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6470;p71">
              <a:extLst>
                <a:ext uri="{FF2B5EF4-FFF2-40B4-BE49-F238E27FC236}">
                  <a16:creationId xmlns:a16="http://schemas.microsoft.com/office/drawing/2014/main" id="{7FB000B7-8953-429D-8D60-543B62D72654}"/>
                </a:ext>
              </a:extLst>
            </p:cNvPr>
            <p:cNvSpPr/>
            <p:nvPr/>
          </p:nvSpPr>
          <p:spPr>
            <a:xfrm>
              <a:off x="2447300" y="40852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6471;p71">
              <a:extLst>
                <a:ext uri="{FF2B5EF4-FFF2-40B4-BE49-F238E27FC236}">
                  <a16:creationId xmlns:a16="http://schemas.microsoft.com/office/drawing/2014/main" id="{E50EEF6A-2310-41E7-A11F-CD2E77618616}"/>
                </a:ext>
              </a:extLst>
            </p:cNvPr>
            <p:cNvSpPr/>
            <p:nvPr/>
          </p:nvSpPr>
          <p:spPr>
            <a:xfrm>
              <a:off x="2447300" y="40090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39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6472;p71">
              <a:extLst>
                <a:ext uri="{FF2B5EF4-FFF2-40B4-BE49-F238E27FC236}">
                  <a16:creationId xmlns:a16="http://schemas.microsoft.com/office/drawing/2014/main" id="{01DF37DD-9AB2-43F6-A559-F874A8F3CA6B}"/>
                </a:ext>
              </a:extLst>
            </p:cNvPr>
            <p:cNvSpPr/>
            <p:nvPr/>
          </p:nvSpPr>
          <p:spPr>
            <a:xfrm>
              <a:off x="2447300" y="3932800"/>
              <a:ext cx="62200" cy="53475"/>
            </a:xfrm>
            <a:custGeom>
              <a:avLst/>
              <a:gdLst/>
              <a:ahLst/>
              <a:cxnLst/>
              <a:rect l="l" t="t" r="r" b="b"/>
              <a:pathLst>
                <a:path w="2488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4" y="2041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6473;p71">
              <a:extLst>
                <a:ext uri="{FF2B5EF4-FFF2-40B4-BE49-F238E27FC236}">
                  <a16:creationId xmlns:a16="http://schemas.microsoft.com/office/drawing/2014/main" id="{1BF84F2C-6B99-46F7-A01D-CBCD29F4F8BF}"/>
                </a:ext>
              </a:extLst>
            </p:cNvPr>
            <p:cNvSpPr/>
            <p:nvPr/>
          </p:nvSpPr>
          <p:spPr>
            <a:xfrm>
              <a:off x="2447300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6474;p71">
              <a:extLst>
                <a:ext uri="{FF2B5EF4-FFF2-40B4-BE49-F238E27FC236}">
                  <a16:creationId xmlns:a16="http://schemas.microsoft.com/office/drawing/2014/main" id="{474D8E2E-3333-47DA-B355-0DDE9285401F}"/>
                </a:ext>
              </a:extLst>
            </p:cNvPr>
            <p:cNvSpPr/>
            <p:nvPr/>
          </p:nvSpPr>
          <p:spPr>
            <a:xfrm>
              <a:off x="2447300" y="3780375"/>
              <a:ext cx="62400" cy="53475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29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6475;p71">
              <a:extLst>
                <a:ext uri="{FF2B5EF4-FFF2-40B4-BE49-F238E27FC236}">
                  <a16:creationId xmlns:a16="http://schemas.microsoft.com/office/drawing/2014/main" id="{7F5209A5-30E2-4243-BE1E-78B5F9784832}"/>
                </a:ext>
              </a:extLst>
            </p:cNvPr>
            <p:cNvSpPr/>
            <p:nvPr/>
          </p:nvSpPr>
          <p:spPr>
            <a:xfrm>
              <a:off x="2447300" y="37041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6476;p71">
              <a:extLst>
                <a:ext uri="{FF2B5EF4-FFF2-40B4-BE49-F238E27FC236}">
                  <a16:creationId xmlns:a16="http://schemas.microsoft.com/office/drawing/2014/main" id="{94DA7FBD-FA97-45EC-B2AC-40AE3C8C55CB}"/>
                </a:ext>
              </a:extLst>
            </p:cNvPr>
            <p:cNvSpPr/>
            <p:nvPr/>
          </p:nvSpPr>
          <p:spPr>
            <a:xfrm>
              <a:off x="2447300" y="362795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8" y="2137"/>
                    <a:pt x="1076" y="2137"/>
                  </a:cubicBezTo>
                  <a:cubicBezTo>
                    <a:pt x="1339" y="2137"/>
                    <a:pt x="1605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6477;p71">
              <a:extLst>
                <a:ext uri="{FF2B5EF4-FFF2-40B4-BE49-F238E27FC236}">
                  <a16:creationId xmlns:a16="http://schemas.microsoft.com/office/drawing/2014/main" id="{626C5DB8-FFE6-4845-B5DA-20B35B6A54B2}"/>
                </a:ext>
              </a:extLst>
            </p:cNvPr>
            <p:cNvSpPr/>
            <p:nvPr/>
          </p:nvSpPr>
          <p:spPr>
            <a:xfrm>
              <a:off x="2447300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6478;p71">
              <a:extLst>
                <a:ext uri="{FF2B5EF4-FFF2-40B4-BE49-F238E27FC236}">
                  <a16:creationId xmlns:a16="http://schemas.microsoft.com/office/drawing/2014/main" id="{B3E7447F-FF29-4CB5-A824-773CC5859179}"/>
                </a:ext>
              </a:extLst>
            </p:cNvPr>
            <p:cNvSpPr/>
            <p:nvPr/>
          </p:nvSpPr>
          <p:spPr>
            <a:xfrm>
              <a:off x="2447300" y="34757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6479;p71">
              <a:extLst>
                <a:ext uri="{FF2B5EF4-FFF2-40B4-BE49-F238E27FC236}">
                  <a16:creationId xmlns:a16="http://schemas.microsoft.com/office/drawing/2014/main" id="{9322F408-0948-4089-AE5F-AD1E50E1A6E2}"/>
                </a:ext>
              </a:extLst>
            </p:cNvPr>
            <p:cNvSpPr/>
            <p:nvPr/>
          </p:nvSpPr>
          <p:spPr>
            <a:xfrm>
              <a:off x="2447300" y="33995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6480;p71">
              <a:extLst>
                <a:ext uri="{FF2B5EF4-FFF2-40B4-BE49-F238E27FC236}">
                  <a16:creationId xmlns:a16="http://schemas.microsoft.com/office/drawing/2014/main" id="{DE548B5B-2950-479B-AE0B-65D9469D25A9}"/>
                </a:ext>
              </a:extLst>
            </p:cNvPr>
            <p:cNvSpPr/>
            <p:nvPr/>
          </p:nvSpPr>
          <p:spPr>
            <a:xfrm>
              <a:off x="2447300" y="332330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6481;p71">
              <a:extLst>
                <a:ext uri="{FF2B5EF4-FFF2-40B4-BE49-F238E27FC236}">
                  <a16:creationId xmlns:a16="http://schemas.microsoft.com/office/drawing/2014/main" id="{F1303502-E36C-4C67-935F-C36F8C137CAA}"/>
                </a:ext>
              </a:extLst>
            </p:cNvPr>
            <p:cNvSpPr/>
            <p:nvPr/>
          </p:nvSpPr>
          <p:spPr>
            <a:xfrm>
              <a:off x="2371275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6482;p71">
              <a:extLst>
                <a:ext uri="{FF2B5EF4-FFF2-40B4-BE49-F238E27FC236}">
                  <a16:creationId xmlns:a16="http://schemas.microsoft.com/office/drawing/2014/main" id="{2BBD5436-7421-4641-9671-AB8999DF04E7}"/>
                </a:ext>
              </a:extLst>
            </p:cNvPr>
            <p:cNvSpPr/>
            <p:nvPr/>
          </p:nvSpPr>
          <p:spPr>
            <a:xfrm>
              <a:off x="2371275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6483;p71">
              <a:extLst>
                <a:ext uri="{FF2B5EF4-FFF2-40B4-BE49-F238E27FC236}">
                  <a16:creationId xmlns:a16="http://schemas.microsoft.com/office/drawing/2014/main" id="{0C7105AE-2EEF-4670-B1C6-058B49C34182}"/>
                </a:ext>
              </a:extLst>
            </p:cNvPr>
            <p:cNvSpPr/>
            <p:nvPr/>
          </p:nvSpPr>
          <p:spPr>
            <a:xfrm>
              <a:off x="23712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6484;p71">
              <a:extLst>
                <a:ext uri="{FF2B5EF4-FFF2-40B4-BE49-F238E27FC236}">
                  <a16:creationId xmlns:a16="http://schemas.microsoft.com/office/drawing/2014/main" id="{233CDFD4-05CA-4FD2-8773-5FB06406773D}"/>
                </a:ext>
              </a:extLst>
            </p:cNvPr>
            <p:cNvSpPr/>
            <p:nvPr/>
          </p:nvSpPr>
          <p:spPr>
            <a:xfrm>
              <a:off x="23712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6485;p71">
              <a:extLst>
                <a:ext uri="{FF2B5EF4-FFF2-40B4-BE49-F238E27FC236}">
                  <a16:creationId xmlns:a16="http://schemas.microsoft.com/office/drawing/2014/main" id="{B7885B16-422E-471B-AC5B-F28A865C38CE}"/>
                </a:ext>
              </a:extLst>
            </p:cNvPr>
            <p:cNvSpPr/>
            <p:nvPr/>
          </p:nvSpPr>
          <p:spPr>
            <a:xfrm>
              <a:off x="2371075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6486;p71">
              <a:extLst>
                <a:ext uri="{FF2B5EF4-FFF2-40B4-BE49-F238E27FC236}">
                  <a16:creationId xmlns:a16="http://schemas.microsoft.com/office/drawing/2014/main" id="{CD2DA9B2-80E9-4F90-B7DB-D6BDF8D76536}"/>
                </a:ext>
              </a:extLst>
            </p:cNvPr>
            <p:cNvSpPr/>
            <p:nvPr/>
          </p:nvSpPr>
          <p:spPr>
            <a:xfrm>
              <a:off x="2371075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487;p71">
              <a:extLst>
                <a:ext uri="{FF2B5EF4-FFF2-40B4-BE49-F238E27FC236}">
                  <a16:creationId xmlns:a16="http://schemas.microsoft.com/office/drawing/2014/main" id="{21FFD6EB-9ADC-4D95-AFF8-EB5F6DCA67DB}"/>
                </a:ext>
              </a:extLst>
            </p:cNvPr>
            <p:cNvSpPr/>
            <p:nvPr/>
          </p:nvSpPr>
          <p:spPr>
            <a:xfrm>
              <a:off x="237107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488;p71">
              <a:extLst>
                <a:ext uri="{FF2B5EF4-FFF2-40B4-BE49-F238E27FC236}">
                  <a16:creationId xmlns:a16="http://schemas.microsoft.com/office/drawing/2014/main" id="{C10302ED-8A9A-427E-BC1B-FBEF27D54218}"/>
                </a:ext>
              </a:extLst>
            </p:cNvPr>
            <p:cNvSpPr/>
            <p:nvPr/>
          </p:nvSpPr>
          <p:spPr>
            <a:xfrm>
              <a:off x="237127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489;p71">
              <a:extLst>
                <a:ext uri="{FF2B5EF4-FFF2-40B4-BE49-F238E27FC236}">
                  <a16:creationId xmlns:a16="http://schemas.microsoft.com/office/drawing/2014/main" id="{DB4A1368-A446-4FAB-98E2-B868ECE0FF22}"/>
                </a:ext>
              </a:extLst>
            </p:cNvPr>
            <p:cNvSpPr/>
            <p:nvPr/>
          </p:nvSpPr>
          <p:spPr>
            <a:xfrm>
              <a:off x="237127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490;p71">
              <a:extLst>
                <a:ext uri="{FF2B5EF4-FFF2-40B4-BE49-F238E27FC236}">
                  <a16:creationId xmlns:a16="http://schemas.microsoft.com/office/drawing/2014/main" id="{58AE3721-D6C0-4F85-A00C-C962FA97172C}"/>
                </a:ext>
              </a:extLst>
            </p:cNvPr>
            <p:cNvSpPr/>
            <p:nvPr/>
          </p:nvSpPr>
          <p:spPr>
            <a:xfrm>
              <a:off x="2371075" y="35519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491;p71">
              <a:extLst>
                <a:ext uri="{FF2B5EF4-FFF2-40B4-BE49-F238E27FC236}">
                  <a16:creationId xmlns:a16="http://schemas.microsoft.com/office/drawing/2014/main" id="{937A2CD1-8F14-4A24-BA58-35CB7E5966FE}"/>
                </a:ext>
              </a:extLst>
            </p:cNvPr>
            <p:cNvSpPr/>
            <p:nvPr/>
          </p:nvSpPr>
          <p:spPr>
            <a:xfrm>
              <a:off x="23710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492;p71">
              <a:extLst>
                <a:ext uri="{FF2B5EF4-FFF2-40B4-BE49-F238E27FC236}">
                  <a16:creationId xmlns:a16="http://schemas.microsoft.com/office/drawing/2014/main" id="{05580D18-4ECC-4080-AD9F-FDB49656CF64}"/>
                </a:ext>
              </a:extLst>
            </p:cNvPr>
            <p:cNvSpPr/>
            <p:nvPr/>
          </p:nvSpPr>
          <p:spPr>
            <a:xfrm>
              <a:off x="237107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493;p71">
              <a:extLst>
                <a:ext uri="{FF2B5EF4-FFF2-40B4-BE49-F238E27FC236}">
                  <a16:creationId xmlns:a16="http://schemas.microsoft.com/office/drawing/2014/main" id="{1B8BE66A-1C5F-4BA3-89EB-0AF9D1484526}"/>
                </a:ext>
              </a:extLst>
            </p:cNvPr>
            <p:cNvSpPr/>
            <p:nvPr/>
          </p:nvSpPr>
          <p:spPr>
            <a:xfrm>
              <a:off x="237107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494;p71">
              <a:extLst>
                <a:ext uri="{FF2B5EF4-FFF2-40B4-BE49-F238E27FC236}">
                  <a16:creationId xmlns:a16="http://schemas.microsoft.com/office/drawing/2014/main" id="{64FB708D-202F-45B8-A4F7-AF520F3604B8}"/>
                </a:ext>
              </a:extLst>
            </p:cNvPr>
            <p:cNvSpPr/>
            <p:nvPr/>
          </p:nvSpPr>
          <p:spPr>
            <a:xfrm>
              <a:off x="23710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495;p71">
              <a:extLst>
                <a:ext uri="{FF2B5EF4-FFF2-40B4-BE49-F238E27FC236}">
                  <a16:creationId xmlns:a16="http://schemas.microsoft.com/office/drawing/2014/main" id="{43867650-5D86-4679-89A6-7FFDCAF6D180}"/>
                </a:ext>
              </a:extLst>
            </p:cNvPr>
            <p:cNvSpPr/>
            <p:nvPr/>
          </p:nvSpPr>
          <p:spPr>
            <a:xfrm>
              <a:off x="2295075" y="43136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496;p71">
              <a:extLst>
                <a:ext uri="{FF2B5EF4-FFF2-40B4-BE49-F238E27FC236}">
                  <a16:creationId xmlns:a16="http://schemas.microsoft.com/office/drawing/2014/main" id="{BBE78BB2-A070-4C36-AE5F-59C610E36516}"/>
                </a:ext>
              </a:extLst>
            </p:cNvPr>
            <p:cNvSpPr/>
            <p:nvPr/>
          </p:nvSpPr>
          <p:spPr>
            <a:xfrm>
              <a:off x="2295075" y="42374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497;p71">
              <a:extLst>
                <a:ext uri="{FF2B5EF4-FFF2-40B4-BE49-F238E27FC236}">
                  <a16:creationId xmlns:a16="http://schemas.microsoft.com/office/drawing/2014/main" id="{F4BD3208-211C-4D67-95AB-142F14798A9C}"/>
                </a:ext>
              </a:extLst>
            </p:cNvPr>
            <p:cNvSpPr/>
            <p:nvPr/>
          </p:nvSpPr>
          <p:spPr>
            <a:xfrm>
              <a:off x="2295075" y="41614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498;p71">
              <a:extLst>
                <a:ext uri="{FF2B5EF4-FFF2-40B4-BE49-F238E27FC236}">
                  <a16:creationId xmlns:a16="http://schemas.microsoft.com/office/drawing/2014/main" id="{3E9E8528-9E9E-4723-8E89-6794F8ADC2FF}"/>
                </a:ext>
              </a:extLst>
            </p:cNvPr>
            <p:cNvSpPr/>
            <p:nvPr/>
          </p:nvSpPr>
          <p:spPr>
            <a:xfrm>
              <a:off x="2295075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499;p71">
              <a:extLst>
                <a:ext uri="{FF2B5EF4-FFF2-40B4-BE49-F238E27FC236}">
                  <a16:creationId xmlns:a16="http://schemas.microsoft.com/office/drawing/2014/main" id="{A55C0276-22DF-4474-85D8-3DEF729C8244}"/>
                </a:ext>
              </a:extLst>
            </p:cNvPr>
            <p:cNvSpPr/>
            <p:nvPr/>
          </p:nvSpPr>
          <p:spPr>
            <a:xfrm>
              <a:off x="2295075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500;p71">
              <a:extLst>
                <a:ext uri="{FF2B5EF4-FFF2-40B4-BE49-F238E27FC236}">
                  <a16:creationId xmlns:a16="http://schemas.microsoft.com/office/drawing/2014/main" id="{C290129A-1591-4A64-B2ED-669A7C5D3B68}"/>
                </a:ext>
              </a:extLst>
            </p:cNvPr>
            <p:cNvSpPr/>
            <p:nvPr/>
          </p:nvSpPr>
          <p:spPr>
            <a:xfrm>
              <a:off x="2294850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1" y="2139"/>
                    <a:pt x="1078" y="2139"/>
                  </a:cubicBezTo>
                  <a:cubicBezTo>
                    <a:pt x="1342" y="2139"/>
                    <a:pt x="1611" y="2041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501;p71">
              <a:extLst>
                <a:ext uri="{FF2B5EF4-FFF2-40B4-BE49-F238E27FC236}">
                  <a16:creationId xmlns:a16="http://schemas.microsoft.com/office/drawing/2014/main" id="{8B14419E-83C2-4A24-BD87-54C01360CA31}"/>
                </a:ext>
              </a:extLst>
            </p:cNvPr>
            <p:cNvSpPr/>
            <p:nvPr/>
          </p:nvSpPr>
          <p:spPr>
            <a:xfrm>
              <a:off x="2295075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502;p71">
              <a:extLst>
                <a:ext uri="{FF2B5EF4-FFF2-40B4-BE49-F238E27FC236}">
                  <a16:creationId xmlns:a16="http://schemas.microsoft.com/office/drawing/2014/main" id="{792B6AEE-389F-418F-9BFD-F81E92D6E6AE}"/>
                </a:ext>
              </a:extLst>
            </p:cNvPr>
            <p:cNvSpPr/>
            <p:nvPr/>
          </p:nvSpPr>
          <p:spPr>
            <a:xfrm>
              <a:off x="2294850" y="3780375"/>
              <a:ext cx="62625" cy="53475"/>
            </a:xfrm>
            <a:custGeom>
              <a:avLst/>
              <a:gdLst/>
              <a:ahLst/>
              <a:cxnLst/>
              <a:rect l="l" t="t" r="r" b="b"/>
              <a:pathLst>
                <a:path w="2505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2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505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503;p71">
              <a:extLst>
                <a:ext uri="{FF2B5EF4-FFF2-40B4-BE49-F238E27FC236}">
                  <a16:creationId xmlns:a16="http://schemas.microsoft.com/office/drawing/2014/main" id="{EEC5D8A6-AF31-4503-AA1A-F423C3F3ADEF}"/>
                </a:ext>
              </a:extLst>
            </p:cNvPr>
            <p:cNvSpPr/>
            <p:nvPr/>
          </p:nvSpPr>
          <p:spPr>
            <a:xfrm>
              <a:off x="2295075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504;p71">
              <a:extLst>
                <a:ext uri="{FF2B5EF4-FFF2-40B4-BE49-F238E27FC236}">
                  <a16:creationId xmlns:a16="http://schemas.microsoft.com/office/drawing/2014/main" id="{18962A10-192B-4D0A-87B6-06B4DC611F2C}"/>
                </a:ext>
              </a:extLst>
            </p:cNvPr>
            <p:cNvSpPr/>
            <p:nvPr/>
          </p:nvSpPr>
          <p:spPr>
            <a:xfrm>
              <a:off x="2295075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505;p71">
              <a:extLst>
                <a:ext uri="{FF2B5EF4-FFF2-40B4-BE49-F238E27FC236}">
                  <a16:creationId xmlns:a16="http://schemas.microsoft.com/office/drawing/2014/main" id="{581D16F6-AEC9-40DC-84AD-2FA84CB74414}"/>
                </a:ext>
              </a:extLst>
            </p:cNvPr>
            <p:cNvSpPr/>
            <p:nvPr/>
          </p:nvSpPr>
          <p:spPr>
            <a:xfrm>
              <a:off x="2295075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506;p71">
              <a:extLst>
                <a:ext uri="{FF2B5EF4-FFF2-40B4-BE49-F238E27FC236}">
                  <a16:creationId xmlns:a16="http://schemas.microsoft.com/office/drawing/2014/main" id="{ED1CF423-5100-466E-8BF2-9CFCF35D3007}"/>
                </a:ext>
              </a:extLst>
            </p:cNvPr>
            <p:cNvSpPr/>
            <p:nvPr/>
          </p:nvSpPr>
          <p:spPr>
            <a:xfrm>
              <a:off x="2295075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507;p71">
              <a:extLst>
                <a:ext uri="{FF2B5EF4-FFF2-40B4-BE49-F238E27FC236}">
                  <a16:creationId xmlns:a16="http://schemas.microsoft.com/office/drawing/2014/main" id="{C52E6690-6371-4243-8479-C16EE67FAD5E}"/>
                </a:ext>
              </a:extLst>
            </p:cNvPr>
            <p:cNvSpPr/>
            <p:nvPr/>
          </p:nvSpPr>
          <p:spPr>
            <a:xfrm>
              <a:off x="2295075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508;p71">
              <a:extLst>
                <a:ext uri="{FF2B5EF4-FFF2-40B4-BE49-F238E27FC236}">
                  <a16:creationId xmlns:a16="http://schemas.microsoft.com/office/drawing/2014/main" id="{0192A0D8-1CD8-4720-908A-BF6D4AE935CB}"/>
                </a:ext>
              </a:extLst>
            </p:cNvPr>
            <p:cNvSpPr/>
            <p:nvPr/>
          </p:nvSpPr>
          <p:spPr>
            <a:xfrm>
              <a:off x="229492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4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509;p71">
              <a:extLst>
                <a:ext uri="{FF2B5EF4-FFF2-40B4-BE49-F238E27FC236}">
                  <a16:creationId xmlns:a16="http://schemas.microsoft.com/office/drawing/2014/main" id="{921F3E78-1CDA-47AB-8976-D0023CB139E6}"/>
                </a:ext>
              </a:extLst>
            </p:cNvPr>
            <p:cNvSpPr/>
            <p:nvPr/>
          </p:nvSpPr>
          <p:spPr>
            <a:xfrm>
              <a:off x="2294925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510;p71">
              <a:extLst>
                <a:ext uri="{FF2B5EF4-FFF2-40B4-BE49-F238E27FC236}">
                  <a16:creationId xmlns:a16="http://schemas.microsoft.com/office/drawing/2014/main" id="{68AF3EEA-8455-4395-BBEB-CA8A901FC938}"/>
                </a:ext>
              </a:extLst>
            </p:cNvPr>
            <p:cNvSpPr/>
            <p:nvPr/>
          </p:nvSpPr>
          <p:spPr>
            <a:xfrm>
              <a:off x="2295075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511;p71">
              <a:extLst>
                <a:ext uri="{FF2B5EF4-FFF2-40B4-BE49-F238E27FC236}">
                  <a16:creationId xmlns:a16="http://schemas.microsoft.com/office/drawing/2014/main" id="{F87E0E1C-EA9A-4595-AA11-6196B72FC3EF}"/>
                </a:ext>
              </a:extLst>
            </p:cNvPr>
            <p:cNvSpPr/>
            <p:nvPr/>
          </p:nvSpPr>
          <p:spPr>
            <a:xfrm>
              <a:off x="22950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512;p71">
              <a:extLst>
                <a:ext uri="{FF2B5EF4-FFF2-40B4-BE49-F238E27FC236}">
                  <a16:creationId xmlns:a16="http://schemas.microsoft.com/office/drawing/2014/main" id="{6AD63104-9A22-4401-8FC0-25432D105144}"/>
                </a:ext>
              </a:extLst>
            </p:cNvPr>
            <p:cNvSpPr/>
            <p:nvPr/>
          </p:nvSpPr>
          <p:spPr>
            <a:xfrm>
              <a:off x="221865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513;p71">
              <a:extLst>
                <a:ext uri="{FF2B5EF4-FFF2-40B4-BE49-F238E27FC236}">
                  <a16:creationId xmlns:a16="http://schemas.microsoft.com/office/drawing/2014/main" id="{EEE5C5EC-FC04-4E9E-8ACC-22F7D8EBB437}"/>
                </a:ext>
              </a:extLst>
            </p:cNvPr>
            <p:cNvSpPr/>
            <p:nvPr/>
          </p:nvSpPr>
          <p:spPr>
            <a:xfrm>
              <a:off x="2218650" y="43136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514;p71">
              <a:extLst>
                <a:ext uri="{FF2B5EF4-FFF2-40B4-BE49-F238E27FC236}">
                  <a16:creationId xmlns:a16="http://schemas.microsoft.com/office/drawing/2014/main" id="{FA207BDA-D3E6-4C0D-9D2F-AF7392EC6676}"/>
                </a:ext>
              </a:extLst>
            </p:cNvPr>
            <p:cNvSpPr/>
            <p:nvPr/>
          </p:nvSpPr>
          <p:spPr>
            <a:xfrm>
              <a:off x="2218650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515;p71">
              <a:extLst>
                <a:ext uri="{FF2B5EF4-FFF2-40B4-BE49-F238E27FC236}">
                  <a16:creationId xmlns:a16="http://schemas.microsoft.com/office/drawing/2014/main" id="{733FCF09-C531-4D16-8222-9678ED892096}"/>
                </a:ext>
              </a:extLst>
            </p:cNvPr>
            <p:cNvSpPr/>
            <p:nvPr/>
          </p:nvSpPr>
          <p:spPr>
            <a:xfrm>
              <a:off x="2218650" y="41614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516;p71">
              <a:extLst>
                <a:ext uri="{FF2B5EF4-FFF2-40B4-BE49-F238E27FC236}">
                  <a16:creationId xmlns:a16="http://schemas.microsoft.com/office/drawing/2014/main" id="{FE7AD556-A9F4-489A-A303-7ED1AC40CCE2}"/>
                </a:ext>
              </a:extLst>
            </p:cNvPr>
            <p:cNvSpPr/>
            <p:nvPr/>
          </p:nvSpPr>
          <p:spPr>
            <a:xfrm>
              <a:off x="22186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517;p71">
              <a:extLst>
                <a:ext uri="{FF2B5EF4-FFF2-40B4-BE49-F238E27FC236}">
                  <a16:creationId xmlns:a16="http://schemas.microsoft.com/office/drawing/2014/main" id="{B913FA2F-3B70-4784-BA0A-74E7C27FF5DE}"/>
                </a:ext>
              </a:extLst>
            </p:cNvPr>
            <p:cNvSpPr/>
            <p:nvPr/>
          </p:nvSpPr>
          <p:spPr>
            <a:xfrm>
              <a:off x="22186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518;p71">
              <a:extLst>
                <a:ext uri="{FF2B5EF4-FFF2-40B4-BE49-F238E27FC236}">
                  <a16:creationId xmlns:a16="http://schemas.microsoft.com/office/drawing/2014/main" id="{96C8AFCA-6590-44B8-88A9-8A6F4300CE34}"/>
                </a:ext>
              </a:extLst>
            </p:cNvPr>
            <p:cNvSpPr/>
            <p:nvPr/>
          </p:nvSpPr>
          <p:spPr>
            <a:xfrm>
              <a:off x="2218650" y="393280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1" y="1821"/>
                  </a:cubicBezTo>
                  <a:cubicBezTo>
                    <a:pt x="2488" y="1146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519;p71">
              <a:extLst>
                <a:ext uri="{FF2B5EF4-FFF2-40B4-BE49-F238E27FC236}">
                  <a16:creationId xmlns:a16="http://schemas.microsoft.com/office/drawing/2014/main" id="{999EA002-0C23-4B94-AFB5-43FD249BF316}"/>
                </a:ext>
              </a:extLst>
            </p:cNvPr>
            <p:cNvSpPr/>
            <p:nvPr/>
          </p:nvSpPr>
          <p:spPr>
            <a:xfrm>
              <a:off x="2218650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520;p71">
              <a:extLst>
                <a:ext uri="{FF2B5EF4-FFF2-40B4-BE49-F238E27FC236}">
                  <a16:creationId xmlns:a16="http://schemas.microsoft.com/office/drawing/2014/main" id="{C0FDFDAC-3F0F-4180-BA45-BB0F16461896}"/>
                </a:ext>
              </a:extLst>
            </p:cNvPr>
            <p:cNvSpPr/>
            <p:nvPr/>
          </p:nvSpPr>
          <p:spPr>
            <a:xfrm>
              <a:off x="221865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521;p71">
              <a:extLst>
                <a:ext uri="{FF2B5EF4-FFF2-40B4-BE49-F238E27FC236}">
                  <a16:creationId xmlns:a16="http://schemas.microsoft.com/office/drawing/2014/main" id="{A61EC001-29FB-4C8D-8E0E-7360F5F838BB}"/>
                </a:ext>
              </a:extLst>
            </p:cNvPr>
            <p:cNvSpPr/>
            <p:nvPr/>
          </p:nvSpPr>
          <p:spPr>
            <a:xfrm>
              <a:off x="22186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522;p71">
              <a:extLst>
                <a:ext uri="{FF2B5EF4-FFF2-40B4-BE49-F238E27FC236}">
                  <a16:creationId xmlns:a16="http://schemas.microsoft.com/office/drawing/2014/main" id="{1240148C-E4BB-4AB5-9BAE-E15EFBB9B6CB}"/>
                </a:ext>
              </a:extLst>
            </p:cNvPr>
            <p:cNvSpPr/>
            <p:nvPr/>
          </p:nvSpPr>
          <p:spPr>
            <a:xfrm>
              <a:off x="221865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523;p71">
              <a:extLst>
                <a:ext uri="{FF2B5EF4-FFF2-40B4-BE49-F238E27FC236}">
                  <a16:creationId xmlns:a16="http://schemas.microsoft.com/office/drawing/2014/main" id="{2D317BFF-B598-4B65-BB7B-E4C3E78CA509}"/>
                </a:ext>
              </a:extLst>
            </p:cNvPr>
            <p:cNvSpPr/>
            <p:nvPr/>
          </p:nvSpPr>
          <p:spPr>
            <a:xfrm>
              <a:off x="221865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524;p71">
              <a:extLst>
                <a:ext uri="{FF2B5EF4-FFF2-40B4-BE49-F238E27FC236}">
                  <a16:creationId xmlns:a16="http://schemas.microsoft.com/office/drawing/2014/main" id="{F0BE4CDF-F42C-4B53-B96B-C20A1C3B367F}"/>
                </a:ext>
              </a:extLst>
            </p:cNvPr>
            <p:cNvSpPr/>
            <p:nvPr/>
          </p:nvSpPr>
          <p:spPr>
            <a:xfrm>
              <a:off x="22186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525;p71">
              <a:extLst>
                <a:ext uri="{FF2B5EF4-FFF2-40B4-BE49-F238E27FC236}">
                  <a16:creationId xmlns:a16="http://schemas.microsoft.com/office/drawing/2014/main" id="{0D0ADC17-D8ED-48CB-B8B4-B96D30CB554C}"/>
                </a:ext>
              </a:extLst>
            </p:cNvPr>
            <p:cNvSpPr/>
            <p:nvPr/>
          </p:nvSpPr>
          <p:spPr>
            <a:xfrm>
              <a:off x="221865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526;p71">
              <a:extLst>
                <a:ext uri="{FF2B5EF4-FFF2-40B4-BE49-F238E27FC236}">
                  <a16:creationId xmlns:a16="http://schemas.microsoft.com/office/drawing/2014/main" id="{66022468-57F8-4A83-8D83-821A85C396C1}"/>
                </a:ext>
              </a:extLst>
            </p:cNvPr>
            <p:cNvSpPr/>
            <p:nvPr/>
          </p:nvSpPr>
          <p:spPr>
            <a:xfrm>
              <a:off x="221865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527;p71">
              <a:extLst>
                <a:ext uri="{FF2B5EF4-FFF2-40B4-BE49-F238E27FC236}">
                  <a16:creationId xmlns:a16="http://schemas.microsoft.com/office/drawing/2014/main" id="{23F21776-A6BE-436A-B28B-A56B7CCDB0C6}"/>
                </a:ext>
              </a:extLst>
            </p:cNvPr>
            <p:cNvSpPr/>
            <p:nvPr/>
          </p:nvSpPr>
          <p:spPr>
            <a:xfrm>
              <a:off x="2218650" y="3247075"/>
              <a:ext cx="62425" cy="53500"/>
            </a:xfrm>
            <a:custGeom>
              <a:avLst/>
              <a:gdLst/>
              <a:ahLst/>
              <a:cxnLst/>
              <a:rect l="l" t="t" r="r" b="b"/>
              <a:pathLst>
                <a:path w="2497" h="2140" extrusionOk="0">
                  <a:moveTo>
                    <a:pt x="1074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11"/>
                    <a:pt x="529" y="2140"/>
                    <a:pt x="1079" y="2140"/>
                  </a:cubicBezTo>
                  <a:cubicBezTo>
                    <a:pt x="1339" y="2140"/>
                    <a:pt x="1605" y="2044"/>
                    <a:pt x="1821" y="1830"/>
                  </a:cubicBezTo>
                  <a:cubicBezTo>
                    <a:pt x="2496" y="1155"/>
                    <a:pt x="2017" y="9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528;p71">
              <a:extLst>
                <a:ext uri="{FF2B5EF4-FFF2-40B4-BE49-F238E27FC236}">
                  <a16:creationId xmlns:a16="http://schemas.microsoft.com/office/drawing/2014/main" id="{71D3FBC5-5DDC-45F0-A59E-6257D1AAE2A5}"/>
                </a:ext>
              </a:extLst>
            </p:cNvPr>
            <p:cNvSpPr/>
            <p:nvPr/>
          </p:nvSpPr>
          <p:spPr>
            <a:xfrm>
              <a:off x="2218650" y="3171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5"/>
                    <a:pt x="528" y="2131"/>
                    <a:pt x="1078" y="2131"/>
                  </a:cubicBezTo>
                  <a:cubicBezTo>
                    <a:pt x="1339" y="2131"/>
                    <a:pt x="1604" y="2036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529;p71">
              <a:extLst>
                <a:ext uri="{FF2B5EF4-FFF2-40B4-BE49-F238E27FC236}">
                  <a16:creationId xmlns:a16="http://schemas.microsoft.com/office/drawing/2014/main" id="{2DCE3BC8-AEDB-4E08-B54C-585B87CC5009}"/>
                </a:ext>
              </a:extLst>
            </p:cNvPr>
            <p:cNvSpPr/>
            <p:nvPr/>
          </p:nvSpPr>
          <p:spPr>
            <a:xfrm>
              <a:off x="22186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530;p71">
              <a:extLst>
                <a:ext uri="{FF2B5EF4-FFF2-40B4-BE49-F238E27FC236}">
                  <a16:creationId xmlns:a16="http://schemas.microsoft.com/office/drawing/2014/main" id="{2A238EEE-1BAA-494A-8145-971C155AD5C6}"/>
                </a:ext>
              </a:extLst>
            </p:cNvPr>
            <p:cNvSpPr/>
            <p:nvPr/>
          </p:nvSpPr>
          <p:spPr>
            <a:xfrm>
              <a:off x="22186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531;p71">
              <a:extLst>
                <a:ext uri="{FF2B5EF4-FFF2-40B4-BE49-F238E27FC236}">
                  <a16:creationId xmlns:a16="http://schemas.microsoft.com/office/drawing/2014/main" id="{05AEFE83-052B-4B0A-BD74-690AA19F277E}"/>
                </a:ext>
              </a:extLst>
            </p:cNvPr>
            <p:cNvSpPr/>
            <p:nvPr/>
          </p:nvSpPr>
          <p:spPr>
            <a:xfrm>
              <a:off x="22186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9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532;p71">
              <a:extLst>
                <a:ext uri="{FF2B5EF4-FFF2-40B4-BE49-F238E27FC236}">
                  <a16:creationId xmlns:a16="http://schemas.microsoft.com/office/drawing/2014/main" id="{7B4E4AD9-B91D-4B45-93CB-A5CD0D5AB8DF}"/>
                </a:ext>
              </a:extLst>
            </p:cNvPr>
            <p:cNvSpPr/>
            <p:nvPr/>
          </p:nvSpPr>
          <p:spPr>
            <a:xfrm>
              <a:off x="2142425" y="46183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533;p71">
              <a:extLst>
                <a:ext uri="{FF2B5EF4-FFF2-40B4-BE49-F238E27FC236}">
                  <a16:creationId xmlns:a16="http://schemas.microsoft.com/office/drawing/2014/main" id="{8B976752-DF5D-481A-9A48-598D0E1E9F8E}"/>
                </a:ext>
              </a:extLst>
            </p:cNvPr>
            <p:cNvSpPr/>
            <p:nvPr/>
          </p:nvSpPr>
          <p:spPr>
            <a:xfrm>
              <a:off x="2142425" y="43898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534;p71">
              <a:extLst>
                <a:ext uri="{FF2B5EF4-FFF2-40B4-BE49-F238E27FC236}">
                  <a16:creationId xmlns:a16="http://schemas.microsoft.com/office/drawing/2014/main" id="{09A7CF0B-B709-4E28-98EF-FD30EAE45076}"/>
                </a:ext>
              </a:extLst>
            </p:cNvPr>
            <p:cNvSpPr/>
            <p:nvPr/>
          </p:nvSpPr>
          <p:spPr>
            <a:xfrm>
              <a:off x="2142425" y="43136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535;p71">
              <a:extLst>
                <a:ext uri="{FF2B5EF4-FFF2-40B4-BE49-F238E27FC236}">
                  <a16:creationId xmlns:a16="http://schemas.microsoft.com/office/drawing/2014/main" id="{40D899AA-1D52-409C-A9D0-9FAFDC7E81F1}"/>
                </a:ext>
              </a:extLst>
            </p:cNvPr>
            <p:cNvSpPr/>
            <p:nvPr/>
          </p:nvSpPr>
          <p:spPr>
            <a:xfrm>
              <a:off x="214242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536;p71">
              <a:extLst>
                <a:ext uri="{FF2B5EF4-FFF2-40B4-BE49-F238E27FC236}">
                  <a16:creationId xmlns:a16="http://schemas.microsoft.com/office/drawing/2014/main" id="{5EE8F281-86C8-496E-9353-AB1AC5274185}"/>
                </a:ext>
              </a:extLst>
            </p:cNvPr>
            <p:cNvSpPr/>
            <p:nvPr/>
          </p:nvSpPr>
          <p:spPr>
            <a:xfrm>
              <a:off x="214242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37;p71">
              <a:extLst>
                <a:ext uri="{FF2B5EF4-FFF2-40B4-BE49-F238E27FC236}">
                  <a16:creationId xmlns:a16="http://schemas.microsoft.com/office/drawing/2014/main" id="{4948A232-8C4F-4746-BE7F-02EB567517D1}"/>
                </a:ext>
              </a:extLst>
            </p:cNvPr>
            <p:cNvSpPr/>
            <p:nvPr/>
          </p:nvSpPr>
          <p:spPr>
            <a:xfrm>
              <a:off x="214242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38;p71">
              <a:extLst>
                <a:ext uri="{FF2B5EF4-FFF2-40B4-BE49-F238E27FC236}">
                  <a16:creationId xmlns:a16="http://schemas.microsoft.com/office/drawing/2014/main" id="{750966EC-FD92-4515-A211-F9AD6EFB40FA}"/>
                </a:ext>
              </a:extLst>
            </p:cNvPr>
            <p:cNvSpPr/>
            <p:nvPr/>
          </p:nvSpPr>
          <p:spPr>
            <a:xfrm>
              <a:off x="214242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39;p71">
              <a:extLst>
                <a:ext uri="{FF2B5EF4-FFF2-40B4-BE49-F238E27FC236}">
                  <a16:creationId xmlns:a16="http://schemas.microsoft.com/office/drawing/2014/main" id="{D2954BE0-2A2F-45A4-932C-60032645E17F}"/>
                </a:ext>
              </a:extLst>
            </p:cNvPr>
            <p:cNvSpPr/>
            <p:nvPr/>
          </p:nvSpPr>
          <p:spPr>
            <a:xfrm>
              <a:off x="2142425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40;p71">
              <a:extLst>
                <a:ext uri="{FF2B5EF4-FFF2-40B4-BE49-F238E27FC236}">
                  <a16:creationId xmlns:a16="http://schemas.microsoft.com/office/drawing/2014/main" id="{47210452-F05B-45D7-AA70-C9ED12B8C558}"/>
                </a:ext>
              </a:extLst>
            </p:cNvPr>
            <p:cNvSpPr/>
            <p:nvPr/>
          </p:nvSpPr>
          <p:spPr>
            <a:xfrm>
              <a:off x="2142425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1;p71">
              <a:extLst>
                <a:ext uri="{FF2B5EF4-FFF2-40B4-BE49-F238E27FC236}">
                  <a16:creationId xmlns:a16="http://schemas.microsoft.com/office/drawing/2014/main" id="{935B8C76-01FD-4AB8-9718-692DA5A4011A}"/>
                </a:ext>
              </a:extLst>
            </p:cNvPr>
            <p:cNvSpPr/>
            <p:nvPr/>
          </p:nvSpPr>
          <p:spPr>
            <a:xfrm>
              <a:off x="214242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42;p71">
              <a:extLst>
                <a:ext uri="{FF2B5EF4-FFF2-40B4-BE49-F238E27FC236}">
                  <a16:creationId xmlns:a16="http://schemas.microsoft.com/office/drawing/2014/main" id="{754E39CE-32C2-4376-80F5-63511A55B03C}"/>
                </a:ext>
              </a:extLst>
            </p:cNvPr>
            <p:cNvSpPr/>
            <p:nvPr/>
          </p:nvSpPr>
          <p:spPr>
            <a:xfrm>
              <a:off x="214242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43;p71">
              <a:extLst>
                <a:ext uri="{FF2B5EF4-FFF2-40B4-BE49-F238E27FC236}">
                  <a16:creationId xmlns:a16="http://schemas.microsoft.com/office/drawing/2014/main" id="{ED2617E6-EBC3-40DC-BD7E-DCBF81DD7BFE}"/>
                </a:ext>
              </a:extLst>
            </p:cNvPr>
            <p:cNvSpPr/>
            <p:nvPr/>
          </p:nvSpPr>
          <p:spPr>
            <a:xfrm>
              <a:off x="214242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44;p71">
              <a:extLst>
                <a:ext uri="{FF2B5EF4-FFF2-40B4-BE49-F238E27FC236}">
                  <a16:creationId xmlns:a16="http://schemas.microsoft.com/office/drawing/2014/main" id="{CB75CCD7-C15A-4D8F-B1B8-E58C3455E4B2}"/>
                </a:ext>
              </a:extLst>
            </p:cNvPr>
            <p:cNvSpPr/>
            <p:nvPr/>
          </p:nvSpPr>
          <p:spPr>
            <a:xfrm>
              <a:off x="2142425" y="35519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45;p71">
              <a:extLst>
                <a:ext uri="{FF2B5EF4-FFF2-40B4-BE49-F238E27FC236}">
                  <a16:creationId xmlns:a16="http://schemas.microsoft.com/office/drawing/2014/main" id="{28C121A8-068A-4870-B22B-F3E44338E454}"/>
                </a:ext>
              </a:extLst>
            </p:cNvPr>
            <p:cNvSpPr/>
            <p:nvPr/>
          </p:nvSpPr>
          <p:spPr>
            <a:xfrm>
              <a:off x="214242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46;p71">
              <a:extLst>
                <a:ext uri="{FF2B5EF4-FFF2-40B4-BE49-F238E27FC236}">
                  <a16:creationId xmlns:a16="http://schemas.microsoft.com/office/drawing/2014/main" id="{F36CCD68-8925-4CB8-8E57-131E58253600}"/>
                </a:ext>
              </a:extLst>
            </p:cNvPr>
            <p:cNvSpPr/>
            <p:nvPr/>
          </p:nvSpPr>
          <p:spPr>
            <a:xfrm>
              <a:off x="214242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547;p71">
              <a:extLst>
                <a:ext uri="{FF2B5EF4-FFF2-40B4-BE49-F238E27FC236}">
                  <a16:creationId xmlns:a16="http://schemas.microsoft.com/office/drawing/2014/main" id="{4205B78A-8B68-4E4B-B70C-A68159819424}"/>
                </a:ext>
              </a:extLst>
            </p:cNvPr>
            <p:cNvSpPr/>
            <p:nvPr/>
          </p:nvSpPr>
          <p:spPr>
            <a:xfrm>
              <a:off x="214242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548;p71">
              <a:extLst>
                <a:ext uri="{FF2B5EF4-FFF2-40B4-BE49-F238E27FC236}">
                  <a16:creationId xmlns:a16="http://schemas.microsoft.com/office/drawing/2014/main" id="{2B9BF0A7-0537-4E24-AE1C-60CED6264CAF}"/>
                </a:ext>
              </a:extLst>
            </p:cNvPr>
            <p:cNvSpPr/>
            <p:nvPr/>
          </p:nvSpPr>
          <p:spPr>
            <a:xfrm>
              <a:off x="214242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549;p71">
              <a:extLst>
                <a:ext uri="{FF2B5EF4-FFF2-40B4-BE49-F238E27FC236}">
                  <a16:creationId xmlns:a16="http://schemas.microsoft.com/office/drawing/2014/main" id="{4E1BBE3E-94B5-49E8-B014-E7BBB49969A2}"/>
                </a:ext>
              </a:extLst>
            </p:cNvPr>
            <p:cNvSpPr/>
            <p:nvPr/>
          </p:nvSpPr>
          <p:spPr>
            <a:xfrm>
              <a:off x="214242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550;p71">
              <a:extLst>
                <a:ext uri="{FF2B5EF4-FFF2-40B4-BE49-F238E27FC236}">
                  <a16:creationId xmlns:a16="http://schemas.microsoft.com/office/drawing/2014/main" id="{CD464A99-BCAF-41C0-A2E8-96638EF69DE5}"/>
                </a:ext>
              </a:extLst>
            </p:cNvPr>
            <p:cNvSpPr/>
            <p:nvPr/>
          </p:nvSpPr>
          <p:spPr>
            <a:xfrm>
              <a:off x="21424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551;p71">
              <a:extLst>
                <a:ext uri="{FF2B5EF4-FFF2-40B4-BE49-F238E27FC236}">
                  <a16:creationId xmlns:a16="http://schemas.microsoft.com/office/drawing/2014/main" id="{5313CB25-E3B0-4AD1-9715-00D57DE3B939}"/>
                </a:ext>
              </a:extLst>
            </p:cNvPr>
            <p:cNvSpPr/>
            <p:nvPr/>
          </p:nvSpPr>
          <p:spPr>
            <a:xfrm>
              <a:off x="21424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552;p71">
              <a:extLst>
                <a:ext uri="{FF2B5EF4-FFF2-40B4-BE49-F238E27FC236}">
                  <a16:creationId xmlns:a16="http://schemas.microsoft.com/office/drawing/2014/main" id="{B4CB485F-0FED-4D63-A636-AB6ECD5D4DB9}"/>
                </a:ext>
              </a:extLst>
            </p:cNvPr>
            <p:cNvSpPr/>
            <p:nvPr/>
          </p:nvSpPr>
          <p:spPr>
            <a:xfrm>
              <a:off x="21424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553;p71">
              <a:extLst>
                <a:ext uri="{FF2B5EF4-FFF2-40B4-BE49-F238E27FC236}">
                  <a16:creationId xmlns:a16="http://schemas.microsoft.com/office/drawing/2014/main" id="{C5AD740E-112C-43F2-83F4-AEA879788B09}"/>
                </a:ext>
              </a:extLst>
            </p:cNvPr>
            <p:cNvSpPr/>
            <p:nvPr/>
          </p:nvSpPr>
          <p:spPr>
            <a:xfrm>
              <a:off x="21424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554;p71">
              <a:extLst>
                <a:ext uri="{FF2B5EF4-FFF2-40B4-BE49-F238E27FC236}">
                  <a16:creationId xmlns:a16="http://schemas.microsoft.com/office/drawing/2014/main" id="{863AB036-E434-46F7-AFCA-23C50D90ACD0}"/>
                </a:ext>
              </a:extLst>
            </p:cNvPr>
            <p:cNvSpPr/>
            <p:nvPr/>
          </p:nvSpPr>
          <p:spPr>
            <a:xfrm>
              <a:off x="21424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555;p71">
              <a:extLst>
                <a:ext uri="{FF2B5EF4-FFF2-40B4-BE49-F238E27FC236}">
                  <a16:creationId xmlns:a16="http://schemas.microsoft.com/office/drawing/2014/main" id="{EB8FF216-CD48-40B9-AB38-FEC11775D82E}"/>
                </a:ext>
              </a:extLst>
            </p:cNvPr>
            <p:cNvSpPr/>
            <p:nvPr/>
          </p:nvSpPr>
          <p:spPr>
            <a:xfrm>
              <a:off x="21424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556;p71">
              <a:extLst>
                <a:ext uri="{FF2B5EF4-FFF2-40B4-BE49-F238E27FC236}">
                  <a16:creationId xmlns:a16="http://schemas.microsoft.com/office/drawing/2014/main" id="{DCF3471B-13B8-4099-9133-F2449592DC0E}"/>
                </a:ext>
              </a:extLst>
            </p:cNvPr>
            <p:cNvSpPr/>
            <p:nvPr/>
          </p:nvSpPr>
          <p:spPr>
            <a:xfrm>
              <a:off x="214242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557;p71">
              <a:extLst>
                <a:ext uri="{FF2B5EF4-FFF2-40B4-BE49-F238E27FC236}">
                  <a16:creationId xmlns:a16="http://schemas.microsoft.com/office/drawing/2014/main" id="{FF942DC2-9649-4692-9EC3-DDA6696C31A8}"/>
                </a:ext>
              </a:extLst>
            </p:cNvPr>
            <p:cNvSpPr/>
            <p:nvPr/>
          </p:nvSpPr>
          <p:spPr>
            <a:xfrm>
              <a:off x="2142425" y="1038125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558;p71">
              <a:extLst>
                <a:ext uri="{FF2B5EF4-FFF2-40B4-BE49-F238E27FC236}">
                  <a16:creationId xmlns:a16="http://schemas.microsoft.com/office/drawing/2014/main" id="{FF3D61EC-7827-4091-B943-22102E74022C}"/>
                </a:ext>
              </a:extLst>
            </p:cNvPr>
            <p:cNvSpPr/>
            <p:nvPr/>
          </p:nvSpPr>
          <p:spPr>
            <a:xfrm>
              <a:off x="2066425" y="46183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559;p71">
              <a:extLst>
                <a:ext uri="{FF2B5EF4-FFF2-40B4-BE49-F238E27FC236}">
                  <a16:creationId xmlns:a16="http://schemas.microsoft.com/office/drawing/2014/main" id="{0DD2E259-B1A7-43B1-9CAE-360E8D2306DB}"/>
                </a:ext>
              </a:extLst>
            </p:cNvPr>
            <p:cNvSpPr/>
            <p:nvPr/>
          </p:nvSpPr>
          <p:spPr>
            <a:xfrm>
              <a:off x="2066425" y="454230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560;p71">
              <a:extLst>
                <a:ext uri="{FF2B5EF4-FFF2-40B4-BE49-F238E27FC236}">
                  <a16:creationId xmlns:a16="http://schemas.microsoft.com/office/drawing/2014/main" id="{5FEA3465-42E6-462C-BDC1-C19B10166CD1}"/>
                </a:ext>
              </a:extLst>
            </p:cNvPr>
            <p:cNvSpPr/>
            <p:nvPr/>
          </p:nvSpPr>
          <p:spPr>
            <a:xfrm>
              <a:off x="2066425" y="4466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561;p71">
              <a:extLst>
                <a:ext uri="{FF2B5EF4-FFF2-40B4-BE49-F238E27FC236}">
                  <a16:creationId xmlns:a16="http://schemas.microsoft.com/office/drawing/2014/main" id="{2706448C-EE22-42D3-87A5-22B755E1A2D9}"/>
                </a:ext>
              </a:extLst>
            </p:cNvPr>
            <p:cNvSpPr/>
            <p:nvPr/>
          </p:nvSpPr>
          <p:spPr>
            <a:xfrm>
              <a:off x="2066425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562;p71">
              <a:extLst>
                <a:ext uri="{FF2B5EF4-FFF2-40B4-BE49-F238E27FC236}">
                  <a16:creationId xmlns:a16="http://schemas.microsoft.com/office/drawing/2014/main" id="{A6BC67A2-E877-4C0E-BEC3-AF88B02497A4}"/>
                </a:ext>
              </a:extLst>
            </p:cNvPr>
            <p:cNvSpPr/>
            <p:nvPr/>
          </p:nvSpPr>
          <p:spPr>
            <a:xfrm>
              <a:off x="2066425" y="43136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563;p71">
              <a:extLst>
                <a:ext uri="{FF2B5EF4-FFF2-40B4-BE49-F238E27FC236}">
                  <a16:creationId xmlns:a16="http://schemas.microsoft.com/office/drawing/2014/main" id="{FB256F4A-A08E-48A9-A37F-517C7FF094AC}"/>
                </a:ext>
              </a:extLst>
            </p:cNvPr>
            <p:cNvSpPr/>
            <p:nvPr/>
          </p:nvSpPr>
          <p:spPr>
            <a:xfrm>
              <a:off x="2066425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564;p71">
              <a:extLst>
                <a:ext uri="{FF2B5EF4-FFF2-40B4-BE49-F238E27FC236}">
                  <a16:creationId xmlns:a16="http://schemas.microsoft.com/office/drawing/2014/main" id="{FF0C43A0-14DE-4AE7-95A9-0E4809C7119A}"/>
                </a:ext>
              </a:extLst>
            </p:cNvPr>
            <p:cNvSpPr/>
            <p:nvPr/>
          </p:nvSpPr>
          <p:spPr>
            <a:xfrm>
              <a:off x="2066425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565;p71">
              <a:extLst>
                <a:ext uri="{FF2B5EF4-FFF2-40B4-BE49-F238E27FC236}">
                  <a16:creationId xmlns:a16="http://schemas.microsoft.com/office/drawing/2014/main" id="{D06672D1-4233-4D9A-A668-05170C6450BD}"/>
                </a:ext>
              </a:extLst>
            </p:cNvPr>
            <p:cNvSpPr/>
            <p:nvPr/>
          </p:nvSpPr>
          <p:spPr>
            <a:xfrm>
              <a:off x="20664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566;p71">
              <a:extLst>
                <a:ext uri="{FF2B5EF4-FFF2-40B4-BE49-F238E27FC236}">
                  <a16:creationId xmlns:a16="http://schemas.microsoft.com/office/drawing/2014/main" id="{DD1DE89B-C1AE-46AC-81D8-42CF2797D366}"/>
                </a:ext>
              </a:extLst>
            </p:cNvPr>
            <p:cNvSpPr/>
            <p:nvPr/>
          </p:nvSpPr>
          <p:spPr>
            <a:xfrm>
              <a:off x="20664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567;p71">
              <a:extLst>
                <a:ext uri="{FF2B5EF4-FFF2-40B4-BE49-F238E27FC236}">
                  <a16:creationId xmlns:a16="http://schemas.microsoft.com/office/drawing/2014/main" id="{61250360-87F5-4205-8378-D9E615246A4F}"/>
                </a:ext>
              </a:extLst>
            </p:cNvPr>
            <p:cNvSpPr/>
            <p:nvPr/>
          </p:nvSpPr>
          <p:spPr>
            <a:xfrm>
              <a:off x="2066425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568;p71">
              <a:extLst>
                <a:ext uri="{FF2B5EF4-FFF2-40B4-BE49-F238E27FC236}">
                  <a16:creationId xmlns:a16="http://schemas.microsoft.com/office/drawing/2014/main" id="{DB72BD68-E731-47D8-8006-B982FB4C6156}"/>
                </a:ext>
              </a:extLst>
            </p:cNvPr>
            <p:cNvSpPr/>
            <p:nvPr/>
          </p:nvSpPr>
          <p:spPr>
            <a:xfrm>
              <a:off x="20664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569;p71">
              <a:extLst>
                <a:ext uri="{FF2B5EF4-FFF2-40B4-BE49-F238E27FC236}">
                  <a16:creationId xmlns:a16="http://schemas.microsoft.com/office/drawing/2014/main" id="{A226F38C-F890-498B-8C23-09EF6FBF39EF}"/>
                </a:ext>
              </a:extLst>
            </p:cNvPr>
            <p:cNvSpPr/>
            <p:nvPr/>
          </p:nvSpPr>
          <p:spPr>
            <a:xfrm>
              <a:off x="2066275" y="3399500"/>
              <a:ext cx="62375" cy="53350"/>
            </a:xfrm>
            <a:custGeom>
              <a:avLst/>
              <a:gdLst/>
              <a:ahLst/>
              <a:cxnLst/>
              <a:rect l="l" t="t" r="r" b="b"/>
              <a:pathLst>
                <a:path w="2495" h="2134" extrusionOk="0">
                  <a:moveTo>
                    <a:pt x="1071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47"/>
                    <a:pt x="2014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570;p71">
              <a:extLst>
                <a:ext uri="{FF2B5EF4-FFF2-40B4-BE49-F238E27FC236}">
                  <a16:creationId xmlns:a16="http://schemas.microsoft.com/office/drawing/2014/main" id="{DF60ED32-55B2-4157-812E-C9EC60AEF482}"/>
                </a:ext>
              </a:extLst>
            </p:cNvPr>
            <p:cNvSpPr/>
            <p:nvPr/>
          </p:nvSpPr>
          <p:spPr>
            <a:xfrm>
              <a:off x="2066275" y="3323300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3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571;p71">
              <a:extLst>
                <a:ext uri="{FF2B5EF4-FFF2-40B4-BE49-F238E27FC236}">
                  <a16:creationId xmlns:a16="http://schemas.microsoft.com/office/drawing/2014/main" id="{F3F0FB6C-EE45-4C0E-997E-BFF23D1139AA}"/>
                </a:ext>
              </a:extLst>
            </p:cNvPr>
            <p:cNvSpPr/>
            <p:nvPr/>
          </p:nvSpPr>
          <p:spPr>
            <a:xfrm>
              <a:off x="2066275" y="3247075"/>
              <a:ext cx="62375" cy="53450"/>
            </a:xfrm>
            <a:custGeom>
              <a:avLst/>
              <a:gdLst/>
              <a:ahLst/>
              <a:cxnLst/>
              <a:rect l="l" t="t" r="r" b="b"/>
              <a:pathLst>
                <a:path w="2495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3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572;p71">
              <a:extLst>
                <a:ext uri="{FF2B5EF4-FFF2-40B4-BE49-F238E27FC236}">
                  <a16:creationId xmlns:a16="http://schemas.microsoft.com/office/drawing/2014/main" id="{287EAFE6-7DDC-45CF-A9FA-49AD4404584E}"/>
                </a:ext>
              </a:extLst>
            </p:cNvPr>
            <p:cNvSpPr/>
            <p:nvPr/>
          </p:nvSpPr>
          <p:spPr>
            <a:xfrm>
              <a:off x="20664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573;p71">
              <a:extLst>
                <a:ext uri="{FF2B5EF4-FFF2-40B4-BE49-F238E27FC236}">
                  <a16:creationId xmlns:a16="http://schemas.microsoft.com/office/drawing/2014/main" id="{2C007BE3-7857-4BAE-8C13-5BC0A01E3078}"/>
                </a:ext>
              </a:extLst>
            </p:cNvPr>
            <p:cNvSpPr/>
            <p:nvPr/>
          </p:nvSpPr>
          <p:spPr>
            <a:xfrm>
              <a:off x="20664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574;p71">
              <a:extLst>
                <a:ext uri="{FF2B5EF4-FFF2-40B4-BE49-F238E27FC236}">
                  <a16:creationId xmlns:a16="http://schemas.microsoft.com/office/drawing/2014/main" id="{7B6E5319-B827-4932-8B9D-764A1BED5131}"/>
                </a:ext>
              </a:extLst>
            </p:cNvPr>
            <p:cNvSpPr/>
            <p:nvPr/>
          </p:nvSpPr>
          <p:spPr>
            <a:xfrm>
              <a:off x="20664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575;p71">
              <a:extLst>
                <a:ext uri="{FF2B5EF4-FFF2-40B4-BE49-F238E27FC236}">
                  <a16:creationId xmlns:a16="http://schemas.microsoft.com/office/drawing/2014/main" id="{478E6D8A-42E6-4CB7-B681-6844FED75893}"/>
                </a:ext>
              </a:extLst>
            </p:cNvPr>
            <p:cNvSpPr/>
            <p:nvPr/>
          </p:nvSpPr>
          <p:spPr>
            <a:xfrm>
              <a:off x="20664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576;p71">
              <a:extLst>
                <a:ext uri="{FF2B5EF4-FFF2-40B4-BE49-F238E27FC236}">
                  <a16:creationId xmlns:a16="http://schemas.microsoft.com/office/drawing/2014/main" id="{881352C5-0613-4357-ABDB-7B591706DCAE}"/>
                </a:ext>
              </a:extLst>
            </p:cNvPr>
            <p:cNvSpPr/>
            <p:nvPr/>
          </p:nvSpPr>
          <p:spPr>
            <a:xfrm>
              <a:off x="20664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577;p71">
              <a:extLst>
                <a:ext uri="{FF2B5EF4-FFF2-40B4-BE49-F238E27FC236}">
                  <a16:creationId xmlns:a16="http://schemas.microsoft.com/office/drawing/2014/main" id="{D0729FCB-735E-4E3E-9F69-9BE7EE240DA6}"/>
                </a:ext>
              </a:extLst>
            </p:cNvPr>
            <p:cNvSpPr/>
            <p:nvPr/>
          </p:nvSpPr>
          <p:spPr>
            <a:xfrm>
              <a:off x="20664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578;p71">
              <a:extLst>
                <a:ext uri="{FF2B5EF4-FFF2-40B4-BE49-F238E27FC236}">
                  <a16:creationId xmlns:a16="http://schemas.microsoft.com/office/drawing/2014/main" id="{53AFCCF1-8741-44A6-858D-0BD4336F634C}"/>
                </a:ext>
              </a:extLst>
            </p:cNvPr>
            <p:cNvSpPr/>
            <p:nvPr/>
          </p:nvSpPr>
          <p:spPr>
            <a:xfrm>
              <a:off x="20664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579;p71">
              <a:extLst>
                <a:ext uri="{FF2B5EF4-FFF2-40B4-BE49-F238E27FC236}">
                  <a16:creationId xmlns:a16="http://schemas.microsoft.com/office/drawing/2014/main" id="{F995B7C6-F85C-4F9E-8A5D-1862F6A525A5}"/>
                </a:ext>
              </a:extLst>
            </p:cNvPr>
            <p:cNvSpPr/>
            <p:nvPr/>
          </p:nvSpPr>
          <p:spPr>
            <a:xfrm>
              <a:off x="20664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580;p71">
              <a:extLst>
                <a:ext uri="{FF2B5EF4-FFF2-40B4-BE49-F238E27FC236}">
                  <a16:creationId xmlns:a16="http://schemas.microsoft.com/office/drawing/2014/main" id="{3D5A8E71-9E3B-4BB4-B03D-76433531E7EE}"/>
                </a:ext>
              </a:extLst>
            </p:cNvPr>
            <p:cNvSpPr/>
            <p:nvPr/>
          </p:nvSpPr>
          <p:spPr>
            <a:xfrm>
              <a:off x="20664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581;p71">
              <a:extLst>
                <a:ext uri="{FF2B5EF4-FFF2-40B4-BE49-F238E27FC236}">
                  <a16:creationId xmlns:a16="http://schemas.microsoft.com/office/drawing/2014/main" id="{F811329A-E790-4137-A8E4-13A5E70530B6}"/>
                </a:ext>
              </a:extLst>
            </p:cNvPr>
            <p:cNvSpPr/>
            <p:nvPr/>
          </p:nvSpPr>
          <p:spPr>
            <a:xfrm>
              <a:off x="20664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582;p71">
              <a:extLst>
                <a:ext uri="{FF2B5EF4-FFF2-40B4-BE49-F238E27FC236}">
                  <a16:creationId xmlns:a16="http://schemas.microsoft.com/office/drawing/2014/main" id="{96D327A1-36F8-4448-ACBB-FAC80F3B0BCE}"/>
                </a:ext>
              </a:extLst>
            </p:cNvPr>
            <p:cNvSpPr/>
            <p:nvPr/>
          </p:nvSpPr>
          <p:spPr>
            <a:xfrm>
              <a:off x="20664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583;p71">
              <a:extLst>
                <a:ext uri="{FF2B5EF4-FFF2-40B4-BE49-F238E27FC236}">
                  <a16:creationId xmlns:a16="http://schemas.microsoft.com/office/drawing/2014/main" id="{253CB155-8686-4761-884A-505F0B7B8678}"/>
                </a:ext>
              </a:extLst>
            </p:cNvPr>
            <p:cNvSpPr/>
            <p:nvPr/>
          </p:nvSpPr>
          <p:spPr>
            <a:xfrm>
              <a:off x="20664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584;p71">
              <a:extLst>
                <a:ext uri="{FF2B5EF4-FFF2-40B4-BE49-F238E27FC236}">
                  <a16:creationId xmlns:a16="http://schemas.microsoft.com/office/drawing/2014/main" id="{4CB9EA30-0085-452E-A0C2-0D235D338087}"/>
                </a:ext>
              </a:extLst>
            </p:cNvPr>
            <p:cNvSpPr/>
            <p:nvPr/>
          </p:nvSpPr>
          <p:spPr>
            <a:xfrm>
              <a:off x="20664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585;p71">
              <a:extLst>
                <a:ext uri="{FF2B5EF4-FFF2-40B4-BE49-F238E27FC236}">
                  <a16:creationId xmlns:a16="http://schemas.microsoft.com/office/drawing/2014/main" id="{0682DB2F-6091-4C1B-ACBD-404D23B64E6C}"/>
                </a:ext>
              </a:extLst>
            </p:cNvPr>
            <p:cNvSpPr/>
            <p:nvPr/>
          </p:nvSpPr>
          <p:spPr>
            <a:xfrm>
              <a:off x="206642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586;p71">
              <a:extLst>
                <a:ext uri="{FF2B5EF4-FFF2-40B4-BE49-F238E27FC236}">
                  <a16:creationId xmlns:a16="http://schemas.microsoft.com/office/drawing/2014/main" id="{E69F4E21-6D9E-4283-AD09-4AEF76C259B3}"/>
                </a:ext>
              </a:extLst>
            </p:cNvPr>
            <p:cNvSpPr/>
            <p:nvPr/>
          </p:nvSpPr>
          <p:spPr>
            <a:xfrm>
              <a:off x="1990200" y="454230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6587;p71">
              <a:extLst>
                <a:ext uri="{FF2B5EF4-FFF2-40B4-BE49-F238E27FC236}">
                  <a16:creationId xmlns:a16="http://schemas.microsoft.com/office/drawing/2014/main" id="{01D131D3-82FD-4B0A-8CF0-CFE7476F898E}"/>
                </a:ext>
              </a:extLst>
            </p:cNvPr>
            <p:cNvSpPr/>
            <p:nvPr/>
          </p:nvSpPr>
          <p:spPr>
            <a:xfrm>
              <a:off x="1990200" y="4466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6588;p71">
              <a:extLst>
                <a:ext uri="{FF2B5EF4-FFF2-40B4-BE49-F238E27FC236}">
                  <a16:creationId xmlns:a16="http://schemas.microsoft.com/office/drawing/2014/main" id="{6B1C9097-323D-4E14-9372-B3BD386117DA}"/>
                </a:ext>
              </a:extLst>
            </p:cNvPr>
            <p:cNvSpPr/>
            <p:nvPr/>
          </p:nvSpPr>
          <p:spPr>
            <a:xfrm>
              <a:off x="199020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6589;p71">
              <a:extLst>
                <a:ext uri="{FF2B5EF4-FFF2-40B4-BE49-F238E27FC236}">
                  <a16:creationId xmlns:a16="http://schemas.microsoft.com/office/drawing/2014/main" id="{1FC54A53-5248-447B-AC13-DBEA96E4D0CE}"/>
                </a:ext>
              </a:extLst>
            </p:cNvPr>
            <p:cNvSpPr/>
            <p:nvPr/>
          </p:nvSpPr>
          <p:spPr>
            <a:xfrm>
              <a:off x="199020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6590;p71">
              <a:extLst>
                <a:ext uri="{FF2B5EF4-FFF2-40B4-BE49-F238E27FC236}">
                  <a16:creationId xmlns:a16="http://schemas.microsoft.com/office/drawing/2014/main" id="{153C593D-E734-4F0F-96D7-BB194C9E4863}"/>
                </a:ext>
              </a:extLst>
            </p:cNvPr>
            <p:cNvSpPr/>
            <p:nvPr/>
          </p:nvSpPr>
          <p:spPr>
            <a:xfrm>
              <a:off x="19902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6591;p71">
              <a:extLst>
                <a:ext uri="{FF2B5EF4-FFF2-40B4-BE49-F238E27FC236}">
                  <a16:creationId xmlns:a16="http://schemas.microsoft.com/office/drawing/2014/main" id="{21AF1391-D477-49DF-8E7D-3BE35058C854}"/>
                </a:ext>
              </a:extLst>
            </p:cNvPr>
            <p:cNvSpPr/>
            <p:nvPr/>
          </p:nvSpPr>
          <p:spPr>
            <a:xfrm>
              <a:off x="19902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6592;p71">
              <a:extLst>
                <a:ext uri="{FF2B5EF4-FFF2-40B4-BE49-F238E27FC236}">
                  <a16:creationId xmlns:a16="http://schemas.microsoft.com/office/drawing/2014/main" id="{A1D98155-5C96-4460-AC82-1FECA36752FE}"/>
                </a:ext>
              </a:extLst>
            </p:cNvPr>
            <p:cNvSpPr/>
            <p:nvPr/>
          </p:nvSpPr>
          <p:spPr>
            <a:xfrm>
              <a:off x="19902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6593;p71">
              <a:extLst>
                <a:ext uri="{FF2B5EF4-FFF2-40B4-BE49-F238E27FC236}">
                  <a16:creationId xmlns:a16="http://schemas.microsoft.com/office/drawing/2014/main" id="{C6893DE4-1600-4E66-97D2-B9235F43265B}"/>
                </a:ext>
              </a:extLst>
            </p:cNvPr>
            <p:cNvSpPr/>
            <p:nvPr/>
          </p:nvSpPr>
          <p:spPr>
            <a:xfrm>
              <a:off x="19900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6594;p71">
              <a:extLst>
                <a:ext uri="{FF2B5EF4-FFF2-40B4-BE49-F238E27FC236}">
                  <a16:creationId xmlns:a16="http://schemas.microsoft.com/office/drawing/2014/main" id="{A7B04B46-75C1-412E-87AB-D232114F0C10}"/>
                </a:ext>
              </a:extLst>
            </p:cNvPr>
            <p:cNvSpPr/>
            <p:nvPr/>
          </p:nvSpPr>
          <p:spPr>
            <a:xfrm>
              <a:off x="1990075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6595;p71">
              <a:extLst>
                <a:ext uri="{FF2B5EF4-FFF2-40B4-BE49-F238E27FC236}">
                  <a16:creationId xmlns:a16="http://schemas.microsoft.com/office/drawing/2014/main" id="{5C32277C-7EA7-4B19-86E8-AE6B7D7B0212}"/>
                </a:ext>
              </a:extLst>
            </p:cNvPr>
            <p:cNvSpPr/>
            <p:nvPr/>
          </p:nvSpPr>
          <p:spPr>
            <a:xfrm>
              <a:off x="19902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6596;p71">
              <a:extLst>
                <a:ext uri="{FF2B5EF4-FFF2-40B4-BE49-F238E27FC236}">
                  <a16:creationId xmlns:a16="http://schemas.microsoft.com/office/drawing/2014/main" id="{964065F7-5196-46D1-AE4B-E892A5C83746}"/>
                </a:ext>
              </a:extLst>
            </p:cNvPr>
            <p:cNvSpPr/>
            <p:nvPr/>
          </p:nvSpPr>
          <p:spPr>
            <a:xfrm>
              <a:off x="19902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6597;p71">
              <a:extLst>
                <a:ext uri="{FF2B5EF4-FFF2-40B4-BE49-F238E27FC236}">
                  <a16:creationId xmlns:a16="http://schemas.microsoft.com/office/drawing/2014/main" id="{1D8A3040-54D4-4C13-8311-556B61DE9E1D}"/>
                </a:ext>
              </a:extLst>
            </p:cNvPr>
            <p:cNvSpPr/>
            <p:nvPr/>
          </p:nvSpPr>
          <p:spPr>
            <a:xfrm>
              <a:off x="19902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6598;p71">
              <a:extLst>
                <a:ext uri="{FF2B5EF4-FFF2-40B4-BE49-F238E27FC236}">
                  <a16:creationId xmlns:a16="http://schemas.microsoft.com/office/drawing/2014/main" id="{B1162493-0571-43A4-AB5E-F521E5746854}"/>
                </a:ext>
              </a:extLst>
            </p:cNvPr>
            <p:cNvSpPr/>
            <p:nvPr/>
          </p:nvSpPr>
          <p:spPr>
            <a:xfrm>
              <a:off x="19902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6599;p71">
              <a:extLst>
                <a:ext uri="{FF2B5EF4-FFF2-40B4-BE49-F238E27FC236}">
                  <a16:creationId xmlns:a16="http://schemas.microsoft.com/office/drawing/2014/main" id="{654AED28-DAB1-4B5A-86EA-7400154FDB70}"/>
                </a:ext>
              </a:extLst>
            </p:cNvPr>
            <p:cNvSpPr/>
            <p:nvPr/>
          </p:nvSpPr>
          <p:spPr>
            <a:xfrm>
              <a:off x="19902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6600;p71">
              <a:extLst>
                <a:ext uri="{FF2B5EF4-FFF2-40B4-BE49-F238E27FC236}">
                  <a16:creationId xmlns:a16="http://schemas.microsoft.com/office/drawing/2014/main" id="{3EDEF37C-F805-4958-97BE-5D016AA5CAFB}"/>
                </a:ext>
              </a:extLst>
            </p:cNvPr>
            <p:cNvSpPr/>
            <p:nvPr/>
          </p:nvSpPr>
          <p:spPr>
            <a:xfrm>
              <a:off x="19902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6601;p71">
              <a:extLst>
                <a:ext uri="{FF2B5EF4-FFF2-40B4-BE49-F238E27FC236}">
                  <a16:creationId xmlns:a16="http://schemas.microsoft.com/office/drawing/2014/main" id="{46975DEC-9C9C-463D-A3E5-5CCC0FFA243E}"/>
                </a:ext>
              </a:extLst>
            </p:cNvPr>
            <p:cNvSpPr/>
            <p:nvPr/>
          </p:nvSpPr>
          <p:spPr>
            <a:xfrm>
              <a:off x="19902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6602;p71">
              <a:extLst>
                <a:ext uri="{FF2B5EF4-FFF2-40B4-BE49-F238E27FC236}">
                  <a16:creationId xmlns:a16="http://schemas.microsoft.com/office/drawing/2014/main" id="{207990E6-1DD8-4B0F-A9AE-914B565F33FB}"/>
                </a:ext>
              </a:extLst>
            </p:cNvPr>
            <p:cNvSpPr/>
            <p:nvPr/>
          </p:nvSpPr>
          <p:spPr>
            <a:xfrm>
              <a:off x="19902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6603;p71">
              <a:extLst>
                <a:ext uri="{FF2B5EF4-FFF2-40B4-BE49-F238E27FC236}">
                  <a16:creationId xmlns:a16="http://schemas.microsoft.com/office/drawing/2014/main" id="{C93B42A2-6286-4F07-AC88-2CFBA59157EF}"/>
                </a:ext>
              </a:extLst>
            </p:cNvPr>
            <p:cNvSpPr/>
            <p:nvPr/>
          </p:nvSpPr>
          <p:spPr>
            <a:xfrm>
              <a:off x="19902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6604;p71">
              <a:extLst>
                <a:ext uri="{FF2B5EF4-FFF2-40B4-BE49-F238E27FC236}">
                  <a16:creationId xmlns:a16="http://schemas.microsoft.com/office/drawing/2014/main" id="{652A7998-2FFE-4468-B0AF-9A624BA9498B}"/>
                </a:ext>
              </a:extLst>
            </p:cNvPr>
            <p:cNvSpPr/>
            <p:nvPr/>
          </p:nvSpPr>
          <p:spPr>
            <a:xfrm>
              <a:off x="19902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6605;p71">
              <a:extLst>
                <a:ext uri="{FF2B5EF4-FFF2-40B4-BE49-F238E27FC236}">
                  <a16:creationId xmlns:a16="http://schemas.microsoft.com/office/drawing/2014/main" id="{B5793E1A-8B82-446A-8457-62172A747712}"/>
                </a:ext>
              </a:extLst>
            </p:cNvPr>
            <p:cNvSpPr/>
            <p:nvPr/>
          </p:nvSpPr>
          <p:spPr>
            <a:xfrm>
              <a:off x="19902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6606;p71">
              <a:extLst>
                <a:ext uri="{FF2B5EF4-FFF2-40B4-BE49-F238E27FC236}">
                  <a16:creationId xmlns:a16="http://schemas.microsoft.com/office/drawing/2014/main" id="{A82976F3-8DDD-43C5-BDC5-2D61779E27D0}"/>
                </a:ext>
              </a:extLst>
            </p:cNvPr>
            <p:cNvSpPr/>
            <p:nvPr/>
          </p:nvSpPr>
          <p:spPr>
            <a:xfrm>
              <a:off x="19902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6607;p71">
              <a:extLst>
                <a:ext uri="{FF2B5EF4-FFF2-40B4-BE49-F238E27FC236}">
                  <a16:creationId xmlns:a16="http://schemas.microsoft.com/office/drawing/2014/main" id="{052AA63C-6FC4-4FB3-A031-B516A00F6462}"/>
                </a:ext>
              </a:extLst>
            </p:cNvPr>
            <p:cNvSpPr/>
            <p:nvPr/>
          </p:nvSpPr>
          <p:spPr>
            <a:xfrm>
              <a:off x="19902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6608;p71">
              <a:extLst>
                <a:ext uri="{FF2B5EF4-FFF2-40B4-BE49-F238E27FC236}">
                  <a16:creationId xmlns:a16="http://schemas.microsoft.com/office/drawing/2014/main" id="{68E14C54-1B1A-43B0-BDAD-277DE33F1F25}"/>
                </a:ext>
              </a:extLst>
            </p:cNvPr>
            <p:cNvSpPr/>
            <p:nvPr/>
          </p:nvSpPr>
          <p:spPr>
            <a:xfrm>
              <a:off x="19902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6609;p71">
              <a:extLst>
                <a:ext uri="{FF2B5EF4-FFF2-40B4-BE49-F238E27FC236}">
                  <a16:creationId xmlns:a16="http://schemas.microsoft.com/office/drawing/2014/main" id="{278C4123-8463-4AEE-83DE-4A13AA86859D}"/>
                </a:ext>
              </a:extLst>
            </p:cNvPr>
            <p:cNvSpPr/>
            <p:nvPr/>
          </p:nvSpPr>
          <p:spPr>
            <a:xfrm>
              <a:off x="19902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6610;p71">
              <a:extLst>
                <a:ext uri="{FF2B5EF4-FFF2-40B4-BE49-F238E27FC236}">
                  <a16:creationId xmlns:a16="http://schemas.microsoft.com/office/drawing/2014/main" id="{221DA755-3AAE-47C4-9B1E-FB94202D6C67}"/>
                </a:ext>
              </a:extLst>
            </p:cNvPr>
            <p:cNvSpPr/>
            <p:nvPr/>
          </p:nvSpPr>
          <p:spPr>
            <a:xfrm>
              <a:off x="19902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6611;p71">
              <a:extLst>
                <a:ext uri="{FF2B5EF4-FFF2-40B4-BE49-F238E27FC236}">
                  <a16:creationId xmlns:a16="http://schemas.microsoft.com/office/drawing/2014/main" id="{3D2F6CEA-1C72-4977-8E30-D4D0E5D25FE6}"/>
                </a:ext>
              </a:extLst>
            </p:cNvPr>
            <p:cNvSpPr/>
            <p:nvPr/>
          </p:nvSpPr>
          <p:spPr>
            <a:xfrm>
              <a:off x="199020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6612;p71">
              <a:extLst>
                <a:ext uri="{FF2B5EF4-FFF2-40B4-BE49-F238E27FC236}">
                  <a16:creationId xmlns:a16="http://schemas.microsoft.com/office/drawing/2014/main" id="{9C5D2E61-C364-4929-A6D1-81BB34409927}"/>
                </a:ext>
              </a:extLst>
            </p:cNvPr>
            <p:cNvSpPr/>
            <p:nvPr/>
          </p:nvSpPr>
          <p:spPr>
            <a:xfrm>
              <a:off x="19140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6613;p71">
              <a:extLst>
                <a:ext uri="{FF2B5EF4-FFF2-40B4-BE49-F238E27FC236}">
                  <a16:creationId xmlns:a16="http://schemas.microsoft.com/office/drawing/2014/main" id="{ED28064D-5500-41E7-88CC-1C2C05B0EC7E}"/>
                </a:ext>
              </a:extLst>
            </p:cNvPr>
            <p:cNvSpPr/>
            <p:nvPr/>
          </p:nvSpPr>
          <p:spPr>
            <a:xfrm>
              <a:off x="19140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6614;p71">
              <a:extLst>
                <a:ext uri="{FF2B5EF4-FFF2-40B4-BE49-F238E27FC236}">
                  <a16:creationId xmlns:a16="http://schemas.microsoft.com/office/drawing/2014/main" id="{1F5C03B7-2412-49E0-9756-899510974188}"/>
                </a:ext>
              </a:extLst>
            </p:cNvPr>
            <p:cNvSpPr/>
            <p:nvPr/>
          </p:nvSpPr>
          <p:spPr>
            <a:xfrm>
              <a:off x="19140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6615;p71">
              <a:extLst>
                <a:ext uri="{FF2B5EF4-FFF2-40B4-BE49-F238E27FC236}">
                  <a16:creationId xmlns:a16="http://schemas.microsoft.com/office/drawing/2014/main" id="{855B57B9-6CF6-4116-AA69-B332C06BD8E8}"/>
                </a:ext>
              </a:extLst>
            </p:cNvPr>
            <p:cNvSpPr/>
            <p:nvPr/>
          </p:nvSpPr>
          <p:spPr>
            <a:xfrm>
              <a:off x="1914000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6616;p71">
              <a:extLst>
                <a:ext uri="{FF2B5EF4-FFF2-40B4-BE49-F238E27FC236}">
                  <a16:creationId xmlns:a16="http://schemas.microsoft.com/office/drawing/2014/main" id="{D1DDEE7B-4CDB-4DFF-BF2D-26FBCE45B27F}"/>
                </a:ext>
              </a:extLst>
            </p:cNvPr>
            <p:cNvSpPr/>
            <p:nvPr/>
          </p:nvSpPr>
          <p:spPr>
            <a:xfrm>
              <a:off x="191400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6617;p71">
              <a:extLst>
                <a:ext uri="{FF2B5EF4-FFF2-40B4-BE49-F238E27FC236}">
                  <a16:creationId xmlns:a16="http://schemas.microsoft.com/office/drawing/2014/main" id="{8F0221ED-FC64-4730-9515-DACE3C84B212}"/>
                </a:ext>
              </a:extLst>
            </p:cNvPr>
            <p:cNvSpPr/>
            <p:nvPr/>
          </p:nvSpPr>
          <p:spPr>
            <a:xfrm>
              <a:off x="19140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6618;p71">
              <a:extLst>
                <a:ext uri="{FF2B5EF4-FFF2-40B4-BE49-F238E27FC236}">
                  <a16:creationId xmlns:a16="http://schemas.microsoft.com/office/drawing/2014/main" id="{45F0289A-1105-4FB6-A435-81809D4596B1}"/>
                </a:ext>
              </a:extLst>
            </p:cNvPr>
            <p:cNvSpPr/>
            <p:nvPr/>
          </p:nvSpPr>
          <p:spPr>
            <a:xfrm>
              <a:off x="19140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6619;p71">
              <a:extLst>
                <a:ext uri="{FF2B5EF4-FFF2-40B4-BE49-F238E27FC236}">
                  <a16:creationId xmlns:a16="http://schemas.microsoft.com/office/drawing/2014/main" id="{67018B1F-DCC9-402B-BAB5-FB105768F6FA}"/>
                </a:ext>
              </a:extLst>
            </p:cNvPr>
            <p:cNvSpPr/>
            <p:nvPr/>
          </p:nvSpPr>
          <p:spPr>
            <a:xfrm>
              <a:off x="19140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6620;p71">
              <a:extLst>
                <a:ext uri="{FF2B5EF4-FFF2-40B4-BE49-F238E27FC236}">
                  <a16:creationId xmlns:a16="http://schemas.microsoft.com/office/drawing/2014/main" id="{310540F9-5EF7-4747-8BD6-BC5EC8D0420B}"/>
                </a:ext>
              </a:extLst>
            </p:cNvPr>
            <p:cNvSpPr/>
            <p:nvPr/>
          </p:nvSpPr>
          <p:spPr>
            <a:xfrm>
              <a:off x="19140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6621;p71">
              <a:extLst>
                <a:ext uri="{FF2B5EF4-FFF2-40B4-BE49-F238E27FC236}">
                  <a16:creationId xmlns:a16="http://schemas.microsoft.com/office/drawing/2014/main" id="{8CF09B1E-00CD-426D-8C30-ECA6DF61F404}"/>
                </a:ext>
              </a:extLst>
            </p:cNvPr>
            <p:cNvSpPr/>
            <p:nvPr/>
          </p:nvSpPr>
          <p:spPr>
            <a:xfrm>
              <a:off x="19140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6622;p71">
              <a:extLst>
                <a:ext uri="{FF2B5EF4-FFF2-40B4-BE49-F238E27FC236}">
                  <a16:creationId xmlns:a16="http://schemas.microsoft.com/office/drawing/2014/main" id="{B28F001D-8B0B-4112-8232-97B0E609FEA5}"/>
                </a:ext>
              </a:extLst>
            </p:cNvPr>
            <p:cNvSpPr/>
            <p:nvPr/>
          </p:nvSpPr>
          <p:spPr>
            <a:xfrm>
              <a:off x="19140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6623;p71">
              <a:extLst>
                <a:ext uri="{FF2B5EF4-FFF2-40B4-BE49-F238E27FC236}">
                  <a16:creationId xmlns:a16="http://schemas.microsoft.com/office/drawing/2014/main" id="{A1BAF38F-F17E-45CF-ADB0-9398840C0E0F}"/>
                </a:ext>
              </a:extLst>
            </p:cNvPr>
            <p:cNvSpPr/>
            <p:nvPr/>
          </p:nvSpPr>
          <p:spPr>
            <a:xfrm>
              <a:off x="19140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6624;p71">
              <a:extLst>
                <a:ext uri="{FF2B5EF4-FFF2-40B4-BE49-F238E27FC236}">
                  <a16:creationId xmlns:a16="http://schemas.microsoft.com/office/drawing/2014/main" id="{247EE500-94F2-480C-9C95-3755DC32DB40}"/>
                </a:ext>
              </a:extLst>
            </p:cNvPr>
            <p:cNvSpPr/>
            <p:nvPr/>
          </p:nvSpPr>
          <p:spPr>
            <a:xfrm>
              <a:off x="19140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6625;p71">
              <a:extLst>
                <a:ext uri="{FF2B5EF4-FFF2-40B4-BE49-F238E27FC236}">
                  <a16:creationId xmlns:a16="http://schemas.microsoft.com/office/drawing/2014/main" id="{CB96D361-CCB5-4F6B-AA41-E306BB267F3C}"/>
                </a:ext>
              </a:extLst>
            </p:cNvPr>
            <p:cNvSpPr/>
            <p:nvPr/>
          </p:nvSpPr>
          <p:spPr>
            <a:xfrm>
              <a:off x="19140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6626;p71">
              <a:extLst>
                <a:ext uri="{FF2B5EF4-FFF2-40B4-BE49-F238E27FC236}">
                  <a16:creationId xmlns:a16="http://schemas.microsoft.com/office/drawing/2014/main" id="{0132EBEF-2D20-4764-82BF-8410EE8BF526}"/>
                </a:ext>
              </a:extLst>
            </p:cNvPr>
            <p:cNvSpPr/>
            <p:nvPr/>
          </p:nvSpPr>
          <p:spPr>
            <a:xfrm>
              <a:off x="19140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6627;p71">
              <a:extLst>
                <a:ext uri="{FF2B5EF4-FFF2-40B4-BE49-F238E27FC236}">
                  <a16:creationId xmlns:a16="http://schemas.microsoft.com/office/drawing/2014/main" id="{C812145A-979C-403B-9377-9C8406787A76}"/>
                </a:ext>
              </a:extLst>
            </p:cNvPr>
            <p:cNvSpPr/>
            <p:nvPr/>
          </p:nvSpPr>
          <p:spPr>
            <a:xfrm>
              <a:off x="19140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6628;p71">
              <a:extLst>
                <a:ext uri="{FF2B5EF4-FFF2-40B4-BE49-F238E27FC236}">
                  <a16:creationId xmlns:a16="http://schemas.microsoft.com/office/drawing/2014/main" id="{D9B26365-213F-4EB6-95E3-237FFFEAFF4A}"/>
                </a:ext>
              </a:extLst>
            </p:cNvPr>
            <p:cNvSpPr/>
            <p:nvPr/>
          </p:nvSpPr>
          <p:spPr>
            <a:xfrm>
              <a:off x="191400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6629;p71">
              <a:extLst>
                <a:ext uri="{FF2B5EF4-FFF2-40B4-BE49-F238E27FC236}">
                  <a16:creationId xmlns:a16="http://schemas.microsoft.com/office/drawing/2014/main" id="{45FBC175-DC3F-4E69-818D-33E254F63B2E}"/>
                </a:ext>
              </a:extLst>
            </p:cNvPr>
            <p:cNvSpPr/>
            <p:nvPr/>
          </p:nvSpPr>
          <p:spPr>
            <a:xfrm>
              <a:off x="19140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6630;p71">
              <a:extLst>
                <a:ext uri="{FF2B5EF4-FFF2-40B4-BE49-F238E27FC236}">
                  <a16:creationId xmlns:a16="http://schemas.microsoft.com/office/drawing/2014/main" id="{F85846F6-B2EB-4C83-9EFE-8E4BD2F8EE6F}"/>
                </a:ext>
              </a:extLst>
            </p:cNvPr>
            <p:cNvSpPr/>
            <p:nvPr/>
          </p:nvSpPr>
          <p:spPr>
            <a:xfrm>
              <a:off x="183777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6631;p71">
              <a:extLst>
                <a:ext uri="{FF2B5EF4-FFF2-40B4-BE49-F238E27FC236}">
                  <a16:creationId xmlns:a16="http://schemas.microsoft.com/office/drawing/2014/main" id="{0514FB0D-9711-4404-87AA-E4AA05DDC706}"/>
                </a:ext>
              </a:extLst>
            </p:cNvPr>
            <p:cNvSpPr/>
            <p:nvPr/>
          </p:nvSpPr>
          <p:spPr>
            <a:xfrm>
              <a:off x="18377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6632;p71">
              <a:extLst>
                <a:ext uri="{FF2B5EF4-FFF2-40B4-BE49-F238E27FC236}">
                  <a16:creationId xmlns:a16="http://schemas.microsoft.com/office/drawing/2014/main" id="{FB1AD17F-D278-4F98-9A5B-B1F5154B9A76}"/>
                </a:ext>
              </a:extLst>
            </p:cNvPr>
            <p:cNvSpPr/>
            <p:nvPr/>
          </p:nvSpPr>
          <p:spPr>
            <a:xfrm>
              <a:off x="18377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6633;p71">
              <a:extLst>
                <a:ext uri="{FF2B5EF4-FFF2-40B4-BE49-F238E27FC236}">
                  <a16:creationId xmlns:a16="http://schemas.microsoft.com/office/drawing/2014/main" id="{D0D44F88-50D5-454A-A1D2-621FFA071C25}"/>
                </a:ext>
              </a:extLst>
            </p:cNvPr>
            <p:cNvSpPr/>
            <p:nvPr/>
          </p:nvSpPr>
          <p:spPr>
            <a:xfrm>
              <a:off x="18377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6634;p71">
              <a:extLst>
                <a:ext uri="{FF2B5EF4-FFF2-40B4-BE49-F238E27FC236}">
                  <a16:creationId xmlns:a16="http://schemas.microsoft.com/office/drawing/2014/main" id="{8EB499B9-6243-419E-8881-CA5086D7C79D}"/>
                </a:ext>
              </a:extLst>
            </p:cNvPr>
            <p:cNvSpPr/>
            <p:nvPr/>
          </p:nvSpPr>
          <p:spPr>
            <a:xfrm>
              <a:off x="18377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6635;p71">
              <a:extLst>
                <a:ext uri="{FF2B5EF4-FFF2-40B4-BE49-F238E27FC236}">
                  <a16:creationId xmlns:a16="http://schemas.microsoft.com/office/drawing/2014/main" id="{4BC9D296-7724-4C63-971A-DACAD11D073B}"/>
                </a:ext>
              </a:extLst>
            </p:cNvPr>
            <p:cNvSpPr/>
            <p:nvPr/>
          </p:nvSpPr>
          <p:spPr>
            <a:xfrm>
              <a:off x="18377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6636;p71">
              <a:extLst>
                <a:ext uri="{FF2B5EF4-FFF2-40B4-BE49-F238E27FC236}">
                  <a16:creationId xmlns:a16="http://schemas.microsoft.com/office/drawing/2014/main" id="{15487326-560D-4A75-AE18-7C53D48FFD26}"/>
                </a:ext>
              </a:extLst>
            </p:cNvPr>
            <p:cNvSpPr/>
            <p:nvPr/>
          </p:nvSpPr>
          <p:spPr>
            <a:xfrm>
              <a:off x="18377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6637;p71">
              <a:extLst>
                <a:ext uri="{FF2B5EF4-FFF2-40B4-BE49-F238E27FC236}">
                  <a16:creationId xmlns:a16="http://schemas.microsoft.com/office/drawing/2014/main" id="{795E397E-5B62-471F-8CB1-9F6268D59C2C}"/>
                </a:ext>
              </a:extLst>
            </p:cNvPr>
            <p:cNvSpPr/>
            <p:nvPr/>
          </p:nvSpPr>
          <p:spPr>
            <a:xfrm>
              <a:off x="18377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6638;p71">
              <a:extLst>
                <a:ext uri="{FF2B5EF4-FFF2-40B4-BE49-F238E27FC236}">
                  <a16:creationId xmlns:a16="http://schemas.microsoft.com/office/drawing/2014/main" id="{13A30143-D83A-4E68-8EE5-0AD0E5BE28B3}"/>
                </a:ext>
              </a:extLst>
            </p:cNvPr>
            <p:cNvSpPr/>
            <p:nvPr/>
          </p:nvSpPr>
          <p:spPr>
            <a:xfrm>
              <a:off x="18377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6639;p71">
              <a:extLst>
                <a:ext uri="{FF2B5EF4-FFF2-40B4-BE49-F238E27FC236}">
                  <a16:creationId xmlns:a16="http://schemas.microsoft.com/office/drawing/2014/main" id="{7B61B6AA-6F68-4877-8375-4D7DCB0BC362}"/>
                </a:ext>
              </a:extLst>
            </p:cNvPr>
            <p:cNvSpPr/>
            <p:nvPr/>
          </p:nvSpPr>
          <p:spPr>
            <a:xfrm>
              <a:off x="18377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6640;p71">
              <a:extLst>
                <a:ext uri="{FF2B5EF4-FFF2-40B4-BE49-F238E27FC236}">
                  <a16:creationId xmlns:a16="http://schemas.microsoft.com/office/drawing/2014/main" id="{D3CA7A51-2533-4D30-B036-5D6B5F8D39C8}"/>
                </a:ext>
              </a:extLst>
            </p:cNvPr>
            <p:cNvSpPr/>
            <p:nvPr/>
          </p:nvSpPr>
          <p:spPr>
            <a:xfrm>
              <a:off x="18377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6641;p71">
              <a:extLst>
                <a:ext uri="{FF2B5EF4-FFF2-40B4-BE49-F238E27FC236}">
                  <a16:creationId xmlns:a16="http://schemas.microsoft.com/office/drawing/2014/main" id="{3D438907-7C31-4D06-A237-3D4966F6B26D}"/>
                </a:ext>
              </a:extLst>
            </p:cNvPr>
            <p:cNvSpPr/>
            <p:nvPr/>
          </p:nvSpPr>
          <p:spPr>
            <a:xfrm>
              <a:off x="18377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6642;p71">
              <a:extLst>
                <a:ext uri="{FF2B5EF4-FFF2-40B4-BE49-F238E27FC236}">
                  <a16:creationId xmlns:a16="http://schemas.microsoft.com/office/drawing/2014/main" id="{BC0A3587-F2AB-44F6-ACC2-937EA77793DD}"/>
                </a:ext>
              </a:extLst>
            </p:cNvPr>
            <p:cNvSpPr/>
            <p:nvPr/>
          </p:nvSpPr>
          <p:spPr>
            <a:xfrm>
              <a:off x="18377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6643;p71">
              <a:extLst>
                <a:ext uri="{FF2B5EF4-FFF2-40B4-BE49-F238E27FC236}">
                  <a16:creationId xmlns:a16="http://schemas.microsoft.com/office/drawing/2014/main" id="{06411C8C-B7EE-42AC-B258-B174D7B0617C}"/>
                </a:ext>
              </a:extLst>
            </p:cNvPr>
            <p:cNvSpPr/>
            <p:nvPr/>
          </p:nvSpPr>
          <p:spPr>
            <a:xfrm>
              <a:off x="18377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6644;p71">
              <a:extLst>
                <a:ext uri="{FF2B5EF4-FFF2-40B4-BE49-F238E27FC236}">
                  <a16:creationId xmlns:a16="http://schemas.microsoft.com/office/drawing/2014/main" id="{BDDE3D36-36E8-439D-BC5E-E3C87F5184B0}"/>
                </a:ext>
              </a:extLst>
            </p:cNvPr>
            <p:cNvSpPr/>
            <p:nvPr/>
          </p:nvSpPr>
          <p:spPr>
            <a:xfrm>
              <a:off x="18377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6645;p71">
              <a:extLst>
                <a:ext uri="{FF2B5EF4-FFF2-40B4-BE49-F238E27FC236}">
                  <a16:creationId xmlns:a16="http://schemas.microsoft.com/office/drawing/2014/main" id="{BF2188F9-8914-4D9F-AA69-20911707E162}"/>
                </a:ext>
              </a:extLst>
            </p:cNvPr>
            <p:cNvSpPr/>
            <p:nvPr/>
          </p:nvSpPr>
          <p:spPr>
            <a:xfrm>
              <a:off x="18377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6646;p71">
              <a:extLst>
                <a:ext uri="{FF2B5EF4-FFF2-40B4-BE49-F238E27FC236}">
                  <a16:creationId xmlns:a16="http://schemas.microsoft.com/office/drawing/2014/main" id="{1699FCFB-D497-460B-B0C1-833C4D273B75}"/>
                </a:ext>
              </a:extLst>
            </p:cNvPr>
            <p:cNvSpPr/>
            <p:nvPr/>
          </p:nvSpPr>
          <p:spPr>
            <a:xfrm>
              <a:off x="183777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6647;p71">
              <a:extLst>
                <a:ext uri="{FF2B5EF4-FFF2-40B4-BE49-F238E27FC236}">
                  <a16:creationId xmlns:a16="http://schemas.microsoft.com/office/drawing/2014/main" id="{DE9F47A4-7B61-4EA8-B1D8-F168E223D5F4}"/>
                </a:ext>
              </a:extLst>
            </p:cNvPr>
            <p:cNvSpPr/>
            <p:nvPr/>
          </p:nvSpPr>
          <p:spPr>
            <a:xfrm>
              <a:off x="1837775" y="11143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6648;p71">
              <a:extLst>
                <a:ext uri="{FF2B5EF4-FFF2-40B4-BE49-F238E27FC236}">
                  <a16:creationId xmlns:a16="http://schemas.microsoft.com/office/drawing/2014/main" id="{EA9AB3C5-7000-437C-86C5-98D05896960D}"/>
                </a:ext>
              </a:extLst>
            </p:cNvPr>
            <p:cNvSpPr/>
            <p:nvPr/>
          </p:nvSpPr>
          <p:spPr>
            <a:xfrm>
              <a:off x="176177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6649;p71">
              <a:extLst>
                <a:ext uri="{FF2B5EF4-FFF2-40B4-BE49-F238E27FC236}">
                  <a16:creationId xmlns:a16="http://schemas.microsoft.com/office/drawing/2014/main" id="{5C1024AD-5DE0-4EB2-9258-DD18E70C21C4}"/>
                </a:ext>
              </a:extLst>
            </p:cNvPr>
            <p:cNvSpPr/>
            <p:nvPr/>
          </p:nvSpPr>
          <p:spPr>
            <a:xfrm>
              <a:off x="17617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6650;p71">
              <a:extLst>
                <a:ext uri="{FF2B5EF4-FFF2-40B4-BE49-F238E27FC236}">
                  <a16:creationId xmlns:a16="http://schemas.microsoft.com/office/drawing/2014/main" id="{CC760F96-727B-4AF2-B1B2-05B0777F12DE}"/>
                </a:ext>
              </a:extLst>
            </p:cNvPr>
            <p:cNvSpPr/>
            <p:nvPr/>
          </p:nvSpPr>
          <p:spPr>
            <a:xfrm>
              <a:off x="176177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6651;p71">
              <a:extLst>
                <a:ext uri="{FF2B5EF4-FFF2-40B4-BE49-F238E27FC236}">
                  <a16:creationId xmlns:a16="http://schemas.microsoft.com/office/drawing/2014/main" id="{6F8AFEEA-2492-4397-A296-A841489796E6}"/>
                </a:ext>
              </a:extLst>
            </p:cNvPr>
            <p:cNvSpPr/>
            <p:nvPr/>
          </p:nvSpPr>
          <p:spPr>
            <a:xfrm>
              <a:off x="17617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6652;p71">
              <a:extLst>
                <a:ext uri="{FF2B5EF4-FFF2-40B4-BE49-F238E27FC236}">
                  <a16:creationId xmlns:a16="http://schemas.microsoft.com/office/drawing/2014/main" id="{21F3476D-4048-4EB3-B14F-AE560212F5B6}"/>
                </a:ext>
              </a:extLst>
            </p:cNvPr>
            <p:cNvSpPr/>
            <p:nvPr/>
          </p:nvSpPr>
          <p:spPr>
            <a:xfrm>
              <a:off x="17617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6653;p71">
              <a:extLst>
                <a:ext uri="{FF2B5EF4-FFF2-40B4-BE49-F238E27FC236}">
                  <a16:creationId xmlns:a16="http://schemas.microsoft.com/office/drawing/2014/main" id="{40720B55-7A42-4239-9800-E753FD472413}"/>
                </a:ext>
              </a:extLst>
            </p:cNvPr>
            <p:cNvSpPr/>
            <p:nvPr/>
          </p:nvSpPr>
          <p:spPr>
            <a:xfrm>
              <a:off x="17617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6654;p71">
              <a:extLst>
                <a:ext uri="{FF2B5EF4-FFF2-40B4-BE49-F238E27FC236}">
                  <a16:creationId xmlns:a16="http://schemas.microsoft.com/office/drawing/2014/main" id="{DA18931A-A5C2-43D0-892F-F58281B104FA}"/>
                </a:ext>
              </a:extLst>
            </p:cNvPr>
            <p:cNvSpPr/>
            <p:nvPr/>
          </p:nvSpPr>
          <p:spPr>
            <a:xfrm>
              <a:off x="17617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6655;p71">
              <a:extLst>
                <a:ext uri="{FF2B5EF4-FFF2-40B4-BE49-F238E27FC236}">
                  <a16:creationId xmlns:a16="http://schemas.microsoft.com/office/drawing/2014/main" id="{59D4E2EE-DE70-4E47-A085-94220F58FC30}"/>
                </a:ext>
              </a:extLst>
            </p:cNvPr>
            <p:cNvSpPr/>
            <p:nvPr/>
          </p:nvSpPr>
          <p:spPr>
            <a:xfrm>
              <a:off x="17617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6656;p71">
              <a:extLst>
                <a:ext uri="{FF2B5EF4-FFF2-40B4-BE49-F238E27FC236}">
                  <a16:creationId xmlns:a16="http://schemas.microsoft.com/office/drawing/2014/main" id="{39B9F4EA-6266-4C5B-96FF-47E4473DDE7D}"/>
                </a:ext>
              </a:extLst>
            </p:cNvPr>
            <p:cNvSpPr/>
            <p:nvPr/>
          </p:nvSpPr>
          <p:spPr>
            <a:xfrm>
              <a:off x="17617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6657;p71">
              <a:extLst>
                <a:ext uri="{FF2B5EF4-FFF2-40B4-BE49-F238E27FC236}">
                  <a16:creationId xmlns:a16="http://schemas.microsoft.com/office/drawing/2014/main" id="{C6719AA8-E483-48C2-B8FA-4AC1C0FDEFB2}"/>
                </a:ext>
              </a:extLst>
            </p:cNvPr>
            <p:cNvSpPr/>
            <p:nvPr/>
          </p:nvSpPr>
          <p:spPr>
            <a:xfrm>
              <a:off x="17617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6658;p71">
              <a:extLst>
                <a:ext uri="{FF2B5EF4-FFF2-40B4-BE49-F238E27FC236}">
                  <a16:creationId xmlns:a16="http://schemas.microsoft.com/office/drawing/2014/main" id="{D7A2343C-25B4-49F5-97CA-EB7CC8159B7F}"/>
                </a:ext>
              </a:extLst>
            </p:cNvPr>
            <p:cNvSpPr/>
            <p:nvPr/>
          </p:nvSpPr>
          <p:spPr>
            <a:xfrm>
              <a:off x="17617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6659;p71">
              <a:extLst>
                <a:ext uri="{FF2B5EF4-FFF2-40B4-BE49-F238E27FC236}">
                  <a16:creationId xmlns:a16="http://schemas.microsoft.com/office/drawing/2014/main" id="{FC84DC9B-8022-4E85-923D-6BFD9EBF6696}"/>
                </a:ext>
              </a:extLst>
            </p:cNvPr>
            <p:cNvSpPr/>
            <p:nvPr/>
          </p:nvSpPr>
          <p:spPr>
            <a:xfrm>
              <a:off x="17617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6660;p71">
              <a:extLst>
                <a:ext uri="{FF2B5EF4-FFF2-40B4-BE49-F238E27FC236}">
                  <a16:creationId xmlns:a16="http://schemas.microsoft.com/office/drawing/2014/main" id="{7319318A-9D3B-40A0-B4D3-953B2036901A}"/>
                </a:ext>
              </a:extLst>
            </p:cNvPr>
            <p:cNvSpPr/>
            <p:nvPr/>
          </p:nvSpPr>
          <p:spPr>
            <a:xfrm>
              <a:off x="17617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6661;p71">
              <a:extLst>
                <a:ext uri="{FF2B5EF4-FFF2-40B4-BE49-F238E27FC236}">
                  <a16:creationId xmlns:a16="http://schemas.microsoft.com/office/drawing/2014/main" id="{BE9C1694-4F65-49E3-BECC-607A6C759BD3}"/>
                </a:ext>
              </a:extLst>
            </p:cNvPr>
            <p:cNvSpPr/>
            <p:nvPr/>
          </p:nvSpPr>
          <p:spPr>
            <a:xfrm>
              <a:off x="17617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6662;p71">
              <a:extLst>
                <a:ext uri="{FF2B5EF4-FFF2-40B4-BE49-F238E27FC236}">
                  <a16:creationId xmlns:a16="http://schemas.microsoft.com/office/drawing/2014/main" id="{B5BA6359-7030-4C2B-A065-C5E24D8205D3}"/>
                </a:ext>
              </a:extLst>
            </p:cNvPr>
            <p:cNvSpPr/>
            <p:nvPr/>
          </p:nvSpPr>
          <p:spPr>
            <a:xfrm>
              <a:off x="17617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6663;p71">
              <a:extLst>
                <a:ext uri="{FF2B5EF4-FFF2-40B4-BE49-F238E27FC236}">
                  <a16:creationId xmlns:a16="http://schemas.microsoft.com/office/drawing/2014/main" id="{0E4D9BCA-80BE-46CA-B0ED-965B27B232AF}"/>
                </a:ext>
              </a:extLst>
            </p:cNvPr>
            <p:cNvSpPr/>
            <p:nvPr/>
          </p:nvSpPr>
          <p:spPr>
            <a:xfrm>
              <a:off x="17617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6664;p71">
              <a:extLst>
                <a:ext uri="{FF2B5EF4-FFF2-40B4-BE49-F238E27FC236}">
                  <a16:creationId xmlns:a16="http://schemas.microsoft.com/office/drawing/2014/main" id="{EA0A7C6C-BA30-42F9-9964-B25670073CDC}"/>
                </a:ext>
              </a:extLst>
            </p:cNvPr>
            <p:cNvSpPr/>
            <p:nvPr/>
          </p:nvSpPr>
          <p:spPr>
            <a:xfrm>
              <a:off x="16855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6665;p71">
              <a:extLst>
                <a:ext uri="{FF2B5EF4-FFF2-40B4-BE49-F238E27FC236}">
                  <a16:creationId xmlns:a16="http://schemas.microsoft.com/office/drawing/2014/main" id="{AD447D8E-01D3-4A21-9B5F-831CFF777AC1}"/>
                </a:ext>
              </a:extLst>
            </p:cNvPr>
            <p:cNvSpPr/>
            <p:nvPr/>
          </p:nvSpPr>
          <p:spPr>
            <a:xfrm>
              <a:off x="16855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6666;p71">
              <a:extLst>
                <a:ext uri="{FF2B5EF4-FFF2-40B4-BE49-F238E27FC236}">
                  <a16:creationId xmlns:a16="http://schemas.microsoft.com/office/drawing/2014/main" id="{ACDE7A9B-8CEB-4428-9041-0537B8D41F34}"/>
                </a:ext>
              </a:extLst>
            </p:cNvPr>
            <p:cNvSpPr/>
            <p:nvPr/>
          </p:nvSpPr>
          <p:spPr>
            <a:xfrm>
              <a:off x="16855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6667;p71">
              <a:extLst>
                <a:ext uri="{FF2B5EF4-FFF2-40B4-BE49-F238E27FC236}">
                  <a16:creationId xmlns:a16="http://schemas.microsoft.com/office/drawing/2014/main" id="{290E9617-87E2-4949-8CC6-7EFD1A63EB25}"/>
                </a:ext>
              </a:extLst>
            </p:cNvPr>
            <p:cNvSpPr/>
            <p:nvPr/>
          </p:nvSpPr>
          <p:spPr>
            <a:xfrm>
              <a:off x="16855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6668;p71">
              <a:extLst>
                <a:ext uri="{FF2B5EF4-FFF2-40B4-BE49-F238E27FC236}">
                  <a16:creationId xmlns:a16="http://schemas.microsoft.com/office/drawing/2014/main" id="{07F2A6F4-37FC-4B7C-88D0-05BF183EAA8A}"/>
                </a:ext>
              </a:extLst>
            </p:cNvPr>
            <p:cNvSpPr/>
            <p:nvPr/>
          </p:nvSpPr>
          <p:spPr>
            <a:xfrm>
              <a:off x="168555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6669;p71">
              <a:extLst>
                <a:ext uri="{FF2B5EF4-FFF2-40B4-BE49-F238E27FC236}">
                  <a16:creationId xmlns:a16="http://schemas.microsoft.com/office/drawing/2014/main" id="{DD736892-BF59-4D77-8BE5-4AA77CFBA929}"/>
                </a:ext>
              </a:extLst>
            </p:cNvPr>
            <p:cNvSpPr/>
            <p:nvPr/>
          </p:nvSpPr>
          <p:spPr>
            <a:xfrm>
              <a:off x="16855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6670;p71">
              <a:extLst>
                <a:ext uri="{FF2B5EF4-FFF2-40B4-BE49-F238E27FC236}">
                  <a16:creationId xmlns:a16="http://schemas.microsoft.com/office/drawing/2014/main" id="{87B28612-BE7E-45FD-BCE4-DB74DCF73A15}"/>
                </a:ext>
              </a:extLst>
            </p:cNvPr>
            <p:cNvSpPr/>
            <p:nvPr/>
          </p:nvSpPr>
          <p:spPr>
            <a:xfrm>
              <a:off x="16855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6671;p71">
              <a:extLst>
                <a:ext uri="{FF2B5EF4-FFF2-40B4-BE49-F238E27FC236}">
                  <a16:creationId xmlns:a16="http://schemas.microsoft.com/office/drawing/2014/main" id="{E728D16E-A884-40F3-8B59-8BD94F6801F6}"/>
                </a:ext>
              </a:extLst>
            </p:cNvPr>
            <p:cNvSpPr/>
            <p:nvPr/>
          </p:nvSpPr>
          <p:spPr>
            <a:xfrm>
              <a:off x="168555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6672;p71">
              <a:extLst>
                <a:ext uri="{FF2B5EF4-FFF2-40B4-BE49-F238E27FC236}">
                  <a16:creationId xmlns:a16="http://schemas.microsoft.com/office/drawing/2014/main" id="{B19A6F69-87D1-47C1-A538-4F113E275F70}"/>
                </a:ext>
              </a:extLst>
            </p:cNvPr>
            <p:cNvSpPr/>
            <p:nvPr/>
          </p:nvSpPr>
          <p:spPr>
            <a:xfrm>
              <a:off x="16855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6673;p71">
              <a:extLst>
                <a:ext uri="{FF2B5EF4-FFF2-40B4-BE49-F238E27FC236}">
                  <a16:creationId xmlns:a16="http://schemas.microsoft.com/office/drawing/2014/main" id="{D7896443-29B8-484C-A3BD-8F0015DAA7FD}"/>
                </a:ext>
              </a:extLst>
            </p:cNvPr>
            <p:cNvSpPr/>
            <p:nvPr/>
          </p:nvSpPr>
          <p:spPr>
            <a:xfrm>
              <a:off x="16855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6674;p71">
              <a:extLst>
                <a:ext uri="{FF2B5EF4-FFF2-40B4-BE49-F238E27FC236}">
                  <a16:creationId xmlns:a16="http://schemas.microsoft.com/office/drawing/2014/main" id="{81C05D40-0D32-4179-AD33-56F37EE8EE3E}"/>
                </a:ext>
              </a:extLst>
            </p:cNvPr>
            <p:cNvSpPr/>
            <p:nvPr/>
          </p:nvSpPr>
          <p:spPr>
            <a:xfrm>
              <a:off x="16855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6675;p71">
              <a:extLst>
                <a:ext uri="{FF2B5EF4-FFF2-40B4-BE49-F238E27FC236}">
                  <a16:creationId xmlns:a16="http://schemas.microsoft.com/office/drawing/2014/main" id="{C5639A27-F7E3-483C-BE09-4D00B53AE6FF}"/>
                </a:ext>
              </a:extLst>
            </p:cNvPr>
            <p:cNvSpPr/>
            <p:nvPr/>
          </p:nvSpPr>
          <p:spPr>
            <a:xfrm>
              <a:off x="16855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6676;p71">
              <a:extLst>
                <a:ext uri="{FF2B5EF4-FFF2-40B4-BE49-F238E27FC236}">
                  <a16:creationId xmlns:a16="http://schemas.microsoft.com/office/drawing/2014/main" id="{E3857A7B-7554-44D2-9535-E421EFFF7A2D}"/>
                </a:ext>
              </a:extLst>
            </p:cNvPr>
            <p:cNvSpPr/>
            <p:nvPr/>
          </p:nvSpPr>
          <p:spPr>
            <a:xfrm>
              <a:off x="16855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6677;p71">
              <a:extLst>
                <a:ext uri="{FF2B5EF4-FFF2-40B4-BE49-F238E27FC236}">
                  <a16:creationId xmlns:a16="http://schemas.microsoft.com/office/drawing/2014/main" id="{BF28EDA9-812B-4F86-B7EE-566286172165}"/>
                </a:ext>
              </a:extLst>
            </p:cNvPr>
            <p:cNvSpPr/>
            <p:nvPr/>
          </p:nvSpPr>
          <p:spPr>
            <a:xfrm>
              <a:off x="16855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6678;p71">
              <a:extLst>
                <a:ext uri="{FF2B5EF4-FFF2-40B4-BE49-F238E27FC236}">
                  <a16:creationId xmlns:a16="http://schemas.microsoft.com/office/drawing/2014/main" id="{5521C523-2DD5-4E67-92E4-16D704AAA953}"/>
                </a:ext>
              </a:extLst>
            </p:cNvPr>
            <p:cNvSpPr/>
            <p:nvPr/>
          </p:nvSpPr>
          <p:spPr>
            <a:xfrm>
              <a:off x="16855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6679;p71">
              <a:extLst>
                <a:ext uri="{FF2B5EF4-FFF2-40B4-BE49-F238E27FC236}">
                  <a16:creationId xmlns:a16="http://schemas.microsoft.com/office/drawing/2014/main" id="{5BB5BC8F-1869-4CD7-8DB3-D5E4E0289641}"/>
                </a:ext>
              </a:extLst>
            </p:cNvPr>
            <p:cNvSpPr/>
            <p:nvPr/>
          </p:nvSpPr>
          <p:spPr>
            <a:xfrm>
              <a:off x="16855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6680;p71">
              <a:extLst>
                <a:ext uri="{FF2B5EF4-FFF2-40B4-BE49-F238E27FC236}">
                  <a16:creationId xmlns:a16="http://schemas.microsoft.com/office/drawing/2014/main" id="{B5F96089-E0B5-47A2-9224-EBF4B442719D}"/>
                </a:ext>
              </a:extLst>
            </p:cNvPr>
            <p:cNvSpPr/>
            <p:nvPr/>
          </p:nvSpPr>
          <p:spPr>
            <a:xfrm>
              <a:off x="16093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6681;p71">
              <a:extLst>
                <a:ext uri="{FF2B5EF4-FFF2-40B4-BE49-F238E27FC236}">
                  <a16:creationId xmlns:a16="http://schemas.microsoft.com/office/drawing/2014/main" id="{AA1DCD42-2D88-4EB6-83E6-AE8BC2D045B3}"/>
                </a:ext>
              </a:extLst>
            </p:cNvPr>
            <p:cNvSpPr/>
            <p:nvPr/>
          </p:nvSpPr>
          <p:spPr>
            <a:xfrm>
              <a:off x="16093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6682;p71">
              <a:extLst>
                <a:ext uri="{FF2B5EF4-FFF2-40B4-BE49-F238E27FC236}">
                  <a16:creationId xmlns:a16="http://schemas.microsoft.com/office/drawing/2014/main" id="{F1A282E4-6451-4478-8E9F-BE1C8C162507}"/>
                </a:ext>
              </a:extLst>
            </p:cNvPr>
            <p:cNvSpPr/>
            <p:nvPr/>
          </p:nvSpPr>
          <p:spPr>
            <a:xfrm>
              <a:off x="16093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6683;p71">
              <a:extLst>
                <a:ext uri="{FF2B5EF4-FFF2-40B4-BE49-F238E27FC236}">
                  <a16:creationId xmlns:a16="http://schemas.microsoft.com/office/drawing/2014/main" id="{DB21ABEB-8B9D-4ACA-A1EA-BC5B56AE428C}"/>
                </a:ext>
              </a:extLst>
            </p:cNvPr>
            <p:cNvSpPr/>
            <p:nvPr/>
          </p:nvSpPr>
          <p:spPr>
            <a:xfrm>
              <a:off x="16093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6684;p71">
              <a:extLst>
                <a:ext uri="{FF2B5EF4-FFF2-40B4-BE49-F238E27FC236}">
                  <a16:creationId xmlns:a16="http://schemas.microsoft.com/office/drawing/2014/main" id="{6D0FDE25-DB9C-46B9-BA2E-0322CB2EE674}"/>
                </a:ext>
              </a:extLst>
            </p:cNvPr>
            <p:cNvSpPr/>
            <p:nvPr/>
          </p:nvSpPr>
          <p:spPr>
            <a:xfrm>
              <a:off x="16093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6685;p71">
              <a:extLst>
                <a:ext uri="{FF2B5EF4-FFF2-40B4-BE49-F238E27FC236}">
                  <a16:creationId xmlns:a16="http://schemas.microsoft.com/office/drawing/2014/main" id="{007AAA4C-4A4E-47DD-91CD-18B2F711563C}"/>
                </a:ext>
              </a:extLst>
            </p:cNvPr>
            <p:cNvSpPr/>
            <p:nvPr/>
          </p:nvSpPr>
          <p:spPr>
            <a:xfrm>
              <a:off x="16093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6686;p71">
              <a:extLst>
                <a:ext uri="{FF2B5EF4-FFF2-40B4-BE49-F238E27FC236}">
                  <a16:creationId xmlns:a16="http://schemas.microsoft.com/office/drawing/2014/main" id="{1D14D838-8A64-4B63-A635-83B8209CD7E6}"/>
                </a:ext>
              </a:extLst>
            </p:cNvPr>
            <p:cNvSpPr/>
            <p:nvPr/>
          </p:nvSpPr>
          <p:spPr>
            <a:xfrm>
              <a:off x="16093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6687;p71">
              <a:extLst>
                <a:ext uri="{FF2B5EF4-FFF2-40B4-BE49-F238E27FC236}">
                  <a16:creationId xmlns:a16="http://schemas.microsoft.com/office/drawing/2014/main" id="{B4B63F88-A497-4637-BBC4-4EA7B5CC69ED}"/>
                </a:ext>
              </a:extLst>
            </p:cNvPr>
            <p:cNvSpPr/>
            <p:nvPr/>
          </p:nvSpPr>
          <p:spPr>
            <a:xfrm>
              <a:off x="16093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6688;p71">
              <a:extLst>
                <a:ext uri="{FF2B5EF4-FFF2-40B4-BE49-F238E27FC236}">
                  <a16:creationId xmlns:a16="http://schemas.microsoft.com/office/drawing/2014/main" id="{38AB98B1-3012-4951-8A4E-57D94A64A7CC}"/>
                </a:ext>
              </a:extLst>
            </p:cNvPr>
            <p:cNvSpPr/>
            <p:nvPr/>
          </p:nvSpPr>
          <p:spPr>
            <a:xfrm>
              <a:off x="16093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6689;p71">
              <a:extLst>
                <a:ext uri="{FF2B5EF4-FFF2-40B4-BE49-F238E27FC236}">
                  <a16:creationId xmlns:a16="http://schemas.microsoft.com/office/drawing/2014/main" id="{290B40F1-E910-49C8-9151-8AE47E8BFE8F}"/>
                </a:ext>
              </a:extLst>
            </p:cNvPr>
            <p:cNvSpPr/>
            <p:nvPr/>
          </p:nvSpPr>
          <p:spPr>
            <a:xfrm>
              <a:off x="16093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6690;p71">
              <a:extLst>
                <a:ext uri="{FF2B5EF4-FFF2-40B4-BE49-F238E27FC236}">
                  <a16:creationId xmlns:a16="http://schemas.microsoft.com/office/drawing/2014/main" id="{759F99EE-AA08-488D-B219-1A345DD62E9A}"/>
                </a:ext>
              </a:extLst>
            </p:cNvPr>
            <p:cNvSpPr/>
            <p:nvPr/>
          </p:nvSpPr>
          <p:spPr>
            <a:xfrm>
              <a:off x="16093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6691;p71">
              <a:extLst>
                <a:ext uri="{FF2B5EF4-FFF2-40B4-BE49-F238E27FC236}">
                  <a16:creationId xmlns:a16="http://schemas.microsoft.com/office/drawing/2014/main" id="{C43C93D0-4908-413C-A2D5-2E9F5386144B}"/>
                </a:ext>
              </a:extLst>
            </p:cNvPr>
            <p:cNvSpPr/>
            <p:nvPr/>
          </p:nvSpPr>
          <p:spPr>
            <a:xfrm>
              <a:off x="160935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6692;p71">
              <a:extLst>
                <a:ext uri="{FF2B5EF4-FFF2-40B4-BE49-F238E27FC236}">
                  <a16:creationId xmlns:a16="http://schemas.microsoft.com/office/drawing/2014/main" id="{444281D7-B29E-4F3B-A0CF-260A9CA3BBB2}"/>
                </a:ext>
              </a:extLst>
            </p:cNvPr>
            <p:cNvSpPr/>
            <p:nvPr/>
          </p:nvSpPr>
          <p:spPr>
            <a:xfrm>
              <a:off x="16093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6693;p71">
              <a:extLst>
                <a:ext uri="{FF2B5EF4-FFF2-40B4-BE49-F238E27FC236}">
                  <a16:creationId xmlns:a16="http://schemas.microsoft.com/office/drawing/2014/main" id="{30BA5F4A-AF84-4B2F-927A-726F954F7FC8}"/>
                </a:ext>
              </a:extLst>
            </p:cNvPr>
            <p:cNvSpPr/>
            <p:nvPr/>
          </p:nvSpPr>
          <p:spPr>
            <a:xfrm>
              <a:off x="16093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6694;p71">
              <a:extLst>
                <a:ext uri="{FF2B5EF4-FFF2-40B4-BE49-F238E27FC236}">
                  <a16:creationId xmlns:a16="http://schemas.microsoft.com/office/drawing/2014/main" id="{2518F17F-FBF3-4CF7-8F28-476AA04A0AA5}"/>
                </a:ext>
              </a:extLst>
            </p:cNvPr>
            <p:cNvSpPr/>
            <p:nvPr/>
          </p:nvSpPr>
          <p:spPr>
            <a:xfrm>
              <a:off x="16093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6695;p71">
              <a:extLst>
                <a:ext uri="{FF2B5EF4-FFF2-40B4-BE49-F238E27FC236}">
                  <a16:creationId xmlns:a16="http://schemas.microsoft.com/office/drawing/2014/main" id="{94F61874-EB6A-4A6E-AD0A-018BF900E03A}"/>
                </a:ext>
              </a:extLst>
            </p:cNvPr>
            <p:cNvSpPr/>
            <p:nvPr/>
          </p:nvSpPr>
          <p:spPr>
            <a:xfrm>
              <a:off x="16093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6696;p71">
              <a:extLst>
                <a:ext uri="{FF2B5EF4-FFF2-40B4-BE49-F238E27FC236}">
                  <a16:creationId xmlns:a16="http://schemas.microsoft.com/office/drawing/2014/main" id="{EA900814-8065-4155-828B-02ED5F73FF3A}"/>
                </a:ext>
              </a:extLst>
            </p:cNvPr>
            <p:cNvSpPr/>
            <p:nvPr/>
          </p:nvSpPr>
          <p:spPr>
            <a:xfrm>
              <a:off x="160935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6697;p71">
              <a:extLst>
                <a:ext uri="{FF2B5EF4-FFF2-40B4-BE49-F238E27FC236}">
                  <a16:creationId xmlns:a16="http://schemas.microsoft.com/office/drawing/2014/main" id="{4A8E0803-21CB-4354-AA06-4FF2085FFF2D}"/>
                </a:ext>
              </a:extLst>
            </p:cNvPr>
            <p:cNvSpPr/>
            <p:nvPr/>
          </p:nvSpPr>
          <p:spPr>
            <a:xfrm>
              <a:off x="16093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6698;p71">
              <a:extLst>
                <a:ext uri="{FF2B5EF4-FFF2-40B4-BE49-F238E27FC236}">
                  <a16:creationId xmlns:a16="http://schemas.microsoft.com/office/drawing/2014/main" id="{55F1811E-7AB7-4D7A-91D5-EAF14FCCA112}"/>
                </a:ext>
              </a:extLst>
            </p:cNvPr>
            <p:cNvSpPr/>
            <p:nvPr/>
          </p:nvSpPr>
          <p:spPr>
            <a:xfrm>
              <a:off x="153312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6699;p71">
              <a:extLst>
                <a:ext uri="{FF2B5EF4-FFF2-40B4-BE49-F238E27FC236}">
                  <a16:creationId xmlns:a16="http://schemas.microsoft.com/office/drawing/2014/main" id="{20017BA2-87BF-4C10-B90B-6B8ACBBDB98F}"/>
                </a:ext>
              </a:extLst>
            </p:cNvPr>
            <p:cNvSpPr/>
            <p:nvPr/>
          </p:nvSpPr>
          <p:spPr>
            <a:xfrm>
              <a:off x="15331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6700;p71">
              <a:extLst>
                <a:ext uri="{FF2B5EF4-FFF2-40B4-BE49-F238E27FC236}">
                  <a16:creationId xmlns:a16="http://schemas.microsoft.com/office/drawing/2014/main" id="{488D682E-CC58-4CCA-8D9D-8248EBA2D862}"/>
                </a:ext>
              </a:extLst>
            </p:cNvPr>
            <p:cNvSpPr/>
            <p:nvPr/>
          </p:nvSpPr>
          <p:spPr>
            <a:xfrm>
              <a:off x="15331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6701;p71">
              <a:extLst>
                <a:ext uri="{FF2B5EF4-FFF2-40B4-BE49-F238E27FC236}">
                  <a16:creationId xmlns:a16="http://schemas.microsoft.com/office/drawing/2014/main" id="{0C8300A3-142E-43EC-8427-5DBE715DF717}"/>
                </a:ext>
              </a:extLst>
            </p:cNvPr>
            <p:cNvSpPr/>
            <p:nvPr/>
          </p:nvSpPr>
          <p:spPr>
            <a:xfrm>
              <a:off x="15331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6702;p71">
              <a:extLst>
                <a:ext uri="{FF2B5EF4-FFF2-40B4-BE49-F238E27FC236}">
                  <a16:creationId xmlns:a16="http://schemas.microsoft.com/office/drawing/2014/main" id="{AE26074D-3933-47CD-BDFF-7503F973F043}"/>
                </a:ext>
              </a:extLst>
            </p:cNvPr>
            <p:cNvSpPr/>
            <p:nvPr/>
          </p:nvSpPr>
          <p:spPr>
            <a:xfrm>
              <a:off x="15331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6703;p71">
              <a:extLst>
                <a:ext uri="{FF2B5EF4-FFF2-40B4-BE49-F238E27FC236}">
                  <a16:creationId xmlns:a16="http://schemas.microsoft.com/office/drawing/2014/main" id="{2E2216F4-9E6A-466F-B129-16A84E5A9282}"/>
                </a:ext>
              </a:extLst>
            </p:cNvPr>
            <p:cNvSpPr/>
            <p:nvPr/>
          </p:nvSpPr>
          <p:spPr>
            <a:xfrm>
              <a:off x="15331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6704;p71">
              <a:extLst>
                <a:ext uri="{FF2B5EF4-FFF2-40B4-BE49-F238E27FC236}">
                  <a16:creationId xmlns:a16="http://schemas.microsoft.com/office/drawing/2014/main" id="{F70BAC25-650F-4F52-9F35-E31DA762CAA9}"/>
                </a:ext>
              </a:extLst>
            </p:cNvPr>
            <p:cNvSpPr/>
            <p:nvPr/>
          </p:nvSpPr>
          <p:spPr>
            <a:xfrm>
              <a:off x="153312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6705;p71">
              <a:extLst>
                <a:ext uri="{FF2B5EF4-FFF2-40B4-BE49-F238E27FC236}">
                  <a16:creationId xmlns:a16="http://schemas.microsoft.com/office/drawing/2014/main" id="{E07C9CF5-3A2A-4D0F-B2E5-4E39335984F0}"/>
                </a:ext>
              </a:extLst>
            </p:cNvPr>
            <p:cNvSpPr/>
            <p:nvPr/>
          </p:nvSpPr>
          <p:spPr>
            <a:xfrm>
              <a:off x="15331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6706;p71">
              <a:extLst>
                <a:ext uri="{FF2B5EF4-FFF2-40B4-BE49-F238E27FC236}">
                  <a16:creationId xmlns:a16="http://schemas.microsoft.com/office/drawing/2014/main" id="{148B1DB1-BBF3-4EDE-9DE0-4429113A8E21}"/>
                </a:ext>
              </a:extLst>
            </p:cNvPr>
            <p:cNvSpPr/>
            <p:nvPr/>
          </p:nvSpPr>
          <p:spPr>
            <a:xfrm>
              <a:off x="15331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6707;p71">
              <a:extLst>
                <a:ext uri="{FF2B5EF4-FFF2-40B4-BE49-F238E27FC236}">
                  <a16:creationId xmlns:a16="http://schemas.microsoft.com/office/drawing/2014/main" id="{9C01F2D8-F2AB-4633-BD8B-91880A2E350E}"/>
                </a:ext>
              </a:extLst>
            </p:cNvPr>
            <p:cNvSpPr/>
            <p:nvPr/>
          </p:nvSpPr>
          <p:spPr>
            <a:xfrm>
              <a:off x="15331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6708;p71">
              <a:extLst>
                <a:ext uri="{FF2B5EF4-FFF2-40B4-BE49-F238E27FC236}">
                  <a16:creationId xmlns:a16="http://schemas.microsoft.com/office/drawing/2014/main" id="{91FDEF9C-385B-452D-A7F7-DFF5D87BB7A6}"/>
                </a:ext>
              </a:extLst>
            </p:cNvPr>
            <p:cNvSpPr/>
            <p:nvPr/>
          </p:nvSpPr>
          <p:spPr>
            <a:xfrm>
              <a:off x="15331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6709;p71">
              <a:extLst>
                <a:ext uri="{FF2B5EF4-FFF2-40B4-BE49-F238E27FC236}">
                  <a16:creationId xmlns:a16="http://schemas.microsoft.com/office/drawing/2014/main" id="{DB7A5506-07ED-46C6-865F-1901AB1B2C72}"/>
                </a:ext>
              </a:extLst>
            </p:cNvPr>
            <p:cNvSpPr/>
            <p:nvPr/>
          </p:nvSpPr>
          <p:spPr>
            <a:xfrm>
              <a:off x="15331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6710;p71">
              <a:extLst>
                <a:ext uri="{FF2B5EF4-FFF2-40B4-BE49-F238E27FC236}">
                  <a16:creationId xmlns:a16="http://schemas.microsoft.com/office/drawing/2014/main" id="{C3BC3035-8435-4528-B22F-568388768FA1}"/>
                </a:ext>
              </a:extLst>
            </p:cNvPr>
            <p:cNvSpPr/>
            <p:nvPr/>
          </p:nvSpPr>
          <p:spPr>
            <a:xfrm>
              <a:off x="15331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6711;p71">
              <a:extLst>
                <a:ext uri="{FF2B5EF4-FFF2-40B4-BE49-F238E27FC236}">
                  <a16:creationId xmlns:a16="http://schemas.microsoft.com/office/drawing/2014/main" id="{197DEDEC-F46D-49BE-B4B1-74E2B7AA6CE6}"/>
                </a:ext>
              </a:extLst>
            </p:cNvPr>
            <p:cNvSpPr/>
            <p:nvPr/>
          </p:nvSpPr>
          <p:spPr>
            <a:xfrm>
              <a:off x="15331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6712;p71">
              <a:extLst>
                <a:ext uri="{FF2B5EF4-FFF2-40B4-BE49-F238E27FC236}">
                  <a16:creationId xmlns:a16="http://schemas.microsoft.com/office/drawing/2014/main" id="{8F166E1B-5F74-4221-AB2B-416E55025BBB}"/>
                </a:ext>
              </a:extLst>
            </p:cNvPr>
            <p:cNvSpPr/>
            <p:nvPr/>
          </p:nvSpPr>
          <p:spPr>
            <a:xfrm>
              <a:off x="15331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6713;p71">
              <a:extLst>
                <a:ext uri="{FF2B5EF4-FFF2-40B4-BE49-F238E27FC236}">
                  <a16:creationId xmlns:a16="http://schemas.microsoft.com/office/drawing/2014/main" id="{94087B8E-5EDB-4E1E-956B-8AAA3D45B27D}"/>
                </a:ext>
              </a:extLst>
            </p:cNvPr>
            <p:cNvSpPr/>
            <p:nvPr/>
          </p:nvSpPr>
          <p:spPr>
            <a:xfrm>
              <a:off x="153312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6714;p71">
              <a:extLst>
                <a:ext uri="{FF2B5EF4-FFF2-40B4-BE49-F238E27FC236}">
                  <a16:creationId xmlns:a16="http://schemas.microsoft.com/office/drawing/2014/main" id="{917A43F7-38E8-4D1B-9826-58ED306A4A4E}"/>
                </a:ext>
              </a:extLst>
            </p:cNvPr>
            <p:cNvSpPr/>
            <p:nvPr/>
          </p:nvSpPr>
          <p:spPr>
            <a:xfrm>
              <a:off x="14569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6715;p71">
              <a:extLst>
                <a:ext uri="{FF2B5EF4-FFF2-40B4-BE49-F238E27FC236}">
                  <a16:creationId xmlns:a16="http://schemas.microsoft.com/office/drawing/2014/main" id="{DE53B1EC-AD42-4134-8BC7-21D3DD042BB5}"/>
                </a:ext>
              </a:extLst>
            </p:cNvPr>
            <p:cNvSpPr/>
            <p:nvPr/>
          </p:nvSpPr>
          <p:spPr>
            <a:xfrm>
              <a:off x="145692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6716;p71">
              <a:extLst>
                <a:ext uri="{FF2B5EF4-FFF2-40B4-BE49-F238E27FC236}">
                  <a16:creationId xmlns:a16="http://schemas.microsoft.com/office/drawing/2014/main" id="{CBC5D03D-D6C0-45F5-A318-A8925E6A3FD6}"/>
                </a:ext>
              </a:extLst>
            </p:cNvPr>
            <p:cNvSpPr/>
            <p:nvPr/>
          </p:nvSpPr>
          <p:spPr>
            <a:xfrm>
              <a:off x="145692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6717;p71">
              <a:extLst>
                <a:ext uri="{FF2B5EF4-FFF2-40B4-BE49-F238E27FC236}">
                  <a16:creationId xmlns:a16="http://schemas.microsoft.com/office/drawing/2014/main" id="{867A5273-D546-445B-AB2F-84D127A8693B}"/>
                </a:ext>
              </a:extLst>
            </p:cNvPr>
            <p:cNvSpPr/>
            <p:nvPr/>
          </p:nvSpPr>
          <p:spPr>
            <a:xfrm>
              <a:off x="145692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6718;p71">
              <a:extLst>
                <a:ext uri="{FF2B5EF4-FFF2-40B4-BE49-F238E27FC236}">
                  <a16:creationId xmlns:a16="http://schemas.microsoft.com/office/drawing/2014/main" id="{F6B854ED-A734-4F94-A010-5601D63A41B1}"/>
                </a:ext>
              </a:extLst>
            </p:cNvPr>
            <p:cNvSpPr/>
            <p:nvPr/>
          </p:nvSpPr>
          <p:spPr>
            <a:xfrm>
              <a:off x="14569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6719;p71">
              <a:extLst>
                <a:ext uri="{FF2B5EF4-FFF2-40B4-BE49-F238E27FC236}">
                  <a16:creationId xmlns:a16="http://schemas.microsoft.com/office/drawing/2014/main" id="{781E56C9-F7F9-4F21-A314-93C7D5813F15}"/>
                </a:ext>
              </a:extLst>
            </p:cNvPr>
            <p:cNvSpPr/>
            <p:nvPr/>
          </p:nvSpPr>
          <p:spPr>
            <a:xfrm>
              <a:off x="14569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6720;p71">
              <a:extLst>
                <a:ext uri="{FF2B5EF4-FFF2-40B4-BE49-F238E27FC236}">
                  <a16:creationId xmlns:a16="http://schemas.microsoft.com/office/drawing/2014/main" id="{C3C84E18-5D8E-445E-B5C4-2D32387342B3}"/>
                </a:ext>
              </a:extLst>
            </p:cNvPr>
            <p:cNvSpPr/>
            <p:nvPr/>
          </p:nvSpPr>
          <p:spPr>
            <a:xfrm>
              <a:off x="14569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6721;p71">
              <a:extLst>
                <a:ext uri="{FF2B5EF4-FFF2-40B4-BE49-F238E27FC236}">
                  <a16:creationId xmlns:a16="http://schemas.microsoft.com/office/drawing/2014/main" id="{76E29920-6C87-4848-A43E-32D2655C3109}"/>
                </a:ext>
              </a:extLst>
            </p:cNvPr>
            <p:cNvSpPr/>
            <p:nvPr/>
          </p:nvSpPr>
          <p:spPr>
            <a:xfrm>
              <a:off x="14569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6722;p71">
              <a:extLst>
                <a:ext uri="{FF2B5EF4-FFF2-40B4-BE49-F238E27FC236}">
                  <a16:creationId xmlns:a16="http://schemas.microsoft.com/office/drawing/2014/main" id="{ACF3E225-92B2-45B6-90BB-22284980F047}"/>
                </a:ext>
              </a:extLst>
            </p:cNvPr>
            <p:cNvSpPr/>
            <p:nvPr/>
          </p:nvSpPr>
          <p:spPr>
            <a:xfrm>
              <a:off x="145692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6723;p71">
              <a:extLst>
                <a:ext uri="{FF2B5EF4-FFF2-40B4-BE49-F238E27FC236}">
                  <a16:creationId xmlns:a16="http://schemas.microsoft.com/office/drawing/2014/main" id="{141B01BE-5EA4-4C88-A646-30F47135B675}"/>
                </a:ext>
              </a:extLst>
            </p:cNvPr>
            <p:cNvSpPr/>
            <p:nvPr/>
          </p:nvSpPr>
          <p:spPr>
            <a:xfrm>
              <a:off x="14569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6724;p71">
              <a:extLst>
                <a:ext uri="{FF2B5EF4-FFF2-40B4-BE49-F238E27FC236}">
                  <a16:creationId xmlns:a16="http://schemas.microsoft.com/office/drawing/2014/main" id="{C93E4AAB-6611-42EE-AE83-D3B599C9BE37}"/>
                </a:ext>
              </a:extLst>
            </p:cNvPr>
            <p:cNvSpPr/>
            <p:nvPr/>
          </p:nvSpPr>
          <p:spPr>
            <a:xfrm>
              <a:off x="14569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6725;p71">
              <a:extLst>
                <a:ext uri="{FF2B5EF4-FFF2-40B4-BE49-F238E27FC236}">
                  <a16:creationId xmlns:a16="http://schemas.microsoft.com/office/drawing/2014/main" id="{5DCBB862-74FA-449D-84AE-EC6E102A937D}"/>
                </a:ext>
              </a:extLst>
            </p:cNvPr>
            <p:cNvSpPr/>
            <p:nvPr/>
          </p:nvSpPr>
          <p:spPr>
            <a:xfrm>
              <a:off x="14569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6726;p71">
              <a:extLst>
                <a:ext uri="{FF2B5EF4-FFF2-40B4-BE49-F238E27FC236}">
                  <a16:creationId xmlns:a16="http://schemas.microsoft.com/office/drawing/2014/main" id="{853654EB-444F-48F9-8D66-1313F8D15D3A}"/>
                </a:ext>
              </a:extLst>
            </p:cNvPr>
            <p:cNvSpPr/>
            <p:nvPr/>
          </p:nvSpPr>
          <p:spPr>
            <a:xfrm>
              <a:off x="14569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6727;p71">
              <a:extLst>
                <a:ext uri="{FF2B5EF4-FFF2-40B4-BE49-F238E27FC236}">
                  <a16:creationId xmlns:a16="http://schemas.microsoft.com/office/drawing/2014/main" id="{8C19A634-0890-4742-81AA-9FC88FC10C50}"/>
                </a:ext>
              </a:extLst>
            </p:cNvPr>
            <p:cNvSpPr/>
            <p:nvPr/>
          </p:nvSpPr>
          <p:spPr>
            <a:xfrm>
              <a:off x="14569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6728;p71">
              <a:extLst>
                <a:ext uri="{FF2B5EF4-FFF2-40B4-BE49-F238E27FC236}">
                  <a16:creationId xmlns:a16="http://schemas.microsoft.com/office/drawing/2014/main" id="{06AD83D5-CD96-4D85-B33E-2CEF6AE8FBAF}"/>
                </a:ext>
              </a:extLst>
            </p:cNvPr>
            <p:cNvSpPr/>
            <p:nvPr/>
          </p:nvSpPr>
          <p:spPr>
            <a:xfrm>
              <a:off x="14569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6729;p71">
              <a:extLst>
                <a:ext uri="{FF2B5EF4-FFF2-40B4-BE49-F238E27FC236}">
                  <a16:creationId xmlns:a16="http://schemas.microsoft.com/office/drawing/2014/main" id="{76039DB5-D2FD-4A15-9EA9-AF7D3AB7518B}"/>
                </a:ext>
              </a:extLst>
            </p:cNvPr>
            <p:cNvSpPr/>
            <p:nvPr/>
          </p:nvSpPr>
          <p:spPr>
            <a:xfrm>
              <a:off x="14569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6730;p71">
              <a:extLst>
                <a:ext uri="{FF2B5EF4-FFF2-40B4-BE49-F238E27FC236}">
                  <a16:creationId xmlns:a16="http://schemas.microsoft.com/office/drawing/2014/main" id="{62D4A546-AB6F-467F-B653-11AF11F1C873}"/>
                </a:ext>
              </a:extLst>
            </p:cNvPr>
            <p:cNvSpPr/>
            <p:nvPr/>
          </p:nvSpPr>
          <p:spPr>
            <a:xfrm>
              <a:off x="14569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6731;p71">
              <a:extLst>
                <a:ext uri="{FF2B5EF4-FFF2-40B4-BE49-F238E27FC236}">
                  <a16:creationId xmlns:a16="http://schemas.microsoft.com/office/drawing/2014/main" id="{649A0F99-D24D-4E36-B774-F4760060ACDF}"/>
                </a:ext>
              </a:extLst>
            </p:cNvPr>
            <p:cNvSpPr/>
            <p:nvPr/>
          </p:nvSpPr>
          <p:spPr>
            <a:xfrm>
              <a:off x="14569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6732;p71">
              <a:extLst>
                <a:ext uri="{FF2B5EF4-FFF2-40B4-BE49-F238E27FC236}">
                  <a16:creationId xmlns:a16="http://schemas.microsoft.com/office/drawing/2014/main" id="{1F1C349E-4561-4599-92C8-41C2D54C7608}"/>
                </a:ext>
              </a:extLst>
            </p:cNvPr>
            <p:cNvSpPr/>
            <p:nvPr/>
          </p:nvSpPr>
          <p:spPr>
            <a:xfrm>
              <a:off x="145692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6733;p71">
              <a:extLst>
                <a:ext uri="{FF2B5EF4-FFF2-40B4-BE49-F238E27FC236}">
                  <a16:creationId xmlns:a16="http://schemas.microsoft.com/office/drawing/2014/main" id="{5FAAC7CF-F6EC-4E91-AE13-4575FBB0AAB9}"/>
                </a:ext>
              </a:extLst>
            </p:cNvPr>
            <p:cNvSpPr/>
            <p:nvPr/>
          </p:nvSpPr>
          <p:spPr>
            <a:xfrm>
              <a:off x="13809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6734;p71">
              <a:extLst>
                <a:ext uri="{FF2B5EF4-FFF2-40B4-BE49-F238E27FC236}">
                  <a16:creationId xmlns:a16="http://schemas.microsoft.com/office/drawing/2014/main" id="{8F98B50B-42E7-4650-AFCF-A802A6761894}"/>
                </a:ext>
              </a:extLst>
            </p:cNvPr>
            <p:cNvSpPr/>
            <p:nvPr/>
          </p:nvSpPr>
          <p:spPr>
            <a:xfrm>
              <a:off x="13809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6735;p71">
              <a:extLst>
                <a:ext uri="{FF2B5EF4-FFF2-40B4-BE49-F238E27FC236}">
                  <a16:creationId xmlns:a16="http://schemas.microsoft.com/office/drawing/2014/main" id="{0DAE9E5F-8FAD-498F-A94C-9397885D8007}"/>
                </a:ext>
              </a:extLst>
            </p:cNvPr>
            <p:cNvSpPr/>
            <p:nvPr/>
          </p:nvSpPr>
          <p:spPr>
            <a:xfrm>
              <a:off x="13809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6736;p71">
              <a:extLst>
                <a:ext uri="{FF2B5EF4-FFF2-40B4-BE49-F238E27FC236}">
                  <a16:creationId xmlns:a16="http://schemas.microsoft.com/office/drawing/2014/main" id="{C3CD6A87-FBDF-44A6-BA27-589E18FE0F4F}"/>
                </a:ext>
              </a:extLst>
            </p:cNvPr>
            <p:cNvSpPr/>
            <p:nvPr/>
          </p:nvSpPr>
          <p:spPr>
            <a:xfrm>
              <a:off x="13809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6737;p71">
              <a:extLst>
                <a:ext uri="{FF2B5EF4-FFF2-40B4-BE49-F238E27FC236}">
                  <a16:creationId xmlns:a16="http://schemas.microsoft.com/office/drawing/2014/main" id="{4E9DB488-B893-4710-80F6-5401A0211B0F}"/>
                </a:ext>
              </a:extLst>
            </p:cNvPr>
            <p:cNvSpPr/>
            <p:nvPr/>
          </p:nvSpPr>
          <p:spPr>
            <a:xfrm>
              <a:off x="13809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6738;p71">
              <a:extLst>
                <a:ext uri="{FF2B5EF4-FFF2-40B4-BE49-F238E27FC236}">
                  <a16:creationId xmlns:a16="http://schemas.microsoft.com/office/drawing/2014/main" id="{ABB4ACD6-9155-4F72-9929-DBC461C1D83F}"/>
                </a:ext>
              </a:extLst>
            </p:cNvPr>
            <p:cNvSpPr/>
            <p:nvPr/>
          </p:nvSpPr>
          <p:spPr>
            <a:xfrm>
              <a:off x="13809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6739;p71">
              <a:extLst>
                <a:ext uri="{FF2B5EF4-FFF2-40B4-BE49-F238E27FC236}">
                  <a16:creationId xmlns:a16="http://schemas.microsoft.com/office/drawing/2014/main" id="{F997B795-460E-4653-ADD8-8D355FC11E90}"/>
                </a:ext>
              </a:extLst>
            </p:cNvPr>
            <p:cNvSpPr/>
            <p:nvPr/>
          </p:nvSpPr>
          <p:spPr>
            <a:xfrm>
              <a:off x="13809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6740;p71">
              <a:extLst>
                <a:ext uri="{FF2B5EF4-FFF2-40B4-BE49-F238E27FC236}">
                  <a16:creationId xmlns:a16="http://schemas.microsoft.com/office/drawing/2014/main" id="{6E2C5369-A8A4-4678-80A7-E43360CE4DDB}"/>
                </a:ext>
              </a:extLst>
            </p:cNvPr>
            <p:cNvSpPr/>
            <p:nvPr/>
          </p:nvSpPr>
          <p:spPr>
            <a:xfrm>
              <a:off x="13809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6741;p71">
              <a:extLst>
                <a:ext uri="{FF2B5EF4-FFF2-40B4-BE49-F238E27FC236}">
                  <a16:creationId xmlns:a16="http://schemas.microsoft.com/office/drawing/2014/main" id="{6E63661D-A032-498B-B84B-28775DDF77D9}"/>
                </a:ext>
              </a:extLst>
            </p:cNvPr>
            <p:cNvSpPr/>
            <p:nvPr/>
          </p:nvSpPr>
          <p:spPr>
            <a:xfrm>
              <a:off x="13809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6742;p71">
              <a:extLst>
                <a:ext uri="{FF2B5EF4-FFF2-40B4-BE49-F238E27FC236}">
                  <a16:creationId xmlns:a16="http://schemas.microsoft.com/office/drawing/2014/main" id="{F347C626-283A-4279-A877-ECE56294934F}"/>
                </a:ext>
              </a:extLst>
            </p:cNvPr>
            <p:cNvSpPr/>
            <p:nvPr/>
          </p:nvSpPr>
          <p:spPr>
            <a:xfrm>
              <a:off x="13809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6743;p71">
              <a:extLst>
                <a:ext uri="{FF2B5EF4-FFF2-40B4-BE49-F238E27FC236}">
                  <a16:creationId xmlns:a16="http://schemas.microsoft.com/office/drawing/2014/main" id="{C9249C6C-2CD1-4DCB-B6D0-DC9898EAAE87}"/>
                </a:ext>
              </a:extLst>
            </p:cNvPr>
            <p:cNvSpPr/>
            <p:nvPr/>
          </p:nvSpPr>
          <p:spPr>
            <a:xfrm>
              <a:off x="13809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6744;p71">
              <a:extLst>
                <a:ext uri="{FF2B5EF4-FFF2-40B4-BE49-F238E27FC236}">
                  <a16:creationId xmlns:a16="http://schemas.microsoft.com/office/drawing/2014/main" id="{C9104F57-2FCC-44E1-BF8C-626EB67D5491}"/>
                </a:ext>
              </a:extLst>
            </p:cNvPr>
            <p:cNvSpPr/>
            <p:nvPr/>
          </p:nvSpPr>
          <p:spPr>
            <a:xfrm>
              <a:off x="13809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6745;p71">
              <a:extLst>
                <a:ext uri="{FF2B5EF4-FFF2-40B4-BE49-F238E27FC236}">
                  <a16:creationId xmlns:a16="http://schemas.microsoft.com/office/drawing/2014/main" id="{33FD25F8-9EC4-4B5C-B32A-FB8265A5CB3A}"/>
                </a:ext>
              </a:extLst>
            </p:cNvPr>
            <p:cNvSpPr/>
            <p:nvPr/>
          </p:nvSpPr>
          <p:spPr>
            <a:xfrm>
              <a:off x="13809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6746;p71">
              <a:extLst>
                <a:ext uri="{FF2B5EF4-FFF2-40B4-BE49-F238E27FC236}">
                  <a16:creationId xmlns:a16="http://schemas.microsoft.com/office/drawing/2014/main" id="{4691CB4E-2233-4BBF-B6F5-F84FB64FA9CE}"/>
                </a:ext>
              </a:extLst>
            </p:cNvPr>
            <p:cNvSpPr/>
            <p:nvPr/>
          </p:nvSpPr>
          <p:spPr>
            <a:xfrm>
              <a:off x="13809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6747;p71">
              <a:extLst>
                <a:ext uri="{FF2B5EF4-FFF2-40B4-BE49-F238E27FC236}">
                  <a16:creationId xmlns:a16="http://schemas.microsoft.com/office/drawing/2014/main" id="{5849E800-99A0-43AE-B4A0-447EA9E9413A}"/>
                </a:ext>
              </a:extLst>
            </p:cNvPr>
            <p:cNvSpPr/>
            <p:nvPr/>
          </p:nvSpPr>
          <p:spPr>
            <a:xfrm>
              <a:off x="13809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6748;p71">
              <a:extLst>
                <a:ext uri="{FF2B5EF4-FFF2-40B4-BE49-F238E27FC236}">
                  <a16:creationId xmlns:a16="http://schemas.microsoft.com/office/drawing/2014/main" id="{1EAEA88E-10B9-4BD5-A2AC-5B219AD4C9E2}"/>
                </a:ext>
              </a:extLst>
            </p:cNvPr>
            <p:cNvSpPr/>
            <p:nvPr/>
          </p:nvSpPr>
          <p:spPr>
            <a:xfrm>
              <a:off x="13809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6749;p71">
              <a:extLst>
                <a:ext uri="{FF2B5EF4-FFF2-40B4-BE49-F238E27FC236}">
                  <a16:creationId xmlns:a16="http://schemas.microsoft.com/office/drawing/2014/main" id="{B70AEB32-D284-4CAE-A564-F834EBB02CD3}"/>
                </a:ext>
              </a:extLst>
            </p:cNvPr>
            <p:cNvSpPr/>
            <p:nvPr/>
          </p:nvSpPr>
          <p:spPr>
            <a:xfrm>
              <a:off x="13809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6750;p71">
              <a:extLst>
                <a:ext uri="{FF2B5EF4-FFF2-40B4-BE49-F238E27FC236}">
                  <a16:creationId xmlns:a16="http://schemas.microsoft.com/office/drawing/2014/main" id="{EB6ED6C5-E7FD-46E3-9972-776946DBF0C2}"/>
                </a:ext>
              </a:extLst>
            </p:cNvPr>
            <p:cNvSpPr/>
            <p:nvPr/>
          </p:nvSpPr>
          <p:spPr>
            <a:xfrm>
              <a:off x="13809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6751;p71">
              <a:extLst>
                <a:ext uri="{FF2B5EF4-FFF2-40B4-BE49-F238E27FC236}">
                  <a16:creationId xmlns:a16="http://schemas.microsoft.com/office/drawing/2014/main" id="{E67FACB9-BC73-405F-BA94-BEB20DA56F9D}"/>
                </a:ext>
              </a:extLst>
            </p:cNvPr>
            <p:cNvSpPr/>
            <p:nvPr/>
          </p:nvSpPr>
          <p:spPr>
            <a:xfrm>
              <a:off x="130470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6752;p71">
              <a:extLst>
                <a:ext uri="{FF2B5EF4-FFF2-40B4-BE49-F238E27FC236}">
                  <a16:creationId xmlns:a16="http://schemas.microsoft.com/office/drawing/2014/main" id="{ABC0ECDD-184E-43D8-9459-D53FC625BE1D}"/>
                </a:ext>
              </a:extLst>
            </p:cNvPr>
            <p:cNvSpPr/>
            <p:nvPr/>
          </p:nvSpPr>
          <p:spPr>
            <a:xfrm>
              <a:off x="130470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6753;p71">
              <a:extLst>
                <a:ext uri="{FF2B5EF4-FFF2-40B4-BE49-F238E27FC236}">
                  <a16:creationId xmlns:a16="http://schemas.microsoft.com/office/drawing/2014/main" id="{BC9EFD13-013D-4963-9C70-DFE67A67D12F}"/>
                </a:ext>
              </a:extLst>
            </p:cNvPr>
            <p:cNvSpPr/>
            <p:nvPr/>
          </p:nvSpPr>
          <p:spPr>
            <a:xfrm>
              <a:off x="130470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6754;p71">
              <a:extLst>
                <a:ext uri="{FF2B5EF4-FFF2-40B4-BE49-F238E27FC236}">
                  <a16:creationId xmlns:a16="http://schemas.microsoft.com/office/drawing/2014/main" id="{D3A7DA0A-7F40-4BCF-A655-B145FC103F9A}"/>
                </a:ext>
              </a:extLst>
            </p:cNvPr>
            <p:cNvSpPr/>
            <p:nvPr/>
          </p:nvSpPr>
          <p:spPr>
            <a:xfrm>
              <a:off x="130470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6755;p71">
              <a:extLst>
                <a:ext uri="{FF2B5EF4-FFF2-40B4-BE49-F238E27FC236}">
                  <a16:creationId xmlns:a16="http://schemas.microsoft.com/office/drawing/2014/main" id="{2FABBDEC-7369-47EE-83BF-95A871CC5E2E}"/>
                </a:ext>
              </a:extLst>
            </p:cNvPr>
            <p:cNvSpPr/>
            <p:nvPr/>
          </p:nvSpPr>
          <p:spPr>
            <a:xfrm>
              <a:off x="13047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6756;p71">
              <a:extLst>
                <a:ext uri="{FF2B5EF4-FFF2-40B4-BE49-F238E27FC236}">
                  <a16:creationId xmlns:a16="http://schemas.microsoft.com/office/drawing/2014/main" id="{3E80E936-D3CB-4A92-8E02-B6CC7783796F}"/>
                </a:ext>
              </a:extLst>
            </p:cNvPr>
            <p:cNvSpPr/>
            <p:nvPr/>
          </p:nvSpPr>
          <p:spPr>
            <a:xfrm>
              <a:off x="130470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6757;p71">
              <a:extLst>
                <a:ext uri="{FF2B5EF4-FFF2-40B4-BE49-F238E27FC236}">
                  <a16:creationId xmlns:a16="http://schemas.microsoft.com/office/drawing/2014/main" id="{C71967CD-BBE0-4F9C-AC28-5977FCA5885F}"/>
                </a:ext>
              </a:extLst>
            </p:cNvPr>
            <p:cNvSpPr/>
            <p:nvPr/>
          </p:nvSpPr>
          <p:spPr>
            <a:xfrm>
              <a:off x="13047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6758;p71">
              <a:extLst>
                <a:ext uri="{FF2B5EF4-FFF2-40B4-BE49-F238E27FC236}">
                  <a16:creationId xmlns:a16="http://schemas.microsoft.com/office/drawing/2014/main" id="{FF02A7E7-0974-4204-8B31-6D65B21C217A}"/>
                </a:ext>
              </a:extLst>
            </p:cNvPr>
            <p:cNvSpPr/>
            <p:nvPr/>
          </p:nvSpPr>
          <p:spPr>
            <a:xfrm>
              <a:off x="13047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6759;p71">
              <a:extLst>
                <a:ext uri="{FF2B5EF4-FFF2-40B4-BE49-F238E27FC236}">
                  <a16:creationId xmlns:a16="http://schemas.microsoft.com/office/drawing/2014/main" id="{67017F51-6AC6-4637-B2DC-2C46A371C3C0}"/>
                </a:ext>
              </a:extLst>
            </p:cNvPr>
            <p:cNvSpPr/>
            <p:nvPr/>
          </p:nvSpPr>
          <p:spPr>
            <a:xfrm>
              <a:off x="13047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6760;p71">
              <a:extLst>
                <a:ext uri="{FF2B5EF4-FFF2-40B4-BE49-F238E27FC236}">
                  <a16:creationId xmlns:a16="http://schemas.microsoft.com/office/drawing/2014/main" id="{6525756C-CCDE-4194-B953-860F4B9CA825}"/>
                </a:ext>
              </a:extLst>
            </p:cNvPr>
            <p:cNvSpPr/>
            <p:nvPr/>
          </p:nvSpPr>
          <p:spPr>
            <a:xfrm>
              <a:off x="13047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6761;p71">
              <a:extLst>
                <a:ext uri="{FF2B5EF4-FFF2-40B4-BE49-F238E27FC236}">
                  <a16:creationId xmlns:a16="http://schemas.microsoft.com/office/drawing/2014/main" id="{4A2AEFAA-C3B6-45F2-A352-859B76E72D98}"/>
                </a:ext>
              </a:extLst>
            </p:cNvPr>
            <p:cNvSpPr/>
            <p:nvPr/>
          </p:nvSpPr>
          <p:spPr>
            <a:xfrm>
              <a:off x="13047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6762;p71">
              <a:extLst>
                <a:ext uri="{FF2B5EF4-FFF2-40B4-BE49-F238E27FC236}">
                  <a16:creationId xmlns:a16="http://schemas.microsoft.com/office/drawing/2014/main" id="{8475CD34-A9C4-4D16-B7CF-256323F3BCE4}"/>
                </a:ext>
              </a:extLst>
            </p:cNvPr>
            <p:cNvSpPr/>
            <p:nvPr/>
          </p:nvSpPr>
          <p:spPr>
            <a:xfrm>
              <a:off x="13047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6763;p71">
              <a:extLst>
                <a:ext uri="{FF2B5EF4-FFF2-40B4-BE49-F238E27FC236}">
                  <a16:creationId xmlns:a16="http://schemas.microsoft.com/office/drawing/2014/main" id="{6EE0F30E-9EF0-4FA7-BC94-81D138CC0255}"/>
                </a:ext>
              </a:extLst>
            </p:cNvPr>
            <p:cNvSpPr/>
            <p:nvPr/>
          </p:nvSpPr>
          <p:spPr>
            <a:xfrm>
              <a:off x="13047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6764;p71">
              <a:extLst>
                <a:ext uri="{FF2B5EF4-FFF2-40B4-BE49-F238E27FC236}">
                  <a16:creationId xmlns:a16="http://schemas.microsoft.com/office/drawing/2014/main" id="{8786CB22-A6AD-4BF5-A8B8-19CCEF4D6EBA}"/>
                </a:ext>
              </a:extLst>
            </p:cNvPr>
            <p:cNvSpPr/>
            <p:nvPr/>
          </p:nvSpPr>
          <p:spPr>
            <a:xfrm>
              <a:off x="13047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6765;p71">
              <a:extLst>
                <a:ext uri="{FF2B5EF4-FFF2-40B4-BE49-F238E27FC236}">
                  <a16:creationId xmlns:a16="http://schemas.microsoft.com/office/drawing/2014/main" id="{E8643371-3F8B-4263-8EE6-B1530C9B92B1}"/>
                </a:ext>
              </a:extLst>
            </p:cNvPr>
            <p:cNvSpPr/>
            <p:nvPr/>
          </p:nvSpPr>
          <p:spPr>
            <a:xfrm>
              <a:off x="13047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6766;p71">
              <a:extLst>
                <a:ext uri="{FF2B5EF4-FFF2-40B4-BE49-F238E27FC236}">
                  <a16:creationId xmlns:a16="http://schemas.microsoft.com/office/drawing/2014/main" id="{BA50B9C5-CE19-40D7-A254-8B9B4FF6F93B}"/>
                </a:ext>
              </a:extLst>
            </p:cNvPr>
            <p:cNvSpPr/>
            <p:nvPr/>
          </p:nvSpPr>
          <p:spPr>
            <a:xfrm>
              <a:off x="13047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6767;p71">
              <a:extLst>
                <a:ext uri="{FF2B5EF4-FFF2-40B4-BE49-F238E27FC236}">
                  <a16:creationId xmlns:a16="http://schemas.microsoft.com/office/drawing/2014/main" id="{5FACE43E-4CB4-4E95-92AE-E691D8E8BEFB}"/>
                </a:ext>
              </a:extLst>
            </p:cNvPr>
            <p:cNvSpPr/>
            <p:nvPr/>
          </p:nvSpPr>
          <p:spPr>
            <a:xfrm>
              <a:off x="1304700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6768;p71">
              <a:extLst>
                <a:ext uri="{FF2B5EF4-FFF2-40B4-BE49-F238E27FC236}">
                  <a16:creationId xmlns:a16="http://schemas.microsoft.com/office/drawing/2014/main" id="{345C7024-B96E-487D-8057-FE0CFAD968EF}"/>
                </a:ext>
              </a:extLst>
            </p:cNvPr>
            <p:cNvSpPr/>
            <p:nvPr/>
          </p:nvSpPr>
          <p:spPr>
            <a:xfrm>
              <a:off x="12284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6769;p71">
              <a:extLst>
                <a:ext uri="{FF2B5EF4-FFF2-40B4-BE49-F238E27FC236}">
                  <a16:creationId xmlns:a16="http://schemas.microsoft.com/office/drawing/2014/main" id="{C92A0698-81AE-48F1-BF87-081844ED37E0}"/>
                </a:ext>
              </a:extLst>
            </p:cNvPr>
            <p:cNvSpPr/>
            <p:nvPr/>
          </p:nvSpPr>
          <p:spPr>
            <a:xfrm>
              <a:off x="12284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6770;p71">
              <a:extLst>
                <a:ext uri="{FF2B5EF4-FFF2-40B4-BE49-F238E27FC236}">
                  <a16:creationId xmlns:a16="http://schemas.microsoft.com/office/drawing/2014/main" id="{9FC603FE-3528-41BC-BE9E-306D99A3A62D}"/>
                </a:ext>
              </a:extLst>
            </p:cNvPr>
            <p:cNvSpPr/>
            <p:nvPr/>
          </p:nvSpPr>
          <p:spPr>
            <a:xfrm>
              <a:off x="12284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6771;p71">
              <a:extLst>
                <a:ext uri="{FF2B5EF4-FFF2-40B4-BE49-F238E27FC236}">
                  <a16:creationId xmlns:a16="http://schemas.microsoft.com/office/drawing/2014/main" id="{58E90C6B-00C9-4167-AB56-900551D0EE27}"/>
                </a:ext>
              </a:extLst>
            </p:cNvPr>
            <p:cNvSpPr/>
            <p:nvPr/>
          </p:nvSpPr>
          <p:spPr>
            <a:xfrm>
              <a:off x="12284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6772;p71">
              <a:extLst>
                <a:ext uri="{FF2B5EF4-FFF2-40B4-BE49-F238E27FC236}">
                  <a16:creationId xmlns:a16="http://schemas.microsoft.com/office/drawing/2014/main" id="{11314055-B740-44BC-BA26-8E53A35B4698}"/>
                </a:ext>
              </a:extLst>
            </p:cNvPr>
            <p:cNvSpPr/>
            <p:nvPr/>
          </p:nvSpPr>
          <p:spPr>
            <a:xfrm>
              <a:off x="12284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6773;p71">
              <a:extLst>
                <a:ext uri="{FF2B5EF4-FFF2-40B4-BE49-F238E27FC236}">
                  <a16:creationId xmlns:a16="http://schemas.microsoft.com/office/drawing/2014/main" id="{8DFD274D-6AC8-48F0-A38D-4C488FE8CE2F}"/>
                </a:ext>
              </a:extLst>
            </p:cNvPr>
            <p:cNvSpPr/>
            <p:nvPr/>
          </p:nvSpPr>
          <p:spPr>
            <a:xfrm>
              <a:off x="12284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6774;p71">
              <a:extLst>
                <a:ext uri="{FF2B5EF4-FFF2-40B4-BE49-F238E27FC236}">
                  <a16:creationId xmlns:a16="http://schemas.microsoft.com/office/drawing/2014/main" id="{05AA1FBF-E67C-48B4-A2BB-29D7811EABCC}"/>
                </a:ext>
              </a:extLst>
            </p:cNvPr>
            <p:cNvSpPr/>
            <p:nvPr/>
          </p:nvSpPr>
          <p:spPr>
            <a:xfrm>
              <a:off x="122847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6775;p71">
              <a:extLst>
                <a:ext uri="{FF2B5EF4-FFF2-40B4-BE49-F238E27FC236}">
                  <a16:creationId xmlns:a16="http://schemas.microsoft.com/office/drawing/2014/main" id="{CB4A19FD-5DB4-436A-B5C9-CB39173000D2}"/>
                </a:ext>
              </a:extLst>
            </p:cNvPr>
            <p:cNvSpPr/>
            <p:nvPr/>
          </p:nvSpPr>
          <p:spPr>
            <a:xfrm>
              <a:off x="12284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6776;p71">
              <a:extLst>
                <a:ext uri="{FF2B5EF4-FFF2-40B4-BE49-F238E27FC236}">
                  <a16:creationId xmlns:a16="http://schemas.microsoft.com/office/drawing/2014/main" id="{52A52826-6FBA-46ED-ACC8-E3A10B4BBA82}"/>
                </a:ext>
              </a:extLst>
            </p:cNvPr>
            <p:cNvSpPr/>
            <p:nvPr/>
          </p:nvSpPr>
          <p:spPr>
            <a:xfrm>
              <a:off x="12284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6777;p71">
              <a:extLst>
                <a:ext uri="{FF2B5EF4-FFF2-40B4-BE49-F238E27FC236}">
                  <a16:creationId xmlns:a16="http://schemas.microsoft.com/office/drawing/2014/main" id="{0FDE6E79-2880-4868-8F51-BA42C6ED0B71}"/>
                </a:ext>
              </a:extLst>
            </p:cNvPr>
            <p:cNvSpPr/>
            <p:nvPr/>
          </p:nvSpPr>
          <p:spPr>
            <a:xfrm>
              <a:off x="12284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6778;p71">
              <a:extLst>
                <a:ext uri="{FF2B5EF4-FFF2-40B4-BE49-F238E27FC236}">
                  <a16:creationId xmlns:a16="http://schemas.microsoft.com/office/drawing/2014/main" id="{8727A763-270E-4498-B1B2-71A5ED2A970B}"/>
                </a:ext>
              </a:extLst>
            </p:cNvPr>
            <p:cNvSpPr/>
            <p:nvPr/>
          </p:nvSpPr>
          <p:spPr>
            <a:xfrm>
              <a:off x="12284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6779;p71">
              <a:extLst>
                <a:ext uri="{FF2B5EF4-FFF2-40B4-BE49-F238E27FC236}">
                  <a16:creationId xmlns:a16="http://schemas.microsoft.com/office/drawing/2014/main" id="{E02E8C2B-2AE1-4F22-B084-0509EF7EAA42}"/>
                </a:ext>
              </a:extLst>
            </p:cNvPr>
            <p:cNvSpPr/>
            <p:nvPr/>
          </p:nvSpPr>
          <p:spPr>
            <a:xfrm>
              <a:off x="122847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6780;p71">
              <a:extLst>
                <a:ext uri="{FF2B5EF4-FFF2-40B4-BE49-F238E27FC236}">
                  <a16:creationId xmlns:a16="http://schemas.microsoft.com/office/drawing/2014/main" id="{11F05A72-D5AF-4C29-AB25-F41D8AE480B7}"/>
                </a:ext>
              </a:extLst>
            </p:cNvPr>
            <p:cNvSpPr/>
            <p:nvPr/>
          </p:nvSpPr>
          <p:spPr>
            <a:xfrm>
              <a:off x="12284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6781;p71">
              <a:extLst>
                <a:ext uri="{FF2B5EF4-FFF2-40B4-BE49-F238E27FC236}">
                  <a16:creationId xmlns:a16="http://schemas.microsoft.com/office/drawing/2014/main" id="{1D897E25-810A-493A-9625-0DC8B4E093BB}"/>
                </a:ext>
              </a:extLst>
            </p:cNvPr>
            <p:cNvSpPr/>
            <p:nvPr/>
          </p:nvSpPr>
          <p:spPr>
            <a:xfrm>
              <a:off x="12284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6782;p71">
              <a:extLst>
                <a:ext uri="{FF2B5EF4-FFF2-40B4-BE49-F238E27FC236}">
                  <a16:creationId xmlns:a16="http://schemas.microsoft.com/office/drawing/2014/main" id="{57B5CE9C-3336-4167-AC17-967B37A2304B}"/>
                </a:ext>
              </a:extLst>
            </p:cNvPr>
            <p:cNvSpPr/>
            <p:nvPr/>
          </p:nvSpPr>
          <p:spPr>
            <a:xfrm>
              <a:off x="12284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6783;p71">
              <a:extLst>
                <a:ext uri="{FF2B5EF4-FFF2-40B4-BE49-F238E27FC236}">
                  <a16:creationId xmlns:a16="http://schemas.microsoft.com/office/drawing/2014/main" id="{58BE035F-919C-4038-889C-4E6C469B3EE3}"/>
                </a:ext>
              </a:extLst>
            </p:cNvPr>
            <p:cNvSpPr/>
            <p:nvPr/>
          </p:nvSpPr>
          <p:spPr>
            <a:xfrm>
              <a:off x="12284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6784;p71">
              <a:extLst>
                <a:ext uri="{FF2B5EF4-FFF2-40B4-BE49-F238E27FC236}">
                  <a16:creationId xmlns:a16="http://schemas.microsoft.com/office/drawing/2014/main" id="{32A1E76E-50A0-43B0-913B-BD4F58FD236B}"/>
                </a:ext>
              </a:extLst>
            </p:cNvPr>
            <p:cNvSpPr/>
            <p:nvPr/>
          </p:nvSpPr>
          <p:spPr>
            <a:xfrm>
              <a:off x="12284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6785;p71">
              <a:extLst>
                <a:ext uri="{FF2B5EF4-FFF2-40B4-BE49-F238E27FC236}">
                  <a16:creationId xmlns:a16="http://schemas.microsoft.com/office/drawing/2014/main" id="{4D67ACF0-F523-49DB-9781-F82EBCAB233D}"/>
                </a:ext>
              </a:extLst>
            </p:cNvPr>
            <p:cNvSpPr/>
            <p:nvPr/>
          </p:nvSpPr>
          <p:spPr>
            <a:xfrm>
              <a:off x="12284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6786;p71">
              <a:extLst>
                <a:ext uri="{FF2B5EF4-FFF2-40B4-BE49-F238E27FC236}">
                  <a16:creationId xmlns:a16="http://schemas.microsoft.com/office/drawing/2014/main" id="{D7ACD0DC-0648-4981-88CC-A0550A4CACF7}"/>
                </a:ext>
              </a:extLst>
            </p:cNvPr>
            <p:cNvSpPr/>
            <p:nvPr/>
          </p:nvSpPr>
          <p:spPr>
            <a:xfrm>
              <a:off x="1152275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6787;p71">
              <a:extLst>
                <a:ext uri="{FF2B5EF4-FFF2-40B4-BE49-F238E27FC236}">
                  <a16:creationId xmlns:a16="http://schemas.microsoft.com/office/drawing/2014/main" id="{B9C81491-C79F-42B7-8B99-1C7347518358}"/>
                </a:ext>
              </a:extLst>
            </p:cNvPr>
            <p:cNvSpPr/>
            <p:nvPr/>
          </p:nvSpPr>
          <p:spPr>
            <a:xfrm>
              <a:off x="1152275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6788;p71">
              <a:extLst>
                <a:ext uri="{FF2B5EF4-FFF2-40B4-BE49-F238E27FC236}">
                  <a16:creationId xmlns:a16="http://schemas.microsoft.com/office/drawing/2014/main" id="{4E53802A-0F31-4253-BC10-0B82236C66B2}"/>
                </a:ext>
              </a:extLst>
            </p:cNvPr>
            <p:cNvSpPr/>
            <p:nvPr/>
          </p:nvSpPr>
          <p:spPr>
            <a:xfrm>
              <a:off x="1152275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6789;p71">
              <a:extLst>
                <a:ext uri="{FF2B5EF4-FFF2-40B4-BE49-F238E27FC236}">
                  <a16:creationId xmlns:a16="http://schemas.microsoft.com/office/drawing/2014/main" id="{5A40CAB4-1DB2-4D04-9E4C-E4EB2DFED66E}"/>
                </a:ext>
              </a:extLst>
            </p:cNvPr>
            <p:cNvSpPr/>
            <p:nvPr/>
          </p:nvSpPr>
          <p:spPr>
            <a:xfrm>
              <a:off x="1152275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6790;p71">
              <a:extLst>
                <a:ext uri="{FF2B5EF4-FFF2-40B4-BE49-F238E27FC236}">
                  <a16:creationId xmlns:a16="http://schemas.microsoft.com/office/drawing/2014/main" id="{9C4ADCBB-0F34-4290-B6CF-9FFCF00C75FA}"/>
                </a:ext>
              </a:extLst>
            </p:cNvPr>
            <p:cNvSpPr/>
            <p:nvPr/>
          </p:nvSpPr>
          <p:spPr>
            <a:xfrm>
              <a:off x="115227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6791;p71">
              <a:extLst>
                <a:ext uri="{FF2B5EF4-FFF2-40B4-BE49-F238E27FC236}">
                  <a16:creationId xmlns:a16="http://schemas.microsoft.com/office/drawing/2014/main" id="{B159F9DA-C9F2-42D1-94A5-AC8A7EA51FA0}"/>
                </a:ext>
              </a:extLst>
            </p:cNvPr>
            <p:cNvSpPr/>
            <p:nvPr/>
          </p:nvSpPr>
          <p:spPr>
            <a:xfrm>
              <a:off x="1152275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6792;p71">
              <a:extLst>
                <a:ext uri="{FF2B5EF4-FFF2-40B4-BE49-F238E27FC236}">
                  <a16:creationId xmlns:a16="http://schemas.microsoft.com/office/drawing/2014/main" id="{FAADC8F2-F14C-42D9-A365-93CBB5392326}"/>
                </a:ext>
              </a:extLst>
            </p:cNvPr>
            <p:cNvSpPr/>
            <p:nvPr/>
          </p:nvSpPr>
          <p:spPr>
            <a:xfrm>
              <a:off x="1152275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6793;p71">
              <a:extLst>
                <a:ext uri="{FF2B5EF4-FFF2-40B4-BE49-F238E27FC236}">
                  <a16:creationId xmlns:a16="http://schemas.microsoft.com/office/drawing/2014/main" id="{9A0BD096-4B3C-4809-A6DA-AF2B0A30499A}"/>
                </a:ext>
              </a:extLst>
            </p:cNvPr>
            <p:cNvSpPr/>
            <p:nvPr/>
          </p:nvSpPr>
          <p:spPr>
            <a:xfrm>
              <a:off x="1152275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6794;p71">
              <a:extLst>
                <a:ext uri="{FF2B5EF4-FFF2-40B4-BE49-F238E27FC236}">
                  <a16:creationId xmlns:a16="http://schemas.microsoft.com/office/drawing/2014/main" id="{6A303040-23B5-4F1B-8A2B-30AC512D33BB}"/>
                </a:ext>
              </a:extLst>
            </p:cNvPr>
            <p:cNvSpPr/>
            <p:nvPr/>
          </p:nvSpPr>
          <p:spPr>
            <a:xfrm>
              <a:off x="1152275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6795;p71">
              <a:extLst>
                <a:ext uri="{FF2B5EF4-FFF2-40B4-BE49-F238E27FC236}">
                  <a16:creationId xmlns:a16="http://schemas.microsoft.com/office/drawing/2014/main" id="{7FB43FC1-1F06-4DD3-97AC-C9774EC45C3D}"/>
                </a:ext>
              </a:extLst>
            </p:cNvPr>
            <p:cNvSpPr/>
            <p:nvPr/>
          </p:nvSpPr>
          <p:spPr>
            <a:xfrm>
              <a:off x="1152275" y="1876050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6796;p71">
              <a:extLst>
                <a:ext uri="{FF2B5EF4-FFF2-40B4-BE49-F238E27FC236}">
                  <a16:creationId xmlns:a16="http://schemas.microsoft.com/office/drawing/2014/main" id="{1DBC7158-8FC5-4594-BC0A-DBC03066D070}"/>
                </a:ext>
              </a:extLst>
            </p:cNvPr>
            <p:cNvSpPr/>
            <p:nvPr/>
          </p:nvSpPr>
          <p:spPr>
            <a:xfrm>
              <a:off x="1152275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6797;p71">
              <a:extLst>
                <a:ext uri="{FF2B5EF4-FFF2-40B4-BE49-F238E27FC236}">
                  <a16:creationId xmlns:a16="http://schemas.microsoft.com/office/drawing/2014/main" id="{8C19E27F-B425-44A9-A7E9-F32064F61958}"/>
                </a:ext>
              </a:extLst>
            </p:cNvPr>
            <p:cNvSpPr/>
            <p:nvPr/>
          </p:nvSpPr>
          <p:spPr>
            <a:xfrm>
              <a:off x="1152275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6798;p71">
              <a:extLst>
                <a:ext uri="{FF2B5EF4-FFF2-40B4-BE49-F238E27FC236}">
                  <a16:creationId xmlns:a16="http://schemas.microsoft.com/office/drawing/2014/main" id="{FE441AE2-0CE8-4CE9-A236-BD40663308D2}"/>
                </a:ext>
              </a:extLst>
            </p:cNvPr>
            <p:cNvSpPr/>
            <p:nvPr/>
          </p:nvSpPr>
          <p:spPr>
            <a:xfrm>
              <a:off x="1152275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6799;p71">
              <a:extLst>
                <a:ext uri="{FF2B5EF4-FFF2-40B4-BE49-F238E27FC236}">
                  <a16:creationId xmlns:a16="http://schemas.microsoft.com/office/drawing/2014/main" id="{8CA91034-CE8D-46B8-806A-C0E6B2D9AEC4}"/>
                </a:ext>
              </a:extLst>
            </p:cNvPr>
            <p:cNvSpPr/>
            <p:nvPr/>
          </p:nvSpPr>
          <p:spPr>
            <a:xfrm>
              <a:off x="11522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6800;p71">
              <a:extLst>
                <a:ext uri="{FF2B5EF4-FFF2-40B4-BE49-F238E27FC236}">
                  <a16:creationId xmlns:a16="http://schemas.microsoft.com/office/drawing/2014/main" id="{BC5965BB-FF53-455F-AF6E-5A2DE36D682A}"/>
                </a:ext>
              </a:extLst>
            </p:cNvPr>
            <p:cNvSpPr/>
            <p:nvPr/>
          </p:nvSpPr>
          <p:spPr>
            <a:xfrm>
              <a:off x="1152275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6801;p71">
              <a:extLst>
                <a:ext uri="{FF2B5EF4-FFF2-40B4-BE49-F238E27FC236}">
                  <a16:creationId xmlns:a16="http://schemas.microsoft.com/office/drawing/2014/main" id="{28F470EA-488A-43DC-BA6D-6DA26C291B2F}"/>
                </a:ext>
              </a:extLst>
            </p:cNvPr>
            <p:cNvSpPr/>
            <p:nvPr/>
          </p:nvSpPr>
          <p:spPr>
            <a:xfrm>
              <a:off x="107605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6802;p71">
              <a:extLst>
                <a:ext uri="{FF2B5EF4-FFF2-40B4-BE49-F238E27FC236}">
                  <a16:creationId xmlns:a16="http://schemas.microsoft.com/office/drawing/2014/main" id="{EC2357B5-F5B0-4D44-91FF-900F686EEF39}"/>
                </a:ext>
              </a:extLst>
            </p:cNvPr>
            <p:cNvSpPr/>
            <p:nvPr/>
          </p:nvSpPr>
          <p:spPr>
            <a:xfrm>
              <a:off x="10760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6803;p71">
              <a:extLst>
                <a:ext uri="{FF2B5EF4-FFF2-40B4-BE49-F238E27FC236}">
                  <a16:creationId xmlns:a16="http://schemas.microsoft.com/office/drawing/2014/main" id="{17A08882-27ED-41B4-A209-FC0174F7F43E}"/>
                </a:ext>
              </a:extLst>
            </p:cNvPr>
            <p:cNvSpPr/>
            <p:nvPr/>
          </p:nvSpPr>
          <p:spPr>
            <a:xfrm>
              <a:off x="10760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6804;p71">
              <a:extLst>
                <a:ext uri="{FF2B5EF4-FFF2-40B4-BE49-F238E27FC236}">
                  <a16:creationId xmlns:a16="http://schemas.microsoft.com/office/drawing/2014/main" id="{669A0D58-04A9-4560-915B-667EF4E1AEB2}"/>
                </a:ext>
              </a:extLst>
            </p:cNvPr>
            <p:cNvSpPr/>
            <p:nvPr/>
          </p:nvSpPr>
          <p:spPr>
            <a:xfrm>
              <a:off x="10760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6805;p71">
              <a:extLst>
                <a:ext uri="{FF2B5EF4-FFF2-40B4-BE49-F238E27FC236}">
                  <a16:creationId xmlns:a16="http://schemas.microsoft.com/office/drawing/2014/main" id="{5FD88062-97D9-49AE-9003-1A9DE7140720}"/>
                </a:ext>
              </a:extLst>
            </p:cNvPr>
            <p:cNvSpPr/>
            <p:nvPr/>
          </p:nvSpPr>
          <p:spPr>
            <a:xfrm>
              <a:off x="10760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6806;p71">
              <a:extLst>
                <a:ext uri="{FF2B5EF4-FFF2-40B4-BE49-F238E27FC236}">
                  <a16:creationId xmlns:a16="http://schemas.microsoft.com/office/drawing/2014/main" id="{F334B6BA-77E0-4C1A-A31C-23BCB6C781C0}"/>
                </a:ext>
              </a:extLst>
            </p:cNvPr>
            <p:cNvSpPr/>
            <p:nvPr/>
          </p:nvSpPr>
          <p:spPr>
            <a:xfrm>
              <a:off x="10760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6807;p71">
              <a:extLst>
                <a:ext uri="{FF2B5EF4-FFF2-40B4-BE49-F238E27FC236}">
                  <a16:creationId xmlns:a16="http://schemas.microsoft.com/office/drawing/2014/main" id="{C37524B5-C530-4D93-8349-37782547EF64}"/>
                </a:ext>
              </a:extLst>
            </p:cNvPr>
            <p:cNvSpPr/>
            <p:nvPr/>
          </p:nvSpPr>
          <p:spPr>
            <a:xfrm>
              <a:off x="107605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6808;p71">
              <a:extLst>
                <a:ext uri="{FF2B5EF4-FFF2-40B4-BE49-F238E27FC236}">
                  <a16:creationId xmlns:a16="http://schemas.microsoft.com/office/drawing/2014/main" id="{C93EBD43-CA50-4A88-A7F8-985E7711031B}"/>
                </a:ext>
              </a:extLst>
            </p:cNvPr>
            <p:cNvSpPr/>
            <p:nvPr/>
          </p:nvSpPr>
          <p:spPr>
            <a:xfrm>
              <a:off x="10760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6809;p71">
              <a:extLst>
                <a:ext uri="{FF2B5EF4-FFF2-40B4-BE49-F238E27FC236}">
                  <a16:creationId xmlns:a16="http://schemas.microsoft.com/office/drawing/2014/main" id="{31FDBCFB-B891-4C9E-A7A0-3DE177EA7DB9}"/>
                </a:ext>
              </a:extLst>
            </p:cNvPr>
            <p:cNvSpPr/>
            <p:nvPr/>
          </p:nvSpPr>
          <p:spPr>
            <a:xfrm>
              <a:off x="10760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6810;p71">
              <a:extLst>
                <a:ext uri="{FF2B5EF4-FFF2-40B4-BE49-F238E27FC236}">
                  <a16:creationId xmlns:a16="http://schemas.microsoft.com/office/drawing/2014/main" id="{6F186556-BAAF-466F-B386-6BCA9C541241}"/>
                </a:ext>
              </a:extLst>
            </p:cNvPr>
            <p:cNvSpPr/>
            <p:nvPr/>
          </p:nvSpPr>
          <p:spPr>
            <a:xfrm>
              <a:off x="10760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6811;p71">
              <a:extLst>
                <a:ext uri="{FF2B5EF4-FFF2-40B4-BE49-F238E27FC236}">
                  <a16:creationId xmlns:a16="http://schemas.microsoft.com/office/drawing/2014/main" id="{0510F6B9-7FAE-425C-A343-73CA22D0C91E}"/>
                </a:ext>
              </a:extLst>
            </p:cNvPr>
            <p:cNvSpPr/>
            <p:nvPr/>
          </p:nvSpPr>
          <p:spPr>
            <a:xfrm>
              <a:off x="10760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6812;p71">
              <a:extLst>
                <a:ext uri="{FF2B5EF4-FFF2-40B4-BE49-F238E27FC236}">
                  <a16:creationId xmlns:a16="http://schemas.microsoft.com/office/drawing/2014/main" id="{9B816FF3-99C5-4186-B435-17CC775427E2}"/>
                </a:ext>
              </a:extLst>
            </p:cNvPr>
            <p:cNvSpPr/>
            <p:nvPr/>
          </p:nvSpPr>
          <p:spPr>
            <a:xfrm>
              <a:off x="10760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6813;p71">
              <a:extLst>
                <a:ext uri="{FF2B5EF4-FFF2-40B4-BE49-F238E27FC236}">
                  <a16:creationId xmlns:a16="http://schemas.microsoft.com/office/drawing/2014/main" id="{A038058F-9F5E-4343-B31D-202AA8BACF99}"/>
                </a:ext>
              </a:extLst>
            </p:cNvPr>
            <p:cNvSpPr/>
            <p:nvPr/>
          </p:nvSpPr>
          <p:spPr>
            <a:xfrm>
              <a:off x="10760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6814;p71">
              <a:extLst>
                <a:ext uri="{FF2B5EF4-FFF2-40B4-BE49-F238E27FC236}">
                  <a16:creationId xmlns:a16="http://schemas.microsoft.com/office/drawing/2014/main" id="{308E4804-F329-47CD-A1D7-68CD0B18307D}"/>
                </a:ext>
              </a:extLst>
            </p:cNvPr>
            <p:cNvSpPr/>
            <p:nvPr/>
          </p:nvSpPr>
          <p:spPr>
            <a:xfrm>
              <a:off x="10760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6815;p71">
              <a:extLst>
                <a:ext uri="{FF2B5EF4-FFF2-40B4-BE49-F238E27FC236}">
                  <a16:creationId xmlns:a16="http://schemas.microsoft.com/office/drawing/2014/main" id="{BA49BD4E-5773-46E2-AF1B-FDE128FD793E}"/>
                </a:ext>
              </a:extLst>
            </p:cNvPr>
            <p:cNvSpPr/>
            <p:nvPr/>
          </p:nvSpPr>
          <p:spPr>
            <a:xfrm>
              <a:off x="107605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6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6816;p71">
              <a:extLst>
                <a:ext uri="{FF2B5EF4-FFF2-40B4-BE49-F238E27FC236}">
                  <a16:creationId xmlns:a16="http://schemas.microsoft.com/office/drawing/2014/main" id="{7EFFC073-6EC0-48A1-A608-AC7291873785}"/>
                </a:ext>
              </a:extLst>
            </p:cNvPr>
            <p:cNvSpPr/>
            <p:nvPr/>
          </p:nvSpPr>
          <p:spPr>
            <a:xfrm>
              <a:off x="10000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6817;p71">
              <a:extLst>
                <a:ext uri="{FF2B5EF4-FFF2-40B4-BE49-F238E27FC236}">
                  <a16:creationId xmlns:a16="http://schemas.microsoft.com/office/drawing/2014/main" id="{73DA4478-D48E-4987-8591-ABA4F4F77036}"/>
                </a:ext>
              </a:extLst>
            </p:cNvPr>
            <p:cNvSpPr/>
            <p:nvPr/>
          </p:nvSpPr>
          <p:spPr>
            <a:xfrm>
              <a:off x="10000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6818;p71">
              <a:extLst>
                <a:ext uri="{FF2B5EF4-FFF2-40B4-BE49-F238E27FC236}">
                  <a16:creationId xmlns:a16="http://schemas.microsoft.com/office/drawing/2014/main" id="{C903CA3F-6649-4940-B70F-65BF50F0EB4B}"/>
                </a:ext>
              </a:extLst>
            </p:cNvPr>
            <p:cNvSpPr/>
            <p:nvPr/>
          </p:nvSpPr>
          <p:spPr>
            <a:xfrm>
              <a:off x="10000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6819;p71">
              <a:extLst>
                <a:ext uri="{FF2B5EF4-FFF2-40B4-BE49-F238E27FC236}">
                  <a16:creationId xmlns:a16="http://schemas.microsoft.com/office/drawing/2014/main" id="{96ACB241-D23D-4DB4-91D2-7F9A60A80837}"/>
                </a:ext>
              </a:extLst>
            </p:cNvPr>
            <p:cNvSpPr/>
            <p:nvPr/>
          </p:nvSpPr>
          <p:spPr>
            <a:xfrm>
              <a:off x="100005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6820;p71">
              <a:extLst>
                <a:ext uri="{FF2B5EF4-FFF2-40B4-BE49-F238E27FC236}">
                  <a16:creationId xmlns:a16="http://schemas.microsoft.com/office/drawing/2014/main" id="{67013D25-ED10-4FB7-8152-9B2C0AED5E00}"/>
                </a:ext>
              </a:extLst>
            </p:cNvPr>
            <p:cNvSpPr/>
            <p:nvPr/>
          </p:nvSpPr>
          <p:spPr>
            <a:xfrm>
              <a:off x="10000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6821;p71">
              <a:extLst>
                <a:ext uri="{FF2B5EF4-FFF2-40B4-BE49-F238E27FC236}">
                  <a16:creationId xmlns:a16="http://schemas.microsoft.com/office/drawing/2014/main" id="{C5189EF5-1D9E-4ADD-A689-ACAAD57BD01B}"/>
                </a:ext>
              </a:extLst>
            </p:cNvPr>
            <p:cNvSpPr/>
            <p:nvPr/>
          </p:nvSpPr>
          <p:spPr>
            <a:xfrm>
              <a:off x="10000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6822;p71">
              <a:extLst>
                <a:ext uri="{FF2B5EF4-FFF2-40B4-BE49-F238E27FC236}">
                  <a16:creationId xmlns:a16="http://schemas.microsoft.com/office/drawing/2014/main" id="{4E5886DB-7DB6-4985-88A2-4AC82FF7A8AD}"/>
                </a:ext>
              </a:extLst>
            </p:cNvPr>
            <p:cNvSpPr/>
            <p:nvPr/>
          </p:nvSpPr>
          <p:spPr>
            <a:xfrm>
              <a:off x="10000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6823;p71">
              <a:extLst>
                <a:ext uri="{FF2B5EF4-FFF2-40B4-BE49-F238E27FC236}">
                  <a16:creationId xmlns:a16="http://schemas.microsoft.com/office/drawing/2014/main" id="{33EF99B2-38EC-4490-BBC0-5608366F3908}"/>
                </a:ext>
              </a:extLst>
            </p:cNvPr>
            <p:cNvSpPr/>
            <p:nvPr/>
          </p:nvSpPr>
          <p:spPr>
            <a:xfrm>
              <a:off x="10000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2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6824;p71">
              <a:extLst>
                <a:ext uri="{FF2B5EF4-FFF2-40B4-BE49-F238E27FC236}">
                  <a16:creationId xmlns:a16="http://schemas.microsoft.com/office/drawing/2014/main" id="{B90219D5-1EF9-411C-857E-DB2C987BDC89}"/>
                </a:ext>
              </a:extLst>
            </p:cNvPr>
            <p:cNvSpPr/>
            <p:nvPr/>
          </p:nvSpPr>
          <p:spPr>
            <a:xfrm>
              <a:off x="10000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6825;p71">
              <a:extLst>
                <a:ext uri="{FF2B5EF4-FFF2-40B4-BE49-F238E27FC236}">
                  <a16:creationId xmlns:a16="http://schemas.microsoft.com/office/drawing/2014/main" id="{ED9CBA36-247E-47F0-A1C9-B89C80BC2237}"/>
                </a:ext>
              </a:extLst>
            </p:cNvPr>
            <p:cNvSpPr/>
            <p:nvPr/>
          </p:nvSpPr>
          <p:spPr>
            <a:xfrm>
              <a:off x="9238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6826;p71">
              <a:extLst>
                <a:ext uri="{FF2B5EF4-FFF2-40B4-BE49-F238E27FC236}">
                  <a16:creationId xmlns:a16="http://schemas.microsoft.com/office/drawing/2014/main" id="{21BCCED8-23ED-4B06-9A62-4B3CE051CCBD}"/>
                </a:ext>
              </a:extLst>
            </p:cNvPr>
            <p:cNvSpPr/>
            <p:nvPr/>
          </p:nvSpPr>
          <p:spPr>
            <a:xfrm>
              <a:off x="9238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6827;p71">
              <a:extLst>
                <a:ext uri="{FF2B5EF4-FFF2-40B4-BE49-F238E27FC236}">
                  <a16:creationId xmlns:a16="http://schemas.microsoft.com/office/drawing/2014/main" id="{3992464C-F91B-4CCA-B0E5-A42C9CEDBC29}"/>
                </a:ext>
              </a:extLst>
            </p:cNvPr>
            <p:cNvSpPr/>
            <p:nvPr/>
          </p:nvSpPr>
          <p:spPr>
            <a:xfrm>
              <a:off x="92382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6828;p71">
              <a:extLst>
                <a:ext uri="{FF2B5EF4-FFF2-40B4-BE49-F238E27FC236}">
                  <a16:creationId xmlns:a16="http://schemas.microsoft.com/office/drawing/2014/main" id="{57DEA1BE-E4B8-45DD-AF9C-4654D4B64FD7}"/>
                </a:ext>
              </a:extLst>
            </p:cNvPr>
            <p:cNvSpPr/>
            <p:nvPr/>
          </p:nvSpPr>
          <p:spPr>
            <a:xfrm>
              <a:off x="9238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6829;p71">
              <a:extLst>
                <a:ext uri="{FF2B5EF4-FFF2-40B4-BE49-F238E27FC236}">
                  <a16:creationId xmlns:a16="http://schemas.microsoft.com/office/drawing/2014/main" id="{208090EE-0AB0-4BE7-84D4-AEDDE49C4A7F}"/>
                </a:ext>
              </a:extLst>
            </p:cNvPr>
            <p:cNvSpPr/>
            <p:nvPr/>
          </p:nvSpPr>
          <p:spPr>
            <a:xfrm>
              <a:off x="9238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6830;p71">
              <a:extLst>
                <a:ext uri="{FF2B5EF4-FFF2-40B4-BE49-F238E27FC236}">
                  <a16:creationId xmlns:a16="http://schemas.microsoft.com/office/drawing/2014/main" id="{89F60ED2-6231-4003-87B3-0DED3A463D01}"/>
                </a:ext>
              </a:extLst>
            </p:cNvPr>
            <p:cNvSpPr/>
            <p:nvPr/>
          </p:nvSpPr>
          <p:spPr>
            <a:xfrm>
              <a:off x="9238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6831;p71">
              <a:extLst>
                <a:ext uri="{FF2B5EF4-FFF2-40B4-BE49-F238E27FC236}">
                  <a16:creationId xmlns:a16="http://schemas.microsoft.com/office/drawing/2014/main" id="{A2A79191-0CD3-46B4-92B8-43BB39024748}"/>
                </a:ext>
              </a:extLst>
            </p:cNvPr>
            <p:cNvSpPr/>
            <p:nvPr/>
          </p:nvSpPr>
          <p:spPr>
            <a:xfrm>
              <a:off x="9238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6832;p71">
              <a:extLst>
                <a:ext uri="{FF2B5EF4-FFF2-40B4-BE49-F238E27FC236}">
                  <a16:creationId xmlns:a16="http://schemas.microsoft.com/office/drawing/2014/main" id="{3005D2A0-FD8D-4C3D-B63D-B50C3A48A7DF}"/>
                </a:ext>
              </a:extLst>
            </p:cNvPr>
            <p:cNvSpPr/>
            <p:nvPr/>
          </p:nvSpPr>
          <p:spPr>
            <a:xfrm>
              <a:off x="8476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6833;p71">
              <a:extLst>
                <a:ext uri="{FF2B5EF4-FFF2-40B4-BE49-F238E27FC236}">
                  <a16:creationId xmlns:a16="http://schemas.microsoft.com/office/drawing/2014/main" id="{9932B444-951E-46A6-808B-C672BD11C1F7}"/>
                </a:ext>
              </a:extLst>
            </p:cNvPr>
            <p:cNvSpPr/>
            <p:nvPr/>
          </p:nvSpPr>
          <p:spPr>
            <a:xfrm>
              <a:off x="8476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6834;p71">
              <a:extLst>
                <a:ext uri="{FF2B5EF4-FFF2-40B4-BE49-F238E27FC236}">
                  <a16:creationId xmlns:a16="http://schemas.microsoft.com/office/drawing/2014/main" id="{82521B57-5A1D-48AD-8222-A335291011E8}"/>
                </a:ext>
              </a:extLst>
            </p:cNvPr>
            <p:cNvSpPr/>
            <p:nvPr/>
          </p:nvSpPr>
          <p:spPr>
            <a:xfrm>
              <a:off x="8476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6835;p71">
              <a:extLst>
                <a:ext uri="{FF2B5EF4-FFF2-40B4-BE49-F238E27FC236}">
                  <a16:creationId xmlns:a16="http://schemas.microsoft.com/office/drawing/2014/main" id="{22AD62B0-C6B3-4F4E-B3F5-FB95A2D86230}"/>
                </a:ext>
              </a:extLst>
            </p:cNvPr>
            <p:cNvSpPr/>
            <p:nvPr/>
          </p:nvSpPr>
          <p:spPr>
            <a:xfrm>
              <a:off x="8476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6836;p71">
              <a:extLst>
                <a:ext uri="{FF2B5EF4-FFF2-40B4-BE49-F238E27FC236}">
                  <a16:creationId xmlns:a16="http://schemas.microsoft.com/office/drawing/2014/main" id="{1F40E89A-58A6-4294-B243-FAAD3F0C3826}"/>
                </a:ext>
              </a:extLst>
            </p:cNvPr>
            <p:cNvSpPr/>
            <p:nvPr/>
          </p:nvSpPr>
          <p:spPr>
            <a:xfrm>
              <a:off x="8476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6837;p71">
              <a:extLst>
                <a:ext uri="{FF2B5EF4-FFF2-40B4-BE49-F238E27FC236}">
                  <a16:creationId xmlns:a16="http://schemas.microsoft.com/office/drawing/2014/main" id="{8F3B7BC8-6D03-44FE-BE96-C03CC8FDEFB1}"/>
                </a:ext>
              </a:extLst>
            </p:cNvPr>
            <p:cNvSpPr/>
            <p:nvPr/>
          </p:nvSpPr>
          <p:spPr>
            <a:xfrm>
              <a:off x="8476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6838;p71">
              <a:extLst>
                <a:ext uri="{FF2B5EF4-FFF2-40B4-BE49-F238E27FC236}">
                  <a16:creationId xmlns:a16="http://schemas.microsoft.com/office/drawing/2014/main" id="{737C32D8-3685-4F99-9C0A-CEADFE94E1C5}"/>
                </a:ext>
              </a:extLst>
            </p:cNvPr>
            <p:cNvSpPr/>
            <p:nvPr/>
          </p:nvSpPr>
          <p:spPr>
            <a:xfrm>
              <a:off x="7714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6839;p71">
              <a:extLst>
                <a:ext uri="{FF2B5EF4-FFF2-40B4-BE49-F238E27FC236}">
                  <a16:creationId xmlns:a16="http://schemas.microsoft.com/office/drawing/2014/main" id="{1E5454AB-088F-4B16-98C7-8192DBD76F57}"/>
                </a:ext>
              </a:extLst>
            </p:cNvPr>
            <p:cNvSpPr/>
            <p:nvPr/>
          </p:nvSpPr>
          <p:spPr>
            <a:xfrm>
              <a:off x="7714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6840;p71">
              <a:extLst>
                <a:ext uri="{FF2B5EF4-FFF2-40B4-BE49-F238E27FC236}">
                  <a16:creationId xmlns:a16="http://schemas.microsoft.com/office/drawing/2014/main" id="{6BABBE30-BF86-4DA2-9484-98C187BA3F30}"/>
                </a:ext>
              </a:extLst>
            </p:cNvPr>
            <p:cNvSpPr/>
            <p:nvPr/>
          </p:nvSpPr>
          <p:spPr>
            <a:xfrm>
              <a:off x="7714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6841;p71">
              <a:extLst>
                <a:ext uri="{FF2B5EF4-FFF2-40B4-BE49-F238E27FC236}">
                  <a16:creationId xmlns:a16="http://schemas.microsoft.com/office/drawing/2014/main" id="{F002D2DC-0E3B-46D9-B241-AFF45E7A0A29}"/>
                </a:ext>
              </a:extLst>
            </p:cNvPr>
            <p:cNvSpPr/>
            <p:nvPr/>
          </p:nvSpPr>
          <p:spPr>
            <a:xfrm>
              <a:off x="7714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6842;p71">
              <a:extLst>
                <a:ext uri="{FF2B5EF4-FFF2-40B4-BE49-F238E27FC236}">
                  <a16:creationId xmlns:a16="http://schemas.microsoft.com/office/drawing/2014/main" id="{0C65B1D3-69C9-4A55-88D3-A6D49C7C7F1A}"/>
                </a:ext>
              </a:extLst>
            </p:cNvPr>
            <p:cNvSpPr/>
            <p:nvPr/>
          </p:nvSpPr>
          <p:spPr>
            <a:xfrm>
              <a:off x="6952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6843;p71">
              <a:extLst>
                <a:ext uri="{FF2B5EF4-FFF2-40B4-BE49-F238E27FC236}">
                  <a16:creationId xmlns:a16="http://schemas.microsoft.com/office/drawing/2014/main" id="{F4B1941D-B1EE-4C90-88BB-1183BB33A104}"/>
                </a:ext>
              </a:extLst>
            </p:cNvPr>
            <p:cNvSpPr/>
            <p:nvPr/>
          </p:nvSpPr>
          <p:spPr>
            <a:xfrm>
              <a:off x="6952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6844;p71">
              <a:extLst>
                <a:ext uri="{FF2B5EF4-FFF2-40B4-BE49-F238E27FC236}">
                  <a16:creationId xmlns:a16="http://schemas.microsoft.com/office/drawing/2014/main" id="{D861013A-33D3-4526-9DF3-9A380D112129}"/>
                </a:ext>
              </a:extLst>
            </p:cNvPr>
            <p:cNvSpPr/>
            <p:nvPr/>
          </p:nvSpPr>
          <p:spPr>
            <a:xfrm>
              <a:off x="6952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6845;p71">
              <a:extLst>
                <a:ext uri="{FF2B5EF4-FFF2-40B4-BE49-F238E27FC236}">
                  <a16:creationId xmlns:a16="http://schemas.microsoft.com/office/drawing/2014/main" id="{C02FC304-9D53-4F47-AF52-9D3FE69FAE2F}"/>
                </a:ext>
              </a:extLst>
            </p:cNvPr>
            <p:cNvSpPr/>
            <p:nvPr/>
          </p:nvSpPr>
          <p:spPr>
            <a:xfrm>
              <a:off x="6952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6846;p71">
              <a:extLst>
                <a:ext uri="{FF2B5EF4-FFF2-40B4-BE49-F238E27FC236}">
                  <a16:creationId xmlns:a16="http://schemas.microsoft.com/office/drawing/2014/main" id="{A1339EEC-DD74-4250-B2A5-4755F0DA4709}"/>
                </a:ext>
              </a:extLst>
            </p:cNvPr>
            <p:cNvSpPr/>
            <p:nvPr/>
          </p:nvSpPr>
          <p:spPr>
            <a:xfrm>
              <a:off x="6189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6847;p71">
              <a:extLst>
                <a:ext uri="{FF2B5EF4-FFF2-40B4-BE49-F238E27FC236}">
                  <a16:creationId xmlns:a16="http://schemas.microsoft.com/office/drawing/2014/main" id="{70AF52CC-4288-4460-AD88-F7E84AC3FBF6}"/>
                </a:ext>
              </a:extLst>
            </p:cNvPr>
            <p:cNvSpPr/>
            <p:nvPr/>
          </p:nvSpPr>
          <p:spPr>
            <a:xfrm>
              <a:off x="6189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6848;p71">
              <a:extLst>
                <a:ext uri="{FF2B5EF4-FFF2-40B4-BE49-F238E27FC236}">
                  <a16:creationId xmlns:a16="http://schemas.microsoft.com/office/drawing/2014/main" id="{2EDE5713-A752-4F7A-9A25-BE0293CCFA3C}"/>
                </a:ext>
              </a:extLst>
            </p:cNvPr>
            <p:cNvSpPr/>
            <p:nvPr/>
          </p:nvSpPr>
          <p:spPr>
            <a:xfrm>
              <a:off x="6189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6849;p71">
              <a:extLst>
                <a:ext uri="{FF2B5EF4-FFF2-40B4-BE49-F238E27FC236}">
                  <a16:creationId xmlns:a16="http://schemas.microsoft.com/office/drawing/2014/main" id="{A3C749EC-57AC-4D83-915B-87CD71A27848}"/>
                </a:ext>
              </a:extLst>
            </p:cNvPr>
            <p:cNvSpPr/>
            <p:nvPr/>
          </p:nvSpPr>
          <p:spPr>
            <a:xfrm>
              <a:off x="6189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6850;p71">
              <a:extLst>
                <a:ext uri="{FF2B5EF4-FFF2-40B4-BE49-F238E27FC236}">
                  <a16:creationId xmlns:a16="http://schemas.microsoft.com/office/drawing/2014/main" id="{8B297944-74DA-49CE-9764-6988D8733E24}"/>
                </a:ext>
              </a:extLst>
            </p:cNvPr>
            <p:cNvSpPr/>
            <p:nvPr/>
          </p:nvSpPr>
          <p:spPr>
            <a:xfrm>
              <a:off x="542775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6851;p71">
              <a:extLst>
                <a:ext uri="{FF2B5EF4-FFF2-40B4-BE49-F238E27FC236}">
                  <a16:creationId xmlns:a16="http://schemas.microsoft.com/office/drawing/2014/main" id="{EB57A00F-D6A7-44B9-965D-FD6A771B5510}"/>
                </a:ext>
              </a:extLst>
            </p:cNvPr>
            <p:cNvSpPr/>
            <p:nvPr/>
          </p:nvSpPr>
          <p:spPr>
            <a:xfrm>
              <a:off x="542775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6852;p71">
              <a:extLst>
                <a:ext uri="{FF2B5EF4-FFF2-40B4-BE49-F238E27FC236}">
                  <a16:creationId xmlns:a16="http://schemas.microsoft.com/office/drawing/2014/main" id="{8C71058E-68A8-417D-9FBB-C7835D581C7D}"/>
                </a:ext>
              </a:extLst>
            </p:cNvPr>
            <p:cNvSpPr/>
            <p:nvPr/>
          </p:nvSpPr>
          <p:spPr>
            <a:xfrm>
              <a:off x="542775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6853;p71">
              <a:extLst>
                <a:ext uri="{FF2B5EF4-FFF2-40B4-BE49-F238E27FC236}">
                  <a16:creationId xmlns:a16="http://schemas.microsoft.com/office/drawing/2014/main" id="{D5A3533C-D0EF-4EB4-9EA6-F0598F97C0E5}"/>
                </a:ext>
              </a:extLst>
            </p:cNvPr>
            <p:cNvSpPr/>
            <p:nvPr/>
          </p:nvSpPr>
          <p:spPr>
            <a:xfrm>
              <a:off x="5427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6854;p71">
              <a:extLst>
                <a:ext uri="{FF2B5EF4-FFF2-40B4-BE49-F238E27FC236}">
                  <a16:creationId xmlns:a16="http://schemas.microsoft.com/office/drawing/2014/main" id="{E1D4F9BD-6020-439E-B7DF-2FE05389FDB1}"/>
                </a:ext>
              </a:extLst>
            </p:cNvPr>
            <p:cNvSpPr/>
            <p:nvPr/>
          </p:nvSpPr>
          <p:spPr>
            <a:xfrm>
              <a:off x="4665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6855;p71">
              <a:extLst>
                <a:ext uri="{FF2B5EF4-FFF2-40B4-BE49-F238E27FC236}">
                  <a16:creationId xmlns:a16="http://schemas.microsoft.com/office/drawing/2014/main" id="{A4A2D4C6-A9E4-404E-A4C1-35CDDEFA23BC}"/>
                </a:ext>
              </a:extLst>
            </p:cNvPr>
            <p:cNvSpPr/>
            <p:nvPr/>
          </p:nvSpPr>
          <p:spPr>
            <a:xfrm>
              <a:off x="4665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6856;p71">
              <a:extLst>
                <a:ext uri="{FF2B5EF4-FFF2-40B4-BE49-F238E27FC236}">
                  <a16:creationId xmlns:a16="http://schemas.microsoft.com/office/drawing/2014/main" id="{714A3604-D8AC-45EA-AA6F-48E74FDC24B5}"/>
                </a:ext>
              </a:extLst>
            </p:cNvPr>
            <p:cNvSpPr/>
            <p:nvPr/>
          </p:nvSpPr>
          <p:spPr>
            <a:xfrm>
              <a:off x="4665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6857;p71">
              <a:extLst>
                <a:ext uri="{FF2B5EF4-FFF2-40B4-BE49-F238E27FC236}">
                  <a16:creationId xmlns:a16="http://schemas.microsoft.com/office/drawing/2014/main" id="{00A92782-E58F-47DB-8E41-920C99846D49}"/>
                </a:ext>
              </a:extLst>
            </p:cNvPr>
            <p:cNvSpPr/>
            <p:nvPr/>
          </p:nvSpPr>
          <p:spPr>
            <a:xfrm>
              <a:off x="4665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6858;p71">
              <a:extLst>
                <a:ext uri="{FF2B5EF4-FFF2-40B4-BE49-F238E27FC236}">
                  <a16:creationId xmlns:a16="http://schemas.microsoft.com/office/drawing/2014/main" id="{541BED8A-DAAF-4D33-8DDD-D3079D932765}"/>
                </a:ext>
              </a:extLst>
            </p:cNvPr>
            <p:cNvSpPr/>
            <p:nvPr/>
          </p:nvSpPr>
          <p:spPr>
            <a:xfrm>
              <a:off x="390550" y="1876050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6859;p71">
              <a:extLst>
                <a:ext uri="{FF2B5EF4-FFF2-40B4-BE49-F238E27FC236}">
                  <a16:creationId xmlns:a16="http://schemas.microsoft.com/office/drawing/2014/main" id="{0B31A93E-F4AC-46E5-811F-5A2FEE51CE45}"/>
                </a:ext>
              </a:extLst>
            </p:cNvPr>
            <p:cNvSpPr/>
            <p:nvPr/>
          </p:nvSpPr>
          <p:spPr>
            <a:xfrm>
              <a:off x="390550" y="1799825"/>
              <a:ext cx="62350" cy="53300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1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3" y="1150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6860;p71">
              <a:extLst>
                <a:ext uri="{FF2B5EF4-FFF2-40B4-BE49-F238E27FC236}">
                  <a16:creationId xmlns:a16="http://schemas.microsoft.com/office/drawing/2014/main" id="{6BF49291-34F1-4476-AA4E-A56E2A5BAF71}"/>
                </a:ext>
              </a:extLst>
            </p:cNvPr>
            <p:cNvSpPr/>
            <p:nvPr/>
          </p:nvSpPr>
          <p:spPr>
            <a:xfrm>
              <a:off x="39055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39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6861;p71">
              <a:extLst>
                <a:ext uri="{FF2B5EF4-FFF2-40B4-BE49-F238E27FC236}">
                  <a16:creationId xmlns:a16="http://schemas.microsoft.com/office/drawing/2014/main" id="{CDF8567C-FDBA-4F74-B6F7-C961BB692CA5}"/>
                </a:ext>
              </a:extLst>
            </p:cNvPr>
            <p:cNvSpPr/>
            <p:nvPr/>
          </p:nvSpPr>
          <p:spPr>
            <a:xfrm>
              <a:off x="39055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6862;p71">
              <a:extLst>
                <a:ext uri="{FF2B5EF4-FFF2-40B4-BE49-F238E27FC236}">
                  <a16:creationId xmlns:a16="http://schemas.microsoft.com/office/drawing/2014/main" id="{C7FB8575-13F1-4FBF-BB2E-581C82478D3B}"/>
                </a:ext>
              </a:extLst>
            </p:cNvPr>
            <p:cNvSpPr/>
            <p:nvPr/>
          </p:nvSpPr>
          <p:spPr>
            <a:xfrm>
              <a:off x="390550" y="1571400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6863;p71">
              <a:extLst>
                <a:ext uri="{FF2B5EF4-FFF2-40B4-BE49-F238E27FC236}">
                  <a16:creationId xmlns:a16="http://schemas.microsoft.com/office/drawing/2014/main" id="{E2F1F345-73A5-42AF-9B26-D1950B335372}"/>
                </a:ext>
              </a:extLst>
            </p:cNvPr>
            <p:cNvSpPr/>
            <p:nvPr/>
          </p:nvSpPr>
          <p:spPr>
            <a:xfrm>
              <a:off x="3143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6864;p71">
              <a:extLst>
                <a:ext uri="{FF2B5EF4-FFF2-40B4-BE49-F238E27FC236}">
                  <a16:creationId xmlns:a16="http://schemas.microsoft.com/office/drawing/2014/main" id="{FC4DD149-F3E4-4FC3-8F21-911BE9DD5510}"/>
                </a:ext>
              </a:extLst>
            </p:cNvPr>
            <p:cNvSpPr/>
            <p:nvPr/>
          </p:nvSpPr>
          <p:spPr>
            <a:xfrm>
              <a:off x="3143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6865;p71">
              <a:extLst>
                <a:ext uri="{FF2B5EF4-FFF2-40B4-BE49-F238E27FC236}">
                  <a16:creationId xmlns:a16="http://schemas.microsoft.com/office/drawing/2014/main" id="{DA02F26A-3B9E-4B05-B02F-E4400BF6DEA4}"/>
                </a:ext>
              </a:extLst>
            </p:cNvPr>
            <p:cNvSpPr/>
            <p:nvPr/>
          </p:nvSpPr>
          <p:spPr>
            <a:xfrm>
              <a:off x="3143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6866;p71">
              <a:extLst>
                <a:ext uri="{FF2B5EF4-FFF2-40B4-BE49-F238E27FC236}">
                  <a16:creationId xmlns:a16="http://schemas.microsoft.com/office/drawing/2014/main" id="{67971D32-AACD-461E-8D6D-3AEE9F59A784}"/>
                </a:ext>
              </a:extLst>
            </p:cNvPr>
            <p:cNvSpPr/>
            <p:nvPr/>
          </p:nvSpPr>
          <p:spPr>
            <a:xfrm>
              <a:off x="3143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6867;p71">
              <a:extLst>
                <a:ext uri="{FF2B5EF4-FFF2-40B4-BE49-F238E27FC236}">
                  <a16:creationId xmlns:a16="http://schemas.microsoft.com/office/drawing/2014/main" id="{63511293-532D-4919-AB5A-84AF9F942740}"/>
                </a:ext>
              </a:extLst>
            </p:cNvPr>
            <p:cNvSpPr/>
            <p:nvPr/>
          </p:nvSpPr>
          <p:spPr>
            <a:xfrm>
              <a:off x="3143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6868;p71">
              <a:extLst>
                <a:ext uri="{FF2B5EF4-FFF2-40B4-BE49-F238E27FC236}">
                  <a16:creationId xmlns:a16="http://schemas.microsoft.com/office/drawing/2014/main" id="{AF85B8E3-A803-40C1-B7B4-4F4AD94FFE6A}"/>
                </a:ext>
              </a:extLst>
            </p:cNvPr>
            <p:cNvSpPr/>
            <p:nvPr/>
          </p:nvSpPr>
          <p:spPr>
            <a:xfrm>
              <a:off x="314325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6869;p71">
              <a:extLst>
                <a:ext uri="{FF2B5EF4-FFF2-40B4-BE49-F238E27FC236}">
                  <a16:creationId xmlns:a16="http://schemas.microsoft.com/office/drawing/2014/main" id="{0CEDE0A9-8DFA-4C4B-9FD7-D077F22C984E}"/>
                </a:ext>
              </a:extLst>
            </p:cNvPr>
            <p:cNvSpPr/>
            <p:nvPr/>
          </p:nvSpPr>
          <p:spPr>
            <a:xfrm>
              <a:off x="2381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6870;p71">
              <a:extLst>
                <a:ext uri="{FF2B5EF4-FFF2-40B4-BE49-F238E27FC236}">
                  <a16:creationId xmlns:a16="http://schemas.microsoft.com/office/drawing/2014/main" id="{97BF2E56-E3A1-4536-BF24-10A3A4919046}"/>
                </a:ext>
              </a:extLst>
            </p:cNvPr>
            <p:cNvSpPr/>
            <p:nvPr/>
          </p:nvSpPr>
          <p:spPr>
            <a:xfrm>
              <a:off x="2381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6871;p71">
              <a:extLst>
                <a:ext uri="{FF2B5EF4-FFF2-40B4-BE49-F238E27FC236}">
                  <a16:creationId xmlns:a16="http://schemas.microsoft.com/office/drawing/2014/main" id="{22C0B93C-4B35-425D-B45C-908434120C85}"/>
                </a:ext>
              </a:extLst>
            </p:cNvPr>
            <p:cNvSpPr/>
            <p:nvPr/>
          </p:nvSpPr>
          <p:spPr>
            <a:xfrm>
              <a:off x="2381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6872;p71">
              <a:extLst>
                <a:ext uri="{FF2B5EF4-FFF2-40B4-BE49-F238E27FC236}">
                  <a16:creationId xmlns:a16="http://schemas.microsoft.com/office/drawing/2014/main" id="{13CEE9E2-C771-4173-B3F8-9780E45F2448}"/>
                </a:ext>
              </a:extLst>
            </p:cNvPr>
            <p:cNvSpPr/>
            <p:nvPr/>
          </p:nvSpPr>
          <p:spPr>
            <a:xfrm>
              <a:off x="2381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6873;p71">
              <a:extLst>
                <a:ext uri="{FF2B5EF4-FFF2-40B4-BE49-F238E27FC236}">
                  <a16:creationId xmlns:a16="http://schemas.microsoft.com/office/drawing/2014/main" id="{6BBD1B57-8C02-4DCA-BE41-B22E7EA3B3BB}"/>
                </a:ext>
              </a:extLst>
            </p:cNvPr>
            <p:cNvSpPr/>
            <p:nvPr/>
          </p:nvSpPr>
          <p:spPr>
            <a:xfrm>
              <a:off x="442782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6874;p71">
              <a:extLst>
                <a:ext uri="{FF2B5EF4-FFF2-40B4-BE49-F238E27FC236}">
                  <a16:creationId xmlns:a16="http://schemas.microsoft.com/office/drawing/2014/main" id="{9BC77629-CA1C-4E1B-AFF3-8B67533D0FB2}"/>
                </a:ext>
              </a:extLst>
            </p:cNvPr>
            <p:cNvSpPr/>
            <p:nvPr/>
          </p:nvSpPr>
          <p:spPr>
            <a:xfrm>
              <a:off x="442782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6875;p71">
              <a:extLst>
                <a:ext uri="{FF2B5EF4-FFF2-40B4-BE49-F238E27FC236}">
                  <a16:creationId xmlns:a16="http://schemas.microsoft.com/office/drawing/2014/main" id="{309E24DC-98ED-4017-9BEF-CABD234D3BDB}"/>
                </a:ext>
              </a:extLst>
            </p:cNvPr>
            <p:cNvSpPr/>
            <p:nvPr/>
          </p:nvSpPr>
          <p:spPr>
            <a:xfrm>
              <a:off x="450405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6876;p71">
              <a:extLst>
                <a:ext uri="{FF2B5EF4-FFF2-40B4-BE49-F238E27FC236}">
                  <a16:creationId xmlns:a16="http://schemas.microsoft.com/office/drawing/2014/main" id="{3678DFF3-2970-48FA-B60D-D1B9A6B8150A}"/>
                </a:ext>
              </a:extLst>
            </p:cNvPr>
            <p:cNvSpPr/>
            <p:nvPr/>
          </p:nvSpPr>
          <p:spPr>
            <a:xfrm>
              <a:off x="45040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6877;p71">
              <a:extLst>
                <a:ext uri="{FF2B5EF4-FFF2-40B4-BE49-F238E27FC236}">
                  <a16:creationId xmlns:a16="http://schemas.microsoft.com/office/drawing/2014/main" id="{A7DA9B31-7F37-4481-9C29-5579654708D2}"/>
                </a:ext>
              </a:extLst>
            </p:cNvPr>
            <p:cNvSpPr/>
            <p:nvPr/>
          </p:nvSpPr>
          <p:spPr>
            <a:xfrm>
              <a:off x="45802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6878;p71">
              <a:extLst>
                <a:ext uri="{FF2B5EF4-FFF2-40B4-BE49-F238E27FC236}">
                  <a16:creationId xmlns:a16="http://schemas.microsoft.com/office/drawing/2014/main" id="{6B4511F4-C8F1-49D6-84A3-2BAF122D4D42}"/>
                </a:ext>
              </a:extLst>
            </p:cNvPr>
            <p:cNvSpPr/>
            <p:nvPr/>
          </p:nvSpPr>
          <p:spPr>
            <a:xfrm>
              <a:off x="450405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6879;p71">
              <a:extLst>
                <a:ext uri="{FF2B5EF4-FFF2-40B4-BE49-F238E27FC236}">
                  <a16:creationId xmlns:a16="http://schemas.microsoft.com/office/drawing/2014/main" id="{1A53DB27-D0B9-4F31-A679-9D7C9B339F5D}"/>
                </a:ext>
              </a:extLst>
            </p:cNvPr>
            <p:cNvSpPr/>
            <p:nvPr/>
          </p:nvSpPr>
          <p:spPr>
            <a:xfrm>
              <a:off x="511335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6880;p71">
              <a:extLst>
                <a:ext uri="{FF2B5EF4-FFF2-40B4-BE49-F238E27FC236}">
                  <a16:creationId xmlns:a16="http://schemas.microsoft.com/office/drawing/2014/main" id="{CF4C46B7-9AD0-4C47-8D6B-E7B607F3A4B3}"/>
                </a:ext>
              </a:extLst>
            </p:cNvPr>
            <p:cNvSpPr/>
            <p:nvPr/>
          </p:nvSpPr>
          <p:spPr>
            <a:xfrm>
              <a:off x="511335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6881;p71">
              <a:extLst>
                <a:ext uri="{FF2B5EF4-FFF2-40B4-BE49-F238E27FC236}">
                  <a16:creationId xmlns:a16="http://schemas.microsoft.com/office/drawing/2014/main" id="{72A4ED5A-12C7-4B3A-8731-7DCC83B4B5CF}"/>
                </a:ext>
              </a:extLst>
            </p:cNvPr>
            <p:cNvSpPr/>
            <p:nvPr/>
          </p:nvSpPr>
          <p:spPr>
            <a:xfrm>
              <a:off x="511335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6882;p71">
              <a:extLst>
                <a:ext uri="{FF2B5EF4-FFF2-40B4-BE49-F238E27FC236}">
                  <a16:creationId xmlns:a16="http://schemas.microsoft.com/office/drawing/2014/main" id="{402488AD-1941-4E98-8142-E584F00395E0}"/>
                </a:ext>
              </a:extLst>
            </p:cNvPr>
            <p:cNvSpPr/>
            <p:nvPr/>
          </p:nvSpPr>
          <p:spPr>
            <a:xfrm>
              <a:off x="511335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6883;p71">
              <a:extLst>
                <a:ext uri="{FF2B5EF4-FFF2-40B4-BE49-F238E27FC236}">
                  <a16:creationId xmlns:a16="http://schemas.microsoft.com/office/drawing/2014/main" id="{02FD194D-F9DA-489F-80E2-953AAFF2A6AA}"/>
                </a:ext>
              </a:extLst>
            </p:cNvPr>
            <p:cNvSpPr/>
            <p:nvPr/>
          </p:nvSpPr>
          <p:spPr>
            <a:xfrm>
              <a:off x="5113350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6884;p71">
              <a:extLst>
                <a:ext uri="{FF2B5EF4-FFF2-40B4-BE49-F238E27FC236}">
                  <a16:creationId xmlns:a16="http://schemas.microsoft.com/office/drawing/2014/main" id="{6B2737B2-8AD7-4625-A1D9-6C090F33B152}"/>
                </a:ext>
              </a:extLst>
            </p:cNvPr>
            <p:cNvSpPr/>
            <p:nvPr/>
          </p:nvSpPr>
          <p:spPr>
            <a:xfrm>
              <a:off x="5113350" y="18760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6885;p71">
              <a:extLst>
                <a:ext uri="{FF2B5EF4-FFF2-40B4-BE49-F238E27FC236}">
                  <a16:creationId xmlns:a16="http://schemas.microsoft.com/office/drawing/2014/main" id="{EAB5F5DD-83D6-4933-BEE5-F3EF1439E7D2}"/>
                </a:ext>
              </a:extLst>
            </p:cNvPr>
            <p:cNvSpPr/>
            <p:nvPr/>
          </p:nvSpPr>
          <p:spPr>
            <a:xfrm>
              <a:off x="5113350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6886;p71">
              <a:extLst>
                <a:ext uri="{FF2B5EF4-FFF2-40B4-BE49-F238E27FC236}">
                  <a16:creationId xmlns:a16="http://schemas.microsoft.com/office/drawing/2014/main" id="{25588C2D-592A-4C1B-9AB1-1A2EA97ADF09}"/>
                </a:ext>
              </a:extLst>
            </p:cNvPr>
            <p:cNvSpPr/>
            <p:nvPr/>
          </p:nvSpPr>
          <p:spPr>
            <a:xfrm>
              <a:off x="5113350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6887;p71">
              <a:extLst>
                <a:ext uri="{FF2B5EF4-FFF2-40B4-BE49-F238E27FC236}">
                  <a16:creationId xmlns:a16="http://schemas.microsoft.com/office/drawing/2014/main" id="{125E25DE-E1E4-4155-ACA7-E66E06679FF1}"/>
                </a:ext>
              </a:extLst>
            </p:cNvPr>
            <p:cNvSpPr/>
            <p:nvPr/>
          </p:nvSpPr>
          <p:spPr>
            <a:xfrm>
              <a:off x="5113350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6888;p71">
              <a:extLst>
                <a:ext uri="{FF2B5EF4-FFF2-40B4-BE49-F238E27FC236}">
                  <a16:creationId xmlns:a16="http://schemas.microsoft.com/office/drawing/2014/main" id="{9D237322-B196-4746-A57D-95F2DCEB7394}"/>
                </a:ext>
              </a:extLst>
            </p:cNvPr>
            <p:cNvSpPr/>
            <p:nvPr/>
          </p:nvSpPr>
          <p:spPr>
            <a:xfrm>
              <a:off x="5113350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6889;p71">
              <a:extLst>
                <a:ext uri="{FF2B5EF4-FFF2-40B4-BE49-F238E27FC236}">
                  <a16:creationId xmlns:a16="http://schemas.microsoft.com/office/drawing/2014/main" id="{F784F845-5956-4D8C-A517-5866BDF6CCCE}"/>
                </a:ext>
              </a:extLst>
            </p:cNvPr>
            <p:cNvSpPr/>
            <p:nvPr/>
          </p:nvSpPr>
          <p:spPr>
            <a:xfrm>
              <a:off x="511335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83" y="0"/>
                  </a:moveTo>
                  <a:cubicBezTo>
                    <a:pt x="1080" y="0"/>
                    <a:pt x="1077" y="0"/>
                    <a:pt x="1073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6890;p71">
              <a:extLst>
                <a:ext uri="{FF2B5EF4-FFF2-40B4-BE49-F238E27FC236}">
                  <a16:creationId xmlns:a16="http://schemas.microsoft.com/office/drawing/2014/main" id="{98711B15-C553-4DC6-8B22-A93E899793DA}"/>
                </a:ext>
              </a:extLst>
            </p:cNvPr>
            <p:cNvSpPr/>
            <p:nvPr/>
          </p:nvSpPr>
          <p:spPr>
            <a:xfrm>
              <a:off x="5113350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6891;p71">
              <a:extLst>
                <a:ext uri="{FF2B5EF4-FFF2-40B4-BE49-F238E27FC236}">
                  <a16:creationId xmlns:a16="http://schemas.microsoft.com/office/drawing/2014/main" id="{D472B029-307E-458C-B6E3-298C1EA0D59C}"/>
                </a:ext>
              </a:extLst>
            </p:cNvPr>
            <p:cNvSpPr/>
            <p:nvPr/>
          </p:nvSpPr>
          <p:spPr>
            <a:xfrm>
              <a:off x="5113350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6892;p71">
              <a:extLst>
                <a:ext uri="{FF2B5EF4-FFF2-40B4-BE49-F238E27FC236}">
                  <a16:creationId xmlns:a16="http://schemas.microsoft.com/office/drawing/2014/main" id="{E5173172-5032-442D-9CCC-E72956E11FBB}"/>
                </a:ext>
              </a:extLst>
            </p:cNvPr>
            <p:cNvSpPr/>
            <p:nvPr/>
          </p:nvSpPr>
          <p:spPr>
            <a:xfrm>
              <a:off x="5113350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73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6893;p71">
              <a:extLst>
                <a:ext uri="{FF2B5EF4-FFF2-40B4-BE49-F238E27FC236}">
                  <a16:creationId xmlns:a16="http://schemas.microsoft.com/office/drawing/2014/main" id="{D3A550E0-9DB0-4ED3-8D06-5BBA30ACE92E}"/>
                </a:ext>
              </a:extLst>
            </p:cNvPr>
            <p:cNvSpPr/>
            <p:nvPr/>
          </p:nvSpPr>
          <p:spPr>
            <a:xfrm>
              <a:off x="47324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6894;p71">
              <a:extLst>
                <a:ext uri="{FF2B5EF4-FFF2-40B4-BE49-F238E27FC236}">
                  <a16:creationId xmlns:a16="http://schemas.microsoft.com/office/drawing/2014/main" id="{B379FD1F-38E5-44F1-A959-991511B76EE7}"/>
                </a:ext>
              </a:extLst>
            </p:cNvPr>
            <p:cNvSpPr/>
            <p:nvPr/>
          </p:nvSpPr>
          <p:spPr>
            <a:xfrm>
              <a:off x="47324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6895;p71">
              <a:extLst>
                <a:ext uri="{FF2B5EF4-FFF2-40B4-BE49-F238E27FC236}">
                  <a16:creationId xmlns:a16="http://schemas.microsoft.com/office/drawing/2014/main" id="{FF1FD3DA-C7FE-4C9E-8E1B-87136E64CA94}"/>
                </a:ext>
              </a:extLst>
            </p:cNvPr>
            <p:cNvSpPr/>
            <p:nvPr/>
          </p:nvSpPr>
          <p:spPr>
            <a:xfrm>
              <a:off x="47324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6896;p71">
              <a:extLst>
                <a:ext uri="{FF2B5EF4-FFF2-40B4-BE49-F238E27FC236}">
                  <a16:creationId xmlns:a16="http://schemas.microsoft.com/office/drawing/2014/main" id="{3ECDFF93-BD7C-44A1-A23E-BC4064B918B2}"/>
                </a:ext>
              </a:extLst>
            </p:cNvPr>
            <p:cNvSpPr/>
            <p:nvPr/>
          </p:nvSpPr>
          <p:spPr>
            <a:xfrm>
              <a:off x="47324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6897;p71">
              <a:extLst>
                <a:ext uri="{FF2B5EF4-FFF2-40B4-BE49-F238E27FC236}">
                  <a16:creationId xmlns:a16="http://schemas.microsoft.com/office/drawing/2014/main" id="{85B31AF0-8775-4E21-95D0-63CE731F6CA2}"/>
                </a:ext>
              </a:extLst>
            </p:cNvPr>
            <p:cNvSpPr/>
            <p:nvPr/>
          </p:nvSpPr>
          <p:spPr>
            <a:xfrm>
              <a:off x="47324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6898;p71">
              <a:extLst>
                <a:ext uri="{FF2B5EF4-FFF2-40B4-BE49-F238E27FC236}">
                  <a16:creationId xmlns:a16="http://schemas.microsoft.com/office/drawing/2014/main" id="{B3A2D972-8163-46FA-98BA-5E54495F3720}"/>
                </a:ext>
              </a:extLst>
            </p:cNvPr>
            <p:cNvSpPr/>
            <p:nvPr/>
          </p:nvSpPr>
          <p:spPr>
            <a:xfrm>
              <a:off x="4732475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6899;p71">
              <a:extLst>
                <a:ext uri="{FF2B5EF4-FFF2-40B4-BE49-F238E27FC236}">
                  <a16:creationId xmlns:a16="http://schemas.microsoft.com/office/drawing/2014/main" id="{C00B4B6E-C6CE-45FF-807B-3993018A4ADB}"/>
                </a:ext>
              </a:extLst>
            </p:cNvPr>
            <p:cNvSpPr/>
            <p:nvPr/>
          </p:nvSpPr>
          <p:spPr>
            <a:xfrm>
              <a:off x="47324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6900;p71">
              <a:extLst>
                <a:ext uri="{FF2B5EF4-FFF2-40B4-BE49-F238E27FC236}">
                  <a16:creationId xmlns:a16="http://schemas.microsoft.com/office/drawing/2014/main" id="{54488F0A-FA83-4884-A81C-0BF1FAAB9382}"/>
                </a:ext>
              </a:extLst>
            </p:cNvPr>
            <p:cNvSpPr/>
            <p:nvPr/>
          </p:nvSpPr>
          <p:spPr>
            <a:xfrm>
              <a:off x="47324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6901;p71">
              <a:extLst>
                <a:ext uri="{FF2B5EF4-FFF2-40B4-BE49-F238E27FC236}">
                  <a16:creationId xmlns:a16="http://schemas.microsoft.com/office/drawing/2014/main" id="{607213BD-13BD-4871-ADD2-609494FD76B8}"/>
                </a:ext>
              </a:extLst>
            </p:cNvPr>
            <p:cNvSpPr/>
            <p:nvPr/>
          </p:nvSpPr>
          <p:spPr>
            <a:xfrm>
              <a:off x="47324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6902;p71">
              <a:extLst>
                <a:ext uri="{FF2B5EF4-FFF2-40B4-BE49-F238E27FC236}">
                  <a16:creationId xmlns:a16="http://schemas.microsoft.com/office/drawing/2014/main" id="{C2137A90-204D-458C-A80C-850D2FA987F3}"/>
                </a:ext>
              </a:extLst>
            </p:cNvPr>
            <p:cNvSpPr/>
            <p:nvPr/>
          </p:nvSpPr>
          <p:spPr>
            <a:xfrm>
              <a:off x="47324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6903;p71">
              <a:extLst>
                <a:ext uri="{FF2B5EF4-FFF2-40B4-BE49-F238E27FC236}">
                  <a16:creationId xmlns:a16="http://schemas.microsoft.com/office/drawing/2014/main" id="{2F63A18E-A96C-488D-A072-9FB48CF808C1}"/>
                </a:ext>
              </a:extLst>
            </p:cNvPr>
            <p:cNvSpPr/>
            <p:nvPr/>
          </p:nvSpPr>
          <p:spPr>
            <a:xfrm>
              <a:off x="47324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6904;p71">
              <a:extLst>
                <a:ext uri="{FF2B5EF4-FFF2-40B4-BE49-F238E27FC236}">
                  <a16:creationId xmlns:a16="http://schemas.microsoft.com/office/drawing/2014/main" id="{F6AAEE29-0136-425A-A7D1-4D57BB69AE51}"/>
                </a:ext>
              </a:extLst>
            </p:cNvPr>
            <p:cNvSpPr/>
            <p:nvPr/>
          </p:nvSpPr>
          <p:spPr>
            <a:xfrm>
              <a:off x="47324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6905;p71">
              <a:extLst>
                <a:ext uri="{FF2B5EF4-FFF2-40B4-BE49-F238E27FC236}">
                  <a16:creationId xmlns:a16="http://schemas.microsoft.com/office/drawing/2014/main" id="{CB68C437-C5D8-482C-8574-CB9A201D9895}"/>
                </a:ext>
              </a:extLst>
            </p:cNvPr>
            <p:cNvSpPr/>
            <p:nvPr/>
          </p:nvSpPr>
          <p:spPr>
            <a:xfrm>
              <a:off x="435160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6906;p71">
              <a:extLst>
                <a:ext uri="{FF2B5EF4-FFF2-40B4-BE49-F238E27FC236}">
                  <a16:creationId xmlns:a16="http://schemas.microsoft.com/office/drawing/2014/main" id="{0C717FF5-4496-47E4-AC9E-0B317414175C}"/>
                </a:ext>
              </a:extLst>
            </p:cNvPr>
            <p:cNvSpPr/>
            <p:nvPr/>
          </p:nvSpPr>
          <p:spPr>
            <a:xfrm>
              <a:off x="435160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6907;p71">
              <a:extLst>
                <a:ext uri="{FF2B5EF4-FFF2-40B4-BE49-F238E27FC236}">
                  <a16:creationId xmlns:a16="http://schemas.microsoft.com/office/drawing/2014/main" id="{67069A4D-0288-4A0E-A98A-1A6E50FA894A}"/>
                </a:ext>
              </a:extLst>
            </p:cNvPr>
            <p:cNvSpPr/>
            <p:nvPr/>
          </p:nvSpPr>
          <p:spPr>
            <a:xfrm>
              <a:off x="435160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6908;p71">
              <a:extLst>
                <a:ext uri="{FF2B5EF4-FFF2-40B4-BE49-F238E27FC236}">
                  <a16:creationId xmlns:a16="http://schemas.microsoft.com/office/drawing/2014/main" id="{3DAAA520-FDD2-45E0-A5A5-42413D23B646}"/>
                </a:ext>
              </a:extLst>
            </p:cNvPr>
            <p:cNvSpPr/>
            <p:nvPr/>
          </p:nvSpPr>
          <p:spPr>
            <a:xfrm>
              <a:off x="43516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6909;p71">
              <a:extLst>
                <a:ext uri="{FF2B5EF4-FFF2-40B4-BE49-F238E27FC236}">
                  <a16:creationId xmlns:a16="http://schemas.microsoft.com/office/drawing/2014/main" id="{30E9890D-14E5-4EA0-81C3-507A048EA753}"/>
                </a:ext>
              </a:extLst>
            </p:cNvPr>
            <p:cNvSpPr/>
            <p:nvPr/>
          </p:nvSpPr>
          <p:spPr>
            <a:xfrm>
              <a:off x="442782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6910;p71">
              <a:extLst>
                <a:ext uri="{FF2B5EF4-FFF2-40B4-BE49-F238E27FC236}">
                  <a16:creationId xmlns:a16="http://schemas.microsoft.com/office/drawing/2014/main" id="{E589257B-A23F-4696-AB9D-0DDD8743F786}"/>
                </a:ext>
              </a:extLst>
            </p:cNvPr>
            <p:cNvSpPr/>
            <p:nvPr/>
          </p:nvSpPr>
          <p:spPr>
            <a:xfrm>
              <a:off x="44278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6911;p71">
              <a:extLst>
                <a:ext uri="{FF2B5EF4-FFF2-40B4-BE49-F238E27FC236}">
                  <a16:creationId xmlns:a16="http://schemas.microsoft.com/office/drawing/2014/main" id="{F8395399-40B2-4409-8B64-AEB3EA058C44}"/>
                </a:ext>
              </a:extLst>
            </p:cNvPr>
            <p:cNvSpPr/>
            <p:nvPr/>
          </p:nvSpPr>
          <p:spPr>
            <a:xfrm>
              <a:off x="45040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6912;p71">
              <a:extLst>
                <a:ext uri="{FF2B5EF4-FFF2-40B4-BE49-F238E27FC236}">
                  <a16:creationId xmlns:a16="http://schemas.microsoft.com/office/drawing/2014/main" id="{3A46C0AD-ABBE-45B0-A9C1-AA51D7B06C06}"/>
                </a:ext>
              </a:extLst>
            </p:cNvPr>
            <p:cNvSpPr/>
            <p:nvPr/>
          </p:nvSpPr>
          <p:spPr>
            <a:xfrm>
              <a:off x="45040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6913;p71">
              <a:extLst>
                <a:ext uri="{FF2B5EF4-FFF2-40B4-BE49-F238E27FC236}">
                  <a16:creationId xmlns:a16="http://schemas.microsoft.com/office/drawing/2014/main" id="{6F52E250-0964-44C6-8B6B-1990C31FD31C}"/>
                </a:ext>
              </a:extLst>
            </p:cNvPr>
            <p:cNvSpPr/>
            <p:nvPr/>
          </p:nvSpPr>
          <p:spPr>
            <a:xfrm>
              <a:off x="45040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6914;p71">
              <a:extLst>
                <a:ext uri="{FF2B5EF4-FFF2-40B4-BE49-F238E27FC236}">
                  <a16:creationId xmlns:a16="http://schemas.microsoft.com/office/drawing/2014/main" id="{1A21A6D0-BD63-49C6-BC05-C377FDA89D66}"/>
                </a:ext>
              </a:extLst>
            </p:cNvPr>
            <p:cNvSpPr/>
            <p:nvPr/>
          </p:nvSpPr>
          <p:spPr>
            <a:xfrm>
              <a:off x="45040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6915;p71">
              <a:extLst>
                <a:ext uri="{FF2B5EF4-FFF2-40B4-BE49-F238E27FC236}">
                  <a16:creationId xmlns:a16="http://schemas.microsoft.com/office/drawing/2014/main" id="{6E520C67-CAE7-4392-AF88-AC4217362709}"/>
                </a:ext>
              </a:extLst>
            </p:cNvPr>
            <p:cNvSpPr/>
            <p:nvPr/>
          </p:nvSpPr>
          <p:spPr>
            <a:xfrm>
              <a:off x="4504050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6916;p71">
              <a:extLst>
                <a:ext uri="{FF2B5EF4-FFF2-40B4-BE49-F238E27FC236}">
                  <a16:creationId xmlns:a16="http://schemas.microsoft.com/office/drawing/2014/main" id="{C827E17D-1B00-4715-97DF-48B93324CE2B}"/>
                </a:ext>
              </a:extLst>
            </p:cNvPr>
            <p:cNvSpPr/>
            <p:nvPr/>
          </p:nvSpPr>
          <p:spPr>
            <a:xfrm>
              <a:off x="45040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6917;p71">
              <a:extLst>
                <a:ext uri="{FF2B5EF4-FFF2-40B4-BE49-F238E27FC236}">
                  <a16:creationId xmlns:a16="http://schemas.microsoft.com/office/drawing/2014/main" id="{882806A4-162A-4753-B518-645BB87F3FC0}"/>
                </a:ext>
              </a:extLst>
            </p:cNvPr>
            <p:cNvSpPr/>
            <p:nvPr/>
          </p:nvSpPr>
          <p:spPr>
            <a:xfrm>
              <a:off x="45040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6918;p71">
              <a:extLst>
                <a:ext uri="{FF2B5EF4-FFF2-40B4-BE49-F238E27FC236}">
                  <a16:creationId xmlns:a16="http://schemas.microsoft.com/office/drawing/2014/main" id="{7FAFCFDA-A937-4613-B0CC-AFB576A4A8FA}"/>
                </a:ext>
              </a:extLst>
            </p:cNvPr>
            <p:cNvSpPr/>
            <p:nvPr/>
          </p:nvSpPr>
          <p:spPr>
            <a:xfrm>
              <a:off x="45040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6919;p71">
              <a:extLst>
                <a:ext uri="{FF2B5EF4-FFF2-40B4-BE49-F238E27FC236}">
                  <a16:creationId xmlns:a16="http://schemas.microsoft.com/office/drawing/2014/main" id="{CB532B96-7407-4AF4-A38E-71744026F153}"/>
                </a:ext>
              </a:extLst>
            </p:cNvPr>
            <p:cNvSpPr/>
            <p:nvPr/>
          </p:nvSpPr>
          <p:spPr>
            <a:xfrm>
              <a:off x="45040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6920;p71">
              <a:extLst>
                <a:ext uri="{FF2B5EF4-FFF2-40B4-BE49-F238E27FC236}">
                  <a16:creationId xmlns:a16="http://schemas.microsoft.com/office/drawing/2014/main" id="{275B76C5-8E48-4EA7-B5CC-64B7585A4960}"/>
                </a:ext>
              </a:extLst>
            </p:cNvPr>
            <p:cNvSpPr/>
            <p:nvPr/>
          </p:nvSpPr>
          <p:spPr>
            <a:xfrm>
              <a:off x="45040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6921;p71">
              <a:extLst>
                <a:ext uri="{FF2B5EF4-FFF2-40B4-BE49-F238E27FC236}">
                  <a16:creationId xmlns:a16="http://schemas.microsoft.com/office/drawing/2014/main" id="{0DC57F0C-D214-4CF8-A9A1-F20B0B2CAAFC}"/>
                </a:ext>
              </a:extLst>
            </p:cNvPr>
            <p:cNvSpPr/>
            <p:nvPr/>
          </p:nvSpPr>
          <p:spPr>
            <a:xfrm>
              <a:off x="45040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6922;p71">
              <a:extLst>
                <a:ext uri="{FF2B5EF4-FFF2-40B4-BE49-F238E27FC236}">
                  <a16:creationId xmlns:a16="http://schemas.microsoft.com/office/drawing/2014/main" id="{8E04530A-106A-45E2-B11F-E690DF51D355}"/>
                </a:ext>
              </a:extLst>
            </p:cNvPr>
            <p:cNvSpPr/>
            <p:nvPr/>
          </p:nvSpPr>
          <p:spPr>
            <a:xfrm>
              <a:off x="45040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6923;p71">
              <a:extLst>
                <a:ext uri="{FF2B5EF4-FFF2-40B4-BE49-F238E27FC236}">
                  <a16:creationId xmlns:a16="http://schemas.microsoft.com/office/drawing/2014/main" id="{DE1977CA-1E17-4FBD-86BB-7205D45E443B}"/>
                </a:ext>
              </a:extLst>
            </p:cNvPr>
            <p:cNvSpPr/>
            <p:nvPr/>
          </p:nvSpPr>
          <p:spPr>
            <a:xfrm>
              <a:off x="45802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6924;p71">
              <a:extLst>
                <a:ext uri="{FF2B5EF4-FFF2-40B4-BE49-F238E27FC236}">
                  <a16:creationId xmlns:a16="http://schemas.microsoft.com/office/drawing/2014/main" id="{FB3E3BFC-9495-459F-827D-0FFF7D00C0DB}"/>
                </a:ext>
              </a:extLst>
            </p:cNvPr>
            <p:cNvSpPr/>
            <p:nvPr/>
          </p:nvSpPr>
          <p:spPr>
            <a:xfrm>
              <a:off x="45802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6925;p71">
              <a:extLst>
                <a:ext uri="{FF2B5EF4-FFF2-40B4-BE49-F238E27FC236}">
                  <a16:creationId xmlns:a16="http://schemas.microsoft.com/office/drawing/2014/main" id="{C7EAE355-6D97-47DC-9A1A-B6882AF5C7C8}"/>
                </a:ext>
              </a:extLst>
            </p:cNvPr>
            <p:cNvSpPr/>
            <p:nvPr/>
          </p:nvSpPr>
          <p:spPr>
            <a:xfrm>
              <a:off x="45802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6926;p71">
              <a:extLst>
                <a:ext uri="{FF2B5EF4-FFF2-40B4-BE49-F238E27FC236}">
                  <a16:creationId xmlns:a16="http://schemas.microsoft.com/office/drawing/2014/main" id="{843C99B2-C304-4F3A-B412-C642FD028035}"/>
                </a:ext>
              </a:extLst>
            </p:cNvPr>
            <p:cNvSpPr/>
            <p:nvPr/>
          </p:nvSpPr>
          <p:spPr>
            <a:xfrm>
              <a:off x="45802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6927;p71">
              <a:extLst>
                <a:ext uri="{FF2B5EF4-FFF2-40B4-BE49-F238E27FC236}">
                  <a16:creationId xmlns:a16="http://schemas.microsoft.com/office/drawing/2014/main" id="{44441D7A-EEC2-434A-A1B0-DA750423153B}"/>
                </a:ext>
              </a:extLst>
            </p:cNvPr>
            <p:cNvSpPr/>
            <p:nvPr/>
          </p:nvSpPr>
          <p:spPr>
            <a:xfrm>
              <a:off x="45802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6928;p71">
              <a:extLst>
                <a:ext uri="{FF2B5EF4-FFF2-40B4-BE49-F238E27FC236}">
                  <a16:creationId xmlns:a16="http://schemas.microsoft.com/office/drawing/2014/main" id="{EAD5577C-DDF6-4CEE-8910-5394F256FFD6}"/>
                </a:ext>
              </a:extLst>
            </p:cNvPr>
            <p:cNvSpPr/>
            <p:nvPr/>
          </p:nvSpPr>
          <p:spPr>
            <a:xfrm>
              <a:off x="45802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6929;p71">
              <a:extLst>
                <a:ext uri="{FF2B5EF4-FFF2-40B4-BE49-F238E27FC236}">
                  <a16:creationId xmlns:a16="http://schemas.microsoft.com/office/drawing/2014/main" id="{97A81613-7E7B-4993-AA0C-22A090537C5B}"/>
                </a:ext>
              </a:extLst>
            </p:cNvPr>
            <p:cNvSpPr/>
            <p:nvPr/>
          </p:nvSpPr>
          <p:spPr>
            <a:xfrm>
              <a:off x="45802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6930;p71">
              <a:extLst>
                <a:ext uri="{FF2B5EF4-FFF2-40B4-BE49-F238E27FC236}">
                  <a16:creationId xmlns:a16="http://schemas.microsoft.com/office/drawing/2014/main" id="{DFBC0F6D-1E20-4E35-8550-E7AD780C9B26}"/>
                </a:ext>
              </a:extLst>
            </p:cNvPr>
            <p:cNvSpPr/>
            <p:nvPr/>
          </p:nvSpPr>
          <p:spPr>
            <a:xfrm>
              <a:off x="45802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6931;p71">
              <a:extLst>
                <a:ext uri="{FF2B5EF4-FFF2-40B4-BE49-F238E27FC236}">
                  <a16:creationId xmlns:a16="http://schemas.microsoft.com/office/drawing/2014/main" id="{9DECC89F-300C-46A9-B56A-85B14F210DFD}"/>
                </a:ext>
              </a:extLst>
            </p:cNvPr>
            <p:cNvSpPr/>
            <p:nvPr/>
          </p:nvSpPr>
          <p:spPr>
            <a:xfrm>
              <a:off x="45802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6932;p71">
              <a:extLst>
                <a:ext uri="{FF2B5EF4-FFF2-40B4-BE49-F238E27FC236}">
                  <a16:creationId xmlns:a16="http://schemas.microsoft.com/office/drawing/2014/main" id="{7AD99458-A6B5-4827-94C3-5F061ACD0FD1}"/>
                </a:ext>
              </a:extLst>
            </p:cNvPr>
            <p:cNvSpPr/>
            <p:nvPr/>
          </p:nvSpPr>
          <p:spPr>
            <a:xfrm>
              <a:off x="45802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6933;p71">
              <a:extLst>
                <a:ext uri="{FF2B5EF4-FFF2-40B4-BE49-F238E27FC236}">
                  <a16:creationId xmlns:a16="http://schemas.microsoft.com/office/drawing/2014/main" id="{0CECAEB0-2D03-400B-9F3B-76E69F4F04C7}"/>
                </a:ext>
              </a:extLst>
            </p:cNvPr>
            <p:cNvSpPr/>
            <p:nvPr/>
          </p:nvSpPr>
          <p:spPr>
            <a:xfrm>
              <a:off x="45802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6934;p71">
              <a:extLst>
                <a:ext uri="{FF2B5EF4-FFF2-40B4-BE49-F238E27FC236}">
                  <a16:creationId xmlns:a16="http://schemas.microsoft.com/office/drawing/2014/main" id="{F3E8C074-7162-4DFC-B354-126278575FE5}"/>
                </a:ext>
              </a:extLst>
            </p:cNvPr>
            <p:cNvSpPr/>
            <p:nvPr/>
          </p:nvSpPr>
          <p:spPr>
            <a:xfrm>
              <a:off x="45802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6935;p71">
              <a:extLst>
                <a:ext uri="{FF2B5EF4-FFF2-40B4-BE49-F238E27FC236}">
                  <a16:creationId xmlns:a16="http://schemas.microsoft.com/office/drawing/2014/main" id="{E5E0F6E2-C06B-4A19-BC8D-B3804B08D4EC}"/>
                </a:ext>
              </a:extLst>
            </p:cNvPr>
            <p:cNvSpPr/>
            <p:nvPr/>
          </p:nvSpPr>
          <p:spPr>
            <a:xfrm>
              <a:off x="465647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6936;p71">
              <a:extLst>
                <a:ext uri="{FF2B5EF4-FFF2-40B4-BE49-F238E27FC236}">
                  <a16:creationId xmlns:a16="http://schemas.microsoft.com/office/drawing/2014/main" id="{4B9E9BBD-10E1-495B-A434-2153F209A0C5}"/>
                </a:ext>
              </a:extLst>
            </p:cNvPr>
            <p:cNvSpPr/>
            <p:nvPr/>
          </p:nvSpPr>
          <p:spPr>
            <a:xfrm>
              <a:off x="46564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6937;p71">
              <a:extLst>
                <a:ext uri="{FF2B5EF4-FFF2-40B4-BE49-F238E27FC236}">
                  <a16:creationId xmlns:a16="http://schemas.microsoft.com/office/drawing/2014/main" id="{0247517D-2618-4C9B-A4DB-55A549B572E4}"/>
                </a:ext>
              </a:extLst>
            </p:cNvPr>
            <p:cNvSpPr/>
            <p:nvPr/>
          </p:nvSpPr>
          <p:spPr>
            <a:xfrm>
              <a:off x="46564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6938;p71">
              <a:extLst>
                <a:ext uri="{FF2B5EF4-FFF2-40B4-BE49-F238E27FC236}">
                  <a16:creationId xmlns:a16="http://schemas.microsoft.com/office/drawing/2014/main" id="{83B527EE-8F4F-422F-AACD-72B67D966B50}"/>
                </a:ext>
              </a:extLst>
            </p:cNvPr>
            <p:cNvSpPr/>
            <p:nvPr/>
          </p:nvSpPr>
          <p:spPr>
            <a:xfrm>
              <a:off x="465647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6939;p71">
              <a:extLst>
                <a:ext uri="{FF2B5EF4-FFF2-40B4-BE49-F238E27FC236}">
                  <a16:creationId xmlns:a16="http://schemas.microsoft.com/office/drawing/2014/main" id="{550C15D1-36A3-4879-B088-420899870E42}"/>
                </a:ext>
              </a:extLst>
            </p:cNvPr>
            <p:cNvSpPr/>
            <p:nvPr/>
          </p:nvSpPr>
          <p:spPr>
            <a:xfrm>
              <a:off x="465647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6940;p71">
              <a:extLst>
                <a:ext uri="{FF2B5EF4-FFF2-40B4-BE49-F238E27FC236}">
                  <a16:creationId xmlns:a16="http://schemas.microsoft.com/office/drawing/2014/main" id="{7F24B05B-A941-41B6-B704-08DFE5A63B7A}"/>
                </a:ext>
              </a:extLst>
            </p:cNvPr>
            <p:cNvSpPr/>
            <p:nvPr/>
          </p:nvSpPr>
          <p:spPr>
            <a:xfrm>
              <a:off x="465647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6941;p71">
              <a:extLst>
                <a:ext uri="{FF2B5EF4-FFF2-40B4-BE49-F238E27FC236}">
                  <a16:creationId xmlns:a16="http://schemas.microsoft.com/office/drawing/2014/main" id="{AA2D155D-A7BB-4811-8406-2FEB7C3825BE}"/>
                </a:ext>
              </a:extLst>
            </p:cNvPr>
            <p:cNvSpPr/>
            <p:nvPr/>
          </p:nvSpPr>
          <p:spPr>
            <a:xfrm>
              <a:off x="46564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6942;p71">
              <a:extLst>
                <a:ext uri="{FF2B5EF4-FFF2-40B4-BE49-F238E27FC236}">
                  <a16:creationId xmlns:a16="http://schemas.microsoft.com/office/drawing/2014/main" id="{7BD1670B-A3C1-4411-9784-D898BE8272D3}"/>
                </a:ext>
              </a:extLst>
            </p:cNvPr>
            <p:cNvSpPr/>
            <p:nvPr/>
          </p:nvSpPr>
          <p:spPr>
            <a:xfrm>
              <a:off x="46564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6943;p71">
              <a:extLst>
                <a:ext uri="{FF2B5EF4-FFF2-40B4-BE49-F238E27FC236}">
                  <a16:creationId xmlns:a16="http://schemas.microsoft.com/office/drawing/2014/main" id="{2994EBD9-992D-4D2D-8896-E3DA45AAAE98}"/>
                </a:ext>
              </a:extLst>
            </p:cNvPr>
            <p:cNvSpPr/>
            <p:nvPr/>
          </p:nvSpPr>
          <p:spPr>
            <a:xfrm>
              <a:off x="465647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6944;p71">
              <a:extLst>
                <a:ext uri="{FF2B5EF4-FFF2-40B4-BE49-F238E27FC236}">
                  <a16:creationId xmlns:a16="http://schemas.microsoft.com/office/drawing/2014/main" id="{25B99B1C-F7AD-47AF-AD84-6D93298BC926}"/>
                </a:ext>
              </a:extLst>
            </p:cNvPr>
            <p:cNvSpPr/>
            <p:nvPr/>
          </p:nvSpPr>
          <p:spPr>
            <a:xfrm>
              <a:off x="46564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6945;p71">
              <a:extLst>
                <a:ext uri="{FF2B5EF4-FFF2-40B4-BE49-F238E27FC236}">
                  <a16:creationId xmlns:a16="http://schemas.microsoft.com/office/drawing/2014/main" id="{8D24FEE1-F18C-4957-85C4-D0B1E59520F5}"/>
                </a:ext>
              </a:extLst>
            </p:cNvPr>
            <p:cNvSpPr/>
            <p:nvPr/>
          </p:nvSpPr>
          <p:spPr>
            <a:xfrm>
              <a:off x="465647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6946;p71">
              <a:extLst>
                <a:ext uri="{FF2B5EF4-FFF2-40B4-BE49-F238E27FC236}">
                  <a16:creationId xmlns:a16="http://schemas.microsoft.com/office/drawing/2014/main" id="{1CA31D52-D883-4291-8C39-F4B0146D7292}"/>
                </a:ext>
              </a:extLst>
            </p:cNvPr>
            <p:cNvSpPr/>
            <p:nvPr/>
          </p:nvSpPr>
          <p:spPr>
            <a:xfrm>
              <a:off x="465647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6947;p71">
              <a:extLst>
                <a:ext uri="{FF2B5EF4-FFF2-40B4-BE49-F238E27FC236}">
                  <a16:creationId xmlns:a16="http://schemas.microsoft.com/office/drawing/2014/main" id="{2F9EE3F8-05BC-4CE1-9412-999EFD30D4E7}"/>
                </a:ext>
              </a:extLst>
            </p:cNvPr>
            <p:cNvSpPr/>
            <p:nvPr/>
          </p:nvSpPr>
          <p:spPr>
            <a:xfrm>
              <a:off x="47324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6948;p71">
              <a:extLst>
                <a:ext uri="{FF2B5EF4-FFF2-40B4-BE49-F238E27FC236}">
                  <a16:creationId xmlns:a16="http://schemas.microsoft.com/office/drawing/2014/main" id="{C19EF107-A672-4A37-9A17-1B811C790A89}"/>
                </a:ext>
              </a:extLst>
            </p:cNvPr>
            <p:cNvSpPr/>
            <p:nvPr/>
          </p:nvSpPr>
          <p:spPr>
            <a:xfrm>
              <a:off x="47324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6949;p71">
              <a:extLst>
                <a:ext uri="{FF2B5EF4-FFF2-40B4-BE49-F238E27FC236}">
                  <a16:creationId xmlns:a16="http://schemas.microsoft.com/office/drawing/2014/main" id="{3D3EBD8E-C64D-4DDB-B4DB-2F9666948E8C}"/>
                </a:ext>
              </a:extLst>
            </p:cNvPr>
            <p:cNvSpPr/>
            <p:nvPr/>
          </p:nvSpPr>
          <p:spPr>
            <a:xfrm>
              <a:off x="480870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6950;p71">
              <a:extLst>
                <a:ext uri="{FF2B5EF4-FFF2-40B4-BE49-F238E27FC236}">
                  <a16:creationId xmlns:a16="http://schemas.microsoft.com/office/drawing/2014/main" id="{9C4D34D3-828B-41B6-A15E-4EF2BB9D2D3A}"/>
                </a:ext>
              </a:extLst>
            </p:cNvPr>
            <p:cNvSpPr/>
            <p:nvPr/>
          </p:nvSpPr>
          <p:spPr>
            <a:xfrm>
              <a:off x="480870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6951;p71">
              <a:extLst>
                <a:ext uri="{FF2B5EF4-FFF2-40B4-BE49-F238E27FC236}">
                  <a16:creationId xmlns:a16="http://schemas.microsoft.com/office/drawing/2014/main" id="{AD9A4EE2-EEB2-4B7C-8AB3-8207ECA77F44}"/>
                </a:ext>
              </a:extLst>
            </p:cNvPr>
            <p:cNvSpPr/>
            <p:nvPr/>
          </p:nvSpPr>
          <p:spPr>
            <a:xfrm>
              <a:off x="480870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6952;p71">
              <a:extLst>
                <a:ext uri="{FF2B5EF4-FFF2-40B4-BE49-F238E27FC236}">
                  <a16:creationId xmlns:a16="http://schemas.microsoft.com/office/drawing/2014/main" id="{F00834C1-6374-4017-8533-4A1089132A09}"/>
                </a:ext>
              </a:extLst>
            </p:cNvPr>
            <p:cNvSpPr/>
            <p:nvPr/>
          </p:nvSpPr>
          <p:spPr>
            <a:xfrm>
              <a:off x="480870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6953;p71">
              <a:extLst>
                <a:ext uri="{FF2B5EF4-FFF2-40B4-BE49-F238E27FC236}">
                  <a16:creationId xmlns:a16="http://schemas.microsoft.com/office/drawing/2014/main" id="{86418FBB-1292-49FB-995F-3734C7717F83}"/>
                </a:ext>
              </a:extLst>
            </p:cNvPr>
            <p:cNvSpPr/>
            <p:nvPr/>
          </p:nvSpPr>
          <p:spPr>
            <a:xfrm>
              <a:off x="4808700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6954;p71">
              <a:extLst>
                <a:ext uri="{FF2B5EF4-FFF2-40B4-BE49-F238E27FC236}">
                  <a16:creationId xmlns:a16="http://schemas.microsoft.com/office/drawing/2014/main" id="{148F25D1-9B7B-4607-BBB3-F086B1F23B5B}"/>
                </a:ext>
              </a:extLst>
            </p:cNvPr>
            <p:cNvSpPr/>
            <p:nvPr/>
          </p:nvSpPr>
          <p:spPr>
            <a:xfrm>
              <a:off x="4808700" y="1876050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6955;p71">
              <a:extLst>
                <a:ext uri="{FF2B5EF4-FFF2-40B4-BE49-F238E27FC236}">
                  <a16:creationId xmlns:a16="http://schemas.microsoft.com/office/drawing/2014/main" id="{792769E2-79AA-4ED5-A4A2-FCB313816934}"/>
                </a:ext>
              </a:extLst>
            </p:cNvPr>
            <p:cNvSpPr/>
            <p:nvPr/>
          </p:nvSpPr>
          <p:spPr>
            <a:xfrm>
              <a:off x="4808700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6956;p71">
              <a:extLst>
                <a:ext uri="{FF2B5EF4-FFF2-40B4-BE49-F238E27FC236}">
                  <a16:creationId xmlns:a16="http://schemas.microsoft.com/office/drawing/2014/main" id="{7A9544E4-0689-46F3-8E2C-49BF085203EC}"/>
                </a:ext>
              </a:extLst>
            </p:cNvPr>
            <p:cNvSpPr/>
            <p:nvPr/>
          </p:nvSpPr>
          <p:spPr>
            <a:xfrm>
              <a:off x="4808700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6957;p71">
              <a:extLst>
                <a:ext uri="{FF2B5EF4-FFF2-40B4-BE49-F238E27FC236}">
                  <a16:creationId xmlns:a16="http://schemas.microsoft.com/office/drawing/2014/main" id="{9C8FB3B7-EB81-4DEE-B7CF-A93433D90A02}"/>
                </a:ext>
              </a:extLst>
            </p:cNvPr>
            <p:cNvSpPr/>
            <p:nvPr/>
          </p:nvSpPr>
          <p:spPr>
            <a:xfrm>
              <a:off x="4808700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6958;p71">
              <a:extLst>
                <a:ext uri="{FF2B5EF4-FFF2-40B4-BE49-F238E27FC236}">
                  <a16:creationId xmlns:a16="http://schemas.microsoft.com/office/drawing/2014/main" id="{A728B7D5-8FEA-4B99-9FE8-D13B901B713A}"/>
                </a:ext>
              </a:extLst>
            </p:cNvPr>
            <p:cNvSpPr/>
            <p:nvPr/>
          </p:nvSpPr>
          <p:spPr>
            <a:xfrm>
              <a:off x="4808700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6959;p71">
              <a:extLst>
                <a:ext uri="{FF2B5EF4-FFF2-40B4-BE49-F238E27FC236}">
                  <a16:creationId xmlns:a16="http://schemas.microsoft.com/office/drawing/2014/main" id="{6C35C034-9CA7-45BD-942A-BCC8BB29240D}"/>
                </a:ext>
              </a:extLst>
            </p:cNvPr>
            <p:cNvSpPr/>
            <p:nvPr/>
          </p:nvSpPr>
          <p:spPr>
            <a:xfrm>
              <a:off x="480870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6960;p71">
              <a:extLst>
                <a:ext uri="{FF2B5EF4-FFF2-40B4-BE49-F238E27FC236}">
                  <a16:creationId xmlns:a16="http://schemas.microsoft.com/office/drawing/2014/main" id="{3D551A70-8B5F-4CFA-9DF2-A236F5BBD3E7}"/>
                </a:ext>
              </a:extLst>
            </p:cNvPr>
            <p:cNvSpPr/>
            <p:nvPr/>
          </p:nvSpPr>
          <p:spPr>
            <a:xfrm>
              <a:off x="4808700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6961;p71">
              <a:extLst>
                <a:ext uri="{FF2B5EF4-FFF2-40B4-BE49-F238E27FC236}">
                  <a16:creationId xmlns:a16="http://schemas.microsoft.com/office/drawing/2014/main" id="{33B6E0C5-2B85-4610-BF83-93DF58B01286}"/>
                </a:ext>
              </a:extLst>
            </p:cNvPr>
            <p:cNvSpPr/>
            <p:nvPr/>
          </p:nvSpPr>
          <p:spPr>
            <a:xfrm>
              <a:off x="4808700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6962;p71">
              <a:extLst>
                <a:ext uri="{FF2B5EF4-FFF2-40B4-BE49-F238E27FC236}">
                  <a16:creationId xmlns:a16="http://schemas.microsoft.com/office/drawing/2014/main" id="{C8358648-6A7E-44A7-8728-ECEF31B9C614}"/>
                </a:ext>
              </a:extLst>
            </p:cNvPr>
            <p:cNvSpPr/>
            <p:nvPr/>
          </p:nvSpPr>
          <p:spPr>
            <a:xfrm>
              <a:off x="4808700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6963;p71">
              <a:extLst>
                <a:ext uri="{FF2B5EF4-FFF2-40B4-BE49-F238E27FC236}">
                  <a16:creationId xmlns:a16="http://schemas.microsoft.com/office/drawing/2014/main" id="{FBE3FD52-B228-4CB8-8F5D-A0699A298690}"/>
                </a:ext>
              </a:extLst>
            </p:cNvPr>
            <p:cNvSpPr/>
            <p:nvPr/>
          </p:nvSpPr>
          <p:spPr>
            <a:xfrm>
              <a:off x="48849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6964;p71">
              <a:extLst>
                <a:ext uri="{FF2B5EF4-FFF2-40B4-BE49-F238E27FC236}">
                  <a16:creationId xmlns:a16="http://schemas.microsoft.com/office/drawing/2014/main" id="{364953E8-CEE3-4388-9F7D-E97C1919EACA}"/>
                </a:ext>
              </a:extLst>
            </p:cNvPr>
            <p:cNvSpPr/>
            <p:nvPr/>
          </p:nvSpPr>
          <p:spPr>
            <a:xfrm>
              <a:off x="48849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6965;p71">
              <a:extLst>
                <a:ext uri="{FF2B5EF4-FFF2-40B4-BE49-F238E27FC236}">
                  <a16:creationId xmlns:a16="http://schemas.microsoft.com/office/drawing/2014/main" id="{73B3E147-DEB8-4239-A99D-3A52C98695B3}"/>
                </a:ext>
              </a:extLst>
            </p:cNvPr>
            <p:cNvSpPr/>
            <p:nvPr/>
          </p:nvSpPr>
          <p:spPr>
            <a:xfrm>
              <a:off x="48849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6966;p71">
              <a:extLst>
                <a:ext uri="{FF2B5EF4-FFF2-40B4-BE49-F238E27FC236}">
                  <a16:creationId xmlns:a16="http://schemas.microsoft.com/office/drawing/2014/main" id="{ACE954D3-F556-4CDA-888D-DDD0C3D4CDF7}"/>
                </a:ext>
              </a:extLst>
            </p:cNvPr>
            <p:cNvSpPr/>
            <p:nvPr/>
          </p:nvSpPr>
          <p:spPr>
            <a:xfrm>
              <a:off x="48849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6967;p71">
              <a:extLst>
                <a:ext uri="{FF2B5EF4-FFF2-40B4-BE49-F238E27FC236}">
                  <a16:creationId xmlns:a16="http://schemas.microsoft.com/office/drawing/2014/main" id="{35973049-DEB3-4248-BE1F-505E43D6734E}"/>
                </a:ext>
              </a:extLst>
            </p:cNvPr>
            <p:cNvSpPr/>
            <p:nvPr/>
          </p:nvSpPr>
          <p:spPr>
            <a:xfrm>
              <a:off x="48849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6968;p71">
              <a:extLst>
                <a:ext uri="{FF2B5EF4-FFF2-40B4-BE49-F238E27FC236}">
                  <a16:creationId xmlns:a16="http://schemas.microsoft.com/office/drawing/2014/main" id="{DB6D6D78-C128-46D5-B833-09C15A11EF32}"/>
                </a:ext>
              </a:extLst>
            </p:cNvPr>
            <p:cNvSpPr/>
            <p:nvPr/>
          </p:nvSpPr>
          <p:spPr>
            <a:xfrm>
              <a:off x="4884900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6969;p71">
              <a:extLst>
                <a:ext uri="{FF2B5EF4-FFF2-40B4-BE49-F238E27FC236}">
                  <a16:creationId xmlns:a16="http://schemas.microsoft.com/office/drawing/2014/main" id="{6D5718B2-ECC4-4E19-BA81-D5A89A2D5215}"/>
                </a:ext>
              </a:extLst>
            </p:cNvPr>
            <p:cNvSpPr/>
            <p:nvPr/>
          </p:nvSpPr>
          <p:spPr>
            <a:xfrm>
              <a:off x="48849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6970;p71">
              <a:extLst>
                <a:ext uri="{FF2B5EF4-FFF2-40B4-BE49-F238E27FC236}">
                  <a16:creationId xmlns:a16="http://schemas.microsoft.com/office/drawing/2014/main" id="{17EC6978-5E35-4A5C-9C45-D200AB505FA2}"/>
                </a:ext>
              </a:extLst>
            </p:cNvPr>
            <p:cNvSpPr/>
            <p:nvPr/>
          </p:nvSpPr>
          <p:spPr>
            <a:xfrm>
              <a:off x="48849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6971;p71">
              <a:extLst>
                <a:ext uri="{FF2B5EF4-FFF2-40B4-BE49-F238E27FC236}">
                  <a16:creationId xmlns:a16="http://schemas.microsoft.com/office/drawing/2014/main" id="{E6BD8E9D-11F0-447E-B651-17D040044E2F}"/>
                </a:ext>
              </a:extLst>
            </p:cNvPr>
            <p:cNvSpPr/>
            <p:nvPr/>
          </p:nvSpPr>
          <p:spPr>
            <a:xfrm>
              <a:off x="48849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6972;p71">
              <a:extLst>
                <a:ext uri="{FF2B5EF4-FFF2-40B4-BE49-F238E27FC236}">
                  <a16:creationId xmlns:a16="http://schemas.microsoft.com/office/drawing/2014/main" id="{1F64461E-4989-4D77-A65E-38304468EC82}"/>
                </a:ext>
              </a:extLst>
            </p:cNvPr>
            <p:cNvSpPr/>
            <p:nvPr/>
          </p:nvSpPr>
          <p:spPr>
            <a:xfrm>
              <a:off x="48849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6973;p71">
              <a:extLst>
                <a:ext uri="{FF2B5EF4-FFF2-40B4-BE49-F238E27FC236}">
                  <a16:creationId xmlns:a16="http://schemas.microsoft.com/office/drawing/2014/main" id="{6103FB52-6B19-49FB-8C8D-0030CA9C77EB}"/>
                </a:ext>
              </a:extLst>
            </p:cNvPr>
            <p:cNvSpPr/>
            <p:nvPr/>
          </p:nvSpPr>
          <p:spPr>
            <a:xfrm>
              <a:off x="48849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6974;p71">
              <a:extLst>
                <a:ext uri="{FF2B5EF4-FFF2-40B4-BE49-F238E27FC236}">
                  <a16:creationId xmlns:a16="http://schemas.microsoft.com/office/drawing/2014/main" id="{0E946F76-086D-4407-BECB-15A49A884908}"/>
                </a:ext>
              </a:extLst>
            </p:cNvPr>
            <p:cNvSpPr/>
            <p:nvPr/>
          </p:nvSpPr>
          <p:spPr>
            <a:xfrm>
              <a:off x="48849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6975;p71">
              <a:extLst>
                <a:ext uri="{FF2B5EF4-FFF2-40B4-BE49-F238E27FC236}">
                  <a16:creationId xmlns:a16="http://schemas.microsoft.com/office/drawing/2014/main" id="{74AF8A89-6B66-40B8-994A-1FA004742319}"/>
                </a:ext>
              </a:extLst>
            </p:cNvPr>
            <p:cNvSpPr/>
            <p:nvPr/>
          </p:nvSpPr>
          <p:spPr>
            <a:xfrm>
              <a:off x="48849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6976;p71">
              <a:extLst>
                <a:ext uri="{FF2B5EF4-FFF2-40B4-BE49-F238E27FC236}">
                  <a16:creationId xmlns:a16="http://schemas.microsoft.com/office/drawing/2014/main" id="{07DAB15C-1BD2-44D1-ACD1-71BC6725CBD9}"/>
                </a:ext>
              </a:extLst>
            </p:cNvPr>
            <p:cNvSpPr/>
            <p:nvPr/>
          </p:nvSpPr>
          <p:spPr>
            <a:xfrm>
              <a:off x="48849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6977;p71">
              <a:extLst>
                <a:ext uri="{FF2B5EF4-FFF2-40B4-BE49-F238E27FC236}">
                  <a16:creationId xmlns:a16="http://schemas.microsoft.com/office/drawing/2014/main" id="{0E4CA83D-0DE5-4235-A6B9-02F1AFF5B361}"/>
                </a:ext>
              </a:extLst>
            </p:cNvPr>
            <p:cNvSpPr/>
            <p:nvPr/>
          </p:nvSpPr>
          <p:spPr>
            <a:xfrm>
              <a:off x="48849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6978;p71">
              <a:extLst>
                <a:ext uri="{FF2B5EF4-FFF2-40B4-BE49-F238E27FC236}">
                  <a16:creationId xmlns:a16="http://schemas.microsoft.com/office/drawing/2014/main" id="{5B3285E0-BE40-489D-9D0C-5CE0D1735C9B}"/>
                </a:ext>
              </a:extLst>
            </p:cNvPr>
            <p:cNvSpPr/>
            <p:nvPr/>
          </p:nvSpPr>
          <p:spPr>
            <a:xfrm>
              <a:off x="49611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6979;p71">
              <a:extLst>
                <a:ext uri="{FF2B5EF4-FFF2-40B4-BE49-F238E27FC236}">
                  <a16:creationId xmlns:a16="http://schemas.microsoft.com/office/drawing/2014/main" id="{4640A5B7-6877-4C83-9B01-3BAE5D4E1E13}"/>
                </a:ext>
              </a:extLst>
            </p:cNvPr>
            <p:cNvSpPr/>
            <p:nvPr/>
          </p:nvSpPr>
          <p:spPr>
            <a:xfrm>
              <a:off x="49611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6980;p71">
              <a:extLst>
                <a:ext uri="{FF2B5EF4-FFF2-40B4-BE49-F238E27FC236}">
                  <a16:creationId xmlns:a16="http://schemas.microsoft.com/office/drawing/2014/main" id="{7A3F5712-5E43-4DED-B560-34679AF5506A}"/>
                </a:ext>
              </a:extLst>
            </p:cNvPr>
            <p:cNvSpPr/>
            <p:nvPr/>
          </p:nvSpPr>
          <p:spPr>
            <a:xfrm>
              <a:off x="49611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6981;p71">
              <a:extLst>
                <a:ext uri="{FF2B5EF4-FFF2-40B4-BE49-F238E27FC236}">
                  <a16:creationId xmlns:a16="http://schemas.microsoft.com/office/drawing/2014/main" id="{8CEB7B3E-4F45-490A-8F13-F22377F3F8A9}"/>
                </a:ext>
              </a:extLst>
            </p:cNvPr>
            <p:cNvSpPr/>
            <p:nvPr/>
          </p:nvSpPr>
          <p:spPr>
            <a:xfrm>
              <a:off x="49611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6982;p71">
              <a:extLst>
                <a:ext uri="{FF2B5EF4-FFF2-40B4-BE49-F238E27FC236}">
                  <a16:creationId xmlns:a16="http://schemas.microsoft.com/office/drawing/2014/main" id="{05478766-213F-42B1-AA2A-476D033CB7F1}"/>
                </a:ext>
              </a:extLst>
            </p:cNvPr>
            <p:cNvSpPr/>
            <p:nvPr/>
          </p:nvSpPr>
          <p:spPr>
            <a:xfrm>
              <a:off x="49611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6983;p71">
              <a:extLst>
                <a:ext uri="{FF2B5EF4-FFF2-40B4-BE49-F238E27FC236}">
                  <a16:creationId xmlns:a16="http://schemas.microsoft.com/office/drawing/2014/main" id="{A9E440D2-941E-4109-98FD-D7629CBFFF0C}"/>
                </a:ext>
              </a:extLst>
            </p:cNvPr>
            <p:cNvSpPr/>
            <p:nvPr/>
          </p:nvSpPr>
          <p:spPr>
            <a:xfrm>
              <a:off x="49611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6984;p71">
              <a:extLst>
                <a:ext uri="{FF2B5EF4-FFF2-40B4-BE49-F238E27FC236}">
                  <a16:creationId xmlns:a16="http://schemas.microsoft.com/office/drawing/2014/main" id="{F4081C8F-F58B-4A97-870D-D732A2B36018}"/>
                </a:ext>
              </a:extLst>
            </p:cNvPr>
            <p:cNvSpPr/>
            <p:nvPr/>
          </p:nvSpPr>
          <p:spPr>
            <a:xfrm>
              <a:off x="496112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6985;p71">
              <a:extLst>
                <a:ext uri="{FF2B5EF4-FFF2-40B4-BE49-F238E27FC236}">
                  <a16:creationId xmlns:a16="http://schemas.microsoft.com/office/drawing/2014/main" id="{CE5A6791-97E6-4907-AEF4-B1DF3AF5457A}"/>
                </a:ext>
              </a:extLst>
            </p:cNvPr>
            <p:cNvSpPr/>
            <p:nvPr/>
          </p:nvSpPr>
          <p:spPr>
            <a:xfrm>
              <a:off x="496112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6986;p71">
              <a:extLst>
                <a:ext uri="{FF2B5EF4-FFF2-40B4-BE49-F238E27FC236}">
                  <a16:creationId xmlns:a16="http://schemas.microsoft.com/office/drawing/2014/main" id="{CB4FAC32-E7BB-41F3-A073-D3884DCF609D}"/>
                </a:ext>
              </a:extLst>
            </p:cNvPr>
            <p:cNvSpPr/>
            <p:nvPr/>
          </p:nvSpPr>
          <p:spPr>
            <a:xfrm>
              <a:off x="496112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6987;p71">
              <a:extLst>
                <a:ext uri="{FF2B5EF4-FFF2-40B4-BE49-F238E27FC236}">
                  <a16:creationId xmlns:a16="http://schemas.microsoft.com/office/drawing/2014/main" id="{1BA56AD3-CB59-437F-8F13-4FB4A4CD2688}"/>
                </a:ext>
              </a:extLst>
            </p:cNvPr>
            <p:cNvSpPr/>
            <p:nvPr/>
          </p:nvSpPr>
          <p:spPr>
            <a:xfrm>
              <a:off x="49611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6988;p71">
              <a:extLst>
                <a:ext uri="{FF2B5EF4-FFF2-40B4-BE49-F238E27FC236}">
                  <a16:creationId xmlns:a16="http://schemas.microsoft.com/office/drawing/2014/main" id="{5FF66135-57D7-4249-AF5E-221F63966D25}"/>
                </a:ext>
              </a:extLst>
            </p:cNvPr>
            <p:cNvSpPr/>
            <p:nvPr/>
          </p:nvSpPr>
          <p:spPr>
            <a:xfrm>
              <a:off x="496112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6989;p71">
              <a:extLst>
                <a:ext uri="{FF2B5EF4-FFF2-40B4-BE49-F238E27FC236}">
                  <a16:creationId xmlns:a16="http://schemas.microsoft.com/office/drawing/2014/main" id="{4DDCED23-244E-456D-8ABF-DE6DFCBCA529}"/>
                </a:ext>
              </a:extLst>
            </p:cNvPr>
            <p:cNvSpPr/>
            <p:nvPr/>
          </p:nvSpPr>
          <p:spPr>
            <a:xfrm>
              <a:off x="496112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6990;p71">
              <a:extLst>
                <a:ext uri="{FF2B5EF4-FFF2-40B4-BE49-F238E27FC236}">
                  <a16:creationId xmlns:a16="http://schemas.microsoft.com/office/drawing/2014/main" id="{69033C04-6DF8-46E2-88DF-1C5869F02D0B}"/>
                </a:ext>
              </a:extLst>
            </p:cNvPr>
            <p:cNvSpPr/>
            <p:nvPr/>
          </p:nvSpPr>
          <p:spPr>
            <a:xfrm>
              <a:off x="496112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6991;p71">
              <a:extLst>
                <a:ext uri="{FF2B5EF4-FFF2-40B4-BE49-F238E27FC236}">
                  <a16:creationId xmlns:a16="http://schemas.microsoft.com/office/drawing/2014/main" id="{488A02F6-002A-4584-849F-9C7211BD2B4C}"/>
                </a:ext>
              </a:extLst>
            </p:cNvPr>
            <p:cNvSpPr/>
            <p:nvPr/>
          </p:nvSpPr>
          <p:spPr>
            <a:xfrm>
              <a:off x="496112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6992;p71">
              <a:extLst>
                <a:ext uri="{FF2B5EF4-FFF2-40B4-BE49-F238E27FC236}">
                  <a16:creationId xmlns:a16="http://schemas.microsoft.com/office/drawing/2014/main" id="{8D0469A0-7294-4DA5-AA7B-023F14A95175}"/>
                </a:ext>
              </a:extLst>
            </p:cNvPr>
            <p:cNvSpPr/>
            <p:nvPr/>
          </p:nvSpPr>
          <p:spPr>
            <a:xfrm>
              <a:off x="50373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6993;p71">
              <a:extLst>
                <a:ext uri="{FF2B5EF4-FFF2-40B4-BE49-F238E27FC236}">
                  <a16:creationId xmlns:a16="http://schemas.microsoft.com/office/drawing/2014/main" id="{4280A2F1-FF3C-4AB7-8569-D5D3C1551842}"/>
                </a:ext>
              </a:extLst>
            </p:cNvPr>
            <p:cNvSpPr/>
            <p:nvPr/>
          </p:nvSpPr>
          <p:spPr>
            <a:xfrm>
              <a:off x="50373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6994;p71">
              <a:extLst>
                <a:ext uri="{FF2B5EF4-FFF2-40B4-BE49-F238E27FC236}">
                  <a16:creationId xmlns:a16="http://schemas.microsoft.com/office/drawing/2014/main" id="{A03F71C3-78F9-48BB-8812-9827F3582597}"/>
                </a:ext>
              </a:extLst>
            </p:cNvPr>
            <p:cNvSpPr/>
            <p:nvPr/>
          </p:nvSpPr>
          <p:spPr>
            <a:xfrm>
              <a:off x="50373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6995;p71">
              <a:extLst>
                <a:ext uri="{FF2B5EF4-FFF2-40B4-BE49-F238E27FC236}">
                  <a16:creationId xmlns:a16="http://schemas.microsoft.com/office/drawing/2014/main" id="{28326819-1843-42D7-8325-009444E60621}"/>
                </a:ext>
              </a:extLst>
            </p:cNvPr>
            <p:cNvSpPr/>
            <p:nvPr/>
          </p:nvSpPr>
          <p:spPr>
            <a:xfrm>
              <a:off x="50373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6996;p71">
              <a:extLst>
                <a:ext uri="{FF2B5EF4-FFF2-40B4-BE49-F238E27FC236}">
                  <a16:creationId xmlns:a16="http://schemas.microsoft.com/office/drawing/2014/main" id="{A17DFEBC-1BC0-40DC-A572-F929DD497B39}"/>
                </a:ext>
              </a:extLst>
            </p:cNvPr>
            <p:cNvSpPr/>
            <p:nvPr/>
          </p:nvSpPr>
          <p:spPr>
            <a:xfrm>
              <a:off x="50373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6997;p71">
              <a:extLst>
                <a:ext uri="{FF2B5EF4-FFF2-40B4-BE49-F238E27FC236}">
                  <a16:creationId xmlns:a16="http://schemas.microsoft.com/office/drawing/2014/main" id="{E998AB4B-613A-4E93-A376-A698137AD1A1}"/>
                </a:ext>
              </a:extLst>
            </p:cNvPr>
            <p:cNvSpPr/>
            <p:nvPr/>
          </p:nvSpPr>
          <p:spPr>
            <a:xfrm>
              <a:off x="50373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6998;p71">
              <a:extLst>
                <a:ext uri="{FF2B5EF4-FFF2-40B4-BE49-F238E27FC236}">
                  <a16:creationId xmlns:a16="http://schemas.microsoft.com/office/drawing/2014/main" id="{94498EC6-9D0D-489D-B8A6-F15D300E15E4}"/>
                </a:ext>
              </a:extLst>
            </p:cNvPr>
            <p:cNvSpPr/>
            <p:nvPr/>
          </p:nvSpPr>
          <p:spPr>
            <a:xfrm>
              <a:off x="50373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6999;p71">
              <a:extLst>
                <a:ext uri="{FF2B5EF4-FFF2-40B4-BE49-F238E27FC236}">
                  <a16:creationId xmlns:a16="http://schemas.microsoft.com/office/drawing/2014/main" id="{081EC8CF-E609-4819-A7A6-920F13DC799A}"/>
                </a:ext>
              </a:extLst>
            </p:cNvPr>
            <p:cNvSpPr/>
            <p:nvPr/>
          </p:nvSpPr>
          <p:spPr>
            <a:xfrm>
              <a:off x="50373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7000;p71">
              <a:extLst>
                <a:ext uri="{FF2B5EF4-FFF2-40B4-BE49-F238E27FC236}">
                  <a16:creationId xmlns:a16="http://schemas.microsoft.com/office/drawing/2014/main" id="{09EC6C81-0F96-4097-87B4-E4B8A57AE620}"/>
                </a:ext>
              </a:extLst>
            </p:cNvPr>
            <p:cNvSpPr/>
            <p:nvPr/>
          </p:nvSpPr>
          <p:spPr>
            <a:xfrm>
              <a:off x="50373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7001;p71">
              <a:extLst>
                <a:ext uri="{FF2B5EF4-FFF2-40B4-BE49-F238E27FC236}">
                  <a16:creationId xmlns:a16="http://schemas.microsoft.com/office/drawing/2014/main" id="{3941AE52-F1F5-4FD0-878F-25D1FFCA5923}"/>
                </a:ext>
              </a:extLst>
            </p:cNvPr>
            <p:cNvSpPr/>
            <p:nvPr/>
          </p:nvSpPr>
          <p:spPr>
            <a:xfrm>
              <a:off x="503732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7002;p71">
              <a:extLst>
                <a:ext uri="{FF2B5EF4-FFF2-40B4-BE49-F238E27FC236}">
                  <a16:creationId xmlns:a16="http://schemas.microsoft.com/office/drawing/2014/main" id="{F907959D-AD11-46D1-BBAE-A2214C0B5F36}"/>
                </a:ext>
              </a:extLst>
            </p:cNvPr>
            <p:cNvSpPr/>
            <p:nvPr/>
          </p:nvSpPr>
          <p:spPr>
            <a:xfrm>
              <a:off x="503732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7003;p71">
              <a:extLst>
                <a:ext uri="{FF2B5EF4-FFF2-40B4-BE49-F238E27FC236}">
                  <a16:creationId xmlns:a16="http://schemas.microsoft.com/office/drawing/2014/main" id="{F89F7AC9-CB6A-421D-B9FE-A9A0D0EC5682}"/>
                </a:ext>
              </a:extLst>
            </p:cNvPr>
            <p:cNvSpPr/>
            <p:nvPr/>
          </p:nvSpPr>
          <p:spPr>
            <a:xfrm>
              <a:off x="50373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7004;p71">
              <a:extLst>
                <a:ext uri="{FF2B5EF4-FFF2-40B4-BE49-F238E27FC236}">
                  <a16:creationId xmlns:a16="http://schemas.microsoft.com/office/drawing/2014/main" id="{81516673-4DE8-4EDF-A3A7-6483F75F1F55}"/>
                </a:ext>
              </a:extLst>
            </p:cNvPr>
            <p:cNvSpPr/>
            <p:nvPr/>
          </p:nvSpPr>
          <p:spPr>
            <a:xfrm>
              <a:off x="50373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7005;p71">
              <a:extLst>
                <a:ext uri="{FF2B5EF4-FFF2-40B4-BE49-F238E27FC236}">
                  <a16:creationId xmlns:a16="http://schemas.microsoft.com/office/drawing/2014/main" id="{781CFE16-F09B-45E2-BB36-F0309A6F02F1}"/>
                </a:ext>
              </a:extLst>
            </p:cNvPr>
            <p:cNvSpPr/>
            <p:nvPr/>
          </p:nvSpPr>
          <p:spPr>
            <a:xfrm>
              <a:off x="503732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7006;p71">
              <a:extLst>
                <a:ext uri="{FF2B5EF4-FFF2-40B4-BE49-F238E27FC236}">
                  <a16:creationId xmlns:a16="http://schemas.microsoft.com/office/drawing/2014/main" id="{C3524405-B1D3-4E7E-806E-BD28A6C1FB7F}"/>
                </a:ext>
              </a:extLst>
            </p:cNvPr>
            <p:cNvSpPr/>
            <p:nvPr/>
          </p:nvSpPr>
          <p:spPr>
            <a:xfrm>
              <a:off x="5113350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7007;p71">
              <a:extLst>
                <a:ext uri="{FF2B5EF4-FFF2-40B4-BE49-F238E27FC236}">
                  <a16:creationId xmlns:a16="http://schemas.microsoft.com/office/drawing/2014/main" id="{AB09AEA9-1AE2-4D10-A28C-0FD0E9D37FAD}"/>
                </a:ext>
              </a:extLst>
            </p:cNvPr>
            <p:cNvSpPr/>
            <p:nvPr/>
          </p:nvSpPr>
          <p:spPr>
            <a:xfrm>
              <a:off x="5113350" y="26377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8" y="2137"/>
                    <a:pt x="1076" y="2137"/>
                  </a:cubicBezTo>
                  <a:cubicBezTo>
                    <a:pt x="1339" y="2137"/>
                    <a:pt x="1605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7008;p71">
              <a:extLst>
                <a:ext uri="{FF2B5EF4-FFF2-40B4-BE49-F238E27FC236}">
                  <a16:creationId xmlns:a16="http://schemas.microsoft.com/office/drawing/2014/main" id="{7A9B3DDC-07F6-4A28-92E8-DE764D4D16FA}"/>
                </a:ext>
              </a:extLst>
            </p:cNvPr>
            <p:cNvSpPr/>
            <p:nvPr/>
          </p:nvSpPr>
          <p:spPr>
            <a:xfrm>
              <a:off x="51895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7009;p71">
              <a:extLst>
                <a:ext uri="{FF2B5EF4-FFF2-40B4-BE49-F238E27FC236}">
                  <a16:creationId xmlns:a16="http://schemas.microsoft.com/office/drawing/2014/main" id="{6F2232C4-142B-4F73-BE49-1E9DAAA3CC03}"/>
                </a:ext>
              </a:extLst>
            </p:cNvPr>
            <p:cNvSpPr/>
            <p:nvPr/>
          </p:nvSpPr>
          <p:spPr>
            <a:xfrm>
              <a:off x="51895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7010;p71">
              <a:extLst>
                <a:ext uri="{FF2B5EF4-FFF2-40B4-BE49-F238E27FC236}">
                  <a16:creationId xmlns:a16="http://schemas.microsoft.com/office/drawing/2014/main" id="{D4A70742-6D72-436B-BF2B-890260C694CF}"/>
                </a:ext>
              </a:extLst>
            </p:cNvPr>
            <p:cNvSpPr/>
            <p:nvPr/>
          </p:nvSpPr>
          <p:spPr>
            <a:xfrm>
              <a:off x="5189550" y="157140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51" y="0"/>
                  </a:moveTo>
                  <a:cubicBezTo>
                    <a:pt x="472" y="0"/>
                    <a:pt x="1" y="477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ubicBezTo>
                    <a:pt x="1061" y="1"/>
                    <a:pt x="1056" y="0"/>
                    <a:pt x="10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7011;p71">
              <a:extLst>
                <a:ext uri="{FF2B5EF4-FFF2-40B4-BE49-F238E27FC236}">
                  <a16:creationId xmlns:a16="http://schemas.microsoft.com/office/drawing/2014/main" id="{25FDDC20-5572-4767-B0EE-A0AD69D0E5A2}"/>
                </a:ext>
              </a:extLst>
            </p:cNvPr>
            <p:cNvSpPr/>
            <p:nvPr/>
          </p:nvSpPr>
          <p:spPr>
            <a:xfrm>
              <a:off x="51895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8"/>
                    <a:pt x="1068" y="2138"/>
                  </a:cubicBezTo>
                  <a:cubicBezTo>
                    <a:pt x="1329" y="2138"/>
                    <a:pt x="1596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7012;p71">
              <a:extLst>
                <a:ext uri="{FF2B5EF4-FFF2-40B4-BE49-F238E27FC236}">
                  <a16:creationId xmlns:a16="http://schemas.microsoft.com/office/drawing/2014/main" id="{B640AE93-CF31-4046-844A-64999C1427E0}"/>
                </a:ext>
              </a:extLst>
            </p:cNvPr>
            <p:cNvSpPr/>
            <p:nvPr/>
          </p:nvSpPr>
          <p:spPr>
            <a:xfrm>
              <a:off x="51895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7013;p71">
              <a:extLst>
                <a:ext uri="{FF2B5EF4-FFF2-40B4-BE49-F238E27FC236}">
                  <a16:creationId xmlns:a16="http://schemas.microsoft.com/office/drawing/2014/main" id="{C257E646-0D74-4B2D-BEF8-BC8C6AD8DD63}"/>
                </a:ext>
              </a:extLst>
            </p:cNvPr>
            <p:cNvSpPr/>
            <p:nvPr/>
          </p:nvSpPr>
          <p:spPr>
            <a:xfrm>
              <a:off x="51895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7014;p71">
              <a:extLst>
                <a:ext uri="{FF2B5EF4-FFF2-40B4-BE49-F238E27FC236}">
                  <a16:creationId xmlns:a16="http://schemas.microsoft.com/office/drawing/2014/main" id="{5A140502-A727-4FF3-AEA0-65628C5500FF}"/>
                </a:ext>
              </a:extLst>
            </p:cNvPr>
            <p:cNvSpPr/>
            <p:nvPr/>
          </p:nvSpPr>
          <p:spPr>
            <a:xfrm>
              <a:off x="518955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7015;p71">
              <a:extLst>
                <a:ext uri="{FF2B5EF4-FFF2-40B4-BE49-F238E27FC236}">
                  <a16:creationId xmlns:a16="http://schemas.microsoft.com/office/drawing/2014/main" id="{95599C60-11E0-43AA-AEDD-B3065EA4C9C7}"/>
                </a:ext>
              </a:extLst>
            </p:cNvPr>
            <p:cNvSpPr/>
            <p:nvPr/>
          </p:nvSpPr>
          <p:spPr>
            <a:xfrm>
              <a:off x="51895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7016;p71">
              <a:extLst>
                <a:ext uri="{FF2B5EF4-FFF2-40B4-BE49-F238E27FC236}">
                  <a16:creationId xmlns:a16="http://schemas.microsoft.com/office/drawing/2014/main" id="{D76FFAB9-7413-4C9A-A5CB-3B56BA733FDA}"/>
                </a:ext>
              </a:extLst>
            </p:cNvPr>
            <p:cNvSpPr/>
            <p:nvPr/>
          </p:nvSpPr>
          <p:spPr>
            <a:xfrm>
              <a:off x="5189550" y="20282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7017;p71">
              <a:extLst>
                <a:ext uri="{FF2B5EF4-FFF2-40B4-BE49-F238E27FC236}">
                  <a16:creationId xmlns:a16="http://schemas.microsoft.com/office/drawing/2014/main" id="{34151EC7-C679-4B97-9E82-3630FB729618}"/>
                </a:ext>
              </a:extLst>
            </p:cNvPr>
            <p:cNvSpPr/>
            <p:nvPr/>
          </p:nvSpPr>
          <p:spPr>
            <a:xfrm>
              <a:off x="51895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7018;p71">
              <a:extLst>
                <a:ext uri="{FF2B5EF4-FFF2-40B4-BE49-F238E27FC236}">
                  <a16:creationId xmlns:a16="http://schemas.microsoft.com/office/drawing/2014/main" id="{C98449D9-B005-494A-9AF0-F94E748900C0}"/>
                </a:ext>
              </a:extLst>
            </p:cNvPr>
            <p:cNvSpPr/>
            <p:nvPr/>
          </p:nvSpPr>
          <p:spPr>
            <a:xfrm>
              <a:off x="51895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7019;p71">
              <a:extLst>
                <a:ext uri="{FF2B5EF4-FFF2-40B4-BE49-F238E27FC236}">
                  <a16:creationId xmlns:a16="http://schemas.microsoft.com/office/drawing/2014/main" id="{E980F026-0163-4615-8094-81A7986D3B22}"/>
                </a:ext>
              </a:extLst>
            </p:cNvPr>
            <p:cNvSpPr/>
            <p:nvPr/>
          </p:nvSpPr>
          <p:spPr>
            <a:xfrm>
              <a:off x="5189550" y="225692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7020;p71">
              <a:extLst>
                <a:ext uri="{FF2B5EF4-FFF2-40B4-BE49-F238E27FC236}">
                  <a16:creationId xmlns:a16="http://schemas.microsoft.com/office/drawing/2014/main" id="{DCA92985-4DC6-48A0-A104-0B34C8742442}"/>
                </a:ext>
              </a:extLst>
            </p:cNvPr>
            <p:cNvSpPr/>
            <p:nvPr/>
          </p:nvSpPr>
          <p:spPr>
            <a:xfrm>
              <a:off x="5189550" y="23331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7021;p71">
              <a:extLst>
                <a:ext uri="{FF2B5EF4-FFF2-40B4-BE49-F238E27FC236}">
                  <a16:creationId xmlns:a16="http://schemas.microsoft.com/office/drawing/2014/main" id="{D94A636F-75C0-4843-B480-F4484D7EB374}"/>
                </a:ext>
              </a:extLst>
            </p:cNvPr>
            <p:cNvSpPr/>
            <p:nvPr/>
          </p:nvSpPr>
          <p:spPr>
            <a:xfrm>
              <a:off x="51895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7022;p71">
              <a:extLst>
                <a:ext uri="{FF2B5EF4-FFF2-40B4-BE49-F238E27FC236}">
                  <a16:creationId xmlns:a16="http://schemas.microsoft.com/office/drawing/2014/main" id="{5F03800F-23F2-4E66-A5AA-A535DC9C5D5C}"/>
                </a:ext>
              </a:extLst>
            </p:cNvPr>
            <p:cNvSpPr/>
            <p:nvPr/>
          </p:nvSpPr>
          <p:spPr>
            <a:xfrm>
              <a:off x="51895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7023;p71">
              <a:extLst>
                <a:ext uri="{FF2B5EF4-FFF2-40B4-BE49-F238E27FC236}">
                  <a16:creationId xmlns:a16="http://schemas.microsoft.com/office/drawing/2014/main" id="{9E568EB7-74CC-425C-92B9-2C7A0EC18B3F}"/>
                </a:ext>
              </a:extLst>
            </p:cNvPr>
            <p:cNvSpPr/>
            <p:nvPr/>
          </p:nvSpPr>
          <p:spPr>
            <a:xfrm>
              <a:off x="51895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7024;p71">
              <a:extLst>
                <a:ext uri="{FF2B5EF4-FFF2-40B4-BE49-F238E27FC236}">
                  <a16:creationId xmlns:a16="http://schemas.microsoft.com/office/drawing/2014/main" id="{4CEA7434-AC01-47D9-A775-E591AB4425F4}"/>
                </a:ext>
              </a:extLst>
            </p:cNvPr>
            <p:cNvSpPr/>
            <p:nvPr/>
          </p:nvSpPr>
          <p:spPr>
            <a:xfrm>
              <a:off x="51895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5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7025;p71">
              <a:extLst>
                <a:ext uri="{FF2B5EF4-FFF2-40B4-BE49-F238E27FC236}">
                  <a16:creationId xmlns:a16="http://schemas.microsoft.com/office/drawing/2014/main" id="{E06B8FA7-80B0-4615-90C3-6D5E94774BC7}"/>
                </a:ext>
              </a:extLst>
            </p:cNvPr>
            <p:cNvSpPr/>
            <p:nvPr/>
          </p:nvSpPr>
          <p:spPr>
            <a:xfrm>
              <a:off x="51895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7026;p71">
              <a:extLst>
                <a:ext uri="{FF2B5EF4-FFF2-40B4-BE49-F238E27FC236}">
                  <a16:creationId xmlns:a16="http://schemas.microsoft.com/office/drawing/2014/main" id="{69B4FF65-9554-45F1-8084-79BB66CB7E0A}"/>
                </a:ext>
              </a:extLst>
            </p:cNvPr>
            <p:cNvSpPr/>
            <p:nvPr/>
          </p:nvSpPr>
          <p:spPr>
            <a:xfrm>
              <a:off x="5265775" y="13427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7027;p71">
              <a:extLst>
                <a:ext uri="{FF2B5EF4-FFF2-40B4-BE49-F238E27FC236}">
                  <a16:creationId xmlns:a16="http://schemas.microsoft.com/office/drawing/2014/main" id="{9108AE84-ADC6-4E94-8525-F2515928E8B0}"/>
                </a:ext>
              </a:extLst>
            </p:cNvPr>
            <p:cNvSpPr/>
            <p:nvPr/>
          </p:nvSpPr>
          <p:spPr>
            <a:xfrm>
              <a:off x="52657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7028;p71">
              <a:extLst>
                <a:ext uri="{FF2B5EF4-FFF2-40B4-BE49-F238E27FC236}">
                  <a16:creationId xmlns:a16="http://schemas.microsoft.com/office/drawing/2014/main" id="{A693AAC5-8A56-4379-9B6A-841FB82AA81F}"/>
                </a:ext>
              </a:extLst>
            </p:cNvPr>
            <p:cNvSpPr/>
            <p:nvPr/>
          </p:nvSpPr>
          <p:spPr>
            <a:xfrm>
              <a:off x="52657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7029;p71">
              <a:extLst>
                <a:ext uri="{FF2B5EF4-FFF2-40B4-BE49-F238E27FC236}">
                  <a16:creationId xmlns:a16="http://schemas.microsoft.com/office/drawing/2014/main" id="{8C47972A-B4DC-4889-99CD-4180B79BC049}"/>
                </a:ext>
              </a:extLst>
            </p:cNvPr>
            <p:cNvSpPr/>
            <p:nvPr/>
          </p:nvSpPr>
          <p:spPr>
            <a:xfrm>
              <a:off x="5265775" y="157140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51" y="0"/>
                  </a:moveTo>
                  <a:cubicBezTo>
                    <a:pt x="472" y="0"/>
                    <a:pt x="0" y="477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ubicBezTo>
                    <a:pt x="1060" y="1"/>
                    <a:pt x="1055" y="0"/>
                    <a:pt x="10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7030;p71">
              <a:extLst>
                <a:ext uri="{FF2B5EF4-FFF2-40B4-BE49-F238E27FC236}">
                  <a16:creationId xmlns:a16="http://schemas.microsoft.com/office/drawing/2014/main" id="{CD58172A-6685-451A-8A13-DD155BAB99D2}"/>
                </a:ext>
              </a:extLst>
            </p:cNvPr>
            <p:cNvSpPr/>
            <p:nvPr/>
          </p:nvSpPr>
          <p:spPr>
            <a:xfrm>
              <a:off x="52657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8"/>
                    <a:pt x="1068" y="2138"/>
                  </a:cubicBezTo>
                  <a:cubicBezTo>
                    <a:pt x="1329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7031;p71">
              <a:extLst>
                <a:ext uri="{FF2B5EF4-FFF2-40B4-BE49-F238E27FC236}">
                  <a16:creationId xmlns:a16="http://schemas.microsoft.com/office/drawing/2014/main" id="{AE6597E1-9CC0-49FD-A207-9338A8C36F58}"/>
                </a:ext>
              </a:extLst>
            </p:cNvPr>
            <p:cNvSpPr/>
            <p:nvPr/>
          </p:nvSpPr>
          <p:spPr>
            <a:xfrm>
              <a:off x="52657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7032;p71">
              <a:extLst>
                <a:ext uri="{FF2B5EF4-FFF2-40B4-BE49-F238E27FC236}">
                  <a16:creationId xmlns:a16="http://schemas.microsoft.com/office/drawing/2014/main" id="{C55CF5E2-837B-483A-A720-8DB30CBC4C60}"/>
                </a:ext>
              </a:extLst>
            </p:cNvPr>
            <p:cNvSpPr/>
            <p:nvPr/>
          </p:nvSpPr>
          <p:spPr>
            <a:xfrm>
              <a:off x="526577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7033;p71">
              <a:extLst>
                <a:ext uri="{FF2B5EF4-FFF2-40B4-BE49-F238E27FC236}">
                  <a16:creationId xmlns:a16="http://schemas.microsoft.com/office/drawing/2014/main" id="{F17304B2-2292-4C56-8292-D43A240ECDEE}"/>
                </a:ext>
              </a:extLst>
            </p:cNvPr>
            <p:cNvSpPr/>
            <p:nvPr/>
          </p:nvSpPr>
          <p:spPr>
            <a:xfrm>
              <a:off x="5265775" y="18760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7034;p71">
              <a:extLst>
                <a:ext uri="{FF2B5EF4-FFF2-40B4-BE49-F238E27FC236}">
                  <a16:creationId xmlns:a16="http://schemas.microsoft.com/office/drawing/2014/main" id="{0D884BAC-4572-436C-820E-9EC5242906E6}"/>
                </a:ext>
              </a:extLst>
            </p:cNvPr>
            <p:cNvSpPr/>
            <p:nvPr/>
          </p:nvSpPr>
          <p:spPr>
            <a:xfrm>
              <a:off x="526577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74"/>
                  </a:cubicBezTo>
                  <a:cubicBezTo>
                    <a:pt x="0" y="1712"/>
                    <a:pt x="521" y="2138"/>
                    <a:pt x="1067" y="2138"/>
                  </a:cubicBezTo>
                  <a:cubicBezTo>
                    <a:pt x="1328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7035;p71">
              <a:extLst>
                <a:ext uri="{FF2B5EF4-FFF2-40B4-BE49-F238E27FC236}">
                  <a16:creationId xmlns:a16="http://schemas.microsoft.com/office/drawing/2014/main" id="{8BBA32E0-6FA8-4B38-B9D0-034A8A1C9F89}"/>
                </a:ext>
              </a:extLst>
            </p:cNvPr>
            <p:cNvSpPr/>
            <p:nvPr/>
          </p:nvSpPr>
          <p:spPr>
            <a:xfrm>
              <a:off x="5265775" y="20282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1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7036;p71">
              <a:extLst>
                <a:ext uri="{FF2B5EF4-FFF2-40B4-BE49-F238E27FC236}">
                  <a16:creationId xmlns:a16="http://schemas.microsoft.com/office/drawing/2014/main" id="{77918572-D823-4710-A14E-69E29773F5F9}"/>
                </a:ext>
              </a:extLst>
            </p:cNvPr>
            <p:cNvSpPr/>
            <p:nvPr/>
          </p:nvSpPr>
          <p:spPr>
            <a:xfrm>
              <a:off x="52657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7037;p71">
              <a:extLst>
                <a:ext uri="{FF2B5EF4-FFF2-40B4-BE49-F238E27FC236}">
                  <a16:creationId xmlns:a16="http://schemas.microsoft.com/office/drawing/2014/main" id="{585CF560-41B1-4979-9123-A8F5A95578EB}"/>
                </a:ext>
              </a:extLst>
            </p:cNvPr>
            <p:cNvSpPr/>
            <p:nvPr/>
          </p:nvSpPr>
          <p:spPr>
            <a:xfrm>
              <a:off x="526577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7038;p71">
              <a:extLst>
                <a:ext uri="{FF2B5EF4-FFF2-40B4-BE49-F238E27FC236}">
                  <a16:creationId xmlns:a16="http://schemas.microsoft.com/office/drawing/2014/main" id="{F8315592-96AE-4010-8A97-20DF8601EEC7}"/>
                </a:ext>
              </a:extLst>
            </p:cNvPr>
            <p:cNvSpPr/>
            <p:nvPr/>
          </p:nvSpPr>
          <p:spPr>
            <a:xfrm>
              <a:off x="5265775" y="225692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7039;p71">
              <a:extLst>
                <a:ext uri="{FF2B5EF4-FFF2-40B4-BE49-F238E27FC236}">
                  <a16:creationId xmlns:a16="http://schemas.microsoft.com/office/drawing/2014/main" id="{44CAC4C3-271C-4D08-8EF1-BD81709DB896}"/>
                </a:ext>
              </a:extLst>
            </p:cNvPr>
            <p:cNvSpPr/>
            <p:nvPr/>
          </p:nvSpPr>
          <p:spPr>
            <a:xfrm>
              <a:off x="5265775" y="23331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7040;p71">
              <a:extLst>
                <a:ext uri="{FF2B5EF4-FFF2-40B4-BE49-F238E27FC236}">
                  <a16:creationId xmlns:a16="http://schemas.microsoft.com/office/drawing/2014/main" id="{4ADF2A86-35F2-46EF-A05D-5EAE36A0B280}"/>
                </a:ext>
              </a:extLst>
            </p:cNvPr>
            <p:cNvSpPr/>
            <p:nvPr/>
          </p:nvSpPr>
          <p:spPr>
            <a:xfrm>
              <a:off x="526577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7041;p71">
              <a:extLst>
                <a:ext uri="{FF2B5EF4-FFF2-40B4-BE49-F238E27FC236}">
                  <a16:creationId xmlns:a16="http://schemas.microsoft.com/office/drawing/2014/main" id="{774ED6AF-7644-403C-AC79-BC54A6CD316C}"/>
                </a:ext>
              </a:extLst>
            </p:cNvPr>
            <p:cNvSpPr/>
            <p:nvPr/>
          </p:nvSpPr>
          <p:spPr>
            <a:xfrm>
              <a:off x="5265775" y="24855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7042;p71">
              <a:extLst>
                <a:ext uri="{FF2B5EF4-FFF2-40B4-BE49-F238E27FC236}">
                  <a16:creationId xmlns:a16="http://schemas.microsoft.com/office/drawing/2014/main" id="{BF021AC9-B108-447C-ACB8-EA3B506BE1CF}"/>
                </a:ext>
              </a:extLst>
            </p:cNvPr>
            <p:cNvSpPr/>
            <p:nvPr/>
          </p:nvSpPr>
          <p:spPr>
            <a:xfrm>
              <a:off x="526577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7043;p71">
              <a:extLst>
                <a:ext uri="{FF2B5EF4-FFF2-40B4-BE49-F238E27FC236}">
                  <a16:creationId xmlns:a16="http://schemas.microsoft.com/office/drawing/2014/main" id="{A7240210-FC9C-4376-ACCC-0907BC8DB0D2}"/>
                </a:ext>
              </a:extLst>
            </p:cNvPr>
            <p:cNvSpPr/>
            <p:nvPr/>
          </p:nvSpPr>
          <p:spPr>
            <a:xfrm>
              <a:off x="526577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7044;p71">
              <a:extLst>
                <a:ext uri="{FF2B5EF4-FFF2-40B4-BE49-F238E27FC236}">
                  <a16:creationId xmlns:a16="http://schemas.microsoft.com/office/drawing/2014/main" id="{207FFBE2-204B-4B94-A300-5E080A22D4EC}"/>
                </a:ext>
              </a:extLst>
            </p:cNvPr>
            <p:cNvSpPr/>
            <p:nvPr/>
          </p:nvSpPr>
          <p:spPr>
            <a:xfrm>
              <a:off x="53419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7045;p71">
              <a:extLst>
                <a:ext uri="{FF2B5EF4-FFF2-40B4-BE49-F238E27FC236}">
                  <a16:creationId xmlns:a16="http://schemas.microsoft.com/office/drawing/2014/main" id="{79394AB4-1D6D-4275-AB24-9ACA26A76E0C}"/>
                </a:ext>
              </a:extLst>
            </p:cNvPr>
            <p:cNvSpPr/>
            <p:nvPr/>
          </p:nvSpPr>
          <p:spPr>
            <a:xfrm>
              <a:off x="53419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7046;p71">
              <a:extLst>
                <a:ext uri="{FF2B5EF4-FFF2-40B4-BE49-F238E27FC236}">
                  <a16:creationId xmlns:a16="http://schemas.microsoft.com/office/drawing/2014/main" id="{4DEBE823-EB90-4E1B-B11D-5CD1104EB6E3}"/>
                </a:ext>
              </a:extLst>
            </p:cNvPr>
            <p:cNvSpPr/>
            <p:nvPr/>
          </p:nvSpPr>
          <p:spPr>
            <a:xfrm>
              <a:off x="53419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7047;p71">
              <a:extLst>
                <a:ext uri="{FF2B5EF4-FFF2-40B4-BE49-F238E27FC236}">
                  <a16:creationId xmlns:a16="http://schemas.microsoft.com/office/drawing/2014/main" id="{94BA9CCE-52AA-49FD-9ABA-25F7E29F6E2F}"/>
                </a:ext>
              </a:extLst>
            </p:cNvPr>
            <p:cNvSpPr/>
            <p:nvPr/>
          </p:nvSpPr>
          <p:spPr>
            <a:xfrm>
              <a:off x="5341975" y="1571400"/>
              <a:ext cx="62375" cy="53250"/>
            </a:xfrm>
            <a:custGeom>
              <a:avLst/>
              <a:gdLst/>
              <a:ahLst/>
              <a:cxnLst/>
              <a:rect l="l" t="t" r="r" b="b"/>
              <a:pathLst>
                <a:path w="2495" h="2130" extrusionOk="0">
                  <a:moveTo>
                    <a:pt x="1084" y="1"/>
                  </a:moveTo>
                  <a:cubicBezTo>
                    <a:pt x="1080" y="1"/>
                    <a:pt x="1077" y="1"/>
                    <a:pt x="1074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4" y="1149"/>
                    <a:pt x="2020" y="1"/>
                    <a:pt x="10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7048;p71">
              <a:extLst>
                <a:ext uri="{FF2B5EF4-FFF2-40B4-BE49-F238E27FC236}">
                  <a16:creationId xmlns:a16="http://schemas.microsoft.com/office/drawing/2014/main" id="{DEB99F6D-C544-4AD2-94F1-601DD76BE4B4}"/>
                </a:ext>
              </a:extLst>
            </p:cNvPr>
            <p:cNvSpPr/>
            <p:nvPr/>
          </p:nvSpPr>
          <p:spPr>
            <a:xfrm>
              <a:off x="53419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7049;p71">
              <a:extLst>
                <a:ext uri="{FF2B5EF4-FFF2-40B4-BE49-F238E27FC236}">
                  <a16:creationId xmlns:a16="http://schemas.microsoft.com/office/drawing/2014/main" id="{259FD113-AD4F-42D7-BC58-403A88FDD2EF}"/>
                </a:ext>
              </a:extLst>
            </p:cNvPr>
            <p:cNvSpPr/>
            <p:nvPr/>
          </p:nvSpPr>
          <p:spPr>
            <a:xfrm>
              <a:off x="53419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7050;p71">
              <a:extLst>
                <a:ext uri="{FF2B5EF4-FFF2-40B4-BE49-F238E27FC236}">
                  <a16:creationId xmlns:a16="http://schemas.microsoft.com/office/drawing/2014/main" id="{852C92D6-F570-4E27-A690-C0414BC8A08E}"/>
                </a:ext>
              </a:extLst>
            </p:cNvPr>
            <p:cNvSpPr/>
            <p:nvPr/>
          </p:nvSpPr>
          <p:spPr>
            <a:xfrm>
              <a:off x="53419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7051;p71">
              <a:extLst>
                <a:ext uri="{FF2B5EF4-FFF2-40B4-BE49-F238E27FC236}">
                  <a16:creationId xmlns:a16="http://schemas.microsoft.com/office/drawing/2014/main" id="{E9EEEEDF-3612-4065-9232-54BA29EB6A46}"/>
                </a:ext>
              </a:extLst>
            </p:cNvPr>
            <p:cNvSpPr/>
            <p:nvPr/>
          </p:nvSpPr>
          <p:spPr>
            <a:xfrm>
              <a:off x="534197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7052;p71">
              <a:extLst>
                <a:ext uri="{FF2B5EF4-FFF2-40B4-BE49-F238E27FC236}">
                  <a16:creationId xmlns:a16="http://schemas.microsoft.com/office/drawing/2014/main" id="{E7C2CE19-46B0-4BA5-A5E9-FF9FD3B2791F}"/>
                </a:ext>
              </a:extLst>
            </p:cNvPr>
            <p:cNvSpPr/>
            <p:nvPr/>
          </p:nvSpPr>
          <p:spPr>
            <a:xfrm>
              <a:off x="53419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7053;p71">
              <a:extLst>
                <a:ext uri="{FF2B5EF4-FFF2-40B4-BE49-F238E27FC236}">
                  <a16:creationId xmlns:a16="http://schemas.microsoft.com/office/drawing/2014/main" id="{49AB7368-A8D4-45F4-A21C-3914D9BBBBE0}"/>
                </a:ext>
              </a:extLst>
            </p:cNvPr>
            <p:cNvSpPr/>
            <p:nvPr/>
          </p:nvSpPr>
          <p:spPr>
            <a:xfrm>
              <a:off x="53419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7054;p71">
              <a:extLst>
                <a:ext uri="{FF2B5EF4-FFF2-40B4-BE49-F238E27FC236}">
                  <a16:creationId xmlns:a16="http://schemas.microsoft.com/office/drawing/2014/main" id="{1D966BCC-29CB-479D-8B6C-80328E5CE8BC}"/>
                </a:ext>
              </a:extLst>
            </p:cNvPr>
            <p:cNvSpPr/>
            <p:nvPr/>
          </p:nvSpPr>
          <p:spPr>
            <a:xfrm>
              <a:off x="53419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7055;p71">
              <a:extLst>
                <a:ext uri="{FF2B5EF4-FFF2-40B4-BE49-F238E27FC236}">
                  <a16:creationId xmlns:a16="http://schemas.microsoft.com/office/drawing/2014/main" id="{A4D2F537-B375-4EAA-9CD1-CF49AE5948D3}"/>
                </a:ext>
              </a:extLst>
            </p:cNvPr>
            <p:cNvSpPr/>
            <p:nvPr/>
          </p:nvSpPr>
          <p:spPr>
            <a:xfrm>
              <a:off x="53419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7056;p71">
              <a:extLst>
                <a:ext uri="{FF2B5EF4-FFF2-40B4-BE49-F238E27FC236}">
                  <a16:creationId xmlns:a16="http://schemas.microsoft.com/office/drawing/2014/main" id="{CAABFAAB-66D6-4118-9192-3BF4C9DE5B29}"/>
                </a:ext>
              </a:extLst>
            </p:cNvPr>
            <p:cNvSpPr/>
            <p:nvPr/>
          </p:nvSpPr>
          <p:spPr>
            <a:xfrm>
              <a:off x="53419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7057;p71">
              <a:extLst>
                <a:ext uri="{FF2B5EF4-FFF2-40B4-BE49-F238E27FC236}">
                  <a16:creationId xmlns:a16="http://schemas.microsoft.com/office/drawing/2014/main" id="{D1F40A96-6944-4095-8420-3C1AF0345720}"/>
                </a:ext>
              </a:extLst>
            </p:cNvPr>
            <p:cNvSpPr/>
            <p:nvPr/>
          </p:nvSpPr>
          <p:spPr>
            <a:xfrm>
              <a:off x="53419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7058;p71">
              <a:extLst>
                <a:ext uri="{FF2B5EF4-FFF2-40B4-BE49-F238E27FC236}">
                  <a16:creationId xmlns:a16="http://schemas.microsoft.com/office/drawing/2014/main" id="{7EB4098B-2A10-44C8-83F1-9B45C06AB33F}"/>
                </a:ext>
              </a:extLst>
            </p:cNvPr>
            <p:cNvSpPr/>
            <p:nvPr/>
          </p:nvSpPr>
          <p:spPr>
            <a:xfrm>
              <a:off x="53419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7059;p71">
              <a:extLst>
                <a:ext uri="{FF2B5EF4-FFF2-40B4-BE49-F238E27FC236}">
                  <a16:creationId xmlns:a16="http://schemas.microsoft.com/office/drawing/2014/main" id="{09648A9A-294A-410F-826F-4BB9909FF16E}"/>
                </a:ext>
              </a:extLst>
            </p:cNvPr>
            <p:cNvSpPr/>
            <p:nvPr/>
          </p:nvSpPr>
          <p:spPr>
            <a:xfrm>
              <a:off x="53419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7060;p71">
              <a:extLst>
                <a:ext uri="{FF2B5EF4-FFF2-40B4-BE49-F238E27FC236}">
                  <a16:creationId xmlns:a16="http://schemas.microsoft.com/office/drawing/2014/main" id="{892BE20D-AB9D-4ADF-8231-B4B6A7009FE3}"/>
                </a:ext>
              </a:extLst>
            </p:cNvPr>
            <p:cNvSpPr/>
            <p:nvPr/>
          </p:nvSpPr>
          <p:spPr>
            <a:xfrm>
              <a:off x="53419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7061;p71">
              <a:extLst>
                <a:ext uri="{FF2B5EF4-FFF2-40B4-BE49-F238E27FC236}">
                  <a16:creationId xmlns:a16="http://schemas.microsoft.com/office/drawing/2014/main" id="{C4B60F99-745E-40F5-9FB0-D581D0659127}"/>
                </a:ext>
              </a:extLst>
            </p:cNvPr>
            <p:cNvSpPr/>
            <p:nvPr/>
          </p:nvSpPr>
          <p:spPr>
            <a:xfrm>
              <a:off x="54182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7062;p71">
              <a:extLst>
                <a:ext uri="{FF2B5EF4-FFF2-40B4-BE49-F238E27FC236}">
                  <a16:creationId xmlns:a16="http://schemas.microsoft.com/office/drawing/2014/main" id="{4E090D97-EDA1-407F-8EFB-E80FE93C80C7}"/>
                </a:ext>
              </a:extLst>
            </p:cNvPr>
            <p:cNvSpPr/>
            <p:nvPr/>
          </p:nvSpPr>
          <p:spPr>
            <a:xfrm>
              <a:off x="54182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7063;p71">
              <a:extLst>
                <a:ext uri="{FF2B5EF4-FFF2-40B4-BE49-F238E27FC236}">
                  <a16:creationId xmlns:a16="http://schemas.microsoft.com/office/drawing/2014/main" id="{A74838BC-D1A2-44B4-844E-DF38B7C34058}"/>
                </a:ext>
              </a:extLst>
            </p:cNvPr>
            <p:cNvSpPr/>
            <p:nvPr/>
          </p:nvSpPr>
          <p:spPr>
            <a:xfrm>
              <a:off x="54182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7064;p71">
              <a:extLst>
                <a:ext uri="{FF2B5EF4-FFF2-40B4-BE49-F238E27FC236}">
                  <a16:creationId xmlns:a16="http://schemas.microsoft.com/office/drawing/2014/main" id="{7C675E38-5AB0-4E4D-8B6D-2D49F687229D}"/>
                </a:ext>
              </a:extLst>
            </p:cNvPr>
            <p:cNvSpPr/>
            <p:nvPr/>
          </p:nvSpPr>
          <p:spPr>
            <a:xfrm>
              <a:off x="54182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7065;p71">
              <a:extLst>
                <a:ext uri="{FF2B5EF4-FFF2-40B4-BE49-F238E27FC236}">
                  <a16:creationId xmlns:a16="http://schemas.microsoft.com/office/drawing/2014/main" id="{8140F8E2-9D64-4B4E-A05F-5B8992604495}"/>
                </a:ext>
              </a:extLst>
            </p:cNvPr>
            <p:cNvSpPr/>
            <p:nvPr/>
          </p:nvSpPr>
          <p:spPr>
            <a:xfrm>
              <a:off x="54182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7066;p71">
              <a:extLst>
                <a:ext uri="{FF2B5EF4-FFF2-40B4-BE49-F238E27FC236}">
                  <a16:creationId xmlns:a16="http://schemas.microsoft.com/office/drawing/2014/main" id="{0D9467DE-E33A-4A33-8F8C-2ABACBFD3CE9}"/>
                </a:ext>
              </a:extLst>
            </p:cNvPr>
            <p:cNvSpPr/>
            <p:nvPr/>
          </p:nvSpPr>
          <p:spPr>
            <a:xfrm>
              <a:off x="54182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7067;p71">
              <a:extLst>
                <a:ext uri="{FF2B5EF4-FFF2-40B4-BE49-F238E27FC236}">
                  <a16:creationId xmlns:a16="http://schemas.microsoft.com/office/drawing/2014/main" id="{3653CDB5-6F37-4093-A964-C2D60EF16418}"/>
                </a:ext>
              </a:extLst>
            </p:cNvPr>
            <p:cNvSpPr/>
            <p:nvPr/>
          </p:nvSpPr>
          <p:spPr>
            <a:xfrm>
              <a:off x="54182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7068;p71">
              <a:extLst>
                <a:ext uri="{FF2B5EF4-FFF2-40B4-BE49-F238E27FC236}">
                  <a16:creationId xmlns:a16="http://schemas.microsoft.com/office/drawing/2014/main" id="{D8534A47-C01A-4861-95A0-20464D4A4FE0}"/>
                </a:ext>
              </a:extLst>
            </p:cNvPr>
            <p:cNvSpPr/>
            <p:nvPr/>
          </p:nvSpPr>
          <p:spPr>
            <a:xfrm>
              <a:off x="541820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7069;p71">
              <a:extLst>
                <a:ext uri="{FF2B5EF4-FFF2-40B4-BE49-F238E27FC236}">
                  <a16:creationId xmlns:a16="http://schemas.microsoft.com/office/drawing/2014/main" id="{19B9FC58-0EA4-45D9-ACBF-FB4F4947D628}"/>
                </a:ext>
              </a:extLst>
            </p:cNvPr>
            <p:cNvSpPr/>
            <p:nvPr/>
          </p:nvSpPr>
          <p:spPr>
            <a:xfrm>
              <a:off x="54182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7070;p71">
              <a:extLst>
                <a:ext uri="{FF2B5EF4-FFF2-40B4-BE49-F238E27FC236}">
                  <a16:creationId xmlns:a16="http://schemas.microsoft.com/office/drawing/2014/main" id="{3B2AA02C-9E7A-48D9-9137-5F57967D9E91}"/>
                </a:ext>
              </a:extLst>
            </p:cNvPr>
            <p:cNvSpPr/>
            <p:nvPr/>
          </p:nvSpPr>
          <p:spPr>
            <a:xfrm>
              <a:off x="54182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7071;p71">
              <a:extLst>
                <a:ext uri="{FF2B5EF4-FFF2-40B4-BE49-F238E27FC236}">
                  <a16:creationId xmlns:a16="http://schemas.microsoft.com/office/drawing/2014/main" id="{B212301E-0E5B-4C37-842D-0568220892F1}"/>
                </a:ext>
              </a:extLst>
            </p:cNvPr>
            <p:cNvSpPr/>
            <p:nvPr/>
          </p:nvSpPr>
          <p:spPr>
            <a:xfrm>
              <a:off x="54182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7072;p71">
              <a:extLst>
                <a:ext uri="{FF2B5EF4-FFF2-40B4-BE49-F238E27FC236}">
                  <a16:creationId xmlns:a16="http://schemas.microsoft.com/office/drawing/2014/main" id="{D5471C52-9290-4047-BBA6-1B01C65B95D3}"/>
                </a:ext>
              </a:extLst>
            </p:cNvPr>
            <p:cNvSpPr/>
            <p:nvPr/>
          </p:nvSpPr>
          <p:spPr>
            <a:xfrm>
              <a:off x="54182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7073;p71">
              <a:extLst>
                <a:ext uri="{FF2B5EF4-FFF2-40B4-BE49-F238E27FC236}">
                  <a16:creationId xmlns:a16="http://schemas.microsoft.com/office/drawing/2014/main" id="{6B6B3FC3-553C-4C5B-B9C4-3ABD3836A603}"/>
                </a:ext>
              </a:extLst>
            </p:cNvPr>
            <p:cNvSpPr/>
            <p:nvPr/>
          </p:nvSpPr>
          <p:spPr>
            <a:xfrm>
              <a:off x="541820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7074;p71">
              <a:extLst>
                <a:ext uri="{FF2B5EF4-FFF2-40B4-BE49-F238E27FC236}">
                  <a16:creationId xmlns:a16="http://schemas.microsoft.com/office/drawing/2014/main" id="{C1275D7F-B34F-454E-91DC-30C5CC79C345}"/>
                </a:ext>
              </a:extLst>
            </p:cNvPr>
            <p:cNvSpPr/>
            <p:nvPr/>
          </p:nvSpPr>
          <p:spPr>
            <a:xfrm>
              <a:off x="54182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7075;p71">
              <a:extLst>
                <a:ext uri="{FF2B5EF4-FFF2-40B4-BE49-F238E27FC236}">
                  <a16:creationId xmlns:a16="http://schemas.microsoft.com/office/drawing/2014/main" id="{FF9E478E-4602-496F-B79E-806B06D185ED}"/>
                </a:ext>
              </a:extLst>
            </p:cNvPr>
            <p:cNvSpPr/>
            <p:nvPr/>
          </p:nvSpPr>
          <p:spPr>
            <a:xfrm>
              <a:off x="541820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7076;p71">
              <a:extLst>
                <a:ext uri="{FF2B5EF4-FFF2-40B4-BE49-F238E27FC236}">
                  <a16:creationId xmlns:a16="http://schemas.microsoft.com/office/drawing/2014/main" id="{9F20BAA8-D939-414E-8F49-A57EAD9BA54E}"/>
                </a:ext>
              </a:extLst>
            </p:cNvPr>
            <p:cNvSpPr/>
            <p:nvPr/>
          </p:nvSpPr>
          <p:spPr>
            <a:xfrm>
              <a:off x="541820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7077;p71">
              <a:extLst>
                <a:ext uri="{FF2B5EF4-FFF2-40B4-BE49-F238E27FC236}">
                  <a16:creationId xmlns:a16="http://schemas.microsoft.com/office/drawing/2014/main" id="{BBC528A1-859B-42A8-BEB1-97FB729B1B7A}"/>
                </a:ext>
              </a:extLst>
            </p:cNvPr>
            <p:cNvSpPr/>
            <p:nvPr/>
          </p:nvSpPr>
          <p:spPr>
            <a:xfrm>
              <a:off x="541820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7078;p71">
              <a:extLst>
                <a:ext uri="{FF2B5EF4-FFF2-40B4-BE49-F238E27FC236}">
                  <a16:creationId xmlns:a16="http://schemas.microsoft.com/office/drawing/2014/main" id="{4166FBEF-C06D-4CA1-AF40-20187198FC4B}"/>
                </a:ext>
              </a:extLst>
            </p:cNvPr>
            <p:cNvSpPr/>
            <p:nvPr/>
          </p:nvSpPr>
          <p:spPr>
            <a:xfrm>
              <a:off x="541820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7079;p71">
              <a:extLst>
                <a:ext uri="{FF2B5EF4-FFF2-40B4-BE49-F238E27FC236}">
                  <a16:creationId xmlns:a16="http://schemas.microsoft.com/office/drawing/2014/main" id="{1707720D-35AE-4D01-AB26-D1619B415F79}"/>
                </a:ext>
              </a:extLst>
            </p:cNvPr>
            <p:cNvSpPr/>
            <p:nvPr/>
          </p:nvSpPr>
          <p:spPr>
            <a:xfrm>
              <a:off x="549440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7080;p71">
              <a:extLst>
                <a:ext uri="{FF2B5EF4-FFF2-40B4-BE49-F238E27FC236}">
                  <a16:creationId xmlns:a16="http://schemas.microsoft.com/office/drawing/2014/main" id="{14FD1FE4-1D94-4313-AB0F-91E25E0E2FF0}"/>
                </a:ext>
              </a:extLst>
            </p:cNvPr>
            <p:cNvSpPr/>
            <p:nvPr/>
          </p:nvSpPr>
          <p:spPr>
            <a:xfrm>
              <a:off x="54944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7081;p71">
              <a:extLst>
                <a:ext uri="{FF2B5EF4-FFF2-40B4-BE49-F238E27FC236}">
                  <a16:creationId xmlns:a16="http://schemas.microsoft.com/office/drawing/2014/main" id="{C8C64285-8978-4AE2-8483-1B8CACB657F0}"/>
                </a:ext>
              </a:extLst>
            </p:cNvPr>
            <p:cNvSpPr/>
            <p:nvPr/>
          </p:nvSpPr>
          <p:spPr>
            <a:xfrm>
              <a:off x="54944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7082;p71">
              <a:extLst>
                <a:ext uri="{FF2B5EF4-FFF2-40B4-BE49-F238E27FC236}">
                  <a16:creationId xmlns:a16="http://schemas.microsoft.com/office/drawing/2014/main" id="{D4449788-771A-4968-93DA-E8E0526545A6}"/>
                </a:ext>
              </a:extLst>
            </p:cNvPr>
            <p:cNvSpPr/>
            <p:nvPr/>
          </p:nvSpPr>
          <p:spPr>
            <a:xfrm>
              <a:off x="54944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7083;p71">
              <a:extLst>
                <a:ext uri="{FF2B5EF4-FFF2-40B4-BE49-F238E27FC236}">
                  <a16:creationId xmlns:a16="http://schemas.microsoft.com/office/drawing/2014/main" id="{669B4FF1-BB6A-4072-AAA6-3B33ECCAE09A}"/>
                </a:ext>
              </a:extLst>
            </p:cNvPr>
            <p:cNvSpPr/>
            <p:nvPr/>
          </p:nvSpPr>
          <p:spPr>
            <a:xfrm>
              <a:off x="54944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7084;p71">
              <a:extLst>
                <a:ext uri="{FF2B5EF4-FFF2-40B4-BE49-F238E27FC236}">
                  <a16:creationId xmlns:a16="http://schemas.microsoft.com/office/drawing/2014/main" id="{D23A4806-16E3-429C-A842-5F5419479E74}"/>
                </a:ext>
              </a:extLst>
            </p:cNvPr>
            <p:cNvSpPr/>
            <p:nvPr/>
          </p:nvSpPr>
          <p:spPr>
            <a:xfrm>
              <a:off x="63323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7085;p71">
              <a:extLst>
                <a:ext uri="{FF2B5EF4-FFF2-40B4-BE49-F238E27FC236}">
                  <a16:creationId xmlns:a16="http://schemas.microsoft.com/office/drawing/2014/main" id="{0DF903E0-20EE-4EB5-880C-1BED53ECBD58}"/>
                </a:ext>
              </a:extLst>
            </p:cNvPr>
            <p:cNvSpPr/>
            <p:nvPr/>
          </p:nvSpPr>
          <p:spPr>
            <a:xfrm>
              <a:off x="63323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7086;p71">
              <a:extLst>
                <a:ext uri="{FF2B5EF4-FFF2-40B4-BE49-F238E27FC236}">
                  <a16:creationId xmlns:a16="http://schemas.microsoft.com/office/drawing/2014/main" id="{83B7C9F4-87DE-4719-AA91-97E9BB656180}"/>
                </a:ext>
              </a:extLst>
            </p:cNvPr>
            <p:cNvSpPr/>
            <p:nvPr/>
          </p:nvSpPr>
          <p:spPr>
            <a:xfrm>
              <a:off x="64083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7087;p71">
              <a:extLst>
                <a:ext uri="{FF2B5EF4-FFF2-40B4-BE49-F238E27FC236}">
                  <a16:creationId xmlns:a16="http://schemas.microsoft.com/office/drawing/2014/main" id="{A00B3D89-A581-4A96-BD20-C0BD1325DC01}"/>
                </a:ext>
              </a:extLst>
            </p:cNvPr>
            <p:cNvSpPr/>
            <p:nvPr/>
          </p:nvSpPr>
          <p:spPr>
            <a:xfrm>
              <a:off x="640835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7088;p71">
              <a:extLst>
                <a:ext uri="{FF2B5EF4-FFF2-40B4-BE49-F238E27FC236}">
                  <a16:creationId xmlns:a16="http://schemas.microsoft.com/office/drawing/2014/main" id="{938E7481-9222-4F09-969A-2C1E7C43190B}"/>
                </a:ext>
              </a:extLst>
            </p:cNvPr>
            <p:cNvSpPr/>
            <p:nvPr/>
          </p:nvSpPr>
          <p:spPr>
            <a:xfrm>
              <a:off x="64845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7089;p71">
              <a:extLst>
                <a:ext uri="{FF2B5EF4-FFF2-40B4-BE49-F238E27FC236}">
                  <a16:creationId xmlns:a16="http://schemas.microsoft.com/office/drawing/2014/main" id="{0AD0621D-8705-470E-9379-9EDEE148D5D6}"/>
                </a:ext>
              </a:extLst>
            </p:cNvPr>
            <p:cNvSpPr/>
            <p:nvPr/>
          </p:nvSpPr>
          <p:spPr>
            <a:xfrm>
              <a:off x="64845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7090;p71">
              <a:extLst>
                <a:ext uri="{FF2B5EF4-FFF2-40B4-BE49-F238E27FC236}">
                  <a16:creationId xmlns:a16="http://schemas.microsoft.com/office/drawing/2014/main" id="{92B8D19F-9278-4E6A-AD6E-3741C7890D1F}"/>
                </a:ext>
              </a:extLst>
            </p:cNvPr>
            <p:cNvSpPr/>
            <p:nvPr/>
          </p:nvSpPr>
          <p:spPr>
            <a:xfrm>
              <a:off x="64845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7091;p71">
              <a:extLst>
                <a:ext uri="{FF2B5EF4-FFF2-40B4-BE49-F238E27FC236}">
                  <a16:creationId xmlns:a16="http://schemas.microsoft.com/office/drawing/2014/main" id="{10C65A1B-D414-41CA-B776-AE86B09C647B}"/>
                </a:ext>
              </a:extLst>
            </p:cNvPr>
            <p:cNvSpPr/>
            <p:nvPr/>
          </p:nvSpPr>
          <p:spPr>
            <a:xfrm>
              <a:off x="65608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7092;p71">
              <a:extLst>
                <a:ext uri="{FF2B5EF4-FFF2-40B4-BE49-F238E27FC236}">
                  <a16:creationId xmlns:a16="http://schemas.microsoft.com/office/drawing/2014/main" id="{3DD6B65C-14EC-4CE6-B9CA-530F9F2C1AAC}"/>
                </a:ext>
              </a:extLst>
            </p:cNvPr>
            <p:cNvSpPr/>
            <p:nvPr/>
          </p:nvSpPr>
          <p:spPr>
            <a:xfrm>
              <a:off x="65608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7093;p71">
              <a:extLst>
                <a:ext uri="{FF2B5EF4-FFF2-40B4-BE49-F238E27FC236}">
                  <a16:creationId xmlns:a16="http://schemas.microsoft.com/office/drawing/2014/main" id="{6BFDCAAA-36D9-420F-95FC-1ED7194C1B69}"/>
                </a:ext>
              </a:extLst>
            </p:cNvPr>
            <p:cNvSpPr/>
            <p:nvPr/>
          </p:nvSpPr>
          <p:spPr>
            <a:xfrm>
              <a:off x="66370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7094;p71">
              <a:extLst>
                <a:ext uri="{FF2B5EF4-FFF2-40B4-BE49-F238E27FC236}">
                  <a16:creationId xmlns:a16="http://schemas.microsoft.com/office/drawing/2014/main" id="{FE57840A-D961-4031-9EDC-C876AA2D9216}"/>
                </a:ext>
              </a:extLst>
            </p:cNvPr>
            <p:cNvSpPr/>
            <p:nvPr/>
          </p:nvSpPr>
          <p:spPr>
            <a:xfrm>
              <a:off x="70940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7095;p71">
              <a:extLst>
                <a:ext uri="{FF2B5EF4-FFF2-40B4-BE49-F238E27FC236}">
                  <a16:creationId xmlns:a16="http://schemas.microsoft.com/office/drawing/2014/main" id="{5204AC12-2EE0-4696-BC3E-403179C00045}"/>
                </a:ext>
              </a:extLst>
            </p:cNvPr>
            <p:cNvSpPr/>
            <p:nvPr/>
          </p:nvSpPr>
          <p:spPr>
            <a:xfrm>
              <a:off x="67132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7096;p71">
              <a:extLst>
                <a:ext uri="{FF2B5EF4-FFF2-40B4-BE49-F238E27FC236}">
                  <a16:creationId xmlns:a16="http://schemas.microsoft.com/office/drawing/2014/main" id="{75F1338B-252F-44AB-BEB5-96A1CECE864C}"/>
                </a:ext>
              </a:extLst>
            </p:cNvPr>
            <p:cNvSpPr/>
            <p:nvPr/>
          </p:nvSpPr>
          <p:spPr>
            <a:xfrm>
              <a:off x="678922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7097;p71">
              <a:extLst>
                <a:ext uri="{FF2B5EF4-FFF2-40B4-BE49-F238E27FC236}">
                  <a16:creationId xmlns:a16="http://schemas.microsoft.com/office/drawing/2014/main" id="{69D5C06E-2FD2-40D6-884A-C027C18C9499}"/>
                </a:ext>
              </a:extLst>
            </p:cNvPr>
            <p:cNvSpPr/>
            <p:nvPr/>
          </p:nvSpPr>
          <p:spPr>
            <a:xfrm>
              <a:off x="68656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7098;p71">
              <a:extLst>
                <a:ext uri="{FF2B5EF4-FFF2-40B4-BE49-F238E27FC236}">
                  <a16:creationId xmlns:a16="http://schemas.microsoft.com/office/drawing/2014/main" id="{83D38A96-5129-4077-B0F2-BC9F42812B73}"/>
                </a:ext>
              </a:extLst>
            </p:cNvPr>
            <p:cNvSpPr/>
            <p:nvPr/>
          </p:nvSpPr>
          <p:spPr>
            <a:xfrm>
              <a:off x="7017875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7099;p71">
              <a:extLst>
                <a:ext uri="{FF2B5EF4-FFF2-40B4-BE49-F238E27FC236}">
                  <a16:creationId xmlns:a16="http://schemas.microsoft.com/office/drawing/2014/main" id="{42194D93-6972-4AF6-8068-518283DFF25B}"/>
                </a:ext>
              </a:extLst>
            </p:cNvPr>
            <p:cNvSpPr/>
            <p:nvPr/>
          </p:nvSpPr>
          <p:spPr>
            <a:xfrm>
              <a:off x="69418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7100;p71">
              <a:extLst>
                <a:ext uri="{FF2B5EF4-FFF2-40B4-BE49-F238E27FC236}">
                  <a16:creationId xmlns:a16="http://schemas.microsoft.com/office/drawing/2014/main" id="{FB521FB3-E228-44DA-B7EE-3C999DFF4281}"/>
                </a:ext>
              </a:extLst>
            </p:cNvPr>
            <p:cNvSpPr/>
            <p:nvPr/>
          </p:nvSpPr>
          <p:spPr>
            <a:xfrm>
              <a:off x="68656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7101;p71">
              <a:extLst>
                <a:ext uri="{FF2B5EF4-FFF2-40B4-BE49-F238E27FC236}">
                  <a16:creationId xmlns:a16="http://schemas.microsoft.com/office/drawing/2014/main" id="{7FD7538C-B16B-4DAF-A4A1-C3E9530AC92B}"/>
                </a:ext>
              </a:extLst>
            </p:cNvPr>
            <p:cNvSpPr/>
            <p:nvPr/>
          </p:nvSpPr>
          <p:spPr>
            <a:xfrm>
              <a:off x="678922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7102;p71">
              <a:extLst>
                <a:ext uri="{FF2B5EF4-FFF2-40B4-BE49-F238E27FC236}">
                  <a16:creationId xmlns:a16="http://schemas.microsoft.com/office/drawing/2014/main" id="{34772053-E6E4-4403-9821-7D657BBCB397}"/>
                </a:ext>
              </a:extLst>
            </p:cNvPr>
            <p:cNvSpPr/>
            <p:nvPr/>
          </p:nvSpPr>
          <p:spPr>
            <a:xfrm>
              <a:off x="67132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7103;p71">
              <a:extLst>
                <a:ext uri="{FF2B5EF4-FFF2-40B4-BE49-F238E27FC236}">
                  <a16:creationId xmlns:a16="http://schemas.microsoft.com/office/drawing/2014/main" id="{133CA778-9A13-4862-A783-F714656F3E5B}"/>
                </a:ext>
              </a:extLst>
            </p:cNvPr>
            <p:cNvSpPr/>
            <p:nvPr/>
          </p:nvSpPr>
          <p:spPr>
            <a:xfrm>
              <a:off x="66370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7104;p71">
              <a:extLst>
                <a:ext uri="{FF2B5EF4-FFF2-40B4-BE49-F238E27FC236}">
                  <a16:creationId xmlns:a16="http://schemas.microsoft.com/office/drawing/2014/main" id="{253FECD8-F5A4-4170-B8B2-7D0F75D8F22E}"/>
                </a:ext>
              </a:extLst>
            </p:cNvPr>
            <p:cNvSpPr/>
            <p:nvPr/>
          </p:nvSpPr>
          <p:spPr>
            <a:xfrm>
              <a:off x="66370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7105;p71">
              <a:extLst>
                <a:ext uri="{FF2B5EF4-FFF2-40B4-BE49-F238E27FC236}">
                  <a16:creationId xmlns:a16="http://schemas.microsoft.com/office/drawing/2014/main" id="{9D5E6FD1-225F-4985-BDF4-9D420076CEA4}"/>
                </a:ext>
              </a:extLst>
            </p:cNvPr>
            <p:cNvSpPr/>
            <p:nvPr/>
          </p:nvSpPr>
          <p:spPr>
            <a:xfrm>
              <a:off x="65608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7106;p71">
              <a:extLst>
                <a:ext uri="{FF2B5EF4-FFF2-40B4-BE49-F238E27FC236}">
                  <a16:creationId xmlns:a16="http://schemas.microsoft.com/office/drawing/2014/main" id="{A8D929E5-50ED-41B3-B476-E0DD60E274B2}"/>
                </a:ext>
              </a:extLst>
            </p:cNvPr>
            <p:cNvSpPr/>
            <p:nvPr/>
          </p:nvSpPr>
          <p:spPr>
            <a:xfrm>
              <a:off x="64845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7107;p71">
              <a:extLst>
                <a:ext uri="{FF2B5EF4-FFF2-40B4-BE49-F238E27FC236}">
                  <a16:creationId xmlns:a16="http://schemas.microsoft.com/office/drawing/2014/main" id="{26E57F65-A8C2-4D1B-8B0F-758BD9E4D85D}"/>
                </a:ext>
              </a:extLst>
            </p:cNvPr>
            <p:cNvSpPr/>
            <p:nvPr/>
          </p:nvSpPr>
          <p:spPr>
            <a:xfrm>
              <a:off x="64083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7108;p71">
              <a:extLst>
                <a:ext uri="{FF2B5EF4-FFF2-40B4-BE49-F238E27FC236}">
                  <a16:creationId xmlns:a16="http://schemas.microsoft.com/office/drawing/2014/main" id="{0D23586D-FAF9-4A67-AAD9-208D6EFCCC5E}"/>
                </a:ext>
              </a:extLst>
            </p:cNvPr>
            <p:cNvSpPr/>
            <p:nvPr/>
          </p:nvSpPr>
          <p:spPr>
            <a:xfrm>
              <a:off x="63323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7109;p71">
              <a:extLst>
                <a:ext uri="{FF2B5EF4-FFF2-40B4-BE49-F238E27FC236}">
                  <a16:creationId xmlns:a16="http://schemas.microsoft.com/office/drawing/2014/main" id="{474F04FC-C94A-4925-B386-B57C320B3946}"/>
                </a:ext>
              </a:extLst>
            </p:cNvPr>
            <p:cNvSpPr/>
            <p:nvPr/>
          </p:nvSpPr>
          <p:spPr>
            <a:xfrm>
              <a:off x="58752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7110;p71">
              <a:extLst>
                <a:ext uri="{FF2B5EF4-FFF2-40B4-BE49-F238E27FC236}">
                  <a16:creationId xmlns:a16="http://schemas.microsoft.com/office/drawing/2014/main" id="{1EEF342F-C4FF-4330-A808-D4471962DF3F}"/>
                </a:ext>
              </a:extLst>
            </p:cNvPr>
            <p:cNvSpPr/>
            <p:nvPr/>
          </p:nvSpPr>
          <p:spPr>
            <a:xfrm>
              <a:off x="58752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7111;p71">
              <a:extLst>
                <a:ext uri="{FF2B5EF4-FFF2-40B4-BE49-F238E27FC236}">
                  <a16:creationId xmlns:a16="http://schemas.microsoft.com/office/drawing/2014/main" id="{BF15A4B7-EF83-41AA-9045-74E163D5826B}"/>
                </a:ext>
              </a:extLst>
            </p:cNvPr>
            <p:cNvSpPr/>
            <p:nvPr/>
          </p:nvSpPr>
          <p:spPr>
            <a:xfrm>
              <a:off x="59514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7112;p71">
              <a:extLst>
                <a:ext uri="{FF2B5EF4-FFF2-40B4-BE49-F238E27FC236}">
                  <a16:creationId xmlns:a16="http://schemas.microsoft.com/office/drawing/2014/main" id="{3EEB9CED-84E7-4C94-9A64-37FED792FE91}"/>
                </a:ext>
              </a:extLst>
            </p:cNvPr>
            <p:cNvSpPr/>
            <p:nvPr/>
          </p:nvSpPr>
          <p:spPr>
            <a:xfrm>
              <a:off x="59514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7113;p71">
              <a:extLst>
                <a:ext uri="{FF2B5EF4-FFF2-40B4-BE49-F238E27FC236}">
                  <a16:creationId xmlns:a16="http://schemas.microsoft.com/office/drawing/2014/main" id="{04C45678-58D5-47F5-B0DC-941514213464}"/>
                </a:ext>
              </a:extLst>
            </p:cNvPr>
            <p:cNvSpPr/>
            <p:nvPr/>
          </p:nvSpPr>
          <p:spPr>
            <a:xfrm>
              <a:off x="59514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7114;p71">
              <a:extLst>
                <a:ext uri="{FF2B5EF4-FFF2-40B4-BE49-F238E27FC236}">
                  <a16:creationId xmlns:a16="http://schemas.microsoft.com/office/drawing/2014/main" id="{569C03B9-24DC-40CD-B9C2-7423F7842E95}"/>
                </a:ext>
              </a:extLst>
            </p:cNvPr>
            <p:cNvSpPr/>
            <p:nvPr/>
          </p:nvSpPr>
          <p:spPr>
            <a:xfrm>
              <a:off x="59514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7115;p71">
              <a:extLst>
                <a:ext uri="{FF2B5EF4-FFF2-40B4-BE49-F238E27FC236}">
                  <a16:creationId xmlns:a16="http://schemas.microsoft.com/office/drawing/2014/main" id="{FB111B8D-60CB-4002-93FC-CE7CF2ED2419}"/>
                </a:ext>
              </a:extLst>
            </p:cNvPr>
            <p:cNvSpPr/>
            <p:nvPr/>
          </p:nvSpPr>
          <p:spPr>
            <a:xfrm>
              <a:off x="59514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7116;p71">
              <a:extLst>
                <a:ext uri="{FF2B5EF4-FFF2-40B4-BE49-F238E27FC236}">
                  <a16:creationId xmlns:a16="http://schemas.microsoft.com/office/drawing/2014/main" id="{1FB4412D-D147-46C3-AD30-9C872BC43DD9}"/>
                </a:ext>
              </a:extLst>
            </p:cNvPr>
            <p:cNvSpPr/>
            <p:nvPr/>
          </p:nvSpPr>
          <p:spPr>
            <a:xfrm>
              <a:off x="59514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7117;p71">
              <a:extLst>
                <a:ext uri="{FF2B5EF4-FFF2-40B4-BE49-F238E27FC236}">
                  <a16:creationId xmlns:a16="http://schemas.microsoft.com/office/drawing/2014/main" id="{2E806F69-E7A7-4E92-9347-8232FF65D6E6}"/>
                </a:ext>
              </a:extLst>
            </p:cNvPr>
            <p:cNvSpPr/>
            <p:nvPr/>
          </p:nvSpPr>
          <p:spPr>
            <a:xfrm>
              <a:off x="595147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7118;p71">
              <a:extLst>
                <a:ext uri="{FF2B5EF4-FFF2-40B4-BE49-F238E27FC236}">
                  <a16:creationId xmlns:a16="http://schemas.microsoft.com/office/drawing/2014/main" id="{4929B349-16C4-4481-A941-E6470675B9F3}"/>
                </a:ext>
              </a:extLst>
            </p:cNvPr>
            <p:cNvSpPr/>
            <p:nvPr/>
          </p:nvSpPr>
          <p:spPr>
            <a:xfrm>
              <a:off x="59514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7119;p71">
              <a:extLst>
                <a:ext uri="{FF2B5EF4-FFF2-40B4-BE49-F238E27FC236}">
                  <a16:creationId xmlns:a16="http://schemas.microsoft.com/office/drawing/2014/main" id="{01618CFD-22DB-4BBE-A8FF-006B18F5A63F}"/>
                </a:ext>
              </a:extLst>
            </p:cNvPr>
            <p:cNvSpPr/>
            <p:nvPr/>
          </p:nvSpPr>
          <p:spPr>
            <a:xfrm>
              <a:off x="59514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7120;p71">
              <a:extLst>
                <a:ext uri="{FF2B5EF4-FFF2-40B4-BE49-F238E27FC236}">
                  <a16:creationId xmlns:a16="http://schemas.microsoft.com/office/drawing/2014/main" id="{B5A38A58-5AAD-4D09-9EB4-5526F06E57D5}"/>
                </a:ext>
              </a:extLst>
            </p:cNvPr>
            <p:cNvSpPr/>
            <p:nvPr/>
          </p:nvSpPr>
          <p:spPr>
            <a:xfrm>
              <a:off x="60275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7121;p71">
              <a:extLst>
                <a:ext uri="{FF2B5EF4-FFF2-40B4-BE49-F238E27FC236}">
                  <a16:creationId xmlns:a16="http://schemas.microsoft.com/office/drawing/2014/main" id="{6D7DBA3E-F1BA-4EC8-BF1B-42C5890CEBA1}"/>
                </a:ext>
              </a:extLst>
            </p:cNvPr>
            <p:cNvSpPr/>
            <p:nvPr/>
          </p:nvSpPr>
          <p:spPr>
            <a:xfrm>
              <a:off x="60275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7122;p71">
              <a:extLst>
                <a:ext uri="{FF2B5EF4-FFF2-40B4-BE49-F238E27FC236}">
                  <a16:creationId xmlns:a16="http://schemas.microsoft.com/office/drawing/2014/main" id="{68015EFC-0881-4A0A-8F3D-C4CE049E6A72}"/>
                </a:ext>
              </a:extLst>
            </p:cNvPr>
            <p:cNvSpPr/>
            <p:nvPr/>
          </p:nvSpPr>
          <p:spPr>
            <a:xfrm>
              <a:off x="60275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7123;p71">
              <a:extLst>
                <a:ext uri="{FF2B5EF4-FFF2-40B4-BE49-F238E27FC236}">
                  <a16:creationId xmlns:a16="http://schemas.microsoft.com/office/drawing/2014/main" id="{7BB603E4-9F98-45A8-AC9B-967D43219BBE}"/>
                </a:ext>
              </a:extLst>
            </p:cNvPr>
            <p:cNvSpPr/>
            <p:nvPr/>
          </p:nvSpPr>
          <p:spPr>
            <a:xfrm>
              <a:off x="60275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7124;p71">
              <a:extLst>
                <a:ext uri="{FF2B5EF4-FFF2-40B4-BE49-F238E27FC236}">
                  <a16:creationId xmlns:a16="http://schemas.microsoft.com/office/drawing/2014/main" id="{220B6809-DD35-4CCE-A0A8-E0E0EFDE5A54}"/>
                </a:ext>
              </a:extLst>
            </p:cNvPr>
            <p:cNvSpPr/>
            <p:nvPr/>
          </p:nvSpPr>
          <p:spPr>
            <a:xfrm>
              <a:off x="60275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7125;p71">
              <a:extLst>
                <a:ext uri="{FF2B5EF4-FFF2-40B4-BE49-F238E27FC236}">
                  <a16:creationId xmlns:a16="http://schemas.microsoft.com/office/drawing/2014/main" id="{99C9B1BA-C726-450E-9382-D21C70850A59}"/>
                </a:ext>
              </a:extLst>
            </p:cNvPr>
            <p:cNvSpPr/>
            <p:nvPr/>
          </p:nvSpPr>
          <p:spPr>
            <a:xfrm>
              <a:off x="60275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7126;p71">
              <a:extLst>
                <a:ext uri="{FF2B5EF4-FFF2-40B4-BE49-F238E27FC236}">
                  <a16:creationId xmlns:a16="http://schemas.microsoft.com/office/drawing/2014/main" id="{9299FB3D-1828-40B6-8DE8-95E460289931}"/>
                </a:ext>
              </a:extLst>
            </p:cNvPr>
            <p:cNvSpPr/>
            <p:nvPr/>
          </p:nvSpPr>
          <p:spPr>
            <a:xfrm>
              <a:off x="6027500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7127;p71">
              <a:extLst>
                <a:ext uri="{FF2B5EF4-FFF2-40B4-BE49-F238E27FC236}">
                  <a16:creationId xmlns:a16="http://schemas.microsoft.com/office/drawing/2014/main" id="{5060BE1B-6964-4BEC-9CF8-64B3F0067E19}"/>
                </a:ext>
              </a:extLst>
            </p:cNvPr>
            <p:cNvSpPr/>
            <p:nvPr/>
          </p:nvSpPr>
          <p:spPr>
            <a:xfrm>
              <a:off x="60275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9" y="481"/>
                    <a:pt x="0" y="1074"/>
                  </a:cubicBezTo>
                  <a:cubicBezTo>
                    <a:pt x="0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7128;p71">
              <a:extLst>
                <a:ext uri="{FF2B5EF4-FFF2-40B4-BE49-F238E27FC236}">
                  <a16:creationId xmlns:a16="http://schemas.microsoft.com/office/drawing/2014/main" id="{FE142ABC-5E51-42B4-8775-1279BECB5BD7}"/>
                </a:ext>
              </a:extLst>
            </p:cNvPr>
            <p:cNvSpPr/>
            <p:nvPr/>
          </p:nvSpPr>
          <p:spPr>
            <a:xfrm>
              <a:off x="61037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7129;p71">
              <a:extLst>
                <a:ext uri="{FF2B5EF4-FFF2-40B4-BE49-F238E27FC236}">
                  <a16:creationId xmlns:a16="http://schemas.microsoft.com/office/drawing/2014/main" id="{4D1CA0EA-EF74-4870-8EE5-FF57C0BE4090}"/>
                </a:ext>
              </a:extLst>
            </p:cNvPr>
            <p:cNvSpPr/>
            <p:nvPr/>
          </p:nvSpPr>
          <p:spPr>
            <a:xfrm>
              <a:off x="61037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7130;p71">
              <a:extLst>
                <a:ext uri="{FF2B5EF4-FFF2-40B4-BE49-F238E27FC236}">
                  <a16:creationId xmlns:a16="http://schemas.microsoft.com/office/drawing/2014/main" id="{489E5ADF-E08B-41EB-8DE9-AC0B49119B6A}"/>
                </a:ext>
              </a:extLst>
            </p:cNvPr>
            <p:cNvSpPr/>
            <p:nvPr/>
          </p:nvSpPr>
          <p:spPr>
            <a:xfrm>
              <a:off x="61037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7131;p71">
              <a:extLst>
                <a:ext uri="{FF2B5EF4-FFF2-40B4-BE49-F238E27FC236}">
                  <a16:creationId xmlns:a16="http://schemas.microsoft.com/office/drawing/2014/main" id="{DA6F1D97-6067-450D-A417-6786CC492956}"/>
                </a:ext>
              </a:extLst>
            </p:cNvPr>
            <p:cNvSpPr/>
            <p:nvPr/>
          </p:nvSpPr>
          <p:spPr>
            <a:xfrm>
              <a:off x="61037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7132;p71">
              <a:extLst>
                <a:ext uri="{FF2B5EF4-FFF2-40B4-BE49-F238E27FC236}">
                  <a16:creationId xmlns:a16="http://schemas.microsoft.com/office/drawing/2014/main" id="{4DFFF5A9-B5AA-4687-9238-F04EED7E4B2B}"/>
                </a:ext>
              </a:extLst>
            </p:cNvPr>
            <p:cNvSpPr/>
            <p:nvPr/>
          </p:nvSpPr>
          <p:spPr>
            <a:xfrm>
              <a:off x="61037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7133;p71">
              <a:extLst>
                <a:ext uri="{FF2B5EF4-FFF2-40B4-BE49-F238E27FC236}">
                  <a16:creationId xmlns:a16="http://schemas.microsoft.com/office/drawing/2014/main" id="{8976DDF7-1096-4C0D-8B01-B63AF7855B03}"/>
                </a:ext>
              </a:extLst>
            </p:cNvPr>
            <p:cNvSpPr/>
            <p:nvPr/>
          </p:nvSpPr>
          <p:spPr>
            <a:xfrm>
              <a:off x="61037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7134;p71">
              <a:extLst>
                <a:ext uri="{FF2B5EF4-FFF2-40B4-BE49-F238E27FC236}">
                  <a16:creationId xmlns:a16="http://schemas.microsoft.com/office/drawing/2014/main" id="{681F5B9C-C9FE-4E7A-8679-7A990916CAF1}"/>
                </a:ext>
              </a:extLst>
            </p:cNvPr>
            <p:cNvSpPr/>
            <p:nvPr/>
          </p:nvSpPr>
          <p:spPr>
            <a:xfrm>
              <a:off x="610370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7135;p71">
              <a:extLst>
                <a:ext uri="{FF2B5EF4-FFF2-40B4-BE49-F238E27FC236}">
                  <a16:creationId xmlns:a16="http://schemas.microsoft.com/office/drawing/2014/main" id="{F1BB8996-4912-4D99-B5A8-D92BB0FEC2C9}"/>
                </a:ext>
              </a:extLst>
            </p:cNvPr>
            <p:cNvSpPr/>
            <p:nvPr/>
          </p:nvSpPr>
          <p:spPr>
            <a:xfrm>
              <a:off x="61037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7136;p71">
              <a:extLst>
                <a:ext uri="{FF2B5EF4-FFF2-40B4-BE49-F238E27FC236}">
                  <a16:creationId xmlns:a16="http://schemas.microsoft.com/office/drawing/2014/main" id="{7F9B47C8-2945-41C6-83B9-54DF257E41E5}"/>
                </a:ext>
              </a:extLst>
            </p:cNvPr>
            <p:cNvSpPr/>
            <p:nvPr/>
          </p:nvSpPr>
          <p:spPr>
            <a:xfrm>
              <a:off x="61799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7137;p71">
              <a:extLst>
                <a:ext uri="{FF2B5EF4-FFF2-40B4-BE49-F238E27FC236}">
                  <a16:creationId xmlns:a16="http://schemas.microsoft.com/office/drawing/2014/main" id="{B4D40DA9-5BA6-435C-BCFD-E8CC9F3011A7}"/>
                </a:ext>
              </a:extLst>
            </p:cNvPr>
            <p:cNvSpPr/>
            <p:nvPr/>
          </p:nvSpPr>
          <p:spPr>
            <a:xfrm>
              <a:off x="61799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7138;p71">
              <a:extLst>
                <a:ext uri="{FF2B5EF4-FFF2-40B4-BE49-F238E27FC236}">
                  <a16:creationId xmlns:a16="http://schemas.microsoft.com/office/drawing/2014/main" id="{84451690-BAE1-4FBE-B7C7-AA278E825483}"/>
                </a:ext>
              </a:extLst>
            </p:cNvPr>
            <p:cNvSpPr/>
            <p:nvPr/>
          </p:nvSpPr>
          <p:spPr>
            <a:xfrm>
              <a:off x="61799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7139;p71">
              <a:extLst>
                <a:ext uri="{FF2B5EF4-FFF2-40B4-BE49-F238E27FC236}">
                  <a16:creationId xmlns:a16="http://schemas.microsoft.com/office/drawing/2014/main" id="{12AD809E-542B-4466-AFA0-162A148965C2}"/>
                </a:ext>
              </a:extLst>
            </p:cNvPr>
            <p:cNvSpPr/>
            <p:nvPr/>
          </p:nvSpPr>
          <p:spPr>
            <a:xfrm>
              <a:off x="62561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7140;p71">
              <a:extLst>
                <a:ext uri="{FF2B5EF4-FFF2-40B4-BE49-F238E27FC236}">
                  <a16:creationId xmlns:a16="http://schemas.microsoft.com/office/drawing/2014/main" id="{EF66B603-23B3-40C1-B11D-F2E799276324}"/>
                </a:ext>
              </a:extLst>
            </p:cNvPr>
            <p:cNvSpPr/>
            <p:nvPr/>
          </p:nvSpPr>
          <p:spPr>
            <a:xfrm>
              <a:off x="62561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7141;p71">
              <a:extLst>
                <a:ext uri="{FF2B5EF4-FFF2-40B4-BE49-F238E27FC236}">
                  <a16:creationId xmlns:a16="http://schemas.microsoft.com/office/drawing/2014/main" id="{41838B53-A47D-40AE-A5E3-8D70B6F67DDA}"/>
                </a:ext>
              </a:extLst>
            </p:cNvPr>
            <p:cNvSpPr/>
            <p:nvPr/>
          </p:nvSpPr>
          <p:spPr>
            <a:xfrm>
              <a:off x="62561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7142;p71">
              <a:extLst>
                <a:ext uri="{FF2B5EF4-FFF2-40B4-BE49-F238E27FC236}">
                  <a16:creationId xmlns:a16="http://schemas.microsoft.com/office/drawing/2014/main" id="{5E58B24C-C4EF-4619-9B49-1EFA1F6457A0}"/>
                </a:ext>
              </a:extLst>
            </p:cNvPr>
            <p:cNvSpPr/>
            <p:nvPr/>
          </p:nvSpPr>
          <p:spPr>
            <a:xfrm>
              <a:off x="62561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7143;p71">
              <a:extLst>
                <a:ext uri="{FF2B5EF4-FFF2-40B4-BE49-F238E27FC236}">
                  <a16:creationId xmlns:a16="http://schemas.microsoft.com/office/drawing/2014/main" id="{E740655E-07C9-452A-9BE1-389741238244}"/>
                </a:ext>
              </a:extLst>
            </p:cNvPr>
            <p:cNvSpPr/>
            <p:nvPr/>
          </p:nvSpPr>
          <p:spPr>
            <a:xfrm>
              <a:off x="61799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7144;p71">
              <a:extLst>
                <a:ext uri="{FF2B5EF4-FFF2-40B4-BE49-F238E27FC236}">
                  <a16:creationId xmlns:a16="http://schemas.microsoft.com/office/drawing/2014/main" id="{DD45115F-D6EB-448A-843E-D030F77D64CA}"/>
                </a:ext>
              </a:extLst>
            </p:cNvPr>
            <p:cNvSpPr/>
            <p:nvPr/>
          </p:nvSpPr>
          <p:spPr>
            <a:xfrm>
              <a:off x="61799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7145;p71">
              <a:extLst>
                <a:ext uri="{FF2B5EF4-FFF2-40B4-BE49-F238E27FC236}">
                  <a16:creationId xmlns:a16="http://schemas.microsoft.com/office/drawing/2014/main" id="{597B9C17-C417-456A-814A-1283CB1D4570}"/>
                </a:ext>
              </a:extLst>
            </p:cNvPr>
            <p:cNvSpPr/>
            <p:nvPr/>
          </p:nvSpPr>
          <p:spPr>
            <a:xfrm>
              <a:off x="61799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7146;p71">
              <a:extLst>
                <a:ext uri="{FF2B5EF4-FFF2-40B4-BE49-F238E27FC236}">
                  <a16:creationId xmlns:a16="http://schemas.microsoft.com/office/drawing/2014/main" id="{49462023-B74B-48D4-B6B2-3D1244A93C9F}"/>
                </a:ext>
              </a:extLst>
            </p:cNvPr>
            <p:cNvSpPr/>
            <p:nvPr/>
          </p:nvSpPr>
          <p:spPr>
            <a:xfrm>
              <a:off x="61799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7147;p71">
              <a:extLst>
                <a:ext uri="{FF2B5EF4-FFF2-40B4-BE49-F238E27FC236}">
                  <a16:creationId xmlns:a16="http://schemas.microsoft.com/office/drawing/2014/main" id="{DE6A8993-E61A-402F-B02C-8CF22C354F29}"/>
                </a:ext>
              </a:extLst>
            </p:cNvPr>
            <p:cNvSpPr/>
            <p:nvPr/>
          </p:nvSpPr>
          <p:spPr>
            <a:xfrm>
              <a:off x="61799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7148;p71">
              <a:extLst>
                <a:ext uri="{FF2B5EF4-FFF2-40B4-BE49-F238E27FC236}">
                  <a16:creationId xmlns:a16="http://schemas.microsoft.com/office/drawing/2014/main" id="{82AEACCB-88C3-4077-8F0B-8588BAC89AE7}"/>
                </a:ext>
              </a:extLst>
            </p:cNvPr>
            <p:cNvSpPr/>
            <p:nvPr/>
          </p:nvSpPr>
          <p:spPr>
            <a:xfrm>
              <a:off x="61799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7149;p71">
              <a:extLst>
                <a:ext uri="{FF2B5EF4-FFF2-40B4-BE49-F238E27FC236}">
                  <a16:creationId xmlns:a16="http://schemas.microsoft.com/office/drawing/2014/main" id="{A3A8B6B1-0D8F-4F21-83C4-B430DB8E5616}"/>
                </a:ext>
              </a:extLst>
            </p:cNvPr>
            <p:cNvSpPr/>
            <p:nvPr/>
          </p:nvSpPr>
          <p:spPr>
            <a:xfrm>
              <a:off x="61037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7150;p71">
              <a:extLst>
                <a:ext uri="{FF2B5EF4-FFF2-40B4-BE49-F238E27FC236}">
                  <a16:creationId xmlns:a16="http://schemas.microsoft.com/office/drawing/2014/main" id="{4A7426D0-F563-4F46-B083-5D8FE027F1D2}"/>
                </a:ext>
              </a:extLst>
            </p:cNvPr>
            <p:cNvSpPr/>
            <p:nvPr/>
          </p:nvSpPr>
          <p:spPr>
            <a:xfrm>
              <a:off x="60275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7151;p71">
              <a:extLst>
                <a:ext uri="{FF2B5EF4-FFF2-40B4-BE49-F238E27FC236}">
                  <a16:creationId xmlns:a16="http://schemas.microsoft.com/office/drawing/2014/main" id="{98E69A4D-C2B4-434B-9D46-2208B3C1B87F}"/>
                </a:ext>
              </a:extLst>
            </p:cNvPr>
            <p:cNvSpPr/>
            <p:nvPr/>
          </p:nvSpPr>
          <p:spPr>
            <a:xfrm>
              <a:off x="60275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7152;p71">
              <a:extLst>
                <a:ext uri="{FF2B5EF4-FFF2-40B4-BE49-F238E27FC236}">
                  <a16:creationId xmlns:a16="http://schemas.microsoft.com/office/drawing/2014/main" id="{F8675190-5B06-4F81-BCC4-8E90313A011F}"/>
                </a:ext>
              </a:extLst>
            </p:cNvPr>
            <p:cNvSpPr/>
            <p:nvPr/>
          </p:nvSpPr>
          <p:spPr>
            <a:xfrm>
              <a:off x="59514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7153;p71">
              <a:extLst>
                <a:ext uri="{FF2B5EF4-FFF2-40B4-BE49-F238E27FC236}">
                  <a16:creationId xmlns:a16="http://schemas.microsoft.com/office/drawing/2014/main" id="{BE4C23ED-B07D-44D5-8F47-2E518128A891}"/>
                </a:ext>
              </a:extLst>
            </p:cNvPr>
            <p:cNvSpPr/>
            <p:nvPr/>
          </p:nvSpPr>
          <p:spPr>
            <a:xfrm>
              <a:off x="54944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7154;p71">
              <a:extLst>
                <a:ext uri="{FF2B5EF4-FFF2-40B4-BE49-F238E27FC236}">
                  <a16:creationId xmlns:a16="http://schemas.microsoft.com/office/drawing/2014/main" id="{639D1DB3-D63E-4C50-A584-3500A7060ABE}"/>
                </a:ext>
              </a:extLst>
            </p:cNvPr>
            <p:cNvSpPr/>
            <p:nvPr/>
          </p:nvSpPr>
          <p:spPr>
            <a:xfrm>
              <a:off x="54944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7155;p71">
              <a:extLst>
                <a:ext uri="{FF2B5EF4-FFF2-40B4-BE49-F238E27FC236}">
                  <a16:creationId xmlns:a16="http://schemas.microsoft.com/office/drawing/2014/main" id="{53DCECC3-7094-421E-9C85-5931FF29A9C2}"/>
                </a:ext>
              </a:extLst>
            </p:cNvPr>
            <p:cNvSpPr/>
            <p:nvPr/>
          </p:nvSpPr>
          <p:spPr>
            <a:xfrm>
              <a:off x="54944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7156;p71">
              <a:extLst>
                <a:ext uri="{FF2B5EF4-FFF2-40B4-BE49-F238E27FC236}">
                  <a16:creationId xmlns:a16="http://schemas.microsoft.com/office/drawing/2014/main" id="{284059D8-3015-403E-B9A4-8A7B5BBC6B53}"/>
                </a:ext>
              </a:extLst>
            </p:cNvPr>
            <p:cNvSpPr/>
            <p:nvPr/>
          </p:nvSpPr>
          <p:spPr>
            <a:xfrm>
              <a:off x="549440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5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7157;p71">
              <a:extLst>
                <a:ext uri="{FF2B5EF4-FFF2-40B4-BE49-F238E27FC236}">
                  <a16:creationId xmlns:a16="http://schemas.microsoft.com/office/drawing/2014/main" id="{91163177-FBBB-496D-8E8F-F62C160CEA05}"/>
                </a:ext>
              </a:extLst>
            </p:cNvPr>
            <p:cNvSpPr/>
            <p:nvPr/>
          </p:nvSpPr>
          <p:spPr>
            <a:xfrm>
              <a:off x="54944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7158;p71">
              <a:extLst>
                <a:ext uri="{FF2B5EF4-FFF2-40B4-BE49-F238E27FC236}">
                  <a16:creationId xmlns:a16="http://schemas.microsoft.com/office/drawing/2014/main" id="{2BDB21D3-ADF9-475D-9626-892F28AE411E}"/>
                </a:ext>
              </a:extLst>
            </p:cNvPr>
            <p:cNvSpPr/>
            <p:nvPr/>
          </p:nvSpPr>
          <p:spPr>
            <a:xfrm>
              <a:off x="54944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7159;p71">
              <a:extLst>
                <a:ext uri="{FF2B5EF4-FFF2-40B4-BE49-F238E27FC236}">
                  <a16:creationId xmlns:a16="http://schemas.microsoft.com/office/drawing/2014/main" id="{B6EC3164-8F97-4D91-B4F3-36EC54086D20}"/>
                </a:ext>
              </a:extLst>
            </p:cNvPr>
            <p:cNvSpPr/>
            <p:nvPr/>
          </p:nvSpPr>
          <p:spPr>
            <a:xfrm>
              <a:off x="54944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7160;p71">
              <a:extLst>
                <a:ext uri="{FF2B5EF4-FFF2-40B4-BE49-F238E27FC236}">
                  <a16:creationId xmlns:a16="http://schemas.microsoft.com/office/drawing/2014/main" id="{8EC0D215-7A2D-46DA-8818-8900825B78FF}"/>
                </a:ext>
              </a:extLst>
            </p:cNvPr>
            <p:cNvSpPr/>
            <p:nvPr/>
          </p:nvSpPr>
          <p:spPr>
            <a:xfrm>
              <a:off x="54944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7161;p71">
              <a:extLst>
                <a:ext uri="{FF2B5EF4-FFF2-40B4-BE49-F238E27FC236}">
                  <a16:creationId xmlns:a16="http://schemas.microsoft.com/office/drawing/2014/main" id="{960AB384-FAAB-4FC0-B8DA-27DCF322F181}"/>
                </a:ext>
              </a:extLst>
            </p:cNvPr>
            <p:cNvSpPr/>
            <p:nvPr/>
          </p:nvSpPr>
          <p:spPr>
            <a:xfrm>
              <a:off x="54944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7162;p71">
              <a:extLst>
                <a:ext uri="{FF2B5EF4-FFF2-40B4-BE49-F238E27FC236}">
                  <a16:creationId xmlns:a16="http://schemas.microsoft.com/office/drawing/2014/main" id="{5BEBCAA3-945F-4668-AFC4-CB58434FC4A2}"/>
                </a:ext>
              </a:extLst>
            </p:cNvPr>
            <p:cNvSpPr/>
            <p:nvPr/>
          </p:nvSpPr>
          <p:spPr>
            <a:xfrm>
              <a:off x="54944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7163;p71">
              <a:extLst>
                <a:ext uri="{FF2B5EF4-FFF2-40B4-BE49-F238E27FC236}">
                  <a16:creationId xmlns:a16="http://schemas.microsoft.com/office/drawing/2014/main" id="{C8AB831F-A653-4B33-92E4-B701D663AE05}"/>
                </a:ext>
              </a:extLst>
            </p:cNvPr>
            <p:cNvSpPr/>
            <p:nvPr/>
          </p:nvSpPr>
          <p:spPr>
            <a:xfrm>
              <a:off x="54944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7164;p71">
              <a:extLst>
                <a:ext uri="{FF2B5EF4-FFF2-40B4-BE49-F238E27FC236}">
                  <a16:creationId xmlns:a16="http://schemas.microsoft.com/office/drawing/2014/main" id="{58182EDC-2FBE-4B82-8327-B25C73A3672B}"/>
                </a:ext>
              </a:extLst>
            </p:cNvPr>
            <p:cNvSpPr/>
            <p:nvPr/>
          </p:nvSpPr>
          <p:spPr>
            <a:xfrm>
              <a:off x="54944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2" y="2137"/>
                    <a:pt x="1067" y="2137"/>
                  </a:cubicBezTo>
                  <a:cubicBezTo>
                    <a:pt x="1329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7165;p71">
              <a:extLst>
                <a:ext uri="{FF2B5EF4-FFF2-40B4-BE49-F238E27FC236}">
                  <a16:creationId xmlns:a16="http://schemas.microsoft.com/office/drawing/2014/main" id="{4A602309-53B1-4B34-AC96-A48920A16D1F}"/>
                </a:ext>
              </a:extLst>
            </p:cNvPr>
            <p:cNvSpPr/>
            <p:nvPr/>
          </p:nvSpPr>
          <p:spPr>
            <a:xfrm>
              <a:off x="54944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7166;p71">
              <a:extLst>
                <a:ext uri="{FF2B5EF4-FFF2-40B4-BE49-F238E27FC236}">
                  <a16:creationId xmlns:a16="http://schemas.microsoft.com/office/drawing/2014/main" id="{79D6A72E-DED6-455D-8AB7-D5BF4B0CA2ED}"/>
                </a:ext>
              </a:extLst>
            </p:cNvPr>
            <p:cNvSpPr/>
            <p:nvPr/>
          </p:nvSpPr>
          <p:spPr>
            <a:xfrm>
              <a:off x="54944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7167;p71">
              <a:extLst>
                <a:ext uri="{FF2B5EF4-FFF2-40B4-BE49-F238E27FC236}">
                  <a16:creationId xmlns:a16="http://schemas.microsoft.com/office/drawing/2014/main" id="{826F0FCF-2D9B-439A-94FD-1A35D47D8D97}"/>
                </a:ext>
              </a:extLst>
            </p:cNvPr>
            <p:cNvSpPr/>
            <p:nvPr/>
          </p:nvSpPr>
          <p:spPr>
            <a:xfrm>
              <a:off x="54944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7168;p71">
              <a:extLst>
                <a:ext uri="{FF2B5EF4-FFF2-40B4-BE49-F238E27FC236}">
                  <a16:creationId xmlns:a16="http://schemas.microsoft.com/office/drawing/2014/main" id="{AF797BA5-EC67-4E9E-AC3E-0270C22F0F46}"/>
                </a:ext>
              </a:extLst>
            </p:cNvPr>
            <p:cNvSpPr/>
            <p:nvPr/>
          </p:nvSpPr>
          <p:spPr>
            <a:xfrm>
              <a:off x="55706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7169;p71">
              <a:extLst>
                <a:ext uri="{FF2B5EF4-FFF2-40B4-BE49-F238E27FC236}">
                  <a16:creationId xmlns:a16="http://schemas.microsoft.com/office/drawing/2014/main" id="{0F42F540-7A07-4D93-9D4C-09E118E42642}"/>
                </a:ext>
              </a:extLst>
            </p:cNvPr>
            <p:cNvSpPr/>
            <p:nvPr/>
          </p:nvSpPr>
          <p:spPr>
            <a:xfrm>
              <a:off x="55706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7170;p71">
              <a:extLst>
                <a:ext uri="{FF2B5EF4-FFF2-40B4-BE49-F238E27FC236}">
                  <a16:creationId xmlns:a16="http://schemas.microsoft.com/office/drawing/2014/main" id="{C57E367A-7515-4F3A-837D-49C16814CD82}"/>
                </a:ext>
              </a:extLst>
            </p:cNvPr>
            <p:cNvSpPr/>
            <p:nvPr/>
          </p:nvSpPr>
          <p:spPr>
            <a:xfrm>
              <a:off x="55706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7171;p71">
              <a:extLst>
                <a:ext uri="{FF2B5EF4-FFF2-40B4-BE49-F238E27FC236}">
                  <a16:creationId xmlns:a16="http://schemas.microsoft.com/office/drawing/2014/main" id="{ED5216A7-0B86-4ABE-926E-5D97C953BF11}"/>
                </a:ext>
              </a:extLst>
            </p:cNvPr>
            <p:cNvSpPr/>
            <p:nvPr/>
          </p:nvSpPr>
          <p:spPr>
            <a:xfrm>
              <a:off x="55706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7172;p71">
              <a:extLst>
                <a:ext uri="{FF2B5EF4-FFF2-40B4-BE49-F238E27FC236}">
                  <a16:creationId xmlns:a16="http://schemas.microsoft.com/office/drawing/2014/main" id="{8A8E72FE-8B29-409E-883B-614B4BA8AF6F}"/>
                </a:ext>
              </a:extLst>
            </p:cNvPr>
            <p:cNvSpPr/>
            <p:nvPr/>
          </p:nvSpPr>
          <p:spPr>
            <a:xfrm>
              <a:off x="55706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7173;p71">
              <a:extLst>
                <a:ext uri="{FF2B5EF4-FFF2-40B4-BE49-F238E27FC236}">
                  <a16:creationId xmlns:a16="http://schemas.microsoft.com/office/drawing/2014/main" id="{C703B913-86C1-4736-9147-EC08405802AA}"/>
                </a:ext>
              </a:extLst>
            </p:cNvPr>
            <p:cNvSpPr/>
            <p:nvPr/>
          </p:nvSpPr>
          <p:spPr>
            <a:xfrm>
              <a:off x="55706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7174;p71">
              <a:extLst>
                <a:ext uri="{FF2B5EF4-FFF2-40B4-BE49-F238E27FC236}">
                  <a16:creationId xmlns:a16="http://schemas.microsoft.com/office/drawing/2014/main" id="{5EEBEAFE-D03F-4B12-92A0-148A43F7B6E8}"/>
                </a:ext>
              </a:extLst>
            </p:cNvPr>
            <p:cNvSpPr/>
            <p:nvPr/>
          </p:nvSpPr>
          <p:spPr>
            <a:xfrm>
              <a:off x="55706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7175;p71">
              <a:extLst>
                <a:ext uri="{FF2B5EF4-FFF2-40B4-BE49-F238E27FC236}">
                  <a16:creationId xmlns:a16="http://schemas.microsoft.com/office/drawing/2014/main" id="{45E6716F-B219-48DA-AA29-90E71A9056FA}"/>
                </a:ext>
              </a:extLst>
            </p:cNvPr>
            <p:cNvSpPr/>
            <p:nvPr/>
          </p:nvSpPr>
          <p:spPr>
            <a:xfrm>
              <a:off x="55706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7176;p71">
              <a:extLst>
                <a:ext uri="{FF2B5EF4-FFF2-40B4-BE49-F238E27FC236}">
                  <a16:creationId xmlns:a16="http://schemas.microsoft.com/office/drawing/2014/main" id="{A86154E9-123C-46B5-A10A-F4530A045B6D}"/>
                </a:ext>
              </a:extLst>
            </p:cNvPr>
            <p:cNvSpPr/>
            <p:nvPr/>
          </p:nvSpPr>
          <p:spPr>
            <a:xfrm>
              <a:off x="5570625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7177;p71">
              <a:extLst>
                <a:ext uri="{FF2B5EF4-FFF2-40B4-BE49-F238E27FC236}">
                  <a16:creationId xmlns:a16="http://schemas.microsoft.com/office/drawing/2014/main" id="{ACC0609F-33EA-4206-8F69-F45FA6D7DC85}"/>
                </a:ext>
              </a:extLst>
            </p:cNvPr>
            <p:cNvSpPr/>
            <p:nvPr/>
          </p:nvSpPr>
          <p:spPr>
            <a:xfrm>
              <a:off x="55706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7178;p71">
              <a:extLst>
                <a:ext uri="{FF2B5EF4-FFF2-40B4-BE49-F238E27FC236}">
                  <a16:creationId xmlns:a16="http://schemas.microsoft.com/office/drawing/2014/main" id="{AE34CC37-0052-47DD-B1B0-D9F030B883FB}"/>
                </a:ext>
              </a:extLst>
            </p:cNvPr>
            <p:cNvSpPr/>
            <p:nvPr/>
          </p:nvSpPr>
          <p:spPr>
            <a:xfrm>
              <a:off x="557062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7179;p71">
              <a:extLst>
                <a:ext uri="{FF2B5EF4-FFF2-40B4-BE49-F238E27FC236}">
                  <a16:creationId xmlns:a16="http://schemas.microsoft.com/office/drawing/2014/main" id="{CCB9B815-7EAF-4336-B4D5-7DBEEA566C5D}"/>
                </a:ext>
              </a:extLst>
            </p:cNvPr>
            <p:cNvSpPr/>
            <p:nvPr/>
          </p:nvSpPr>
          <p:spPr>
            <a:xfrm>
              <a:off x="557062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7180;p71">
              <a:extLst>
                <a:ext uri="{FF2B5EF4-FFF2-40B4-BE49-F238E27FC236}">
                  <a16:creationId xmlns:a16="http://schemas.microsoft.com/office/drawing/2014/main" id="{36365B6A-71D2-499A-BC53-E76EE158F431}"/>
                </a:ext>
              </a:extLst>
            </p:cNvPr>
            <p:cNvSpPr/>
            <p:nvPr/>
          </p:nvSpPr>
          <p:spPr>
            <a:xfrm>
              <a:off x="557062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7181;p71">
              <a:extLst>
                <a:ext uri="{FF2B5EF4-FFF2-40B4-BE49-F238E27FC236}">
                  <a16:creationId xmlns:a16="http://schemas.microsoft.com/office/drawing/2014/main" id="{348D21FC-E396-4F89-A62C-603E1A45816B}"/>
                </a:ext>
              </a:extLst>
            </p:cNvPr>
            <p:cNvSpPr/>
            <p:nvPr/>
          </p:nvSpPr>
          <p:spPr>
            <a:xfrm>
              <a:off x="5570625" y="225692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7182;p71">
              <a:extLst>
                <a:ext uri="{FF2B5EF4-FFF2-40B4-BE49-F238E27FC236}">
                  <a16:creationId xmlns:a16="http://schemas.microsoft.com/office/drawing/2014/main" id="{F37313A4-4F58-41D7-A3D8-53EF6FCE7BC8}"/>
                </a:ext>
              </a:extLst>
            </p:cNvPr>
            <p:cNvSpPr/>
            <p:nvPr/>
          </p:nvSpPr>
          <p:spPr>
            <a:xfrm>
              <a:off x="557062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7183;p71">
              <a:extLst>
                <a:ext uri="{FF2B5EF4-FFF2-40B4-BE49-F238E27FC236}">
                  <a16:creationId xmlns:a16="http://schemas.microsoft.com/office/drawing/2014/main" id="{984426E8-F564-402C-992A-318FA20F598B}"/>
                </a:ext>
              </a:extLst>
            </p:cNvPr>
            <p:cNvSpPr/>
            <p:nvPr/>
          </p:nvSpPr>
          <p:spPr>
            <a:xfrm>
              <a:off x="557062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7184;p71">
              <a:extLst>
                <a:ext uri="{FF2B5EF4-FFF2-40B4-BE49-F238E27FC236}">
                  <a16:creationId xmlns:a16="http://schemas.microsoft.com/office/drawing/2014/main" id="{CB496C03-7ABE-41A8-9427-4983CC19F107}"/>
                </a:ext>
              </a:extLst>
            </p:cNvPr>
            <p:cNvSpPr/>
            <p:nvPr/>
          </p:nvSpPr>
          <p:spPr>
            <a:xfrm>
              <a:off x="557062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7185;p71">
              <a:extLst>
                <a:ext uri="{FF2B5EF4-FFF2-40B4-BE49-F238E27FC236}">
                  <a16:creationId xmlns:a16="http://schemas.microsoft.com/office/drawing/2014/main" id="{A0A862A4-8966-413F-8B4C-F113526C1280}"/>
                </a:ext>
              </a:extLst>
            </p:cNvPr>
            <p:cNvSpPr/>
            <p:nvPr/>
          </p:nvSpPr>
          <p:spPr>
            <a:xfrm>
              <a:off x="557062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7186;p71">
              <a:extLst>
                <a:ext uri="{FF2B5EF4-FFF2-40B4-BE49-F238E27FC236}">
                  <a16:creationId xmlns:a16="http://schemas.microsoft.com/office/drawing/2014/main" id="{F10C8B6D-E982-4A18-BE7F-F50EFCA5B43C}"/>
                </a:ext>
              </a:extLst>
            </p:cNvPr>
            <p:cNvSpPr/>
            <p:nvPr/>
          </p:nvSpPr>
          <p:spPr>
            <a:xfrm>
              <a:off x="557062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7187;p71">
              <a:extLst>
                <a:ext uri="{FF2B5EF4-FFF2-40B4-BE49-F238E27FC236}">
                  <a16:creationId xmlns:a16="http://schemas.microsoft.com/office/drawing/2014/main" id="{6AFC7879-C0C0-47A2-ADB9-B9546C91512E}"/>
                </a:ext>
              </a:extLst>
            </p:cNvPr>
            <p:cNvSpPr/>
            <p:nvPr/>
          </p:nvSpPr>
          <p:spPr>
            <a:xfrm>
              <a:off x="557062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7188;p71">
              <a:extLst>
                <a:ext uri="{FF2B5EF4-FFF2-40B4-BE49-F238E27FC236}">
                  <a16:creationId xmlns:a16="http://schemas.microsoft.com/office/drawing/2014/main" id="{1D7FA6F2-B738-424B-8DF8-C9897D3EB03D}"/>
                </a:ext>
              </a:extLst>
            </p:cNvPr>
            <p:cNvSpPr/>
            <p:nvPr/>
          </p:nvSpPr>
          <p:spPr>
            <a:xfrm>
              <a:off x="557062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7189;p71">
              <a:extLst>
                <a:ext uri="{FF2B5EF4-FFF2-40B4-BE49-F238E27FC236}">
                  <a16:creationId xmlns:a16="http://schemas.microsoft.com/office/drawing/2014/main" id="{82581AB9-31FD-48DC-94FC-50CABDC16A56}"/>
                </a:ext>
              </a:extLst>
            </p:cNvPr>
            <p:cNvSpPr/>
            <p:nvPr/>
          </p:nvSpPr>
          <p:spPr>
            <a:xfrm>
              <a:off x="56468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7190;p71">
              <a:extLst>
                <a:ext uri="{FF2B5EF4-FFF2-40B4-BE49-F238E27FC236}">
                  <a16:creationId xmlns:a16="http://schemas.microsoft.com/office/drawing/2014/main" id="{DEAC17AF-8EEB-467D-8874-F73A563AE3F0}"/>
                </a:ext>
              </a:extLst>
            </p:cNvPr>
            <p:cNvSpPr/>
            <p:nvPr/>
          </p:nvSpPr>
          <p:spPr>
            <a:xfrm>
              <a:off x="56468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7191;p71">
              <a:extLst>
                <a:ext uri="{FF2B5EF4-FFF2-40B4-BE49-F238E27FC236}">
                  <a16:creationId xmlns:a16="http://schemas.microsoft.com/office/drawing/2014/main" id="{E381C123-0AE2-453E-93CA-A3C9374A7831}"/>
                </a:ext>
              </a:extLst>
            </p:cNvPr>
            <p:cNvSpPr/>
            <p:nvPr/>
          </p:nvSpPr>
          <p:spPr>
            <a:xfrm>
              <a:off x="56468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7192;p71">
              <a:extLst>
                <a:ext uri="{FF2B5EF4-FFF2-40B4-BE49-F238E27FC236}">
                  <a16:creationId xmlns:a16="http://schemas.microsoft.com/office/drawing/2014/main" id="{D17D5F2D-9FFC-4298-B633-DBD5C8D061B5}"/>
                </a:ext>
              </a:extLst>
            </p:cNvPr>
            <p:cNvSpPr/>
            <p:nvPr/>
          </p:nvSpPr>
          <p:spPr>
            <a:xfrm>
              <a:off x="56468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7193;p71">
              <a:extLst>
                <a:ext uri="{FF2B5EF4-FFF2-40B4-BE49-F238E27FC236}">
                  <a16:creationId xmlns:a16="http://schemas.microsoft.com/office/drawing/2014/main" id="{0FC23BB7-B6D5-41BA-80FC-F4721620F308}"/>
                </a:ext>
              </a:extLst>
            </p:cNvPr>
            <p:cNvSpPr/>
            <p:nvPr/>
          </p:nvSpPr>
          <p:spPr>
            <a:xfrm>
              <a:off x="56468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7194;p71">
              <a:extLst>
                <a:ext uri="{FF2B5EF4-FFF2-40B4-BE49-F238E27FC236}">
                  <a16:creationId xmlns:a16="http://schemas.microsoft.com/office/drawing/2014/main" id="{537954E1-6140-440E-AC03-571F210D6A7E}"/>
                </a:ext>
              </a:extLst>
            </p:cNvPr>
            <p:cNvSpPr/>
            <p:nvPr/>
          </p:nvSpPr>
          <p:spPr>
            <a:xfrm>
              <a:off x="56468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7195;p71">
              <a:extLst>
                <a:ext uri="{FF2B5EF4-FFF2-40B4-BE49-F238E27FC236}">
                  <a16:creationId xmlns:a16="http://schemas.microsoft.com/office/drawing/2014/main" id="{F5F17544-4DAA-43AB-835B-39EF95650D3D}"/>
                </a:ext>
              </a:extLst>
            </p:cNvPr>
            <p:cNvSpPr/>
            <p:nvPr/>
          </p:nvSpPr>
          <p:spPr>
            <a:xfrm>
              <a:off x="564682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7196;p71">
              <a:extLst>
                <a:ext uri="{FF2B5EF4-FFF2-40B4-BE49-F238E27FC236}">
                  <a16:creationId xmlns:a16="http://schemas.microsoft.com/office/drawing/2014/main" id="{AE1FC564-F0CA-4967-829D-88A024C53855}"/>
                </a:ext>
              </a:extLst>
            </p:cNvPr>
            <p:cNvSpPr/>
            <p:nvPr/>
          </p:nvSpPr>
          <p:spPr>
            <a:xfrm>
              <a:off x="56468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7197;p71">
              <a:extLst>
                <a:ext uri="{FF2B5EF4-FFF2-40B4-BE49-F238E27FC236}">
                  <a16:creationId xmlns:a16="http://schemas.microsoft.com/office/drawing/2014/main" id="{1B8367DE-787E-4746-84EB-2BAD8345B806}"/>
                </a:ext>
              </a:extLst>
            </p:cNvPr>
            <p:cNvSpPr/>
            <p:nvPr/>
          </p:nvSpPr>
          <p:spPr>
            <a:xfrm>
              <a:off x="56468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7198;p71">
              <a:extLst>
                <a:ext uri="{FF2B5EF4-FFF2-40B4-BE49-F238E27FC236}">
                  <a16:creationId xmlns:a16="http://schemas.microsoft.com/office/drawing/2014/main" id="{BB7D2356-6947-44A6-9F84-A6005E8CA6F9}"/>
                </a:ext>
              </a:extLst>
            </p:cNvPr>
            <p:cNvSpPr/>
            <p:nvPr/>
          </p:nvSpPr>
          <p:spPr>
            <a:xfrm>
              <a:off x="56468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7199;p71">
              <a:extLst>
                <a:ext uri="{FF2B5EF4-FFF2-40B4-BE49-F238E27FC236}">
                  <a16:creationId xmlns:a16="http://schemas.microsoft.com/office/drawing/2014/main" id="{B97564CB-99B0-4E21-A275-56FAC6E3D220}"/>
                </a:ext>
              </a:extLst>
            </p:cNvPr>
            <p:cNvSpPr/>
            <p:nvPr/>
          </p:nvSpPr>
          <p:spPr>
            <a:xfrm>
              <a:off x="56468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7200;p71">
              <a:extLst>
                <a:ext uri="{FF2B5EF4-FFF2-40B4-BE49-F238E27FC236}">
                  <a16:creationId xmlns:a16="http://schemas.microsoft.com/office/drawing/2014/main" id="{C7D226BA-7D48-4385-8B4B-23EDFEC4456F}"/>
                </a:ext>
              </a:extLst>
            </p:cNvPr>
            <p:cNvSpPr/>
            <p:nvPr/>
          </p:nvSpPr>
          <p:spPr>
            <a:xfrm>
              <a:off x="564682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7201;p71">
              <a:extLst>
                <a:ext uri="{FF2B5EF4-FFF2-40B4-BE49-F238E27FC236}">
                  <a16:creationId xmlns:a16="http://schemas.microsoft.com/office/drawing/2014/main" id="{964A9725-F4A4-402E-ACFD-3E39901AEF93}"/>
                </a:ext>
              </a:extLst>
            </p:cNvPr>
            <p:cNvSpPr/>
            <p:nvPr/>
          </p:nvSpPr>
          <p:spPr>
            <a:xfrm>
              <a:off x="564682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7202;p71">
              <a:extLst>
                <a:ext uri="{FF2B5EF4-FFF2-40B4-BE49-F238E27FC236}">
                  <a16:creationId xmlns:a16="http://schemas.microsoft.com/office/drawing/2014/main" id="{56331664-029E-4C0C-9899-456824656C79}"/>
                </a:ext>
              </a:extLst>
            </p:cNvPr>
            <p:cNvSpPr/>
            <p:nvPr/>
          </p:nvSpPr>
          <p:spPr>
            <a:xfrm>
              <a:off x="56468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7203;p71">
              <a:extLst>
                <a:ext uri="{FF2B5EF4-FFF2-40B4-BE49-F238E27FC236}">
                  <a16:creationId xmlns:a16="http://schemas.microsoft.com/office/drawing/2014/main" id="{42D6281C-FB50-48D5-8B3F-B327150FD860}"/>
                </a:ext>
              </a:extLst>
            </p:cNvPr>
            <p:cNvSpPr/>
            <p:nvPr/>
          </p:nvSpPr>
          <p:spPr>
            <a:xfrm>
              <a:off x="564682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7204;p71">
              <a:extLst>
                <a:ext uri="{FF2B5EF4-FFF2-40B4-BE49-F238E27FC236}">
                  <a16:creationId xmlns:a16="http://schemas.microsoft.com/office/drawing/2014/main" id="{3E21ABF4-2555-49EC-8525-A97A5EFE414E}"/>
                </a:ext>
              </a:extLst>
            </p:cNvPr>
            <p:cNvSpPr/>
            <p:nvPr/>
          </p:nvSpPr>
          <p:spPr>
            <a:xfrm>
              <a:off x="56468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7205;p71">
              <a:extLst>
                <a:ext uri="{FF2B5EF4-FFF2-40B4-BE49-F238E27FC236}">
                  <a16:creationId xmlns:a16="http://schemas.microsoft.com/office/drawing/2014/main" id="{C1F20BEB-2FCA-4C54-9869-F19C53337758}"/>
                </a:ext>
              </a:extLst>
            </p:cNvPr>
            <p:cNvSpPr/>
            <p:nvPr/>
          </p:nvSpPr>
          <p:spPr>
            <a:xfrm>
              <a:off x="56468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7206;p71">
              <a:extLst>
                <a:ext uri="{FF2B5EF4-FFF2-40B4-BE49-F238E27FC236}">
                  <a16:creationId xmlns:a16="http://schemas.microsoft.com/office/drawing/2014/main" id="{CF7CE113-42F8-4EF6-AD7D-5EA120CA10ED}"/>
                </a:ext>
              </a:extLst>
            </p:cNvPr>
            <p:cNvSpPr/>
            <p:nvPr/>
          </p:nvSpPr>
          <p:spPr>
            <a:xfrm>
              <a:off x="57230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7207;p71">
              <a:extLst>
                <a:ext uri="{FF2B5EF4-FFF2-40B4-BE49-F238E27FC236}">
                  <a16:creationId xmlns:a16="http://schemas.microsoft.com/office/drawing/2014/main" id="{8855D42E-0274-449F-8C6A-3757A14C32D8}"/>
                </a:ext>
              </a:extLst>
            </p:cNvPr>
            <p:cNvSpPr/>
            <p:nvPr/>
          </p:nvSpPr>
          <p:spPr>
            <a:xfrm>
              <a:off x="57230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7208;p71">
              <a:extLst>
                <a:ext uri="{FF2B5EF4-FFF2-40B4-BE49-F238E27FC236}">
                  <a16:creationId xmlns:a16="http://schemas.microsoft.com/office/drawing/2014/main" id="{7C16BAED-7912-4FCD-BC62-C480388E9256}"/>
                </a:ext>
              </a:extLst>
            </p:cNvPr>
            <p:cNvSpPr/>
            <p:nvPr/>
          </p:nvSpPr>
          <p:spPr>
            <a:xfrm>
              <a:off x="572305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6" y="1149"/>
                    <a:pt x="2012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7209;p71">
              <a:extLst>
                <a:ext uri="{FF2B5EF4-FFF2-40B4-BE49-F238E27FC236}">
                  <a16:creationId xmlns:a16="http://schemas.microsoft.com/office/drawing/2014/main" id="{100A2907-3CD1-4ECA-83CD-9BB81B5CD961}"/>
                </a:ext>
              </a:extLst>
            </p:cNvPr>
            <p:cNvSpPr/>
            <p:nvPr/>
          </p:nvSpPr>
          <p:spPr>
            <a:xfrm>
              <a:off x="57230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7210;p71">
              <a:extLst>
                <a:ext uri="{FF2B5EF4-FFF2-40B4-BE49-F238E27FC236}">
                  <a16:creationId xmlns:a16="http://schemas.microsoft.com/office/drawing/2014/main" id="{CA402450-8D8A-491B-B26F-E1F3BC0771DD}"/>
                </a:ext>
              </a:extLst>
            </p:cNvPr>
            <p:cNvSpPr/>
            <p:nvPr/>
          </p:nvSpPr>
          <p:spPr>
            <a:xfrm>
              <a:off x="57230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7211;p71">
              <a:extLst>
                <a:ext uri="{FF2B5EF4-FFF2-40B4-BE49-F238E27FC236}">
                  <a16:creationId xmlns:a16="http://schemas.microsoft.com/office/drawing/2014/main" id="{5F84CCA4-B58E-4E2B-8D00-25DC11C52001}"/>
                </a:ext>
              </a:extLst>
            </p:cNvPr>
            <p:cNvSpPr/>
            <p:nvPr/>
          </p:nvSpPr>
          <p:spPr>
            <a:xfrm>
              <a:off x="57230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7212;p71">
              <a:extLst>
                <a:ext uri="{FF2B5EF4-FFF2-40B4-BE49-F238E27FC236}">
                  <a16:creationId xmlns:a16="http://schemas.microsoft.com/office/drawing/2014/main" id="{CEE1C291-4A8F-4E61-BB32-8FE96EA77F4C}"/>
                </a:ext>
              </a:extLst>
            </p:cNvPr>
            <p:cNvSpPr/>
            <p:nvPr/>
          </p:nvSpPr>
          <p:spPr>
            <a:xfrm>
              <a:off x="57230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7213;p71">
              <a:extLst>
                <a:ext uri="{FF2B5EF4-FFF2-40B4-BE49-F238E27FC236}">
                  <a16:creationId xmlns:a16="http://schemas.microsoft.com/office/drawing/2014/main" id="{4DDB09BA-E31B-4D0D-92A3-AEF0AF2AC509}"/>
                </a:ext>
              </a:extLst>
            </p:cNvPr>
            <p:cNvSpPr/>
            <p:nvPr/>
          </p:nvSpPr>
          <p:spPr>
            <a:xfrm>
              <a:off x="57230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7214;p71">
              <a:extLst>
                <a:ext uri="{FF2B5EF4-FFF2-40B4-BE49-F238E27FC236}">
                  <a16:creationId xmlns:a16="http://schemas.microsoft.com/office/drawing/2014/main" id="{FF6B5784-D0EF-458C-8688-571056C3C567}"/>
                </a:ext>
              </a:extLst>
            </p:cNvPr>
            <p:cNvSpPr/>
            <p:nvPr/>
          </p:nvSpPr>
          <p:spPr>
            <a:xfrm>
              <a:off x="57230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7215;p71">
              <a:extLst>
                <a:ext uri="{FF2B5EF4-FFF2-40B4-BE49-F238E27FC236}">
                  <a16:creationId xmlns:a16="http://schemas.microsoft.com/office/drawing/2014/main" id="{55B97E0C-5AAD-47B5-AEFD-63635064B4F3}"/>
                </a:ext>
              </a:extLst>
            </p:cNvPr>
            <p:cNvSpPr/>
            <p:nvPr/>
          </p:nvSpPr>
          <p:spPr>
            <a:xfrm>
              <a:off x="57230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7216;p71">
              <a:extLst>
                <a:ext uri="{FF2B5EF4-FFF2-40B4-BE49-F238E27FC236}">
                  <a16:creationId xmlns:a16="http://schemas.microsoft.com/office/drawing/2014/main" id="{37C3C712-C8E4-4050-9BEB-A0B8068710F7}"/>
                </a:ext>
              </a:extLst>
            </p:cNvPr>
            <p:cNvSpPr/>
            <p:nvPr/>
          </p:nvSpPr>
          <p:spPr>
            <a:xfrm>
              <a:off x="57230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7217;p71">
              <a:extLst>
                <a:ext uri="{FF2B5EF4-FFF2-40B4-BE49-F238E27FC236}">
                  <a16:creationId xmlns:a16="http://schemas.microsoft.com/office/drawing/2014/main" id="{8ABC7782-C8AA-4873-91C3-ED7A7C8F8B26}"/>
                </a:ext>
              </a:extLst>
            </p:cNvPr>
            <p:cNvSpPr/>
            <p:nvPr/>
          </p:nvSpPr>
          <p:spPr>
            <a:xfrm>
              <a:off x="57230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7218;p71">
              <a:extLst>
                <a:ext uri="{FF2B5EF4-FFF2-40B4-BE49-F238E27FC236}">
                  <a16:creationId xmlns:a16="http://schemas.microsoft.com/office/drawing/2014/main" id="{076BECCC-EEEF-484C-9DFE-3E3BD2DDED17}"/>
                </a:ext>
              </a:extLst>
            </p:cNvPr>
            <p:cNvSpPr/>
            <p:nvPr/>
          </p:nvSpPr>
          <p:spPr>
            <a:xfrm>
              <a:off x="57230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7219;p71">
              <a:extLst>
                <a:ext uri="{FF2B5EF4-FFF2-40B4-BE49-F238E27FC236}">
                  <a16:creationId xmlns:a16="http://schemas.microsoft.com/office/drawing/2014/main" id="{0677F904-7FCD-4B0F-B19C-FE984B818AD3}"/>
                </a:ext>
              </a:extLst>
            </p:cNvPr>
            <p:cNvSpPr/>
            <p:nvPr/>
          </p:nvSpPr>
          <p:spPr>
            <a:xfrm>
              <a:off x="57228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7220;p71">
              <a:extLst>
                <a:ext uri="{FF2B5EF4-FFF2-40B4-BE49-F238E27FC236}">
                  <a16:creationId xmlns:a16="http://schemas.microsoft.com/office/drawing/2014/main" id="{8E1BDE86-FFB4-4CAF-9679-5F527083AC44}"/>
                </a:ext>
              </a:extLst>
            </p:cNvPr>
            <p:cNvSpPr/>
            <p:nvPr/>
          </p:nvSpPr>
          <p:spPr>
            <a:xfrm>
              <a:off x="57230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7221;p71">
              <a:extLst>
                <a:ext uri="{FF2B5EF4-FFF2-40B4-BE49-F238E27FC236}">
                  <a16:creationId xmlns:a16="http://schemas.microsoft.com/office/drawing/2014/main" id="{6338DBA0-DB97-41B1-990E-838C65C737C9}"/>
                </a:ext>
              </a:extLst>
            </p:cNvPr>
            <p:cNvSpPr/>
            <p:nvPr/>
          </p:nvSpPr>
          <p:spPr>
            <a:xfrm>
              <a:off x="57228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7222;p71">
              <a:extLst>
                <a:ext uri="{FF2B5EF4-FFF2-40B4-BE49-F238E27FC236}">
                  <a16:creationId xmlns:a16="http://schemas.microsoft.com/office/drawing/2014/main" id="{7978FDE8-7303-4736-97DC-C092798D373C}"/>
                </a:ext>
              </a:extLst>
            </p:cNvPr>
            <p:cNvSpPr/>
            <p:nvPr/>
          </p:nvSpPr>
          <p:spPr>
            <a:xfrm>
              <a:off x="57992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7223;p71">
              <a:extLst>
                <a:ext uri="{FF2B5EF4-FFF2-40B4-BE49-F238E27FC236}">
                  <a16:creationId xmlns:a16="http://schemas.microsoft.com/office/drawing/2014/main" id="{5CFE7435-5BDA-4B3D-9F81-E275D31F8FDB}"/>
                </a:ext>
              </a:extLst>
            </p:cNvPr>
            <p:cNvSpPr/>
            <p:nvPr/>
          </p:nvSpPr>
          <p:spPr>
            <a:xfrm>
              <a:off x="5799275" y="14952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0"/>
                    <a:pt x="1067" y="2130"/>
                  </a:cubicBezTo>
                  <a:cubicBezTo>
                    <a:pt x="1329" y="2130"/>
                    <a:pt x="1596" y="2032"/>
                    <a:pt x="1813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7224;p71">
              <a:extLst>
                <a:ext uri="{FF2B5EF4-FFF2-40B4-BE49-F238E27FC236}">
                  <a16:creationId xmlns:a16="http://schemas.microsoft.com/office/drawing/2014/main" id="{79274A99-C976-4A69-84F7-6062839CE175}"/>
                </a:ext>
              </a:extLst>
            </p:cNvPr>
            <p:cNvSpPr/>
            <p:nvPr/>
          </p:nvSpPr>
          <p:spPr>
            <a:xfrm>
              <a:off x="5799275" y="15714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1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7225;p71">
              <a:extLst>
                <a:ext uri="{FF2B5EF4-FFF2-40B4-BE49-F238E27FC236}">
                  <a16:creationId xmlns:a16="http://schemas.microsoft.com/office/drawing/2014/main" id="{DFD8EEAD-BF46-4D14-9CF2-5B9AF144DF74}"/>
                </a:ext>
              </a:extLst>
            </p:cNvPr>
            <p:cNvSpPr/>
            <p:nvPr/>
          </p:nvSpPr>
          <p:spPr>
            <a:xfrm>
              <a:off x="57992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7226;p71">
              <a:extLst>
                <a:ext uri="{FF2B5EF4-FFF2-40B4-BE49-F238E27FC236}">
                  <a16:creationId xmlns:a16="http://schemas.microsoft.com/office/drawing/2014/main" id="{F4BA162F-CD60-4752-AF06-1855E98C796E}"/>
                </a:ext>
              </a:extLst>
            </p:cNvPr>
            <p:cNvSpPr/>
            <p:nvPr/>
          </p:nvSpPr>
          <p:spPr>
            <a:xfrm>
              <a:off x="57992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7227;p71">
              <a:extLst>
                <a:ext uri="{FF2B5EF4-FFF2-40B4-BE49-F238E27FC236}">
                  <a16:creationId xmlns:a16="http://schemas.microsoft.com/office/drawing/2014/main" id="{590A8227-3C65-4A51-980F-9357B56F8918}"/>
                </a:ext>
              </a:extLst>
            </p:cNvPr>
            <p:cNvSpPr/>
            <p:nvPr/>
          </p:nvSpPr>
          <p:spPr>
            <a:xfrm>
              <a:off x="5799275" y="1799825"/>
              <a:ext cx="62150" cy="53300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1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5" y="1150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7228;p71">
              <a:extLst>
                <a:ext uri="{FF2B5EF4-FFF2-40B4-BE49-F238E27FC236}">
                  <a16:creationId xmlns:a16="http://schemas.microsoft.com/office/drawing/2014/main" id="{4DB93D1A-D4DF-4E06-AE1E-780E41AB470D}"/>
                </a:ext>
              </a:extLst>
            </p:cNvPr>
            <p:cNvSpPr/>
            <p:nvPr/>
          </p:nvSpPr>
          <p:spPr>
            <a:xfrm>
              <a:off x="5799275" y="187605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7229;p71">
              <a:extLst>
                <a:ext uri="{FF2B5EF4-FFF2-40B4-BE49-F238E27FC236}">
                  <a16:creationId xmlns:a16="http://schemas.microsoft.com/office/drawing/2014/main" id="{CBA770E5-60EF-4CD8-A3EA-235C47A217F3}"/>
                </a:ext>
              </a:extLst>
            </p:cNvPr>
            <p:cNvSpPr/>
            <p:nvPr/>
          </p:nvSpPr>
          <p:spPr>
            <a:xfrm>
              <a:off x="5799275" y="1952050"/>
              <a:ext cx="62200" cy="53500"/>
            </a:xfrm>
            <a:custGeom>
              <a:avLst/>
              <a:gdLst/>
              <a:ahLst/>
              <a:cxnLst/>
              <a:rect l="l" t="t" r="r" b="b"/>
              <a:pathLst>
                <a:path w="2488" h="2140" extrusionOk="0">
                  <a:moveTo>
                    <a:pt x="1057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6"/>
                    <a:pt x="522" y="2139"/>
                    <a:pt x="1069" y="2139"/>
                  </a:cubicBezTo>
                  <a:cubicBezTo>
                    <a:pt x="1333" y="2139"/>
                    <a:pt x="1602" y="2041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7230;p71">
              <a:extLst>
                <a:ext uri="{FF2B5EF4-FFF2-40B4-BE49-F238E27FC236}">
                  <a16:creationId xmlns:a16="http://schemas.microsoft.com/office/drawing/2014/main" id="{6D5B29AD-E382-4B3A-BC04-63E9DBE005B0}"/>
                </a:ext>
              </a:extLst>
            </p:cNvPr>
            <p:cNvSpPr/>
            <p:nvPr/>
          </p:nvSpPr>
          <p:spPr>
            <a:xfrm>
              <a:off x="57992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7231;p71">
              <a:extLst>
                <a:ext uri="{FF2B5EF4-FFF2-40B4-BE49-F238E27FC236}">
                  <a16:creationId xmlns:a16="http://schemas.microsoft.com/office/drawing/2014/main" id="{EA131A2A-A7DF-4E48-A8FA-CD1D74A51157}"/>
                </a:ext>
              </a:extLst>
            </p:cNvPr>
            <p:cNvSpPr/>
            <p:nvPr/>
          </p:nvSpPr>
          <p:spPr>
            <a:xfrm>
              <a:off x="58752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7232;p71">
              <a:extLst>
                <a:ext uri="{FF2B5EF4-FFF2-40B4-BE49-F238E27FC236}">
                  <a16:creationId xmlns:a16="http://schemas.microsoft.com/office/drawing/2014/main" id="{CF1FE8DA-2289-4294-9174-AB678CCEE3B4}"/>
                </a:ext>
              </a:extLst>
            </p:cNvPr>
            <p:cNvSpPr/>
            <p:nvPr/>
          </p:nvSpPr>
          <p:spPr>
            <a:xfrm>
              <a:off x="58752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7233;p71">
              <a:extLst>
                <a:ext uri="{FF2B5EF4-FFF2-40B4-BE49-F238E27FC236}">
                  <a16:creationId xmlns:a16="http://schemas.microsoft.com/office/drawing/2014/main" id="{9A80B647-AC94-4020-8FC9-B38034E6EA3C}"/>
                </a:ext>
              </a:extLst>
            </p:cNvPr>
            <p:cNvSpPr/>
            <p:nvPr/>
          </p:nvSpPr>
          <p:spPr>
            <a:xfrm>
              <a:off x="58752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7234;p71">
              <a:extLst>
                <a:ext uri="{FF2B5EF4-FFF2-40B4-BE49-F238E27FC236}">
                  <a16:creationId xmlns:a16="http://schemas.microsoft.com/office/drawing/2014/main" id="{63CBD65A-A962-4B92-9BC5-2A39C1D03890}"/>
                </a:ext>
              </a:extLst>
            </p:cNvPr>
            <p:cNvSpPr/>
            <p:nvPr/>
          </p:nvSpPr>
          <p:spPr>
            <a:xfrm>
              <a:off x="58752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7235;p71">
              <a:extLst>
                <a:ext uri="{FF2B5EF4-FFF2-40B4-BE49-F238E27FC236}">
                  <a16:creationId xmlns:a16="http://schemas.microsoft.com/office/drawing/2014/main" id="{19F6D94A-6653-458C-8DC7-5F59C3E7AC29}"/>
                </a:ext>
              </a:extLst>
            </p:cNvPr>
            <p:cNvSpPr/>
            <p:nvPr/>
          </p:nvSpPr>
          <p:spPr>
            <a:xfrm>
              <a:off x="58752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7236;p71">
              <a:extLst>
                <a:ext uri="{FF2B5EF4-FFF2-40B4-BE49-F238E27FC236}">
                  <a16:creationId xmlns:a16="http://schemas.microsoft.com/office/drawing/2014/main" id="{2845248F-3292-45FC-8365-A49A3D9FA0DB}"/>
                </a:ext>
              </a:extLst>
            </p:cNvPr>
            <p:cNvSpPr/>
            <p:nvPr/>
          </p:nvSpPr>
          <p:spPr>
            <a:xfrm>
              <a:off x="58752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7237;p71">
              <a:extLst>
                <a:ext uri="{FF2B5EF4-FFF2-40B4-BE49-F238E27FC236}">
                  <a16:creationId xmlns:a16="http://schemas.microsoft.com/office/drawing/2014/main" id="{366FA093-1B63-4BA7-BEE2-38D4601FDABF}"/>
                </a:ext>
              </a:extLst>
            </p:cNvPr>
            <p:cNvSpPr/>
            <p:nvPr/>
          </p:nvSpPr>
          <p:spPr>
            <a:xfrm>
              <a:off x="587527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7238;p71">
              <a:extLst>
                <a:ext uri="{FF2B5EF4-FFF2-40B4-BE49-F238E27FC236}">
                  <a16:creationId xmlns:a16="http://schemas.microsoft.com/office/drawing/2014/main" id="{00659E80-2720-4FB2-984C-74C1C0D3F852}"/>
                </a:ext>
              </a:extLst>
            </p:cNvPr>
            <p:cNvSpPr/>
            <p:nvPr/>
          </p:nvSpPr>
          <p:spPr>
            <a:xfrm>
              <a:off x="58752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7239;p71">
              <a:extLst>
                <a:ext uri="{FF2B5EF4-FFF2-40B4-BE49-F238E27FC236}">
                  <a16:creationId xmlns:a16="http://schemas.microsoft.com/office/drawing/2014/main" id="{D52163AE-527A-4601-8D06-7A9E97396D85}"/>
                </a:ext>
              </a:extLst>
            </p:cNvPr>
            <p:cNvSpPr/>
            <p:nvPr/>
          </p:nvSpPr>
          <p:spPr>
            <a:xfrm>
              <a:off x="58752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7240;p71">
              <a:extLst>
                <a:ext uri="{FF2B5EF4-FFF2-40B4-BE49-F238E27FC236}">
                  <a16:creationId xmlns:a16="http://schemas.microsoft.com/office/drawing/2014/main" id="{AB95D916-5FB7-4BCA-99AA-EB8A6391A0A7}"/>
                </a:ext>
              </a:extLst>
            </p:cNvPr>
            <p:cNvSpPr/>
            <p:nvPr/>
          </p:nvSpPr>
          <p:spPr>
            <a:xfrm>
              <a:off x="58752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7241;p71">
              <a:extLst>
                <a:ext uri="{FF2B5EF4-FFF2-40B4-BE49-F238E27FC236}">
                  <a16:creationId xmlns:a16="http://schemas.microsoft.com/office/drawing/2014/main" id="{74D58493-8A0A-43A0-98F9-7CD7418283E2}"/>
                </a:ext>
              </a:extLst>
            </p:cNvPr>
            <p:cNvSpPr/>
            <p:nvPr/>
          </p:nvSpPr>
          <p:spPr>
            <a:xfrm>
              <a:off x="57992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7242;p71">
              <a:extLst>
                <a:ext uri="{FF2B5EF4-FFF2-40B4-BE49-F238E27FC236}">
                  <a16:creationId xmlns:a16="http://schemas.microsoft.com/office/drawing/2014/main" id="{70F6DB81-2993-4F31-949B-BB400893101E}"/>
                </a:ext>
              </a:extLst>
            </p:cNvPr>
            <p:cNvSpPr/>
            <p:nvPr/>
          </p:nvSpPr>
          <p:spPr>
            <a:xfrm>
              <a:off x="5799275" y="21807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7243;p71">
              <a:extLst>
                <a:ext uri="{FF2B5EF4-FFF2-40B4-BE49-F238E27FC236}">
                  <a16:creationId xmlns:a16="http://schemas.microsoft.com/office/drawing/2014/main" id="{A760FDA7-E353-4887-91A0-8C07AE43A9E9}"/>
                </a:ext>
              </a:extLst>
            </p:cNvPr>
            <p:cNvSpPr/>
            <p:nvPr/>
          </p:nvSpPr>
          <p:spPr>
            <a:xfrm>
              <a:off x="57992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3" y="1149"/>
                    <a:pt x="2019" y="0"/>
                    <a:pt x="10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7244;p71">
              <a:extLst>
                <a:ext uri="{FF2B5EF4-FFF2-40B4-BE49-F238E27FC236}">
                  <a16:creationId xmlns:a16="http://schemas.microsoft.com/office/drawing/2014/main" id="{B9427547-9869-44E7-9092-7DE7F5C8C940}"/>
                </a:ext>
              </a:extLst>
            </p:cNvPr>
            <p:cNvSpPr/>
            <p:nvPr/>
          </p:nvSpPr>
          <p:spPr>
            <a:xfrm>
              <a:off x="579927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7245;p71">
              <a:extLst>
                <a:ext uri="{FF2B5EF4-FFF2-40B4-BE49-F238E27FC236}">
                  <a16:creationId xmlns:a16="http://schemas.microsoft.com/office/drawing/2014/main" id="{A9784E37-D248-442D-A50C-446E0050AF83}"/>
                </a:ext>
              </a:extLst>
            </p:cNvPr>
            <p:cNvSpPr/>
            <p:nvPr/>
          </p:nvSpPr>
          <p:spPr>
            <a:xfrm>
              <a:off x="57990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7246;p71">
              <a:extLst>
                <a:ext uri="{FF2B5EF4-FFF2-40B4-BE49-F238E27FC236}">
                  <a16:creationId xmlns:a16="http://schemas.microsoft.com/office/drawing/2014/main" id="{D559E313-EE4E-41E4-BED6-6B9C5FE6B8A3}"/>
                </a:ext>
              </a:extLst>
            </p:cNvPr>
            <p:cNvSpPr/>
            <p:nvPr/>
          </p:nvSpPr>
          <p:spPr>
            <a:xfrm>
              <a:off x="579927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57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7247;p71">
              <a:extLst>
                <a:ext uri="{FF2B5EF4-FFF2-40B4-BE49-F238E27FC236}">
                  <a16:creationId xmlns:a16="http://schemas.microsoft.com/office/drawing/2014/main" id="{3D14C3AE-7A7B-4341-99CF-DEC9BC77F6AB}"/>
                </a:ext>
              </a:extLst>
            </p:cNvPr>
            <p:cNvSpPr/>
            <p:nvPr/>
          </p:nvSpPr>
          <p:spPr>
            <a:xfrm>
              <a:off x="57990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7248;p71">
              <a:extLst>
                <a:ext uri="{FF2B5EF4-FFF2-40B4-BE49-F238E27FC236}">
                  <a16:creationId xmlns:a16="http://schemas.microsoft.com/office/drawing/2014/main" id="{5AC5406A-66D1-42F7-9C94-5EE03F412A57}"/>
                </a:ext>
              </a:extLst>
            </p:cNvPr>
            <p:cNvSpPr/>
            <p:nvPr/>
          </p:nvSpPr>
          <p:spPr>
            <a:xfrm>
              <a:off x="5799275" y="240935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7249;p71">
              <a:extLst>
                <a:ext uri="{FF2B5EF4-FFF2-40B4-BE49-F238E27FC236}">
                  <a16:creationId xmlns:a16="http://schemas.microsoft.com/office/drawing/2014/main" id="{2EA3836F-166F-4D87-852B-6279C4E5DFEA}"/>
                </a:ext>
              </a:extLst>
            </p:cNvPr>
            <p:cNvSpPr/>
            <p:nvPr/>
          </p:nvSpPr>
          <p:spPr>
            <a:xfrm>
              <a:off x="57230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7250;p71">
              <a:extLst>
                <a:ext uri="{FF2B5EF4-FFF2-40B4-BE49-F238E27FC236}">
                  <a16:creationId xmlns:a16="http://schemas.microsoft.com/office/drawing/2014/main" id="{5E642C47-CAC5-4936-8628-F5C399962D87}"/>
                </a:ext>
              </a:extLst>
            </p:cNvPr>
            <p:cNvSpPr/>
            <p:nvPr/>
          </p:nvSpPr>
          <p:spPr>
            <a:xfrm>
              <a:off x="56468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7251;p71">
              <a:extLst>
                <a:ext uri="{FF2B5EF4-FFF2-40B4-BE49-F238E27FC236}">
                  <a16:creationId xmlns:a16="http://schemas.microsoft.com/office/drawing/2014/main" id="{7579E394-EB86-4AC2-A36E-7B140361F87A}"/>
                </a:ext>
              </a:extLst>
            </p:cNvPr>
            <p:cNvSpPr/>
            <p:nvPr/>
          </p:nvSpPr>
          <p:spPr>
            <a:xfrm>
              <a:off x="557062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7252;p71">
              <a:extLst>
                <a:ext uri="{FF2B5EF4-FFF2-40B4-BE49-F238E27FC236}">
                  <a16:creationId xmlns:a16="http://schemas.microsoft.com/office/drawing/2014/main" id="{13946A1B-48AF-43C3-9E15-A411BE7FD904}"/>
                </a:ext>
              </a:extLst>
            </p:cNvPr>
            <p:cNvSpPr/>
            <p:nvPr/>
          </p:nvSpPr>
          <p:spPr>
            <a:xfrm>
              <a:off x="54944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7253;p71">
              <a:extLst>
                <a:ext uri="{FF2B5EF4-FFF2-40B4-BE49-F238E27FC236}">
                  <a16:creationId xmlns:a16="http://schemas.microsoft.com/office/drawing/2014/main" id="{62D245CE-0FDD-4B3F-8C2D-FE08B761714E}"/>
                </a:ext>
              </a:extLst>
            </p:cNvPr>
            <p:cNvSpPr/>
            <p:nvPr/>
          </p:nvSpPr>
          <p:spPr>
            <a:xfrm>
              <a:off x="541820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7254;p71">
              <a:extLst>
                <a:ext uri="{FF2B5EF4-FFF2-40B4-BE49-F238E27FC236}">
                  <a16:creationId xmlns:a16="http://schemas.microsoft.com/office/drawing/2014/main" id="{5F242A00-DB54-45B3-83B7-242547FC52BB}"/>
                </a:ext>
              </a:extLst>
            </p:cNvPr>
            <p:cNvSpPr/>
            <p:nvPr/>
          </p:nvSpPr>
          <p:spPr>
            <a:xfrm>
              <a:off x="53419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7255;p71">
              <a:extLst>
                <a:ext uri="{FF2B5EF4-FFF2-40B4-BE49-F238E27FC236}">
                  <a16:creationId xmlns:a16="http://schemas.microsoft.com/office/drawing/2014/main" id="{01228DEF-ED2D-46DD-8090-3BC74F3E5AAB}"/>
                </a:ext>
              </a:extLst>
            </p:cNvPr>
            <p:cNvSpPr/>
            <p:nvPr/>
          </p:nvSpPr>
          <p:spPr>
            <a:xfrm>
              <a:off x="602750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7256;p71">
              <a:extLst>
                <a:ext uri="{FF2B5EF4-FFF2-40B4-BE49-F238E27FC236}">
                  <a16:creationId xmlns:a16="http://schemas.microsoft.com/office/drawing/2014/main" id="{5141D6BF-E89D-48BF-90A2-A5B845524456}"/>
                </a:ext>
              </a:extLst>
            </p:cNvPr>
            <p:cNvSpPr/>
            <p:nvPr/>
          </p:nvSpPr>
          <p:spPr>
            <a:xfrm>
              <a:off x="602750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7257;p71">
              <a:extLst>
                <a:ext uri="{FF2B5EF4-FFF2-40B4-BE49-F238E27FC236}">
                  <a16:creationId xmlns:a16="http://schemas.microsoft.com/office/drawing/2014/main" id="{90A976D1-54C1-4AA4-8FEC-C148CB08306C}"/>
                </a:ext>
              </a:extLst>
            </p:cNvPr>
            <p:cNvSpPr/>
            <p:nvPr/>
          </p:nvSpPr>
          <p:spPr>
            <a:xfrm>
              <a:off x="610370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7258;p71">
              <a:extLst>
                <a:ext uri="{FF2B5EF4-FFF2-40B4-BE49-F238E27FC236}">
                  <a16:creationId xmlns:a16="http://schemas.microsoft.com/office/drawing/2014/main" id="{03D62A98-13B4-4FF3-A236-311828EE0165}"/>
                </a:ext>
              </a:extLst>
            </p:cNvPr>
            <p:cNvSpPr/>
            <p:nvPr/>
          </p:nvSpPr>
          <p:spPr>
            <a:xfrm>
              <a:off x="610370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7259;p71">
              <a:extLst>
                <a:ext uri="{FF2B5EF4-FFF2-40B4-BE49-F238E27FC236}">
                  <a16:creationId xmlns:a16="http://schemas.microsoft.com/office/drawing/2014/main" id="{5CF21D98-780E-4790-B15D-6A58FF974152}"/>
                </a:ext>
              </a:extLst>
            </p:cNvPr>
            <p:cNvSpPr/>
            <p:nvPr/>
          </p:nvSpPr>
          <p:spPr>
            <a:xfrm>
              <a:off x="59514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7260;p71">
              <a:extLst>
                <a:ext uri="{FF2B5EF4-FFF2-40B4-BE49-F238E27FC236}">
                  <a16:creationId xmlns:a16="http://schemas.microsoft.com/office/drawing/2014/main" id="{914A58EC-6E8F-4C11-B8E8-91812FCE6BD6}"/>
                </a:ext>
              </a:extLst>
            </p:cNvPr>
            <p:cNvSpPr/>
            <p:nvPr/>
          </p:nvSpPr>
          <p:spPr>
            <a:xfrm>
              <a:off x="595147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7261;p71">
              <a:extLst>
                <a:ext uri="{FF2B5EF4-FFF2-40B4-BE49-F238E27FC236}">
                  <a16:creationId xmlns:a16="http://schemas.microsoft.com/office/drawing/2014/main" id="{C1C8C8DA-48A5-4BF3-9A9B-56DD04E927FE}"/>
                </a:ext>
              </a:extLst>
            </p:cNvPr>
            <p:cNvSpPr/>
            <p:nvPr/>
          </p:nvSpPr>
          <p:spPr>
            <a:xfrm>
              <a:off x="587527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7262;p71">
              <a:extLst>
                <a:ext uri="{FF2B5EF4-FFF2-40B4-BE49-F238E27FC236}">
                  <a16:creationId xmlns:a16="http://schemas.microsoft.com/office/drawing/2014/main" id="{6409CF16-A832-4A86-A373-497687F56EAF}"/>
                </a:ext>
              </a:extLst>
            </p:cNvPr>
            <p:cNvSpPr/>
            <p:nvPr/>
          </p:nvSpPr>
          <p:spPr>
            <a:xfrm>
              <a:off x="5875275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7263;p71">
              <a:extLst>
                <a:ext uri="{FF2B5EF4-FFF2-40B4-BE49-F238E27FC236}">
                  <a16:creationId xmlns:a16="http://schemas.microsoft.com/office/drawing/2014/main" id="{4558B82F-DC92-4EE6-8ED5-70E3AFA0BB12}"/>
                </a:ext>
              </a:extLst>
            </p:cNvPr>
            <p:cNvSpPr/>
            <p:nvPr/>
          </p:nvSpPr>
          <p:spPr>
            <a:xfrm>
              <a:off x="587527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7264;p71">
              <a:extLst>
                <a:ext uri="{FF2B5EF4-FFF2-40B4-BE49-F238E27FC236}">
                  <a16:creationId xmlns:a16="http://schemas.microsoft.com/office/drawing/2014/main" id="{2A2DB0BF-5808-4A88-938A-AC789E41AAA2}"/>
                </a:ext>
              </a:extLst>
            </p:cNvPr>
            <p:cNvSpPr/>
            <p:nvPr/>
          </p:nvSpPr>
          <p:spPr>
            <a:xfrm>
              <a:off x="5799125" y="3399500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63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47"/>
                    <a:pt x="2014" y="1"/>
                    <a:pt x="10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7265;p71">
              <a:extLst>
                <a:ext uri="{FF2B5EF4-FFF2-40B4-BE49-F238E27FC236}">
                  <a16:creationId xmlns:a16="http://schemas.microsoft.com/office/drawing/2014/main" id="{3B599712-D124-4844-B4C2-9F418533A18E}"/>
                </a:ext>
              </a:extLst>
            </p:cNvPr>
            <p:cNvSpPr/>
            <p:nvPr/>
          </p:nvSpPr>
          <p:spPr>
            <a:xfrm>
              <a:off x="579912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7266;p71">
              <a:extLst>
                <a:ext uri="{FF2B5EF4-FFF2-40B4-BE49-F238E27FC236}">
                  <a16:creationId xmlns:a16="http://schemas.microsoft.com/office/drawing/2014/main" id="{76CEDE30-C17D-4B5F-AC60-8508C9F44B9D}"/>
                </a:ext>
              </a:extLst>
            </p:cNvPr>
            <p:cNvSpPr/>
            <p:nvPr/>
          </p:nvSpPr>
          <p:spPr>
            <a:xfrm>
              <a:off x="602750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7267;p71">
              <a:extLst>
                <a:ext uri="{FF2B5EF4-FFF2-40B4-BE49-F238E27FC236}">
                  <a16:creationId xmlns:a16="http://schemas.microsoft.com/office/drawing/2014/main" id="{7FF4504A-3E0F-4EC1-A296-D8BD6F8D32FF}"/>
                </a:ext>
              </a:extLst>
            </p:cNvPr>
            <p:cNvSpPr/>
            <p:nvPr/>
          </p:nvSpPr>
          <p:spPr>
            <a:xfrm>
              <a:off x="595147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7268;p71">
              <a:extLst>
                <a:ext uri="{FF2B5EF4-FFF2-40B4-BE49-F238E27FC236}">
                  <a16:creationId xmlns:a16="http://schemas.microsoft.com/office/drawing/2014/main" id="{81B814D7-04EB-4808-B1A4-6DA0C6715249}"/>
                </a:ext>
              </a:extLst>
            </p:cNvPr>
            <p:cNvSpPr/>
            <p:nvPr/>
          </p:nvSpPr>
          <p:spPr>
            <a:xfrm>
              <a:off x="587527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7269;p71">
              <a:extLst>
                <a:ext uri="{FF2B5EF4-FFF2-40B4-BE49-F238E27FC236}">
                  <a16:creationId xmlns:a16="http://schemas.microsoft.com/office/drawing/2014/main" id="{BD067205-13EA-41F1-A5EF-B2D99AAB8EE1}"/>
                </a:ext>
              </a:extLst>
            </p:cNvPr>
            <p:cNvSpPr/>
            <p:nvPr/>
          </p:nvSpPr>
          <p:spPr>
            <a:xfrm>
              <a:off x="5799050" y="3551925"/>
              <a:ext cx="62375" cy="53300"/>
            </a:xfrm>
            <a:custGeom>
              <a:avLst/>
              <a:gdLst/>
              <a:ahLst/>
              <a:cxnLst/>
              <a:rect l="l" t="t" r="r" b="b"/>
              <a:pathLst>
                <a:path w="2495" h="2132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80"/>
                    <a:pt x="9" y="1066"/>
                  </a:cubicBezTo>
                  <a:cubicBezTo>
                    <a:pt x="9" y="1708"/>
                    <a:pt x="531" y="2131"/>
                    <a:pt x="1078" y="2131"/>
                  </a:cubicBezTo>
                  <a:cubicBezTo>
                    <a:pt x="1342" y="2131"/>
                    <a:pt x="1611" y="2033"/>
                    <a:pt x="1830" y="1814"/>
                  </a:cubicBezTo>
                  <a:cubicBezTo>
                    <a:pt x="2494" y="1141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7270;p71">
              <a:extLst>
                <a:ext uri="{FF2B5EF4-FFF2-40B4-BE49-F238E27FC236}">
                  <a16:creationId xmlns:a16="http://schemas.microsoft.com/office/drawing/2014/main" id="{DF8EC392-40F5-4517-888C-A7FCB476521B}"/>
                </a:ext>
              </a:extLst>
            </p:cNvPr>
            <p:cNvSpPr/>
            <p:nvPr/>
          </p:nvSpPr>
          <p:spPr>
            <a:xfrm>
              <a:off x="5723050" y="3551925"/>
              <a:ext cx="62150" cy="53300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6" y="1141"/>
                    <a:pt x="2012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7271;p71">
              <a:extLst>
                <a:ext uri="{FF2B5EF4-FFF2-40B4-BE49-F238E27FC236}">
                  <a16:creationId xmlns:a16="http://schemas.microsoft.com/office/drawing/2014/main" id="{E49552B3-5823-49E5-8E0A-C6B138F40EC5}"/>
                </a:ext>
              </a:extLst>
            </p:cNvPr>
            <p:cNvSpPr/>
            <p:nvPr/>
          </p:nvSpPr>
          <p:spPr>
            <a:xfrm>
              <a:off x="57230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7272;p71">
              <a:extLst>
                <a:ext uri="{FF2B5EF4-FFF2-40B4-BE49-F238E27FC236}">
                  <a16:creationId xmlns:a16="http://schemas.microsoft.com/office/drawing/2014/main" id="{0F252193-101A-42FD-B921-AEBDE6F45BBB}"/>
                </a:ext>
              </a:extLst>
            </p:cNvPr>
            <p:cNvSpPr/>
            <p:nvPr/>
          </p:nvSpPr>
          <p:spPr>
            <a:xfrm>
              <a:off x="56468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7273;p71">
              <a:extLst>
                <a:ext uri="{FF2B5EF4-FFF2-40B4-BE49-F238E27FC236}">
                  <a16:creationId xmlns:a16="http://schemas.microsoft.com/office/drawing/2014/main" id="{ADBCE9BE-A16E-4ABF-A5BC-93925259F671}"/>
                </a:ext>
              </a:extLst>
            </p:cNvPr>
            <p:cNvSpPr/>
            <p:nvPr/>
          </p:nvSpPr>
          <p:spPr>
            <a:xfrm>
              <a:off x="5646700" y="3399500"/>
              <a:ext cx="62350" cy="53350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77" y="1"/>
                    <a:pt x="6" y="480"/>
                    <a:pt x="6" y="1066"/>
                  </a:cubicBezTo>
                  <a:cubicBezTo>
                    <a:pt x="0" y="1709"/>
                    <a:pt x="528" y="2134"/>
                    <a:pt x="1076" y="2134"/>
                  </a:cubicBezTo>
                  <a:cubicBezTo>
                    <a:pt x="1337" y="2134"/>
                    <a:pt x="1603" y="2037"/>
                    <a:pt x="1819" y="1822"/>
                  </a:cubicBezTo>
                  <a:cubicBezTo>
                    <a:pt x="2494" y="1147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7274;p71">
              <a:extLst>
                <a:ext uri="{FF2B5EF4-FFF2-40B4-BE49-F238E27FC236}">
                  <a16:creationId xmlns:a16="http://schemas.microsoft.com/office/drawing/2014/main" id="{354CB3AA-7A92-47C6-A3F1-1EC11FD7BFAF}"/>
                </a:ext>
              </a:extLst>
            </p:cNvPr>
            <p:cNvSpPr/>
            <p:nvPr/>
          </p:nvSpPr>
          <p:spPr>
            <a:xfrm>
              <a:off x="5570475" y="3399500"/>
              <a:ext cx="62350" cy="53350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86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7275;p71">
              <a:extLst>
                <a:ext uri="{FF2B5EF4-FFF2-40B4-BE49-F238E27FC236}">
                  <a16:creationId xmlns:a16="http://schemas.microsoft.com/office/drawing/2014/main" id="{B4BF779A-B209-4CF5-896F-84EB26872257}"/>
                </a:ext>
              </a:extLst>
            </p:cNvPr>
            <p:cNvSpPr/>
            <p:nvPr/>
          </p:nvSpPr>
          <p:spPr>
            <a:xfrm>
              <a:off x="55704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7276;p71">
              <a:extLst>
                <a:ext uri="{FF2B5EF4-FFF2-40B4-BE49-F238E27FC236}">
                  <a16:creationId xmlns:a16="http://schemas.microsoft.com/office/drawing/2014/main" id="{E8121867-4E66-4D2B-9145-C1016D859B0A}"/>
                </a:ext>
              </a:extLst>
            </p:cNvPr>
            <p:cNvSpPr/>
            <p:nvPr/>
          </p:nvSpPr>
          <p:spPr>
            <a:xfrm>
              <a:off x="54942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3" y="1154"/>
                    <a:pt x="2022" y="8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7277;p71">
              <a:extLst>
                <a:ext uri="{FF2B5EF4-FFF2-40B4-BE49-F238E27FC236}">
                  <a16:creationId xmlns:a16="http://schemas.microsoft.com/office/drawing/2014/main" id="{D0B5AE59-7974-4989-9FE8-F10F3C4EC5A1}"/>
                </a:ext>
              </a:extLst>
            </p:cNvPr>
            <p:cNvSpPr/>
            <p:nvPr/>
          </p:nvSpPr>
          <p:spPr>
            <a:xfrm>
              <a:off x="5494275" y="3247075"/>
              <a:ext cx="62350" cy="53500"/>
            </a:xfrm>
            <a:custGeom>
              <a:avLst/>
              <a:gdLst/>
              <a:ahLst/>
              <a:cxnLst/>
              <a:rect l="l" t="t" r="r" b="b"/>
              <a:pathLst>
                <a:path w="2494" h="2140" extrusionOk="0">
                  <a:moveTo>
                    <a:pt x="1071" y="1"/>
                  </a:moveTo>
                  <a:cubicBezTo>
                    <a:pt x="485" y="1"/>
                    <a:pt x="6" y="480"/>
                    <a:pt x="6" y="1066"/>
                  </a:cubicBezTo>
                  <a:cubicBezTo>
                    <a:pt x="0" y="1711"/>
                    <a:pt x="527" y="2140"/>
                    <a:pt x="1077" y="2140"/>
                  </a:cubicBezTo>
                  <a:cubicBezTo>
                    <a:pt x="1337" y="2140"/>
                    <a:pt x="1602" y="2044"/>
                    <a:pt x="1819" y="1830"/>
                  </a:cubicBezTo>
                  <a:cubicBezTo>
                    <a:pt x="2493" y="1155"/>
                    <a:pt x="2022" y="9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7278;p71">
              <a:extLst>
                <a:ext uri="{FF2B5EF4-FFF2-40B4-BE49-F238E27FC236}">
                  <a16:creationId xmlns:a16="http://schemas.microsoft.com/office/drawing/2014/main" id="{B0EA1D60-A743-42FC-BA12-8E79434882E0}"/>
                </a:ext>
              </a:extLst>
            </p:cNvPr>
            <p:cNvSpPr/>
            <p:nvPr/>
          </p:nvSpPr>
          <p:spPr>
            <a:xfrm>
              <a:off x="5646700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7279;p71">
              <a:extLst>
                <a:ext uri="{FF2B5EF4-FFF2-40B4-BE49-F238E27FC236}">
                  <a16:creationId xmlns:a16="http://schemas.microsoft.com/office/drawing/2014/main" id="{FF29D189-9E6A-410B-8499-772BC061124F}"/>
                </a:ext>
              </a:extLst>
            </p:cNvPr>
            <p:cNvSpPr/>
            <p:nvPr/>
          </p:nvSpPr>
          <p:spPr>
            <a:xfrm>
              <a:off x="5570625" y="31710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7280;p71">
              <a:extLst>
                <a:ext uri="{FF2B5EF4-FFF2-40B4-BE49-F238E27FC236}">
                  <a16:creationId xmlns:a16="http://schemas.microsoft.com/office/drawing/2014/main" id="{C230E2FA-9E47-40E2-8173-A2660419EA88}"/>
                </a:ext>
              </a:extLst>
            </p:cNvPr>
            <p:cNvSpPr/>
            <p:nvPr/>
          </p:nvSpPr>
          <p:spPr>
            <a:xfrm>
              <a:off x="54944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7281;p71">
              <a:extLst>
                <a:ext uri="{FF2B5EF4-FFF2-40B4-BE49-F238E27FC236}">
                  <a16:creationId xmlns:a16="http://schemas.microsoft.com/office/drawing/2014/main" id="{1C477ABE-6B05-4245-8F9D-AA164ABF003F}"/>
                </a:ext>
              </a:extLst>
            </p:cNvPr>
            <p:cNvSpPr/>
            <p:nvPr/>
          </p:nvSpPr>
          <p:spPr>
            <a:xfrm>
              <a:off x="7322525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7282;p71">
              <a:extLst>
                <a:ext uri="{FF2B5EF4-FFF2-40B4-BE49-F238E27FC236}">
                  <a16:creationId xmlns:a16="http://schemas.microsoft.com/office/drawing/2014/main" id="{E0E7C199-B691-4D89-84E7-3EF56A5E1446}"/>
                </a:ext>
              </a:extLst>
            </p:cNvPr>
            <p:cNvSpPr/>
            <p:nvPr/>
          </p:nvSpPr>
          <p:spPr>
            <a:xfrm>
              <a:off x="72465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7283;p71">
              <a:extLst>
                <a:ext uri="{FF2B5EF4-FFF2-40B4-BE49-F238E27FC236}">
                  <a16:creationId xmlns:a16="http://schemas.microsoft.com/office/drawing/2014/main" id="{71F45CA5-5B52-45C6-BE28-00A87A663767}"/>
                </a:ext>
              </a:extLst>
            </p:cNvPr>
            <p:cNvSpPr/>
            <p:nvPr/>
          </p:nvSpPr>
          <p:spPr>
            <a:xfrm>
              <a:off x="72465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7284;p71">
              <a:extLst>
                <a:ext uri="{FF2B5EF4-FFF2-40B4-BE49-F238E27FC236}">
                  <a16:creationId xmlns:a16="http://schemas.microsoft.com/office/drawing/2014/main" id="{8835507A-4AEE-4F31-B0F9-21F2F452E3E0}"/>
                </a:ext>
              </a:extLst>
            </p:cNvPr>
            <p:cNvSpPr/>
            <p:nvPr/>
          </p:nvSpPr>
          <p:spPr>
            <a:xfrm>
              <a:off x="71703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7285;p71">
              <a:extLst>
                <a:ext uri="{FF2B5EF4-FFF2-40B4-BE49-F238E27FC236}">
                  <a16:creationId xmlns:a16="http://schemas.microsoft.com/office/drawing/2014/main" id="{FCCFB044-4994-49EA-8428-7BACA895791D}"/>
                </a:ext>
              </a:extLst>
            </p:cNvPr>
            <p:cNvSpPr/>
            <p:nvPr/>
          </p:nvSpPr>
          <p:spPr>
            <a:xfrm>
              <a:off x="71703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7286;p71">
              <a:extLst>
                <a:ext uri="{FF2B5EF4-FFF2-40B4-BE49-F238E27FC236}">
                  <a16:creationId xmlns:a16="http://schemas.microsoft.com/office/drawing/2014/main" id="{B1A6E4EF-DEA1-4AA9-B352-21554EE8226F}"/>
                </a:ext>
              </a:extLst>
            </p:cNvPr>
            <p:cNvSpPr/>
            <p:nvPr/>
          </p:nvSpPr>
          <p:spPr>
            <a:xfrm>
              <a:off x="70940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7287;p71">
              <a:extLst>
                <a:ext uri="{FF2B5EF4-FFF2-40B4-BE49-F238E27FC236}">
                  <a16:creationId xmlns:a16="http://schemas.microsoft.com/office/drawing/2014/main" id="{2BC296EA-06D5-4E04-9AFC-4A6D2467E6E6}"/>
                </a:ext>
              </a:extLst>
            </p:cNvPr>
            <p:cNvSpPr/>
            <p:nvPr/>
          </p:nvSpPr>
          <p:spPr>
            <a:xfrm>
              <a:off x="70940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7288;p71">
              <a:extLst>
                <a:ext uri="{FF2B5EF4-FFF2-40B4-BE49-F238E27FC236}">
                  <a16:creationId xmlns:a16="http://schemas.microsoft.com/office/drawing/2014/main" id="{4A1CAA8A-B219-4F79-8EE9-4DB628C2807A}"/>
                </a:ext>
              </a:extLst>
            </p:cNvPr>
            <p:cNvSpPr/>
            <p:nvPr/>
          </p:nvSpPr>
          <p:spPr>
            <a:xfrm>
              <a:off x="70178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8" y="2129"/>
                    <a:pt x="1076" y="2129"/>
                  </a:cubicBezTo>
                  <a:cubicBezTo>
                    <a:pt x="1339" y="2129"/>
                    <a:pt x="1605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7289;p71">
              <a:extLst>
                <a:ext uri="{FF2B5EF4-FFF2-40B4-BE49-F238E27FC236}">
                  <a16:creationId xmlns:a16="http://schemas.microsoft.com/office/drawing/2014/main" id="{21A32938-1DF1-4DBC-8D42-85986D819A18}"/>
                </a:ext>
              </a:extLst>
            </p:cNvPr>
            <p:cNvSpPr/>
            <p:nvPr/>
          </p:nvSpPr>
          <p:spPr>
            <a:xfrm>
              <a:off x="7017875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7290;p71">
              <a:extLst>
                <a:ext uri="{FF2B5EF4-FFF2-40B4-BE49-F238E27FC236}">
                  <a16:creationId xmlns:a16="http://schemas.microsoft.com/office/drawing/2014/main" id="{13C2D74F-2F37-45A8-8E9D-2CE19BFB8B12}"/>
                </a:ext>
              </a:extLst>
            </p:cNvPr>
            <p:cNvSpPr/>
            <p:nvPr/>
          </p:nvSpPr>
          <p:spPr>
            <a:xfrm>
              <a:off x="69418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7291;p71">
              <a:extLst>
                <a:ext uri="{FF2B5EF4-FFF2-40B4-BE49-F238E27FC236}">
                  <a16:creationId xmlns:a16="http://schemas.microsoft.com/office/drawing/2014/main" id="{736C3BD6-EF0F-4E2F-9646-96B28700FE73}"/>
                </a:ext>
              </a:extLst>
            </p:cNvPr>
            <p:cNvSpPr/>
            <p:nvPr/>
          </p:nvSpPr>
          <p:spPr>
            <a:xfrm>
              <a:off x="69418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7292;p71">
              <a:extLst>
                <a:ext uri="{FF2B5EF4-FFF2-40B4-BE49-F238E27FC236}">
                  <a16:creationId xmlns:a16="http://schemas.microsoft.com/office/drawing/2014/main" id="{9F01FD65-B4D1-4800-B335-98AC89426221}"/>
                </a:ext>
              </a:extLst>
            </p:cNvPr>
            <p:cNvSpPr/>
            <p:nvPr/>
          </p:nvSpPr>
          <p:spPr>
            <a:xfrm>
              <a:off x="69418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7293;p71">
              <a:extLst>
                <a:ext uri="{FF2B5EF4-FFF2-40B4-BE49-F238E27FC236}">
                  <a16:creationId xmlns:a16="http://schemas.microsoft.com/office/drawing/2014/main" id="{0AD4D1D6-E479-42AB-8F47-C9B3E7B0D986}"/>
                </a:ext>
              </a:extLst>
            </p:cNvPr>
            <p:cNvSpPr/>
            <p:nvPr/>
          </p:nvSpPr>
          <p:spPr>
            <a:xfrm>
              <a:off x="69418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7294;p71">
              <a:extLst>
                <a:ext uri="{FF2B5EF4-FFF2-40B4-BE49-F238E27FC236}">
                  <a16:creationId xmlns:a16="http://schemas.microsoft.com/office/drawing/2014/main" id="{189808A3-4E97-414C-AC3D-693F1DA974F6}"/>
                </a:ext>
              </a:extLst>
            </p:cNvPr>
            <p:cNvSpPr/>
            <p:nvPr/>
          </p:nvSpPr>
          <p:spPr>
            <a:xfrm>
              <a:off x="68656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7295;p71">
              <a:extLst>
                <a:ext uri="{FF2B5EF4-FFF2-40B4-BE49-F238E27FC236}">
                  <a16:creationId xmlns:a16="http://schemas.microsoft.com/office/drawing/2014/main" id="{C125D820-F6E2-4371-BEB0-1FF15B923E04}"/>
                </a:ext>
              </a:extLst>
            </p:cNvPr>
            <p:cNvSpPr/>
            <p:nvPr/>
          </p:nvSpPr>
          <p:spPr>
            <a:xfrm>
              <a:off x="68656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7296;p71">
              <a:extLst>
                <a:ext uri="{FF2B5EF4-FFF2-40B4-BE49-F238E27FC236}">
                  <a16:creationId xmlns:a16="http://schemas.microsoft.com/office/drawing/2014/main" id="{9283F87C-920B-468F-AD29-3569EC6F9492}"/>
                </a:ext>
              </a:extLst>
            </p:cNvPr>
            <p:cNvSpPr/>
            <p:nvPr/>
          </p:nvSpPr>
          <p:spPr>
            <a:xfrm>
              <a:off x="68656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7297;p71">
              <a:extLst>
                <a:ext uri="{FF2B5EF4-FFF2-40B4-BE49-F238E27FC236}">
                  <a16:creationId xmlns:a16="http://schemas.microsoft.com/office/drawing/2014/main" id="{4781A3FA-9902-4AC5-8B98-3FCA8E29A901}"/>
                </a:ext>
              </a:extLst>
            </p:cNvPr>
            <p:cNvSpPr/>
            <p:nvPr/>
          </p:nvSpPr>
          <p:spPr>
            <a:xfrm>
              <a:off x="68656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7298;p71">
              <a:extLst>
                <a:ext uri="{FF2B5EF4-FFF2-40B4-BE49-F238E27FC236}">
                  <a16:creationId xmlns:a16="http://schemas.microsoft.com/office/drawing/2014/main" id="{B0256C7A-796D-4338-A6C2-A20DC3BE3736}"/>
                </a:ext>
              </a:extLst>
            </p:cNvPr>
            <p:cNvSpPr/>
            <p:nvPr/>
          </p:nvSpPr>
          <p:spPr>
            <a:xfrm>
              <a:off x="67892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7299;p71">
              <a:extLst>
                <a:ext uri="{FF2B5EF4-FFF2-40B4-BE49-F238E27FC236}">
                  <a16:creationId xmlns:a16="http://schemas.microsoft.com/office/drawing/2014/main" id="{60378D99-F364-4816-9EBB-33C754CA342C}"/>
                </a:ext>
              </a:extLst>
            </p:cNvPr>
            <p:cNvSpPr/>
            <p:nvPr/>
          </p:nvSpPr>
          <p:spPr>
            <a:xfrm>
              <a:off x="67892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7300;p71">
              <a:extLst>
                <a:ext uri="{FF2B5EF4-FFF2-40B4-BE49-F238E27FC236}">
                  <a16:creationId xmlns:a16="http://schemas.microsoft.com/office/drawing/2014/main" id="{16D65F82-176A-47FD-ABA3-BDCFA7CD04B5}"/>
                </a:ext>
              </a:extLst>
            </p:cNvPr>
            <p:cNvSpPr/>
            <p:nvPr/>
          </p:nvSpPr>
          <p:spPr>
            <a:xfrm>
              <a:off x="67892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7301;p71">
              <a:extLst>
                <a:ext uri="{FF2B5EF4-FFF2-40B4-BE49-F238E27FC236}">
                  <a16:creationId xmlns:a16="http://schemas.microsoft.com/office/drawing/2014/main" id="{5F34C99C-7FF5-4AAD-8F97-80A4EE2FED2F}"/>
                </a:ext>
              </a:extLst>
            </p:cNvPr>
            <p:cNvSpPr/>
            <p:nvPr/>
          </p:nvSpPr>
          <p:spPr>
            <a:xfrm>
              <a:off x="678922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7302;p71">
              <a:extLst>
                <a:ext uri="{FF2B5EF4-FFF2-40B4-BE49-F238E27FC236}">
                  <a16:creationId xmlns:a16="http://schemas.microsoft.com/office/drawing/2014/main" id="{E90246F9-1360-4514-8779-F5B2623B2CD3}"/>
                </a:ext>
              </a:extLst>
            </p:cNvPr>
            <p:cNvSpPr/>
            <p:nvPr/>
          </p:nvSpPr>
          <p:spPr>
            <a:xfrm>
              <a:off x="67132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7303;p71">
              <a:extLst>
                <a:ext uri="{FF2B5EF4-FFF2-40B4-BE49-F238E27FC236}">
                  <a16:creationId xmlns:a16="http://schemas.microsoft.com/office/drawing/2014/main" id="{143B710D-7AB9-479E-8AEF-067639445624}"/>
                </a:ext>
              </a:extLst>
            </p:cNvPr>
            <p:cNvSpPr/>
            <p:nvPr/>
          </p:nvSpPr>
          <p:spPr>
            <a:xfrm>
              <a:off x="67132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7304;p71">
              <a:extLst>
                <a:ext uri="{FF2B5EF4-FFF2-40B4-BE49-F238E27FC236}">
                  <a16:creationId xmlns:a16="http://schemas.microsoft.com/office/drawing/2014/main" id="{5DDED47F-EF3E-4D63-B6A0-D4C877B0E94D}"/>
                </a:ext>
              </a:extLst>
            </p:cNvPr>
            <p:cNvSpPr/>
            <p:nvPr/>
          </p:nvSpPr>
          <p:spPr>
            <a:xfrm>
              <a:off x="67132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7305;p71">
              <a:extLst>
                <a:ext uri="{FF2B5EF4-FFF2-40B4-BE49-F238E27FC236}">
                  <a16:creationId xmlns:a16="http://schemas.microsoft.com/office/drawing/2014/main" id="{7BBB9919-8A2E-453B-B52F-9012FF32C504}"/>
                </a:ext>
              </a:extLst>
            </p:cNvPr>
            <p:cNvSpPr/>
            <p:nvPr/>
          </p:nvSpPr>
          <p:spPr>
            <a:xfrm>
              <a:off x="67132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7306;p71">
              <a:extLst>
                <a:ext uri="{FF2B5EF4-FFF2-40B4-BE49-F238E27FC236}">
                  <a16:creationId xmlns:a16="http://schemas.microsoft.com/office/drawing/2014/main" id="{C3905C1E-F7EE-4BB8-9385-5DA0444AB005}"/>
                </a:ext>
              </a:extLst>
            </p:cNvPr>
            <p:cNvSpPr/>
            <p:nvPr/>
          </p:nvSpPr>
          <p:spPr>
            <a:xfrm>
              <a:off x="67132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7307;p71">
              <a:extLst>
                <a:ext uri="{FF2B5EF4-FFF2-40B4-BE49-F238E27FC236}">
                  <a16:creationId xmlns:a16="http://schemas.microsoft.com/office/drawing/2014/main" id="{06C864D2-1D79-4594-8E25-2A5422D96A27}"/>
                </a:ext>
              </a:extLst>
            </p:cNvPr>
            <p:cNvSpPr/>
            <p:nvPr/>
          </p:nvSpPr>
          <p:spPr>
            <a:xfrm>
              <a:off x="66370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7308;p71">
              <a:extLst>
                <a:ext uri="{FF2B5EF4-FFF2-40B4-BE49-F238E27FC236}">
                  <a16:creationId xmlns:a16="http://schemas.microsoft.com/office/drawing/2014/main" id="{AD195467-CB0C-475B-9BAF-45531F576F59}"/>
                </a:ext>
              </a:extLst>
            </p:cNvPr>
            <p:cNvSpPr/>
            <p:nvPr/>
          </p:nvSpPr>
          <p:spPr>
            <a:xfrm>
              <a:off x="66370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7309;p71">
              <a:extLst>
                <a:ext uri="{FF2B5EF4-FFF2-40B4-BE49-F238E27FC236}">
                  <a16:creationId xmlns:a16="http://schemas.microsoft.com/office/drawing/2014/main" id="{1D15F3D7-5F4E-4EE1-92EB-C7547B494858}"/>
                </a:ext>
              </a:extLst>
            </p:cNvPr>
            <p:cNvSpPr/>
            <p:nvPr/>
          </p:nvSpPr>
          <p:spPr>
            <a:xfrm>
              <a:off x="65608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7310;p71">
              <a:extLst>
                <a:ext uri="{FF2B5EF4-FFF2-40B4-BE49-F238E27FC236}">
                  <a16:creationId xmlns:a16="http://schemas.microsoft.com/office/drawing/2014/main" id="{DE216AFE-E83D-48F7-9FCC-3E5A7DE70ADA}"/>
                </a:ext>
              </a:extLst>
            </p:cNvPr>
            <p:cNvSpPr/>
            <p:nvPr/>
          </p:nvSpPr>
          <p:spPr>
            <a:xfrm>
              <a:off x="656080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7311;p71">
              <a:extLst>
                <a:ext uri="{FF2B5EF4-FFF2-40B4-BE49-F238E27FC236}">
                  <a16:creationId xmlns:a16="http://schemas.microsoft.com/office/drawing/2014/main" id="{B9599841-D061-4817-B1D8-6F0E809C5FA2}"/>
                </a:ext>
              </a:extLst>
            </p:cNvPr>
            <p:cNvSpPr/>
            <p:nvPr/>
          </p:nvSpPr>
          <p:spPr>
            <a:xfrm>
              <a:off x="656080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7312;p71">
              <a:extLst>
                <a:ext uri="{FF2B5EF4-FFF2-40B4-BE49-F238E27FC236}">
                  <a16:creationId xmlns:a16="http://schemas.microsoft.com/office/drawing/2014/main" id="{84C9ECE8-2C5A-4AF5-9806-A87BF1507D52}"/>
                </a:ext>
              </a:extLst>
            </p:cNvPr>
            <p:cNvSpPr/>
            <p:nvPr/>
          </p:nvSpPr>
          <p:spPr>
            <a:xfrm>
              <a:off x="64845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7313;p71">
              <a:extLst>
                <a:ext uri="{FF2B5EF4-FFF2-40B4-BE49-F238E27FC236}">
                  <a16:creationId xmlns:a16="http://schemas.microsoft.com/office/drawing/2014/main" id="{3B7C9E57-5AE4-4FBF-9ABA-A93197862D2D}"/>
                </a:ext>
              </a:extLst>
            </p:cNvPr>
            <p:cNvSpPr/>
            <p:nvPr/>
          </p:nvSpPr>
          <p:spPr>
            <a:xfrm>
              <a:off x="648457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7314;p71">
              <a:extLst>
                <a:ext uri="{FF2B5EF4-FFF2-40B4-BE49-F238E27FC236}">
                  <a16:creationId xmlns:a16="http://schemas.microsoft.com/office/drawing/2014/main" id="{DFDAA4B3-A084-43B5-873C-039A72D6B7C6}"/>
                </a:ext>
              </a:extLst>
            </p:cNvPr>
            <p:cNvSpPr/>
            <p:nvPr/>
          </p:nvSpPr>
          <p:spPr>
            <a:xfrm>
              <a:off x="64083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7315;p71">
              <a:extLst>
                <a:ext uri="{FF2B5EF4-FFF2-40B4-BE49-F238E27FC236}">
                  <a16:creationId xmlns:a16="http://schemas.microsoft.com/office/drawing/2014/main" id="{C37A2460-D565-4EFC-BD2F-2A4CECB28544}"/>
                </a:ext>
              </a:extLst>
            </p:cNvPr>
            <p:cNvSpPr/>
            <p:nvPr/>
          </p:nvSpPr>
          <p:spPr>
            <a:xfrm>
              <a:off x="64083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7316;p71">
              <a:extLst>
                <a:ext uri="{FF2B5EF4-FFF2-40B4-BE49-F238E27FC236}">
                  <a16:creationId xmlns:a16="http://schemas.microsoft.com/office/drawing/2014/main" id="{151A38BB-D393-480D-A20B-57A142F1F9EA}"/>
                </a:ext>
              </a:extLst>
            </p:cNvPr>
            <p:cNvSpPr/>
            <p:nvPr/>
          </p:nvSpPr>
          <p:spPr>
            <a:xfrm>
              <a:off x="64083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7317;p71">
              <a:extLst>
                <a:ext uri="{FF2B5EF4-FFF2-40B4-BE49-F238E27FC236}">
                  <a16:creationId xmlns:a16="http://schemas.microsoft.com/office/drawing/2014/main" id="{197A6DC5-F757-4DE6-937C-1A19309C84CD}"/>
                </a:ext>
              </a:extLst>
            </p:cNvPr>
            <p:cNvSpPr/>
            <p:nvPr/>
          </p:nvSpPr>
          <p:spPr>
            <a:xfrm>
              <a:off x="64083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7318;p71">
              <a:extLst>
                <a:ext uri="{FF2B5EF4-FFF2-40B4-BE49-F238E27FC236}">
                  <a16:creationId xmlns:a16="http://schemas.microsoft.com/office/drawing/2014/main" id="{033DDD12-C974-41D5-BB99-A80CEE2BEA23}"/>
                </a:ext>
              </a:extLst>
            </p:cNvPr>
            <p:cNvSpPr/>
            <p:nvPr/>
          </p:nvSpPr>
          <p:spPr>
            <a:xfrm>
              <a:off x="64083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7319;p71">
              <a:extLst>
                <a:ext uri="{FF2B5EF4-FFF2-40B4-BE49-F238E27FC236}">
                  <a16:creationId xmlns:a16="http://schemas.microsoft.com/office/drawing/2014/main" id="{96B41D51-0CAA-48FA-B15E-4B1D5DA7FF2B}"/>
                </a:ext>
              </a:extLst>
            </p:cNvPr>
            <p:cNvSpPr/>
            <p:nvPr/>
          </p:nvSpPr>
          <p:spPr>
            <a:xfrm>
              <a:off x="64083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7320;p71">
              <a:extLst>
                <a:ext uri="{FF2B5EF4-FFF2-40B4-BE49-F238E27FC236}">
                  <a16:creationId xmlns:a16="http://schemas.microsoft.com/office/drawing/2014/main" id="{8D5FC2DF-788E-4DAF-8DE5-79F490D67E5C}"/>
                </a:ext>
              </a:extLst>
            </p:cNvPr>
            <p:cNvSpPr/>
            <p:nvPr/>
          </p:nvSpPr>
          <p:spPr>
            <a:xfrm>
              <a:off x="640835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7321;p71">
              <a:extLst>
                <a:ext uri="{FF2B5EF4-FFF2-40B4-BE49-F238E27FC236}">
                  <a16:creationId xmlns:a16="http://schemas.microsoft.com/office/drawing/2014/main" id="{74FADF8B-6F1C-483A-B1C2-CD41283B395E}"/>
                </a:ext>
              </a:extLst>
            </p:cNvPr>
            <p:cNvSpPr/>
            <p:nvPr/>
          </p:nvSpPr>
          <p:spPr>
            <a:xfrm>
              <a:off x="63323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7322;p71">
              <a:extLst>
                <a:ext uri="{FF2B5EF4-FFF2-40B4-BE49-F238E27FC236}">
                  <a16:creationId xmlns:a16="http://schemas.microsoft.com/office/drawing/2014/main" id="{FAC20B8E-DD66-4C51-B942-A64FE373FE31}"/>
                </a:ext>
              </a:extLst>
            </p:cNvPr>
            <p:cNvSpPr/>
            <p:nvPr/>
          </p:nvSpPr>
          <p:spPr>
            <a:xfrm>
              <a:off x="63323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7323;p71">
              <a:extLst>
                <a:ext uri="{FF2B5EF4-FFF2-40B4-BE49-F238E27FC236}">
                  <a16:creationId xmlns:a16="http://schemas.microsoft.com/office/drawing/2014/main" id="{699102B5-1B81-4A8F-8F82-1154C7116A31}"/>
                </a:ext>
              </a:extLst>
            </p:cNvPr>
            <p:cNvSpPr/>
            <p:nvPr/>
          </p:nvSpPr>
          <p:spPr>
            <a:xfrm>
              <a:off x="63323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7324;p71">
              <a:extLst>
                <a:ext uri="{FF2B5EF4-FFF2-40B4-BE49-F238E27FC236}">
                  <a16:creationId xmlns:a16="http://schemas.microsoft.com/office/drawing/2014/main" id="{37A22DBB-BD93-4678-8F28-D1386E0DBD85}"/>
                </a:ext>
              </a:extLst>
            </p:cNvPr>
            <p:cNvSpPr/>
            <p:nvPr/>
          </p:nvSpPr>
          <p:spPr>
            <a:xfrm>
              <a:off x="63323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7325;p71">
              <a:extLst>
                <a:ext uri="{FF2B5EF4-FFF2-40B4-BE49-F238E27FC236}">
                  <a16:creationId xmlns:a16="http://schemas.microsoft.com/office/drawing/2014/main" id="{1D2FB2D7-9CE0-46EE-9E06-25E587A62E55}"/>
                </a:ext>
              </a:extLst>
            </p:cNvPr>
            <p:cNvSpPr/>
            <p:nvPr/>
          </p:nvSpPr>
          <p:spPr>
            <a:xfrm>
              <a:off x="63323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7326;p71">
              <a:extLst>
                <a:ext uri="{FF2B5EF4-FFF2-40B4-BE49-F238E27FC236}">
                  <a16:creationId xmlns:a16="http://schemas.microsoft.com/office/drawing/2014/main" id="{01E7A2D6-1419-4B2D-9B39-4142EB678ACC}"/>
                </a:ext>
              </a:extLst>
            </p:cNvPr>
            <p:cNvSpPr/>
            <p:nvPr/>
          </p:nvSpPr>
          <p:spPr>
            <a:xfrm>
              <a:off x="63323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7327;p71">
              <a:extLst>
                <a:ext uri="{FF2B5EF4-FFF2-40B4-BE49-F238E27FC236}">
                  <a16:creationId xmlns:a16="http://schemas.microsoft.com/office/drawing/2014/main" id="{DFD69606-58C7-446C-84E2-63B654BA5CA4}"/>
                </a:ext>
              </a:extLst>
            </p:cNvPr>
            <p:cNvSpPr/>
            <p:nvPr/>
          </p:nvSpPr>
          <p:spPr>
            <a:xfrm>
              <a:off x="63323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7328;p71">
              <a:extLst>
                <a:ext uri="{FF2B5EF4-FFF2-40B4-BE49-F238E27FC236}">
                  <a16:creationId xmlns:a16="http://schemas.microsoft.com/office/drawing/2014/main" id="{8D7F8635-5D6F-4D2F-97D8-8322572F57F6}"/>
                </a:ext>
              </a:extLst>
            </p:cNvPr>
            <p:cNvSpPr/>
            <p:nvPr/>
          </p:nvSpPr>
          <p:spPr>
            <a:xfrm>
              <a:off x="62561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7329;p71">
              <a:extLst>
                <a:ext uri="{FF2B5EF4-FFF2-40B4-BE49-F238E27FC236}">
                  <a16:creationId xmlns:a16="http://schemas.microsoft.com/office/drawing/2014/main" id="{7FA9F4F2-D32C-47EF-B53E-44EFB61030C4}"/>
                </a:ext>
              </a:extLst>
            </p:cNvPr>
            <p:cNvSpPr/>
            <p:nvPr/>
          </p:nvSpPr>
          <p:spPr>
            <a:xfrm>
              <a:off x="62561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7330;p71">
              <a:extLst>
                <a:ext uri="{FF2B5EF4-FFF2-40B4-BE49-F238E27FC236}">
                  <a16:creationId xmlns:a16="http://schemas.microsoft.com/office/drawing/2014/main" id="{8BF235E1-95EB-495B-AD59-1F0E318292EF}"/>
                </a:ext>
              </a:extLst>
            </p:cNvPr>
            <p:cNvSpPr/>
            <p:nvPr/>
          </p:nvSpPr>
          <p:spPr>
            <a:xfrm>
              <a:off x="62561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7331;p71">
              <a:extLst>
                <a:ext uri="{FF2B5EF4-FFF2-40B4-BE49-F238E27FC236}">
                  <a16:creationId xmlns:a16="http://schemas.microsoft.com/office/drawing/2014/main" id="{8C897F5C-271B-4B14-85DF-A8BD063DDFAC}"/>
                </a:ext>
              </a:extLst>
            </p:cNvPr>
            <p:cNvSpPr/>
            <p:nvPr/>
          </p:nvSpPr>
          <p:spPr>
            <a:xfrm>
              <a:off x="62561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7332;p71">
              <a:extLst>
                <a:ext uri="{FF2B5EF4-FFF2-40B4-BE49-F238E27FC236}">
                  <a16:creationId xmlns:a16="http://schemas.microsoft.com/office/drawing/2014/main" id="{2568C686-3746-4CD9-9D56-769A11BB34DB}"/>
                </a:ext>
              </a:extLst>
            </p:cNvPr>
            <p:cNvSpPr/>
            <p:nvPr/>
          </p:nvSpPr>
          <p:spPr>
            <a:xfrm>
              <a:off x="6256150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7333;p71">
              <a:extLst>
                <a:ext uri="{FF2B5EF4-FFF2-40B4-BE49-F238E27FC236}">
                  <a16:creationId xmlns:a16="http://schemas.microsoft.com/office/drawing/2014/main" id="{F9DF2639-0F00-4379-BCC7-B82C99FC132A}"/>
                </a:ext>
              </a:extLst>
            </p:cNvPr>
            <p:cNvSpPr/>
            <p:nvPr/>
          </p:nvSpPr>
          <p:spPr>
            <a:xfrm>
              <a:off x="62561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7334;p71">
              <a:extLst>
                <a:ext uri="{FF2B5EF4-FFF2-40B4-BE49-F238E27FC236}">
                  <a16:creationId xmlns:a16="http://schemas.microsoft.com/office/drawing/2014/main" id="{0D7311A6-5061-4843-BC98-9CA126E1863A}"/>
                </a:ext>
              </a:extLst>
            </p:cNvPr>
            <p:cNvSpPr/>
            <p:nvPr/>
          </p:nvSpPr>
          <p:spPr>
            <a:xfrm>
              <a:off x="62561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7335;p71">
              <a:extLst>
                <a:ext uri="{FF2B5EF4-FFF2-40B4-BE49-F238E27FC236}">
                  <a16:creationId xmlns:a16="http://schemas.microsoft.com/office/drawing/2014/main" id="{F5706708-2C21-4450-8D4C-EBD49715DB07}"/>
                </a:ext>
              </a:extLst>
            </p:cNvPr>
            <p:cNvSpPr/>
            <p:nvPr/>
          </p:nvSpPr>
          <p:spPr>
            <a:xfrm>
              <a:off x="62561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7336;p71">
              <a:extLst>
                <a:ext uri="{FF2B5EF4-FFF2-40B4-BE49-F238E27FC236}">
                  <a16:creationId xmlns:a16="http://schemas.microsoft.com/office/drawing/2014/main" id="{1C59BE02-41C5-4725-9AF3-ECDE5A215D4E}"/>
                </a:ext>
              </a:extLst>
            </p:cNvPr>
            <p:cNvSpPr/>
            <p:nvPr/>
          </p:nvSpPr>
          <p:spPr>
            <a:xfrm>
              <a:off x="61799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7337;p71">
              <a:extLst>
                <a:ext uri="{FF2B5EF4-FFF2-40B4-BE49-F238E27FC236}">
                  <a16:creationId xmlns:a16="http://schemas.microsoft.com/office/drawing/2014/main" id="{F0FA0C77-E07C-4431-BC28-2F847BB27B9E}"/>
                </a:ext>
              </a:extLst>
            </p:cNvPr>
            <p:cNvSpPr/>
            <p:nvPr/>
          </p:nvSpPr>
          <p:spPr>
            <a:xfrm>
              <a:off x="61799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7338;p71">
              <a:extLst>
                <a:ext uri="{FF2B5EF4-FFF2-40B4-BE49-F238E27FC236}">
                  <a16:creationId xmlns:a16="http://schemas.microsoft.com/office/drawing/2014/main" id="{9E91432D-9A0F-482D-BFCF-121699960CCD}"/>
                </a:ext>
              </a:extLst>
            </p:cNvPr>
            <p:cNvSpPr/>
            <p:nvPr/>
          </p:nvSpPr>
          <p:spPr>
            <a:xfrm>
              <a:off x="61799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7339;p71">
              <a:extLst>
                <a:ext uri="{FF2B5EF4-FFF2-40B4-BE49-F238E27FC236}">
                  <a16:creationId xmlns:a16="http://schemas.microsoft.com/office/drawing/2014/main" id="{BA3AA66D-AF68-4B4F-9ABA-78EB31DEA89B}"/>
                </a:ext>
              </a:extLst>
            </p:cNvPr>
            <p:cNvSpPr/>
            <p:nvPr/>
          </p:nvSpPr>
          <p:spPr>
            <a:xfrm>
              <a:off x="61799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7340;p71">
              <a:extLst>
                <a:ext uri="{FF2B5EF4-FFF2-40B4-BE49-F238E27FC236}">
                  <a16:creationId xmlns:a16="http://schemas.microsoft.com/office/drawing/2014/main" id="{2CADC730-85ED-43A4-880B-91F196D4889E}"/>
                </a:ext>
              </a:extLst>
            </p:cNvPr>
            <p:cNvSpPr/>
            <p:nvPr/>
          </p:nvSpPr>
          <p:spPr>
            <a:xfrm>
              <a:off x="61037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7341;p71">
              <a:extLst>
                <a:ext uri="{FF2B5EF4-FFF2-40B4-BE49-F238E27FC236}">
                  <a16:creationId xmlns:a16="http://schemas.microsoft.com/office/drawing/2014/main" id="{57E73DCE-B422-40BF-B6B4-426F92D14647}"/>
                </a:ext>
              </a:extLst>
            </p:cNvPr>
            <p:cNvSpPr/>
            <p:nvPr/>
          </p:nvSpPr>
          <p:spPr>
            <a:xfrm>
              <a:off x="610370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7342;p71">
              <a:extLst>
                <a:ext uri="{FF2B5EF4-FFF2-40B4-BE49-F238E27FC236}">
                  <a16:creationId xmlns:a16="http://schemas.microsoft.com/office/drawing/2014/main" id="{84D30762-8938-4ED2-99EB-724226067974}"/>
                </a:ext>
              </a:extLst>
            </p:cNvPr>
            <p:cNvSpPr/>
            <p:nvPr/>
          </p:nvSpPr>
          <p:spPr>
            <a:xfrm>
              <a:off x="61037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7343;p71">
              <a:extLst>
                <a:ext uri="{FF2B5EF4-FFF2-40B4-BE49-F238E27FC236}">
                  <a16:creationId xmlns:a16="http://schemas.microsoft.com/office/drawing/2014/main" id="{8D1EB68D-E222-4DA7-9AA2-484A395FFC34}"/>
                </a:ext>
              </a:extLst>
            </p:cNvPr>
            <p:cNvSpPr/>
            <p:nvPr/>
          </p:nvSpPr>
          <p:spPr>
            <a:xfrm>
              <a:off x="61037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7344;p71">
              <a:extLst>
                <a:ext uri="{FF2B5EF4-FFF2-40B4-BE49-F238E27FC236}">
                  <a16:creationId xmlns:a16="http://schemas.microsoft.com/office/drawing/2014/main" id="{E37D6934-1FA5-4F45-86BC-7D7BB112B8E3}"/>
                </a:ext>
              </a:extLst>
            </p:cNvPr>
            <p:cNvSpPr/>
            <p:nvPr/>
          </p:nvSpPr>
          <p:spPr>
            <a:xfrm>
              <a:off x="61037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7345;p71">
              <a:extLst>
                <a:ext uri="{FF2B5EF4-FFF2-40B4-BE49-F238E27FC236}">
                  <a16:creationId xmlns:a16="http://schemas.microsoft.com/office/drawing/2014/main" id="{8464B877-5A4E-45AC-AE42-3E6D6527ED3A}"/>
                </a:ext>
              </a:extLst>
            </p:cNvPr>
            <p:cNvSpPr/>
            <p:nvPr/>
          </p:nvSpPr>
          <p:spPr>
            <a:xfrm>
              <a:off x="60275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7346;p71">
              <a:extLst>
                <a:ext uri="{FF2B5EF4-FFF2-40B4-BE49-F238E27FC236}">
                  <a16:creationId xmlns:a16="http://schemas.microsoft.com/office/drawing/2014/main" id="{CF18C6E0-F3C3-4A32-A09F-8CF03D73C88F}"/>
                </a:ext>
              </a:extLst>
            </p:cNvPr>
            <p:cNvSpPr/>
            <p:nvPr/>
          </p:nvSpPr>
          <p:spPr>
            <a:xfrm>
              <a:off x="60275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7347;p71">
              <a:extLst>
                <a:ext uri="{FF2B5EF4-FFF2-40B4-BE49-F238E27FC236}">
                  <a16:creationId xmlns:a16="http://schemas.microsoft.com/office/drawing/2014/main" id="{C1CB237F-AA2A-477D-AE56-EB2E21DAF926}"/>
                </a:ext>
              </a:extLst>
            </p:cNvPr>
            <p:cNvSpPr/>
            <p:nvPr/>
          </p:nvSpPr>
          <p:spPr>
            <a:xfrm>
              <a:off x="59514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7348;p71">
              <a:extLst>
                <a:ext uri="{FF2B5EF4-FFF2-40B4-BE49-F238E27FC236}">
                  <a16:creationId xmlns:a16="http://schemas.microsoft.com/office/drawing/2014/main" id="{BD6E9192-FDE3-4F78-AFDD-0CB95B227B38}"/>
                </a:ext>
              </a:extLst>
            </p:cNvPr>
            <p:cNvSpPr/>
            <p:nvPr/>
          </p:nvSpPr>
          <p:spPr>
            <a:xfrm>
              <a:off x="59514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7349;p71">
              <a:extLst>
                <a:ext uri="{FF2B5EF4-FFF2-40B4-BE49-F238E27FC236}">
                  <a16:creationId xmlns:a16="http://schemas.microsoft.com/office/drawing/2014/main" id="{1D28F078-62B7-48AD-AA58-846FA8ADCD55}"/>
                </a:ext>
              </a:extLst>
            </p:cNvPr>
            <p:cNvSpPr/>
            <p:nvPr/>
          </p:nvSpPr>
          <p:spPr>
            <a:xfrm>
              <a:off x="59514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7350;p71">
              <a:extLst>
                <a:ext uri="{FF2B5EF4-FFF2-40B4-BE49-F238E27FC236}">
                  <a16:creationId xmlns:a16="http://schemas.microsoft.com/office/drawing/2014/main" id="{35CBC19E-DA16-48AC-9BA1-D08872B28080}"/>
                </a:ext>
              </a:extLst>
            </p:cNvPr>
            <p:cNvSpPr/>
            <p:nvPr/>
          </p:nvSpPr>
          <p:spPr>
            <a:xfrm>
              <a:off x="59514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7351;p71">
              <a:extLst>
                <a:ext uri="{FF2B5EF4-FFF2-40B4-BE49-F238E27FC236}">
                  <a16:creationId xmlns:a16="http://schemas.microsoft.com/office/drawing/2014/main" id="{9ADC071F-246D-43F3-B54C-8869DD9BE204}"/>
                </a:ext>
              </a:extLst>
            </p:cNvPr>
            <p:cNvSpPr/>
            <p:nvPr/>
          </p:nvSpPr>
          <p:spPr>
            <a:xfrm>
              <a:off x="59514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7352;p71">
              <a:extLst>
                <a:ext uri="{FF2B5EF4-FFF2-40B4-BE49-F238E27FC236}">
                  <a16:creationId xmlns:a16="http://schemas.microsoft.com/office/drawing/2014/main" id="{00C56016-1367-40AB-8BF3-7B9A70C854F0}"/>
                </a:ext>
              </a:extLst>
            </p:cNvPr>
            <p:cNvSpPr/>
            <p:nvPr/>
          </p:nvSpPr>
          <p:spPr>
            <a:xfrm>
              <a:off x="58752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7353;p71">
              <a:extLst>
                <a:ext uri="{FF2B5EF4-FFF2-40B4-BE49-F238E27FC236}">
                  <a16:creationId xmlns:a16="http://schemas.microsoft.com/office/drawing/2014/main" id="{5AEE1241-FED7-489A-8942-5D0EF0C27390}"/>
                </a:ext>
              </a:extLst>
            </p:cNvPr>
            <p:cNvSpPr/>
            <p:nvPr/>
          </p:nvSpPr>
          <p:spPr>
            <a:xfrm>
              <a:off x="58752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7354;p71">
              <a:extLst>
                <a:ext uri="{FF2B5EF4-FFF2-40B4-BE49-F238E27FC236}">
                  <a16:creationId xmlns:a16="http://schemas.microsoft.com/office/drawing/2014/main" id="{8C2B54C1-0717-4931-AF68-EE1A69B39BC9}"/>
                </a:ext>
              </a:extLst>
            </p:cNvPr>
            <p:cNvSpPr/>
            <p:nvPr/>
          </p:nvSpPr>
          <p:spPr>
            <a:xfrm>
              <a:off x="58752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7355;p71">
              <a:extLst>
                <a:ext uri="{FF2B5EF4-FFF2-40B4-BE49-F238E27FC236}">
                  <a16:creationId xmlns:a16="http://schemas.microsoft.com/office/drawing/2014/main" id="{92502E8F-5DF1-48C3-B905-C8DEE34D307D}"/>
                </a:ext>
              </a:extLst>
            </p:cNvPr>
            <p:cNvSpPr/>
            <p:nvPr/>
          </p:nvSpPr>
          <p:spPr>
            <a:xfrm>
              <a:off x="58752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7356;p71">
              <a:extLst>
                <a:ext uri="{FF2B5EF4-FFF2-40B4-BE49-F238E27FC236}">
                  <a16:creationId xmlns:a16="http://schemas.microsoft.com/office/drawing/2014/main" id="{10A9BA4B-1B69-4819-94FD-8DDE7A544108}"/>
                </a:ext>
              </a:extLst>
            </p:cNvPr>
            <p:cNvSpPr/>
            <p:nvPr/>
          </p:nvSpPr>
          <p:spPr>
            <a:xfrm>
              <a:off x="58752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7357;p71">
              <a:extLst>
                <a:ext uri="{FF2B5EF4-FFF2-40B4-BE49-F238E27FC236}">
                  <a16:creationId xmlns:a16="http://schemas.microsoft.com/office/drawing/2014/main" id="{DE3F32F1-64E7-41C3-917C-EBD960E25608}"/>
                </a:ext>
              </a:extLst>
            </p:cNvPr>
            <p:cNvSpPr/>
            <p:nvPr/>
          </p:nvSpPr>
          <p:spPr>
            <a:xfrm>
              <a:off x="58752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7358;p71">
              <a:extLst>
                <a:ext uri="{FF2B5EF4-FFF2-40B4-BE49-F238E27FC236}">
                  <a16:creationId xmlns:a16="http://schemas.microsoft.com/office/drawing/2014/main" id="{8134A2F5-02C5-411C-8E42-D5E83D071660}"/>
                </a:ext>
              </a:extLst>
            </p:cNvPr>
            <p:cNvSpPr/>
            <p:nvPr/>
          </p:nvSpPr>
          <p:spPr>
            <a:xfrm>
              <a:off x="58752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7359;p71">
              <a:extLst>
                <a:ext uri="{FF2B5EF4-FFF2-40B4-BE49-F238E27FC236}">
                  <a16:creationId xmlns:a16="http://schemas.microsoft.com/office/drawing/2014/main" id="{C7D619C8-6568-4A27-ACBE-80A847F02CEA}"/>
                </a:ext>
              </a:extLst>
            </p:cNvPr>
            <p:cNvSpPr/>
            <p:nvPr/>
          </p:nvSpPr>
          <p:spPr>
            <a:xfrm>
              <a:off x="57992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7360;p71">
              <a:extLst>
                <a:ext uri="{FF2B5EF4-FFF2-40B4-BE49-F238E27FC236}">
                  <a16:creationId xmlns:a16="http://schemas.microsoft.com/office/drawing/2014/main" id="{74F58D4E-BDB8-4CDD-948E-D6D2ABBB2553}"/>
                </a:ext>
              </a:extLst>
            </p:cNvPr>
            <p:cNvSpPr/>
            <p:nvPr/>
          </p:nvSpPr>
          <p:spPr>
            <a:xfrm>
              <a:off x="57992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7361;p71">
              <a:extLst>
                <a:ext uri="{FF2B5EF4-FFF2-40B4-BE49-F238E27FC236}">
                  <a16:creationId xmlns:a16="http://schemas.microsoft.com/office/drawing/2014/main" id="{9BAA5A03-8ADB-4ECA-AA60-5094825C3077}"/>
                </a:ext>
              </a:extLst>
            </p:cNvPr>
            <p:cNvSpPr/>
            <p:nvPr/>
          </p:nvSpPr>
          <p:spPr>
            <a:xfrm>
              <a:off x="5799125" y="119055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7362;p71">
              <a:extLst>
                <a:ext uri="{FF2B5EF4-FFF2-40B4-BE49-F238E27FC236}">
                  <a16:creationId xmlns:a16="http://schemas.microsoft.com/office/drawing/2014/main" id="{FFAB6074-295E-477F-A255-24C24D20AAA5}"/>
                </a:ext>
              </a:extLst>
            </p:cNvPr>
            <p:cNvSpPr/>
            <p:nvPr/>
          </p:nvSpPr>
          <p:spPr>
            <a:xfrm>
              <a:off x="572305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7363;p71">
              <a:extLst>
                <a:ext uri="{FF2B5EF4-FFF2-40B4-BE49-F238E27FC236}">
                  <a16:creationId xmlns:a16="http://schemas.microsoft.com/office/drawing/2014/main" id="{D45C5EBF-B8BA-4809-AF61-77FCC48A3803}"/>
                </a:ext>
              </a:extLst>
            </p:cNvPr>
            <p:cNvSpPr/>
            <p:nvPr/>
          </p:nvSpPr>
          <p:spPr>
            <a:xfrm>
              <a:off x="57230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7364;p71">
              <a:extLst>
                <a:ext uri="{FF2B5EF4-FFF2-40B4-BE49-F238E27FC236}">
                  <a16:creationId xmlns:a16="http://schemas.microsoft.com/office/drawing/2014/main" id="{BA3B2F07-2499-4370-8B2A-39D92B35A62E}"/>
                </a:ext>
              </a:extLst>
            </p:cNvPr>
            <p:cNvSpPr/>
            <p:nvPr/>
          </p:nvSpPr>
          <p:spPr>
            <a:xfrm>
              <a:off x="57230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7365;p71">
              <a:extLst>
                <a:ext uri="{FF2B5EF4-FFF2-40B4-BE49-F238E27FC236}">
                  <a16:creationId xmlns:a16="http://schemas.microsoft.com/office/drawing/2014/main" id="{9F5455D9-7D57-4799-88CD-848042E7666A}"/>
                </a:ext>
              </a:extLst>
            </p:cNvPr>
            <p:cNvSpPr/>
            <p:nvPr/>
          </p:nvSpPr>
          <p:spPr>
            <a:xfrm>
              <a:off x="57230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7366;p71">
              <a:extLst>
                <a:ext uri="{FF2B5EF4-FFF2-40B4-BE49-F238E27FC236}">
                  <a16:creationId xmlns:a16="http://schemas.microsoft.com/office/drawing/2014/main" id="{DB7CE26D-607C-4C75-B904-9066285330E9}"/>
                </a:ext>
              </a:extLst>
            </p:cNvPr>
            <p:cNvSpPr/>
            <p:nvPr/>
          </p:nvSpPr>
          <p:spPr>
            <a:xfrm>
              <a:off x="57230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7367;p71">
              <a:extLst>
                <a:ext uri="{FF2B5EF4-FFF2-40B4-BE49-F238E27FC236}">
                  <a16:creationId xmlns:a16="http://schemas.microsoft.com/office/drawing/2014/main" id="{52DC7ECF-8079-4392-BF1F-4213A0F1D8A2}"/>
                </a:ext>
              </a:extLst>
            </p:cNvPr>
            <p:cNvSpPr/>
            <p:nvPr/>
          </p:nvSpPr>
          <p:spPr>
            <a:xfrm>
              <a:off x="5722900" y="1190550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46"/>
                    <a:pt x="2014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7368;p71">
              <a:extLst>
                <a:ext uri="{FF2B5EF4-FFF2-40B4-BE49-F238E27FC236}">
                  <a16:creationId xmlns:a16="http://schemas.microsoft.com/office/drawing/2014/main" id="{0AB75A77-CCCD-4281-8019-1E16BC0E06C3}"/>
                </a:ext>
              </a:extLst>
            </p:cNvPr>
            <p:cNvSpPr/>
            <p:nvPr/>
          </p:nvSpPr>
          <p:spPr>
            <a:xfrm>
              <a:off x="56468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7369;p71">
              <a:extLst>
                <a:ext uri="{FF2B5EF4-FFF2-40B4-BE49-F238E27FC236}">
                  <a16:creationId xmlns:a16="http://schemas.microsoft.com/office/drawing/2014/main" id="{8D5821EB-E367-4426-89E9-0BB2B694109B}"/>
                </a:ext>
              </a:extLst>
            </p:cNvPr>
            <p:cNvSpPr/>
            <p:nvPr/>
          </p:nvSpPr>
          <p:spPr>
            <a:xfrm>
              <a:off x="56468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7370;p71">
              <a:extLst>
                <a:ext uri="{FF2B5EF4-FFF2-40B4-BE49-F238E27FC236}">
                  <a16:creationId xmlns:a16="http://schemas.microsoft.com/office/drawing/2014/main" id="{4F759D67-ECBC-4786-BB6C-9B876788C75D}"/>
                </a:ext>
              </a:extLst>
            </p:cNvPr>
            <p:cNvSpPr/>
            <p:nvPr/>
          </p:nvSpPr>
          <p:spPr>
            <a:xfrm>
              <a:off x="56468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7371;p71">
              <a:extLst>
                <a:ext uri="{FF2B5EF4-FFF2-40B4-BE49-F238E27FC236}">
                  <a16:creationId xmlns:a16="http://schemas.microsoft.com/office/drawing/2014/main" id="{1A3D26C8-1E3B-41F7-AC51-BD50A2FDB24B}"/>
                </a:ext>
              </a:extLst>
            </p:cNvPr>
            <p:cNvSpPr/>
            <p:nvPr/>
          </p:nvSpPr>
          <p:spPr>
            <a:xfrm>
              <a:off x="56468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7372;p71">
              <a:extLst>
                <a:ext uri="{FF2B5EF4-FFF2-40B4-BE49-F238E27FC236}">
                  <a16:creationId xmlns:a16="http://schemas.microsoft.com/office/drawing/2014/main" id="{131C9E4B-BBF9-478A-9887-113C9C90B3C5}"/>
                </a:ext>
              </a:extLst>
            </p:cNvPr>
            <p:cNvSpPr/>
            <p:nvPr/>
          </p:nvSpPr>
          <p:spPr>
            <a:xfrm>
              <a:off x="564682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7373;p71">
              <a:extLst>
                <a:ext uri="{FF2B5EF4-FFF2-40B4-BE49-F238E27FC236}">
                  <a16:creationId xmlns:a16="http://schemas.microsoft.com/office/drawing/2014/main" id="{4CB126AE-2A15-42BF-B5E0-09C9E6B0CC66}"/>
                </a:ext>
              </a:extLst>
            </p:cNvPr>
            <p:cNvSpPr/>
            <p:nvPr/>
          </p:nvSpPr>
          <p:spPr>
            <a:xfrm>
              <a:off x="5646700" y="119055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7374;p71">
              <a:extLst>
                <a:ext uri="{FF2B5EF4-FFF2-40B4-BE49-F238E27FC236}">
                  <a16:creationId xmlns:a16="http://schemas.microsoft.com/office/drawing/2014/main" id="{5F9D2B0F-A392-4672-8DA7-73EC6FBB4674}"/>
                </a:ext>
              </a:extLst>
            </p:cNvPr>
            <p:cNvSpPr/>
            <p:nvPr/>
          </p:nvSpPr>
          <p:spPr>
            <a:xfrm>
              <a:off x="5570625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7375;p71">
              <a:extLst>
                <a:ext uri="{FF2B5EF4-FFF2-40B4-BE49-F238E27FC236}">
                  <a16:creationId xmlns:a16="http://schemas.microsoft.com/office/drawing/2014/main" id="{56AEC6F9-5792-47E1-B12B-7753061D15F3}"/>
                </a:ext>
              </a:extLst>
            </p:cNvPr>
            <p:cNvSpPr/>
            <p:nvPr/>
          </p:nvSpPr>
          <p:spPr>
            <a:xfrm>
              <a:off x="5570625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7376;p71">
              <a:extLst>
                <a:ext uri="{FF2B5EF4-FFF2-40B4-BE49-F238E27FC236}">
                  <a16:creationId xmlns:a16="http://schemas.microsoft.com/office/drawing/2014/main" id="{9054AAC9-8F6A-47FB-A79B-AC29D51B053C}"/>
                </a:ext>
              </a:extLst>
            </p:cNvPr>
            <p:cNvSpPr/>
            <p:nvPr/>
          </p:nvSpPr>
          <p:spPr>
            <a:xfrm>
              <a:off x="5570475" y="1190550"/>
              <a:ext cx="62350" cy="53325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6" y="0"/>
                    <a:pt x="6" y="472"/>
                    <a:pt x="6" y="1065"/>
                  </a:cubicBezTo>
                  <a:cubicBezTo>
                    <a:pt x="1" y="1709"/>
                    <a:pt x="524" y="2133"/>
                    <a:pt x="1073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7377;p71">
              <a:extLst>
                <a:ext uri="{FF2B5EF4-FFF2-40B4-BE49-F238E27FC236}">
                  <a16:creationId xmlns:a16="http://schemas.microsoft.com/office/drawing/2014/main" id="{85C073B7-9E37-4CE0-B6D2-379FCFE0152B}"/>
                </a:ext>
              </a:extLst>
            </p:cNvPr>
            <p:cNvSpPr/>
            <p:nvPr/>
          </p:nvSpPr>
          <p:spPr>
            <a:xfrm>
              <a:off x="54944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7378;p71">
              <a:extLst>
                <a:ext uri="{FF2B5EF4-FFF2-40B4-BE49-F238E27FC236}">
                  <a16:creationId xmlns:a16="http://schemas.microsoft.com/office/drawing/2014/main" id="{EE776CA9-CEDE-4382-9D02-5384E1724DC9}"/>
                </a:ext>
              </a:extLst>
            </p:cNvPr>
            <p:cNvSpPr/>
            <p:nvPr/>
          </p:nvSpPr>
          <p:spPr>
            <a:xfrm>
              <a:off x="54944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7379;p71">
              <a:extLst>
                <a:ext uri="{FF2B5EF4-FFF2-40B4-BE49-F238E27FC236}">
                  <a16:creationId xmlns:a16="http://schemas.microsoft.com/office/drawing/2014/main" id="{FB284E8E-CB9B-4412-B693-3C4AB94C9237}"/>
                </a:ext>
              </a:extLst>
            </p:cNvPr>
            <p:cNvSpPr/>
            <p:nvPr/>
          </p:nvSpPr>
          <p:spPr>
            <a:xfrm>
              <a:off x="5494275" y="1190550"/>
              <a:ext cx="62350" cy="53325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5" y="0"/>
                    <a:pt x="6" y="472"/>
                    <a:pt x="6" y="1065"/>
                  </a:cubicBezTo>
                  <a:cubicBezTo>
                    <a:pt x="0" y="1709"/>
                    <a:pt x="524" y="2133"/>
                    <a:pt x="1072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7380;p71">
              <a:extLst>
                <a:ext uri="{FF2B5EF4-FFF2-40B4-BE49-F238E27FC236}">
                  <a16:creationId xmlns:a16="http://schemas.microsoft.com/office/drawing/2014/main" id="{F8CE8095-6708-4FA7-91C3-EDAB60086612}"/>
                </a:ext>
              </a:extLst>
            </p:cNvPr>
            <p:cNvSpPr/>
            <p:nvPr/>
          </p:nvSpPr>
          <p:spPr>
            <a:xfrm>
              <a:off x="541820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7381;p71">
              <a:extLst>
                <a:ext uri="{FF2B5EF4-FFF2-40B4-BE49-F238E27FC236}">
                  <a16:creationId xmlns:a16="http://schemas.microsoft.com/office/drawing/2014/main" id="{1A2BDD7A-0FAE-4C2C-8C95-384350DC54ED}"/>
                </a:ext>
              </a:extLst>
            </p:cNvPr>
            <p:cNvSpPr/>
            <p:nvPr/>
          </p:nvSpPr>
          <p:spPr>
            <a:xfrm>
              <a:off x="541820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7382;p71">
              <a:extLst>
                <a:ext uri="{FF2B5EF4-FFF2-40B4-BE49-F238E27FC236}">
                  <a16:creationId xmlns:a16="http://schemas.microsoft.com/office/drawing/2014/main" id="{7F197C36-36B0-444E-82C5-1AC9658B4AF9}"/>
                </a:ext>
              </a:extLst>
            </p:cNvPr>
            <p:cNvSpPr/>
            <p:nvPr/>
          </p:nvSpPr>
          <p:spPr>
            <a:xfrm>
              <a:off x="541820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7383;p71">
              <a:extLst>
                <a:ext uri="{FF2B5EF4-FFF2-40B4-BE49-F238E27FC236}">
                  <a16:creationId xmlns:a16="http://schemas.microsoft.com/office/drawing/2014/main" id="{47052F4A-746C-4EF1-816C-7C23679DCBC7}"/>
                </a:ext>
              </a:extLst>
            </p:cNvPr>
            <p:cNvSpPr/>
            <p:nvPr/>
          </p:nvSpPr>
          <p:spPr>
            <a:xfrm>
              <a:off x="5418200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7384;p71">
              <a:extLst>
                <a:ext uri="{FF2B5EF4-FFF2-40B4-BE49-F238E27FC236}">
                  <a16:creationId xmlns:a16="http://schemas.microsoft.com/office/drawing/2014/main" id="{D2F0F533-DF78-4EC8-ADFE-EB705A284665}"/>
                </a:ext>
              </a:extLst>
            </p:cNvPr>
            <p:cNvSpPr/>
            <p:nvPr/>
          </p:nvSpPr>
          <p:spPr>
            <a:xfrm>
              <a:off x="53419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7385;p71">
              <a:extLst>
                <a:ext uri="{FF2B5EF4-FFF2-40B4-BE49-F238E27FC236}">
                  <a16:creationId xmlns:a16="http://schemas.microsoft.com/office/drawing/2014/main" id="{4735652E-BEAC-463C-8C65-EDDA979E13FA}"/>
                </a:ext>
              </a:extLst>
            </p:cNvPr>
            <p:cNvSpPr/>
            <p:nvPr/>
          </p:nvSpPr>
          <p:spPr>
            <a:xfrm>
              <a:off x="534197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7386;p71">
              <a:extLst>
                <a:ext uri="{FF2B5EF4-FFF2-40B4-BE49-F238E27FC236}">
                  <a16:creationId xmlns:a16="http://schemas.microsoft.com/office/drawing/2014/main" id="{109299E5-CB10-46B9-B4FB-4092058485D0}"/>
                </a:ext>
              </a:extLst>
            </p:cNvPr>
            <p:cNvSpPr/>
            <p:nvPr/>
          </p:nvSpPr>
          <p:spPr>
            <a:xfrm>
              <a:off x="526577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7387;p71">
              <a:extLst>
                <a:ext uri="{FF2B5EF4-FFF2-40B4-BE49-F238E27FC236}">
                  <a16:creationId xmlns:a16="http://schemas.microsoft.com/office/drawing/2014/main" id="{BD41DC1C-1596-4BF2-9EAE-1E274701319C}"/>
                </a:ext>
              </a:extLst>
            </p:cNvPr>
            <p:cNvSpPr/>
            <p:nvPr/>
          </p:nvSpPr>
          <p:spPr>
            <a:xfrm>
              <a:off x="52657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7388;p71">
              <a:extLst>
                <a:ext uri="{FF2B5EF4-FFF2-40B4-BE49-F238E27FC236}">
                  <a16:creationId xmlns:a16="http://schemas.microsoft.com/office/drawing/2014/main" id="{1326C83D-5C68-40FC-85E2-82244A194143}"/>
                </a:ext>
              </a:extLst>
            </p:cNvPr>
            <p:cNvSpPr/>
            <p:nvPr/>
          </p:nvSpPr>
          <p:spPr>
            <a:xfrm>
              <a:off x="52657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0"/>
                    <a:pt x="0" y="480"/>
                    <a:pt x="0" y="1074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7389;p71">
              <a:extLst>
                <a:ext uri="{FF2B5EF4-FFF2-40B4-BE49-F238E27FC236}">
                  <a16:creationId xmlns:a16="http://schemas.microsoft.com/office/drawing/2014/main" id="{A4B146F9-D4AD-4C6E-BDB6-4CD14F5B7335}"/>
                </a:ext>
              </a:extLst>
            </p:cNvPr>
            <p:cNvSpPr/>
            <p:nvPr/>
          </p:nvSpPr>
          <p:spPr>
            <a:xfrm>
              <a:off x="51895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7390;p71">
              <a:extLst>
                <a:ext uri="{FF2B5EF4-FFF2-40B4-BE49-F238E27FC236}">
                  <a16:creationId xmlns:a16="http://schemas.microsoft.com/office/drawing/2014/main" id="{CAC8070A-F11F-4609-9B69-267841247042}"/>
                </a:ext>
              </a:extLst>
            </p:cNvPr>
            <p:cNvSpPr/>
            <p:nvPr/>
          </p:nvSpPr>
          <p:spPr>
            <a:xfrm>
              <a:off x="51895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7391;p71">
              <a:extLst>
                <a:ext uri="{FF2B5EF4-FFF2-40B4-BE49-F238E27FC236}">
                  <a16:creationId xmlns:a16="http://schemas.microsoft.com/office/drawing/2014/main" id="{E35FC998-8BDD-4923-8FEF-7473AC5ECFB2}"/>
                </a:ext>
              </a:extLst>
            </p:cNvPr>
            <p:cNvSpPr/>
            <p:nvPr/>
          </p:nvSpPr>
          <p:spPr>
            <a:xfrm>
              <a:off x="5189550" y="13427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7392;p71">
              <a:extLst>
                <a:ext uri="{FF2B5EF4-FFF2-40B4-BE49-F238E27FC236}">
                  <a16:creationId xmlns:a16="http://schemas.microsoft.com/office/drawing/2014/main" id="{AC39C9EC-32C6-4657-BA1B-0D23F58F0AE5}"/>
                </a:ext>
              </a:extLst>
            </p:cNvPr>
            <p:cNvSpPr/>
            <p:nvPr/>
          </p:nvSpPr>
          <p:spPr>
            <a:xfrm>
              <a:off x="5113350" y="30948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7393;p71">
              <a:extLst>
                <a:ext uri="{FF2B5EF4-FFF2-40B4-BE49-F238E27FC236}">
                  <a16:creationId xmlns:a16="http://schemas.microsoft.com/office/drawing/2014/main" id="{4B870C34-50A8-4698-9D2A-DF682EA8BA94}"/>
                </a:ext>
              </a:extLst>
            </p:cNvPr>
            <p:cNvSpPr/>
            <p:nvPr/>
          </p:nvSpPr>
          <p:spPr>
            <a:xfrm>
              <a:off x="5113350" y="301865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7394;p71">
              <a:extLst>
                <a:ext uri="{FF2B5EF4-FFF2-40B4-BE49-F238E27FC236}">
                  <a16:creationId xmlns:a16="http://schemas.microsoft.com/office/drawing/2014/main" id="{3BD995DA-FB42-451E-AB75-E63F582AE418}"/>
                </a:ext>
              </a:extLst>
            </p:cNvPr>
            <p:cNvSpPr/>
            <p:nvPr/>
          </p:nvSpPr>
          <p:spPr>
            <a:xfrm>
              <a:off x="5113350" y="29424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7395;p71">
              <a:extLst>
                <a:ext uri="{FF2B5EF4-FFF2-40B4-BE49-F238E27FC236}">
                  <a16:creationId xmlns:a16="http://schemas.microsoft.com/office/drawing/2014/main" id="{77B4DA01-6AC7-41A8-8FE1-2D43E677DF05}"/>
                </a:ext>
              </a:extLst>
            </p:cNvPr>
            <p:cNvSpPr/>
            <p:nvPr/>
          </p:nvSpPr>
          <p:spPr>
            <a:xfrm>
              <a:off x="5113350" y="2866425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73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7396;p71">
              <a:extLst>
                <a:ext uri="{FF2B5EF4-FFF2-40B4-BE49-F238E27FC236}">
                  <a16:creationId xmlns:a16="http://schemas.microsoft.com/office/drawing/2014/main" id="{A163CC51-0731-4E3C-AB6E-3C01C03BA765}"/>
                </a:ext>
              </a:extLst>
            </p:cNvPr>
            <p:cNvSpPr/>
            <p:nvPr/>
          </p:nvSpPr>
          <p:spPr>
            <a:xfrm>
              <a:off x="5113350" y="27902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7397;p71">
              <a:extLst>
                <a:ext uri="{FF2B5EF4-FFF2-40B4-BE49-F238E27FC236}">
                  <a16:creationId xmlns:a16="http://schemas.microsoft.com/office/drawing/2014/main" id="{64B6CC62-619C-46C5-9082-376A50836917}"/>
                </a:ext>
              </a:extLst>
            </p:cNvPr>
            <p:cNvSpPr/>
            <p:nvPr/>
          </p:nvSpPr>
          <p:spPr>
            <a:xfrm>
              <a:off x="5113350" y="27140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7398;p71">
              <a:extLst>
                <a:ext uri="{FF2B5EF4-FFF2-40B4-BE49-F238E27FC236}">
                  <a16:creationId xmlns:a16="http://schemas.microsoft.com/office/drawing/2014/main" id="{C1527813-67E3-4603-A7F8-058FED41D9FF}"/>
                </a:ext>
              </a:extLst>
            </p:cNvPr>
            <p:cNvSpPr/>
            <p:nvPr/>
          </p:nvSpPr>
          <p:spPr>
            <a:xfrm>
              <a:off x="511335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7399;p71">
              <a:extLst>
                <a:ext uri="{FF2B5EF4-FFF2-40B4-BE49-F238E27FC236}">
                  <a16:creationId xmlns:a16="http://schemas.microsoft.com/office/drawing/2014/main" id="{7ABC104B-5D29-4E7E-8753-F00F48F56AC9}"/>
                </a:ext>
              </a:extLst>
            </p:cNvPr>
            <p:cNvSpPr/>
            <p:nvPr/>
          </p:nvSpPr>
          <p:spPr>
            <a:xfrm>
              <a:off x="511335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7400;p71">
              <a:extLst>
                <a:ext uri="{FF2B5EF4-FFF2-40B4-BE49-F238E27FC236}">
                  <a16:creationId xmlns:a16="http://schemas.microsoft.com/office/drawing/2014/main" id="{2E9F34AC-7088-4C64-B405-1BDEF77C2950}"/>
                </a:ext>
              </a:extLst>
            </p:cNvPr>
            <p:cNvSpPr/>
            <p:nvPr/>
          </p:nvSpPr>
          <p:spPr>
            <a:xfrm>
              <a:off x="50373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7401;p71">
              <a:extLst>
                <a:ext uri="{FF2B5EF4-FFF2-40B4-BE49-F238E27FC236}">
                  <a16:creationId xmlns:a16="http://schemas.microsoft.com/office/drawing/2014/main" id="{957851F0-7C1A-4F18-ABD9-FEE2F6ED9A1E}"/>
                </a:ext>
              </a:extLst>
            </p:cNvPr>
            <p:cNvSpPr/>
            <p:nvPr/>
          </p:nvSpPr>
          <p:spPr>
            <a:xfrm>
              <a:off x="50373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7402;p71">
              <a:extLst>
                <a:ext uri="{FF2B5EF4-FFF2-40B4-BE49-F238E27FC236}">
                  <a16:creationId xmlns:a16="http://schemas.microsoft.com/office/drawing/2014/main" id="{D106ACB6-683B-473C-BCED-E77B6B9AC15C}"/>
                </a:ext>
              </a:extLst>
            </p:cNvPr>
            <p:cNvSpPr/>
            <p:nvPr/>
          </p:nvSpPr>
          <p:spPr>
            <a:xfrm>
              <a:off x="50373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7403;p71">
              <a:extLst>
                <a:ext uri="{FF2B5EF4-FFF2-40B4-BE49-F238E27FC236}">
                  <a16:creationId xmlns:a16="http://schemas.microsoft.com/office/drawing/2014/main" id="{0ADF5876-CDC9-4B08-891F-94B031868C74}"/>
                </a:ext>
              </a:extLst>
            </p:cNvPr>
            <p:cNvSpPr/>
            <p:nvPr/>
          </p:nvSpPr>
          <p:spPr>
            <a:xfrm>
              <a:off x="50373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7404;p71">
              <a:extLst>
                <a:ext uri="{FF2B5EF4-FFF2-40B4-BE49-F238E27FC236}">
                  <a16:creationId xmlns:a16="http://schemas.microsoft.com/office/drawing/2014/main" id="{4958F621-55EE-4148-BE4E-2B5F8F38ABA3}"/>
                </a:ext>
              </a:extLst>
            </p:cNvPr>
            <p:cNvSpPr/>
            <p:nvPr/>
          </p:nvSpPr>
          <p:spPr>
            <a:xfrm>
              <a:off x="50373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7405;p71">
              <a:extLst>
                <a:ext uri="{FF2B5EF4-FFF2-40B4-BE49-F238E27FC236}">
                  <a16:creationId xmlns:a16="http://schemas.microsoft.com/office/drawing/2014/main" id="{F2CDDB1A-5615-45FF-AD0F-F72D87761FBC}"/>
                </a:ext>
              </a:extLst>
            </p:cNvPr>
            <p:cNvSpPr/>
            <p:nvPr/>
          </p:nvSpPr>
          <p:spPr>
            <a:xfrm>
              <a:off x="50373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7406;p71">
              <a:extLst>
                <a:ext uri="{FF2B5EF4-FFF2-40B4-BE49-F238E27FC236}">
                  <a16:creationId xmlns:a16="http://schemas.microsoft.com/office/drawing/2014/main" id="{2D2DECA2-F9D3-4130-BCB6-40D7A06A638F}"/>
                </a:ext>
              </a:extLst>
            </p:cNvPr>
            <p:cNvSpPr/>
            <p:nvPr/>
          </p:nvSpPr>
          <p:spPr>
            <a:xfrm>
              <a:off x="50373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7407;p71">
              <a:extLst>
                <a:ext uri="{FF2B5EF4-FFF2-40B4-BE49-F238E27FC236}">
                  <a16:creationId xmlns:a16="http://schemas.microsoft.com/office/drawing/2014/main" id="{396A0A4A-6861-4B97-A1BE-788E3E7EE59E}"/>
                </a:ext>
              </a:extLst>
            </p:cNvPr>
            <p:cNvSpPr/>
            <p:nvPr/>
          </p:nvSpPr>
          <p:spPr>
            <a:xfrm>
              <a:off x="496112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7408;p71">
              <a:extLst>
                <a:ext uri="{FF2B5EF4-FFF2-40B4-BE49-F238E27FC236}">
                  <a16:creationId xmlns:a16="http://schemas.microsoft.com/office/drawing/2014/main" id="{4FF058E0-A670-4233-9E31-4BBE78B51ADD}"/>
                </a:ext>
              </a:extLst>
            </p:cNvPr>
            <p:cNvSpPr/>
            <p:nvPr/>
          </p:nvSpPr>
          <p:spPr>
            <a:xfrm>
              <a:off x="496112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7409;p71">
              <a:extLst>
                <a:ext uri="{FF2B5EF4-FFF2-40B4-BE49-F238E27FC236}">
                  <a16:creationId xmlns:a16="http://schemas.microsoft.com/office/drawing/2014/main" id="{0E266427-BBA4-4E8A-8C75-DBF4F5389AC2}"/>
                </a:ext>
              </a:extLst>
            </p:cNvPr>
            <p:cNvSpPr/>
            <p:nvPr/>
          </p:nvSpPr>
          <p:spPr>
            <a:xfrm>
              <a:off x="49611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7410;p71">
              <a:extLst>
                <a:ext uri="{FF2B5EF4-FFF2-40B4-BE49-F238E27FC236}">
                  <a16:creationId xmlns:a16="http://schemas.microsoft.com/office/drawing/2014/main" id="{329DFD1D-5225-40DA-B660-FB18302E73A1}"/>
                </a:ext>
              </a:extLst>
            </p:cNvPr>
            <p:cNvSpPr/>
            <p:nvPr/>
          </p:nvSpPr>
          <p:spPr>
            <a:xfrm>
              <a:off x="49611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7411;p71">
              <a:extLst>
                <a:ext uri="{FF2B5EF4-FFF2-40B4-BE49-F238E27FC236}">
                  <a16:creationId xmlns:a16="http://schemas.microsoft.com/office/drawing/2014/main" id="{C22E1C78-0C24-4D13-99D0-9347D31C1B5F}"/>
                </a:ext>
              </a:extLst>
            </p:cNvPr>
            <p:cNvSpPr/>
            <p:nvPr/>
          </p:nvSpPr>
          <p:spPr>
            <a:xfrm>
              <a:off x="49611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7412;p71">
              <a:extLst>
                <a:ext uri="{FF2B5EF4-FFF2-40B4-BE49-F238E27FC236}">
                  <a16:creationId xmlns:a16="http://schemas.microsoft.com/office/drawing/2014/main" id="{C404F9C2-C3AF-43C8-BDA6-2D884CF58494}"/>
                </a:ext>
              </a:extLst>
            </p:cNvPr>
            <p:cNvSpPr/>
            <p:nvPr/>
          </p:nvSpPr>
          <p:spPr>
            <a:xfrm>
              <a:off x="49611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7413;p71">
              <a:extLst>
                <a:ext uri="{FF2B5EF4-FFF2-40B4-BE49-F238E27FC236}">
                  <a16:creationId xmlns:a16="http://schemas.microsoft.com/office/drawing/2014/main" id="{027742A3-F5D2-45C0-B483-FDC7F22BD099}"/>
                </a:ext>
              </a:extLst>
            </p:cNvPr>
            <p:cNvSpPr/>
            <p:nvPr/>
          </p:nvSpPr>
          <p:spPr>
            <a:xfrm>
              <a:off x="48849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7414;p71">
              <a:extLst>
                <a:ext uri="{FF2B5EF4-FFF2-40B4-BE49-F238E27FC236}">
                  <a16:creationId xmlns:a16="http://schemas.microsoft.com/office/drawing/2014/main" id="{64897751-5F48-483C-B60E-4F9F642CDB71}"/>
                </a:ext>
              </a:extLst>
            </p:cNvPr>
            <p:cNvSpPr/>
            <p:nvPr/>
          </p:nvSpPr>
          <p:spPr>
            <a:xfrm>
              <a:off x="48849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7415;p71">
              <a:extLst>
                <a:ext uri="{FF2B5EF4-FFF2-40B4-BE49-F238E27FC236}">
                  <a16:creationId xmlns:a16="http://schemas.microsoft.com/office/drawing/2014/main" id="{71628412-EA21-4B6C-8706-F1EBFD85025F}"/>
                </a:ext>
              </a:extLst>
            </p:cNvPr>
            <p:cNvSpPr/>
            <p:nvPr/>
          </p:nvSpPr>
          <p:spPr>
            <a:xfrm>
              <a:off x="48849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7416;p71">
              <a:extLst>
                <a:ext uri="{FF2B5EF4-FFF2-40B4-BE49-F238E27FC236}">
                  <a16:creationId xmlns:a16="http://schemas.microsoft.com/office/drawing/2014/main" id="{152F7ED6-6ED9-4E67-8959-A5FC5AE7B496}"/>
                </a:ext>
              </a:extLst>
            </p:cNvPr>
            <p:cNvSpPr/>
            <p:nvPr/>
          </p:nvSpPr>
          <p:spPr>
            <a:xfrm>
              <a:off x="488490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7417;p71">
              <a:extLst>
                <a:ext uri="{FF2B5EF4-FFF2-40B4-BE49-F238E27FC236}">
                  <a16:creationId xmlns:a16="http://schemas.microsoft.com/office/drawing/2014/main" id="{84B16465-1AFC-430B-A0CA-2EA3A0963201}"/>
                </a:ext>
              </a:extLst>
            </p:cNvPr>
            <p:cNvSpPr/>
            <p:nvPr/>
          </p:nvSpPr>
          <p:spPr>
            <a:xfrm>
              <a:off x="4808700" y="26377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7418;p71">
              <a:extLst>
                <a:ext uri="{FF2B5EF4-FFF2-40B4-BE49-F238E27FC236}">
                  <a16:creationId xmlns:a16="http://schemas.microsoft.com/office/drawing/2014/main" id="{979AFC54-691A-4412-BB32-5FCACD916539}"/>
                </a:ext>
              </a:extLst>
            </p:cNvPr>
            <p:cNvSpPr/>
            <p:nvPr/>
          </p:nvSpPr>
          <p:spPr>
            <a:xfrm>
              <a:off x="4808700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7419;p71">
              <a:extLst>
                <a:ext uri="{FF2B5EF4-FFF2-40B4-BE49-F238E27FC236}">
                  <a16:creationId xmlns:a16="http://schemas.microsoft.com/office/drawing/2014/main" id="{183E4921-EF42-4C48-A984-4C2E9F3D1376}"/>
                </a:ext>
              </a:extLst>
            </p:cNvPr>
            <p:cNvSpPr/>
            <p:nvPr/>
          </p:nvSpPr>
          <p:spPr>
            <a:xfrm>
              <a:off x="480870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7420;p71">
              <a:extLst>
                <a:ext uri="{FF2B5EF4-FFF2-40B4-BE49-F238E27FC236}">
                  <a16:creationId xmlns:a16="http://schemas.microsoft.com/office/drawing/2014/main" id="{8E1957EF-E67C-4A03-9C96-180A681D9E9E}"/>
                </a:ext>
              </a:extLst>
            </p:cNvPr>
            <p:cNvSpPr/>
            <p:nvPr/>
          </p:nvSpPr>
          <p:spPr>
            <a:xfrm>
              <a:off x="480870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7421;p71">
              <a:extLst>
                <a:ext uri="{FF2B5EF4-FFF2-40B4-BE49-F238E27FC236}">
                  <a16:creationId xmlns:a16="http://schemas.microsoft.com/office/drawing/2014/main" id="{E4DA0722-D8BE-486D-A82B-6BA99675E599}"/>
                </a:ext>
              </a:extLst>
            </p:cNvPr>
            <p:cNvSpPr/>
            <p:nvPr/>
          </p:nvSpPr>
          <p:spPr>
            <a:xfrm>
              <a:off x="4808700" y="11905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7422;p71">
              <a:extLst>
                <a:ext uri="{FF2B5EF4-FFF2-40B4-BE49-F238E27FC236}">
                  <a16:creationId xmlns:a16="http://schemas.microsoft.com/office/drawing/2014/main" id="{37192837-0B87-4ED4-8FFC-828D070C7534}"/>
                </a:ext>
              </a:extLst>
            </p:cNvPr>
            <p:cNvSpPr/>
            <p:nvPr/>
          </p:nvSpPr>
          <p:spPr>
            <a:xfrm>
              <a:off x="4808700" y="1038125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7423;p71">
              <a:extLst>
                <a:ext uri="{FF2B5EF4-FFF2-40B4-BE49-F238E27FC236}">
                  <a16:creationId xmlns:a16="http://schemas.microsoft.com/office/drawing/2014/main" id="{E113AB2B-87B9-4AB0-9D64-71569A2E8977}"/>
                </a:ext>
              </a:extLst>
            </p:cNvPr>
            <p:cNvSpPr/>
            <p:nvPr/>
          </p:nvSpPr>
          <p:spPr>
            <a:xfrm>
              <a:off x="47324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7424;p71">
              <a:extLst>
                <a:ext uri="{FF2B5EF4-FFF2-40B4-BE49-F238E27FC236}">
                  <a16:creationId xmlns:a16="http://schemas.microsoft.com/office/drawing/2014/main" id="{FE07735E-A4F2-4285-BEF0-BD0485A9EAC7}"/>
                </a:ext>
              </a:extLst>
            </p:cNvPr>
            <p:cNvSpPr/>
            <p:nvPr/>
          </p:nvSpPr>
          <p:spPr>
            <a:xfrm>
              <a:off x="47324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7425;p71">
              <a:extLst>
                <a:ext uri="{FF2B5EF4-FFF2-40B4-BE49-F238E27FC236}">
                  <a16:creationId xmlns:a16="http://schemas.microsoft.com/office/drawing/2014/main" id="{719153AF-184C-4E50-B8CB-0AEDA252B263}"/>
                </a:ext>
              </a:extLst>
            </p:cNvPr>
            <p:cNvSpPr/>
            <p:nvPr/>
          </p:nvSpPr>
          <p:spPr>
            <a:xfrm>
              <a:off x="47324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7426;p71">
              <a:extLst>
                <a:ext uri="{FF2B5EF4-FFF2-40B4-BE49-F238E27FC236}">
                  <a16:creationId xmlns:a16="http://schemas.microsoft.com/office/drawing/2014/main" id="{F8381719-04E4-484B-8E08-79ADE32329F8}"/>
                </a:ext>
              </a:extLst>
            </p:cNvPr>
            <p:cNvSpPr/>
            <p:nvPr/>
          </p:nvSpPr>
          <p:spPr>
            <a:xfrm>
              <a:off x="47324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7427;p71">
              <a:extLst>
                <a:ext uri="{FF2B5EF4-FFF2-40B4-BE49-F238E27FC236}">
                  <a16:creationId xmlns:a16="http://schemas.microsoft.com/office/drawing/2014/main" id="{86D60DD2-FD13-4915-A7B7-18CB760B049B}"/>
                </a:ext>
              </a:extLst>
            </p:cNvPr>
            <p:cNvSpPr/>
            <p:nvPr/>
          </p:nvSpPr>
          <p:spPr>
            <a:xfrm>
              <a:off x="473247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7428;p71">
              <a:extLst>
                <a:ext uri="{FF2B5EF4-FFF2-40B4-BE49-F238E27FC236}">
                  <a16:creationId xmlns:a16="http://schemas.microsoft.com/office/drawing/2014/main" id="{7E4ACE40-3EA2-4605-B766-163FEE1F8D3E}"/>
                </a:ext>
              </a:extLst>
            </p:cNvPr>
            <p:cNvSpPr/>
            <p:nvPr/>
          </p:nvSpPr>
          <p:spPr>
            <a:xfrm>
              <a:off x="465647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7429;p71">
              <a:extLst>
                <a:ext uri="{FF2B5EF4-FFF2-40B4-BE49-F238E27FC236}">
                  <a16:creationId xmlns:a16="http://schemas.microsoft.com/office/drawing/2014/main" id="{746BF144-0921-499C-813E-7D5488828936}"/>
                </a:ext>
              </a:extLst>
            </p:cNvPr>
            <p:cNvSpPr/>
            <p:nvPr/>
          </p:nvSpPr>
          <p:spPr>
            <a:xfrm>
              <a:off x="465647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7430;p71">
              <a:extLst>
                <a:ext uri="{FF2B5EF4-FFF2-40B4-BE49-F238E27FC236}">
                  <a16:creationId xmlns:a16="http://schemas.microsoft.com/office/drawing/2014/main" id="{3148A5B6-1E09-4580-AEE0-AB41EC15F4D7}"/>
                </a:ext>
              </a:extLst>
            </p:cNvPr>
            <p:cNvSpPr/>
            <p:nvPr/>
          </p:nvSpPr>
          <p:spPr>
            <a:xfrm>
              <a:off x="46564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7431;p71">
              <a:extLst>
                <a:ext uri="{FF2B5EF4-FFF2-40B4-BE49-F238E27FC236}">
                  <a16:creationId xmlns:a16="http://schemas.microsoft.com/office/drawing/2014/main" id="{0CCFC239-91AF-48A7-A4B4-8F128B20A2CF}"/>
                </a:ext>
              </a:extLst>
            </p:cNvPr>
            <p:cNvSpPr/>
            <p:nvPr/>
          </p:nvSpPr>
          <p:spPr>
            <a:xfrm>
              <a:off x="465647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7432;p71">
              <a:extLst>
                <a:ext uri="{FF2B5EF4-FFF2-40B4-BE49-F238E27FC236}">
                  <a16:creationId xmlns:a16="http://schemas.microsoft.com/office/drawing/2014/main" id="{69DF5D50-5694-48D7-ADF9-B8F2A3110933}"/>
                </a:ext>
              </a:extLst>
            </p:cNvPr>
            <p:cNvSpPr/>
            <p:nvPr/>
          </p:nvSpPr>
          <p:spPr>
            <a:xfrm>
              <a:off x="46564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7433;p71">
              <a:extLst>
                <a:ext uri="{FF2B5EF4-FFF2-40B4-BE49-F238E27FC236}">
                  <a16:creationId xmlns:a16="http://schemas.microsoft.com/office/drawing/2014/main" id="{F30485F5-375B-42F2-AFCC-A1071F594A8F}"/>
                </a:ext>
              </a:extLst>
            </p:cNvPr>
            <p:cNvSpPr/>
            <p:nvPr/>
          </p:nvSpPr>
          <p:spPr>
            <a:xfrm>
              <a:off x="46564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7434;p71">
              <a:extLst>
                <a:ext uri="{FF2B5EF4-FFF2-40B4-BE49-F238E27FC236}">
                  <a16:creationId xmlns:a16="http://schemas.microsoft.com/office/drawing/2014/main" id="{81811522-E59B-492B-98C8-2ECA8503D707}"/>
                </a:ext>
              </a:extLst>
            </p:cNvPr>
            <p:cNvSpPr/>
            <p:nvPr/>
          </p:nvSpPr>
          <p:spPr>
            <a:xfrm>
              <a:off x="46564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7435;p71">
              <a:extLst>
                <a:ext uri="{FF2B5EF4-FFF2-40B4-BE49-F238E27FC236}">
                  <a16:creationId xmlns:a16="http://schemas.microsoft.com/office/drawing/2014/main" id="{BB7A1FDE-5FFC-4B39-B02A-D0515DFE107F}"/>
                </a:ext>
              </a:extLst>
            </p:cNvPr>
            <p:cNvSpPr/>
            <p:nvPr/>
          </p:nvSpPr>
          <p:spPr>
            <a:xfrm>
              <a:off x="465647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7436;p71">
              <a:extLst>
                <a:ext uri="{FF2B5EF4-FFF2-40B4-BE49-F238E27FC236}">
                  <a16:creationId xmlns:a16="http://schemas.microsoft.com/office/drawing/2014/main" id="{FA44DF7E-3FC6-4BDD-897F-4F313B9C1A05}"/>
                </a:ext>
              </a:extLst>
            </p:cNvPr>
            <p:cNvSpPr/>
            <p:nvPr/>
          </p:nvSpPr>
          <p:spPr>
            <a:xfrm>
              <a:off x="45802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7437;p71">
              <a:extLst>
                <a:ext uri="{FF2B5EF4-FFF2-40B4-BE49-F238E27FC236}">
                  <a16:creationId xmlns:a16="http://schemas.microsoft.com/office/drawing/2014/main" id="{666B357D-FA35-4D51-8608-7AC8BBB682D6}"/>
                </a:ext>
              </a:extLst>
            </p:cNvPr>
            <p:cNvSpPr/>
            <p:nvPr/>
          </p:nvSpPr>
          <p:spPr>
            <a:xfrm>
              <a:off x="45802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7438;p71">
              <a:extLst>
                <a:ext uri="{FF2B5EF4-FFF2-40B4-BE49-F238E27FC236}">
                  <a16:creationId xmlns:a16="http://schemas.microsoft.com/office/drawing/2014/main" id="{D6FBB072-C975-4517-A520-65FAEF7C541E}"/>
                </a:ext>
              </a:extLst>
            </p:cNvPr>
            <p:cNvSpPr/>
            <p:nvPr/>
          </p:nvSpPr>
          <p:spPr>
            <a:xfrm>
              <a:off x="45802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7439;p71">
              <a:extLst>
                <a:ext uri="{FF2B5EF4-FFF2-40B4-BE49-F238E27FC236}">
                  <a16:creationId xmlns:a16="http://schemas.microsoft.com/office/drawing/2014/main" id="{C447627C-7CA7-4911-821C-13925835EFE6}"/>
                </a:ext>
              </a:extLst>
            </p:cNvPr>
            <p:cNvSpPr/>
            <p:nvPr/>
          </p:nvSpPr>
          <p:spPr>
            <a:xfrm>
              <a:off x="458025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7440;p71">
              <a:extLst>
                <a:ext uri="{FF2B5EF4-FFF2-40B4-BE49-F238E27FC236}">
                  <a16:creationId xmlns:a16="http://schemas.microsoft.com/office/drawing/2014/main" id="{90D2A631-50A0-42F9-BCBD-AFE00F525383}"/>
                </a:ext>
              </a:extLst>
            </p:cNvPr>
            <p:cNvSpPr/>
            <p:nvPr/>
          </p:nvSpPr>
          <p:spPr>
            <a:xfrm>
              <a:off x="458025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7441;p71">
              <a:extLst>
                <a:ext uri="{FF2B5EF4-FFF2-40B4-BE49-F238E27FC236}">
                  <a16:creationId xmlns:a16="http://schemas.microsoft.com/office/drawing/2014/main" id="{5191D935-CC60-4D72-AF9A-107864AEF662}"/>
                </a:ext>
              </a:extLst>
            </p:cNvPr>
            <p:cNvSpPr/>
            <p:nvPr/>
          </p:nvSpPr>
          <p:spPr>
            <a:xfrm>
              <a:off x="45802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7442;p71">
              <a:extLst>
                <a:ext uri="{FF2B5EF4-FFF2-40B4-BE49-F238E27FC236}">
                  <a16:creationId xmlns:a16="http://schemas.microsoft.com/office/drawing/2014/main" id="{686AD177-9381-4F14-8E08-5109A66D828D}"/>
                </a:ext>
              </a:extLst>
            </p:cNvPr>
            <p:cNvSpPr/>
            <p:nvPr/>
          </p:nvSpPr>
          <p:spPr>
            <a:xfrm>
              <a:off x="45802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7443;p71">
              <a:extLst>
                <a:ext uri="{FF2B5EF4-FFF2-40B4-BE49-F238E27FC236}">
                  <a16:creationId xmlns:a16="http://schemas.microsoft.com/office/drawing/2014/main" id="{EDB1340B-DAAA-47C2-B714-E2982041833A}"/>
                </a:ext>
              </a:extLst>
            </p:cNvPr>
            <p:cNvSpPr/>
            <p:nvPr/>
          </p:nvSpPr>
          <p:spPr>
            <a:xfrm>
              <a:off x="45802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7444;p71">
              <a:extLst>
                <a:ext uri="{FF2B5EF4-FFF2-40B4-BE49-F238E27FC236}">
                  <a16:creationId xmlns:a16="http://schemas.microsoft.com/office/drawing/2014/main" id="{A48A272A-E550-475E-9ACA-B08E8A84AC23}"/>
                </a:ext>
              </a:extLst>
            </p:cNvPr>
            <p:cNvSpPr/>
            <p:nvPr/>
          </p:nvSpPr>
          <p:spPr>
            <a:xfrm>
              <a:off x="45040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7445;p71">
              <a:extLst>
                <a:ext uri="{FF2B5EF4-FFF2-40B4-BE49-F238E27FC236}">
                  <a16:creationId xmlns:a16="http://schemas.microsoft.com/office/drawing/2014/main" id="{0E5C6F12-DE69-4D6F-92AB-46E8407669A3}"/>
                </a:ext>
              </a:extLst>
            </p:cNvPr>
            <p:cNvSpPr/>
            <p:nvPr/>
          </p:nvSpPr>
          <p:spPr>
            <a:xfrm>
              <a:off x="450405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7446;p71">
              <a:extLst>
                <a:ext uri="{FF2B5EF4-FFF2-40B4-BE49-F238E27FC236}">
                  <a16:creationId xmlns:a16="http://schemas.microsoft.com/office/drawing/2014/main" id="{D5329114-6010-493B-8374-B810CA0DA9F5}"/>
                </a:ext>
              </a:extLst>
            </p:cNvPr>
            <p:cNvSpPr/>
            <p:nvPr/>
          </p:nvSpPr>
          <p:spPr>
            <a:xfrm>
              <a:off x="45040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7447;p71">
              <a:extLst>
                <a:ext uri="{FF2B5EF4-FFF2-40B4-BE49-F238E27FC236}">
                  <a16:creationId xmlns:a16="http://schemas.microsoft.com/office/drawing/2014/main" id="{A364AF80-102A-4F2D-B10F-061A9EEA79DE}"/>
                </a:ext>
              </a:extLst>
            </p:cNvPr>
            <p:cNvSpPr/>
            <p:nvPr/>
          </p:nvSpPr>
          <p:spPr>
            <a:xfrm>
              <a:off x="45040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7448;p71">
              <a:extLst>
                <a:ext uri="{FF2B5EF4-FFF2-40B4-BE49-F238E27FC236}">
                  <a16:creationId xmlns:a16="http://schemas.microsoft.com/office/drawing/2014/main" id="{58D8308F-117E-4538-B521-D97566C54717}"/>
                </a:ext>
              </a:extLst>
            </p:cNvPr>
            <p:cNvSpPr/>
            <p:nvPr/>
          </p:nvSpPr>
          <p:spPr>
            <a:xfrm>
              <a:off x="45040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7449;p71">
              <a:extLst>
                <a:ext uri="{FF2B5EF4-FFF2-40B4-BE49-F238E27FC236}">
                  <a16:creationId xmlns:a16="http://schemas.microsoft.com/office/drawing/2014/main" id="{582BBC11-BEA3-426B-B319-BEDDFC363837}"/>
                </a:ext>
              </a:extLst>
            </p:cNvPr>
            <p:cNvSpPr/>
            <p:nvPr/>
          </p:nvSpPr>
          <p:spPr>
            <a:xfrm>
              <a:off x="45040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7450;p71">
              <a:extLst>
                <a:ext uri="{FF2B5EF4-FFF2-40B4-BE49-F238E27FC236}">
                  <a16:creationId xmlns:a16="http://schemas.microsoft.com/office/drawing/2014/main" id="{35F431AF-3C46-48EF-94BB-08DA1B56770E}"/>
                </a:ext>
              </a:extLst>
            </p:cNvPr>
            <p:cNvSpPr/>
            <p:nvPr/>
          </p:nvSpPr>
          <p:spPr>
            <a:xfrm>
              <a:off x="442782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7451;p71">
              <a:extLst>
                <a:ext uri="{FF2B5EF4-FFF2-40B4-BE49-F238E27FC236}">
                  <a16:creationId xmlns:a16="http://schemas.microsoft.com/office/drawing/2014/main" id="{B2F4E960-3634-4730-98F5-B1655C230873}"/>
                </a:ext>
              </a:extLst>
            </p:cNvPr>
            <p:cNvSpPr/>
            <p:nvPr/>
          </p:nvSpPr>
          <p:spPr>
            <a:xfrm>
              <a:off x="44278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6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7452;p71">
              <a:extLst>
                <a:ext uri="{FF2B5EF4-FFF2-40B4-BE49-F238E27FC236}">
                  <a16:creationId xmlns:a16="http://schemas.microsoft.com/office/drawing/2014/main" id="{555058B1-8157-4338-81B7-C97D84F11ED7}"/>
                </a:ext>
              </a:extLst>
            </p:cNvPr>
            <p:cNvSpPr/>
            <p:nvPr/>
          </p:nvSpPr>
          <p:spPr>
            <a:xfrm>
              <a:off x="442782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7453;p71">
              <a:extLst>
                <a:ext uri="{FF2B5EF4-FFF2-40B4-BE49-F238E27FC236}">
                  <a16:creationId xmlns:a16="http://schemas.microsoft.com/office/drawing/2014/main" id="{488DF457-A022-4535-9C9A-D69D5415E84D}"/>
                </a:ext>
              </a:extLst>
            </p:cNvPr>
            <p:cNvSpPr/>
            <p:nvPr/>
          </p:nvSpPr>
          <p:spPr>
            <a:xfrm>
              <a:off x="44278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7454;p71">
              <a:extLst>
                <a:ext uri="{FF2B5EF4-FFF2-40B4-BE49-F238E27FC236}">
                  <a16:creationId xmlns:a16="http://schemas.microsoft.com/office/drawing/2014/main" id="{45411322-0D5C-485D-90FC-A455CA9CFB72}"/>
                </a:ext>
              </a:extLst>
            </p:cNvPr>
            <p:cNvSpPr/>
            <p:nvPr/>
          </p:nvSpPr>
          <p:spPr>
            <a:xfrm>
              <a:off x="44278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7455;p71">
              <a:extLst>
                <a:ext uri="{FF2B5EF4-FFF2-40B4-BE49-F238E27FC236}">
                  <a16:creationId xmlns:a16="http://schemas.microsoft.com/office/drawing/2014/main" id="{A06E973B-D221-413F-A222-1805F5C49F76}"/>
                </a:ext>
              </a:extLst>
            </p:cNvPr>
            <p:cNvSpPr/>
            <p:nvPr/>
          </p:nvSpPr>
          <p:spPr>
            <a:xfrm>
              <a:off x="44278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7456;p71">
              <a:extLst>
                <a:ext uri="{FF2B5EF4-FFF2-40B4-BE49-F238E27FC236}">
                  <a16:creationId xmlns:a16="http://schemas.microsoft.com/office/drawing/2014/main" id="{9886932D-C5A0-4103-866D-6AE1929737F9}"/>
                </a:ext>
              </a:extLst>
            </p:cNvPr>
            <p:cNvSpPr/>
            <p:nvPr/>
          </p:nvSpPr>
          <p:spPr>
            <a:xfrm>
              <a:off x="435160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7457;p71">
              <a:extLst>
                <a:ext uri="{FF2B5EF4-FFF2-40B4-BE49-F238E27FC236}">
                  <a16:creationId xmlns:a16="http://schemas.microsoft.com/office/drawing/2014/main" id="{064275E6-528D-4FDE-9D07-4CDD2B56F62F}"/>
                </a:ext>
              </a:extLst>
            </p:cNvPr>
            <p:cNvSpPr/>
            <p:nvPr/>
          </p:nvSpPr>
          <p:spPr>
            <a:xfrm>
              <a:off x="435160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7458;p71">
              <a:extLst>
                <a:ext uri="{FF2B5EF4-FFF2-40B4-BE49-F238E27FC236}">
                  <a16:creationId xmlns:a16="http://schemas.microsoft.com/office/drawing/2014/main" id="{9494A72C-E700-4971-BD0A-E2B4DAD9C4CE}"/>
                </a:ext>
              </a:extLst>
            </p:cNvPr>
            <p:cNvSpPr/>
            <p:nvPr/>
          </p:nvSpPr>
          <p:spPr>
            <a:xfrm>
              <a:off x="435160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7459;p71">
              <a:extLst>
                <a:ext uri="{FF2B5EF4-FFF2-40B4-BE49-F238E27FC236}">
                  <a16:creationId xmlns:a16="http://schemas.microsoft.com/office/drawing/2014/main" id="{46729D62-8C36-45EB-AE30-1036CED2028D}"/>
                </a:ext>
              </a:extLst>
            </p:cNvPr>
            <p:cNvSpPr/>
            <p:nvPr/>
          </p:nvSpPr>
          <p:spPr>
            <a:xfrm>
              <a:off x="435160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7460;p71">
              <a:extLst>
                <a:ext uri="{FF2B5EF4-FFF2-40B4-BE49-F238E27FC236}">
                  <a16:creationId xmlns:a16="http://schemas.microsoft.com/office/drawing/2014/main" id="{CC24337E-46C0-4A1D-B30A-3E0F578312C3}"/>
                </a:ext>
              </a:extLst>
            </p:cNvPr>
            <p:cNvSpPr/>
            <p:nvPr/>
          </p:nvSpPr>
          <p:spPr>
            <a:xfrm>
              <a:off x="42756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7461;p71">
              <a:extLst>
                <a:ext uri="{FF2B5EF4-FFF2-40B4-BE49-F238E27FC236}">
                  <a16:creationId xmlns:a16="http://schemas.microsoft.com/office/drawing/2014/main" id="{AEF1010E-673E-434B-961F-2162B51E7FD8}"/>
                </a:ext>
              </a:extLst>
            </p:cNvPr>
            <p:cNvSpPr/>
            <p:nvPr/>
          </p:nvSpPr>
          <p:spPr>
            <a:xfrm>
              <a:off x="42756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7462;p71">
              <a:extLst>
                <a:ext uri="{FF2B5EF4-FFF2-40B4-BE49-F238E27FC236}">
                  <a16:creationId xmlns:a16="http://schemas.microsoft.com/office/drawing/2014/main" id="{BCCD05ED-C893-46F1-B5E9-C3D4214C4425}"/>
                </a:ext>
              </a:extLst>
            </p:cNvPr>
            <p:cNvSpPr/>
            <p:nvPr/>
          </p:nvSpPr>
          <p:spPr>
            <a:xfrm>
              <a:off x="42756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7463;p71">
              <a:extLst>
                <a:ext uri="{FF2B5EF4-FFF2-40B4-BE49-F238E27FC236}">
                  <a16:creationId xmlns:a16="http://schemas.microsoft.com/office/drawing/2014/main" id="{D2C9B138-92A0-4E07-A3E2-19E5C7B5A5CF}"/>
                </a:ext>
              </a:extLst>
            </p:cNvPr>
            <p:cNvSpPr/>
            <p:nvPr/>
          </p:nvSpPr>
          <p:spPr>
            <a:xfrm>
              <a:off x="42756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7464;p71">
              <a:extLst>
                <a:ext uri="{FF2B5EF4-FFF2-40B4-BE49-F238E27FC236}">
                  <a16:creationId xmlns:a16="http://schemas.microsoft.com/office/drawing/2014/main" id="{FFFBEF55-0F5D-4CBD-B442-A90012DBAF6F}"/>
                </a:ext>
              </a:extLst>
            </p:cNvPr>
            <p:cNvSpPr/>
            <p:nvPr/>
          </p:nvSpPr>
          <p:spPr>
            <a:xfrm>
              <a:off x="42756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7465;p71">
              <a:extLst>
                <a:ext uri="{FF2B5EF4-FFF2-40B4-BE49-F238E27FC236}">
                  <a16:creationId xmlns:a16="http://schemas.microsoft.com/office/drawing/2014/main" id="{33A98B1A-08D2-44C4-911F-8C042448EBE5}"/>
                </a:ext>
              </a:extLst>
            </p:cNvPr>
            <p:cNvSpPr/>
            <p:nvPr/>
          </p:nvSpPr>
          <p:spPr>
            <a:xfrm>
              <a:off x="42756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7466;p71">
              <a:extLst>
                <a:ext uri="{FF2B5EF4-FFF2-40B4-BE49-F238E27FC236}">
                  <a16:creationId xmlns:a16="http://schemas.microsoft.com/office/drawing/2014/main" id="{D96BB0F2-1BEE-4830-8B30-BF37CFEE89F2}"/>
                </a:ext>
              </a:extLst>
            </p:cNvPr>
            <p:cNvSpPr/>
            <p:nvPr/>
          </p:nvSpPr>
          <p:spPr>
            <a:xfrm>
              <a:off x="419940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7467;p71">
              <a:extLst>
                <a:ext uri="{FF2B5EF4-FFF2-40B4-BE49-F238E27FC236}">
                  <a16:creationId xmlns:a16="http://schemas.microsoft.com/office/drawing/2014/main" id="{E9C66CFA-FEAF-4085-91C7-EAAEEF2788B1}"/>
                </a:ext>
              </a:extLst>
            </p:cNvPr>
            <p:cNvSpPr/>
            <p:nvPr/>
          </p:nvSpPr>
          <p:spPr>
            <a:xfrm>
              <a:off x="419940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7468;p71">
              <a:extLst>
                <a:ext uri="{FF2B5EF4-FFF2-40B4-BE49-F238E27FC236}">
                  <a16:creationId xmlns:a16="http://schemas.microsoft.com/office/drawing/2014/main" id="{E04A180E-2B3F-4A44-BA2C-84CF9CEC6129}"/>
                </a:ext>
              </a:extLst>
            </p:cNvPr>
            <p:cNvSpPr/>
            <p:nvPr/>
          </p:nvSpPr>
          <p:spPr>
            <a:xfrm>
              <a:off x="41994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19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7469;p71">
              <a:extLst>
                <a:ext uri="{FF2B5EF4-FFF2-40B4-BE49-F238E27FC236}">
                  <a16:creationId xmlns:a16="http://schemas.microsoft.com/office/drawing/2014/main" id="{32E006B8-4D7F-4ACB-83B1-BE902C08E689}"/>
                </a:ext>
              </a:extLst>
            </p:cNvPr>
            <p:cNvSpPr/>
            <p:nvPr/>
          </p:nvSpPr>
          <p:spPr>
            <a:xfrm>
              <a:off x="41231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7470;p71">
              <a:extLst>
                <a:ext uri="{FF2B5EF4-FFF2-40B4-BE49-F238E27FC236}">
                  <a16:creationId xmlns:a16="http://schemas.microsoft.com/office/drawing/2014/main" id="{81623760-17B3-4FC4-931B-83B6FC419F75}"/>
                </a:ext>
              </a:extLst>
            </p:cNvPr>
            <p:cNvSpPr/>
            <p:nvPr/>
          </p:nvSpPr>
          <p:spPr>
            <a:xfrm>
              <a:off x="41231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4" name="Google Shape;9801;p69">
            <a:extLst>
              <a:ext uri="{FF2B5EF4-FFF2-40B4-BE49-F238E27FC236}">
                <a16:creationId xmlns:a16="http://schemas.microsoft.com/office/drawing/2014/main" id="{2DE4E023-017A-43A7-ACC9-3E0AE392276F}"/>
              </a:ext>
            </a:extLst>
          </p:cNvPr>
          <p:cNvGrpSpPr>
            <a:grpSpLocks noChangeAspect="1"/>
          </p:cNvGrpSpPr>
          <p:nvPr/>
        </p:nvGrpSpPr>
        <p:grpSpPr>
          <a:xfrm>
            <a:off x="7529944" y="2571750"/>
            <a:ext cx="332511" cy="326685"/>
            <a:chOff x="6664394" y="3346974"/>
            <a:chExt cx="353113" cy="351998"/>
          </a:xfrm>
          <a:solidFill>
            <a:schemeClr val="accent1">
              <a:lumMod val="75000"/>
              <a:alpha val="15000"/>
            </a:schemeClr>
          </a:solidFill>
        </p:grpSpPr>
        <p:sp>
          <p:nvSpPr>
            <p:cNvPr id="1585" name="Google Shape;9802;p69">
              <a:extLst>
                <a:ext uri="{FF2B5EF4-FFF2-40B4-BE49-F238E27FC236}">
                  <a16:creationId xmlns:a16="http://schemas.microsoft.com/office/drawing/2014/main" id="{ABB0ECEB-A5A3-4CE7-B7AF-7E9432BC98C6}"/>
                </a:ext>
              </a:extLst>
            </p:cNvPr>
            <p:cNvSpPr/>
            <p:nvPr/>
          </p:nvSpPr>
          <p:spPr>
            <a:xfrm>
              <a:off x="6788023" y="3450917"/>
              <a:ext cx="37207" cy="37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2" y="333"/>
                  </a:moveTo>
                  <a:cubicBezTo>
                    <a:pt x="703" y="333"/>
                    <a:pt x="822" y="453"/>
                    <a:pt x="822" y="583"/>
                  </a:cubicBezTo>
                  <a:cubicBezTo>
                    <a:pt x="822" y="738"/>
                    <a:pt x="703" y="834"/>
                    <a:pt x="572" y="834"/>
                  </a:cubicBezTo>
                  <a:cubicBezTo>
                    <a:pt x="429" y="834"/>
                    <a:pt x="310" y="738"/>
                    <a:pt x="310" y="583"/>
                  </a:cubicBezTo>
                  <a:cubicBezTo>
                    <a:pt x="310" y="441"/>
                    <a:pt x="429" y="333"/>
                    <a:pt x="572" y="333"/>
                  </a:cubicBezTo>
                  <a:close/>
                  <a:moveTo>
                    <a:pt x="584" y="0"/>
                  </a:moveTo>
                  <a:cubicBezTo>
                    <a:pt x="251" y="0"/>
                    <a:pt x="1" y="274"/>
                    <a:pt x="1" y="583"/>
                  </a:cubicBezTo>
                  <a:cubicBezTo>
                    <a:pt x="1" y="917"/>
                    <a:pt x="275" y="1167"/>
                    <a:pt x="584" y="1167"/>
                  </a:cubicBezTo>
                  <a:cubicBezTo>
                    <a:pt x="894" y="1167"/>
                    <a:pt x="1168" y="917"/>
                    <a:pt x="1168" y="583"/>
                  </a:cubicBezTo>
                  <a:cubicBezTo>
                    <a:pt x="1168" y="262"/>
                    <a:pt x="894" y="0"/>
                    <a:pt x="5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9803;p69">
              <a:extLst>
                <a:ext uri="{FF2B5EF4-FFF2-40B4-BE49-F238E27FC236}">
                  <a16:creationId xmlns:a16="http://schemas.microsoft.com/office/drawing/2014/main" id="{2E3B723B-6C49-4854-BD1A-C56D639D754A}"/>
                </a:ext>
              </a:extLst>
            </p:cNvPr>
            <p:cNvSpPr/>
            <p:nvPr/>
          </p:nvSpPr>
          <p:spPr>
            <a:xfrm>
              <a:off x="6874892" y="3495641"/>
              <a:ext cx="36824" cy="36824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84" y="311"/>
                  </a:moveTo>
                  <a:cubicBezTo>
                    <a:pt x="727" y="311"/>
                    <a:pt x="834" y="430"/>
                    <a:pt x="834" y="561"/>
                  </a:cubicBezTo>
                  <a:cubicBezTo>
                    <a:pt x="834" y="715"/>
                    <a:pt x="715" y="823"/>
                    <a:pt x="584" y="823"/>
                  </a:cubicBezTo>
                  <a:cubicBezTo>
                    <a:pt x="441" y="823"/>
                    <a:pt x="322" y="703"/>
                    <a:pt x="322" y="561"/>
                  </a:cubicBezTo>
                  <a:cubicBezTo>
                    <a:pt x="322" y="430"/>
                    <a:pt x="441" y="311"/>
                    <a:pt x="584" y="311"/>
                  </a:cubicBezTo>
                  <a:close/>
                  <a:moveTo>
                    <a:pt x="563" y="1"/>
                  </a:moveTo>
                  <a:cubicBezTo>
                    <a:pt x="251" y="1"/>
                    <a:pt x="0" y="258"/>
                    <a:pt x="0" y="584"/>
                  </a:cubicBezTo>
                  <a:cubicBezTo>
                    <a:pt x="0" y="906"/>
                    <a:pt x="262" y="1156"/>
                    <a:pt x="584" y="1156"/>
                  </a:cubicBezTo>
                  <a:cubicBezTo>
                    <a:pt x="905" y="1156"/>
                    <a:pt x="1155" y="894"/>
                    <a:pt x="1155" y="584"/>
                  </a:cubicBezTo>
                  <a:cubicBezTo>
                    <a:pt x="1155" y="251"/>
                    <a:pt x="893" y="1"/>
                    <a:pt x="584" y="1"/>
                  </a:cubicBezTo>
                  <a:cubicBezTo>
                    <a:pt x="577" y="1"/>
                    <a:pt x="570" y="1"/>
                    <a:pt x="5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9804;p69">
              <a:extLst>
                <a:ext uri="{FF2B5EF4-FFF2-40B4-BE49-F238E27FC236}">
                  <a16:creationId xmlns:a16="http://schemas.microsoft.com/office/drawing/2014/main" id="{F1A4D613-6E46-46BE-AFAE-57CF48B788EE}"/>
                </a:ext>
              </a:extLst>
            </p:cNvPr>
            <p:cNvSpPr/>
            <p:nvPr/>
          </p:nvSpPr>
          <p:spPr>
            <a:xfrm>
              <a:off x="6780059" y="3538136"/>
              <a:ext cx="53134" cy="53134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20" y="334"/>
                    <a:pt x="1334" y="560"/>
                    <a:pt x="1334" y="834"/>
                  </a:cubicBezTo>
                  <a:cubicBezTo>
                    <a:pt x="1334" y="1120"/>
                    <a:pt x="1120" y="1346"/>
                    <a:pt x="834" y="1346"/>
                  </a:cubicBezTo>
                  <a:cubicBezTo>
                    <a:pt x="548" y="1346"/>
                    <a:pt x="322" y="1120"/>
                    <a:pt x="322" y="834"/>
                  </a:cubicBezTo>
                  <a:cubicBezTo>
                    <a:pt x="322" y="572"/>
                    <a:pt x="548" y="334"/>
                    <a:pt x="834" y="334"/>
                  </a:cubicBezTo>
                  <a:close/>
                  <a:moveTo>
                    <a:pt x="834" y="1"/>
                  </a:moveTo>
                  <a:cubicBezTo>
                    <a:pt x="370" y="24"/>
                    <a:pt x="1" y="393"/>
                    <a:pt x="1" y="834"/>
                  </a:cubicBezTo>
                  <a:cubicBezTo>
                    <a:pt x="1" y="1298"/>
                    <a:pt x="370" y="1667"/>
                    <a:pt x="834" y="1667"/>
                  </a:cubicBezTo>
                  <a:cubicBezTo>
                    <a:pt x="1298" y="1667"/>
                    <a:pt x="1668" y="1298"/>
                    <a:pt x="1668" y="834"/>
                  </a:cubicBezTo>
                  <a:cubicBezTo>
                    <a:pt x="1668" y="382"/>
                    <a:pt x="1298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9805;p69">
              <a:extLst>
                <a:ext uri="{FF2B5EF4-FFF2-40B4-BE49-F238E27FC236}">
                  <a16:creationId xmlns:a16="http://schemas.microsoft.com/office/drawing/2014/main" id="{CD0F012C-C9BB-4037-A8C0-38A363820327}"/>
                </a:ext>
              </a:extLst>
            </p:cNvPr>
            <p:cNvSpPr/>
            <p:nvPr/>
          </p:nvSpPr>
          <p:spPr>
            <a:xfrm>
              <a:off x="6664394" y="3346974"/>
              <a:ext cx="353113" cy="351998"/>
            </a:xfrm>
            <a:custGeom>
              <a:avLst/>
              <a:gdLst/>
              <a:ahLst/>
              <a:cxnLst/>
              <a:rect l="l" t="t" r="r" b="b"/>
              <a:pathLst>
                <a:path w="11085" h="11050" extrusionOk="0">
                  <a:moveTo>
                    <a:pt x="5549" y="358"/>
                  </a:moveTo>
                  <a:cubicBezTo>
                    <a:pt x="5680" y="358"/>
                    <a:pt x="5799" y="477"/>
                    <a:pt x="5799" y="620"/>
                  </a:cubicBezTo>
                  <a:cubicBezTo>
                    <a:pt x="5799" y="763"/>
                    <a:pt x="5680" y="870"/>
                    <a:pt x="5549" y="870"/>
                  </a:cubicBezTo>
                  <a:cubicBezTo>
                    <a:pt x="5418" y="870"/>
                    <a:pt x="5299" y="763"/>
                    <a:pt x="5299" y="620"/>
                  </a:cubicBezTo>
                  <a:cubicBezTo>
                    <a:pt x="5299" y="465"/>
                    <a:pt x="5418" y="358"/>
                    <a:pt x="5549" y="358"/>
                  </a:cubicBezTo>
                  <a:close/>
                  <a:moveTo>
                    <a:pt x="9752" y="1001"/>
                  </a:moveTo>
                  <a:cubicBezTo>
                    <a:pt x="10061" y="1001"/>
                    <a:pt x="10228" y="1394"/>
                    <a:pt x="10002" y="1620"/>
                  </a:cubicBezTo>
                  <a:cubicBezTo>
                    <a:pt x="9936" y="1686"/>
                    <a:pt x="9844" y="1718"/>
                    <a:pt x="9750" y="1718"/>
                  </a:cubicBezTo>
                  <a:cubicBezTo>
                    <a:pt x="9656" y="1718"/>
                    <a:pt x="9561" y="1686"/>
                    <a:pt x="9490" y="1620"/>
                  </a:cubicBezTo>
                  <a:cubicBezTo>
                    <a:pt x="9275" y="1394"/>
                    <a:pt x="9430" y="1001"/>
                    <a:pt x="9752" y="1001"/>
                  </a:cubicBezTo>
                  <a:close/>
                  <a:moveTo>
                    <a:pt x="1554" y="1203"/>
                  </a:moveTo>
                  <a:cubicBezTo>
                    <a:pt x="1655" y="1203"/>
                    <a:pt x="1756" y="1239"/>
                    <a:pt x="1834" y="1310"/>
                  </a:cubicBezTo>
                  <a:cubicBezTo>
                    <a:pt x="1977" y="1465"/>
                    <a:pt x="1977" y="1715"/>
                    <a:pt x="1834" y="1870"/>
                  </a:cubicBezTo>
                  <a:cubicBezTo>
                    <a:pt x="1756" y="1941"/>
                    <a:pt x="1658" y="1977"/>
                    <a:pt x="1559" y="1977"/>
                  </a:cubicBezTo>
                  <a:cubicBezTo>
                    <a:pt x="1459" y="1977"/>
                    <a:pt x="1358" y="1941"/>
                    <a:pt x="1274" y="1870"/>
                  </a:cubicBezTo>
                  <a:cubicBezTo>
                    <a:pt x="1131" y="1715"/>
                    <a:pt x="1131" y="1465"/>
                    <a:pt x="1274" y="1310"/>
                  </a:cubicBezTo>
                  <a:cubicBezTo>
                    <a:pt x="1352" y="1239"/>
                    <a:pt x="1453" y="1203"/>
                    <a:pt x="1554" y="1203"/>
                  </a:cubicBezTo>
                  <a:close/>
                  <a:moveTo>
                    <a:pt x="596" y="5323"/>
                  </a:moveTo>
                  <a:cubicBezTo>
                    <a:pt x="727" y="5323"/>
                    <a:pt x="846" y="5442"/>
                    <a:pt x="846" y="5573"/>
                  </a:cubicBezTo>
                  <a:cubicBezTo>
                    <a:pt x="858" y="5704"/>
                    <a:pt x="738" y="5823"/>
                    <a:pt x="596" y="5823"/>
                  </a:cubicBezTo>
                  <a:cubicBezTo>
                    <a:pt x="441" y="5823"/>
                    <a:pt x="346" y="5704"/>
                    <a:pt x="346" y="5573"/>
                  </a:cubicBezTo>
                  <a:cubicBezTo>
                    <a:pt x="346" y="5430"/>
                    <a:pt x="465" y="5323"/>
                    <a:pt x="596" y="5323"/>
                  </a:cubicBezTo>
                  <a:close/>
                  <a:moveTo>
                    <a:pt x="10502" y="5323"/>
                  </a:moveTo>
                  <a:cubicBezTo>
                    <a:pt x="10656" y="5323"/>
                    <a:pt x="10764" y="5442"/>
                    <a:pt x="10764" y="5573"/>
                  </a:cubicBezTo>
                  <a:cubicBezTo>
                    <a:pt x="10764" y="5704"/>
                    <a:pt x="10644" y="5823"/>
                    <a:pt x="10502" y="5823"/>
                  </a:cubicBezTo>
                  <a:cubicBezTo>
                    <a:pt x="10359" y="5823"/>
                    <a:pt x="10252" y="5704"/>
                    <a:pt x="10252" y="5573"/>
                  </a:cubicBezTo>
                  <a:cubicBezTo>
                    <a:pt x="10252" y="5430"/>
                    <a:pt x="10371" y="5323"/>
                    <a:pt x="10502" y="5323"/>
                  </a:cubicBezTo>
                  <a:close/>
                  <a:moveTo>
                    <a:pt x="2036" y="8799"/>
                  </a:moveTo>
                  <a:cubicBezTo>
                    <a:pt x="2274" y="8823"/>
                    <a:pt x="2393" y="9085"/>
                    <a:pt x="2227" y="9252"/>
                  </a:cubicBezTo>
                  <a:cubicBezTo>
                    <a:pt x="2179" y="9305"/>
                    <a:pt x="2114" y="9332"/>
                    <a:pt x="2047" y="9332"/>
                  </a:cubicBezTo>
                  <a:cubicBezTo>
                    <a:pt x="1980" y="9332"/>
                    <a:pt x="1911" y="9305"/>
                    <a:pt x="1858" y="9252"/>
                  </a:cubicBezTo>
                  <a:cubicBezTo>
                    <a:pt x="1691" y="9085"/>
                    <a:pt x="1810" y="8799"/>
                    <a:pt x="2036" y="8799"/>
                  </a:cubicBezTo>
                  <a:close/>
                  <a:moveTo>
                    <a:pt x="5549" y="10264"/>
                  </a:moveTo>
                  <a:cubicBezTo>
                    <a:pt x="5680" y="10264"/>
                    <a:pt x="5799" y="10383"/>
                    <a:pt x="5799" y="10514"/>
                  </a:cubicBezTo>
                  <a:cubicBezTo>
                    <a:pt x="5799" y="10669"/>
                    <a:pt x="5680" y="10764"/>
                    <a:pt x="5549" y="10764"/>
                  </a:cubicBezTo>
                  <a:cubicBezTo>
                    <a:pt x="5418" y="10764"/>
                    <a:pt x="5299" y="10645"/>
                    <a:pt x="5299" y="10514"/>
                  </a:cubicBezTo>
                  <a:cubicBezTo>
                    <a:pt x="5299" y="10371"/>
                    <a:pt x="5418" y="10264"/>
                    <a:pt x="5549" y="10264"/>
                  </a:cubicBezTo>
                  <a:close/>
                  <a:moveTo>
                    <a:pt x="5501" y="1"/>
                  </a:moveTo>
                  <a:cubicBezTo>
                    <a:pt x="5180" y="1"/>
                    <a:pt x="4918" y="275"/>
                    <a:pt x="4918" y="584"/>
                  </a:cubicBezTo>
                  <a:cubicBezTo>
                    <a:pt x="4918" y="858"/>
                    <a:pt x="5096" y="1060"/>
                    <a:pt x="5334" y="1132"/>
                  </a:cubicBezTo>
                  <a:lnTo>
                    <a:pt x="5334" y="2025"/>
                  </a:lnTo>
                  <a:cubicBezTo>
                    <a:pt x="5299" y="2013"/>
                    <a:pt x="5251" y="2001"/>
                    <a:pt x="5191" y="1989"/>
                  </a:cubicBezTo>
                  <a:cubicBezTo>
                    <a:pt x="5015" y="1924"/>
                    <a:pt x="4880" y="1886"/>
                    <a:pt x="4761" y="1886"/>
                  </a:cubicBezTo>
                  <a:cubicBezTo>
                    <a:pt x="4576" y="1886"/>
                    <a:pt x="4430" y="1978"/>
                    <a:pt x="4227" y="2203"/>
                  </a:cubicBezTo>
                  <a:cubicBezTo>
                    <a:pt x="4144" y="2299"/>
                    <a:pt x="4072" y="2370"/>
                    <a:pt x="4001" y="2406"/>
                  </a:cubicBezTo>
                  <a:cubicBezTo>
                    <a:pt x="3929" y="2442"/>
                    <a:pt x="3810" y="2442"/>
                    <a:pt x="3703" y="2465"/>
                  </a:cubicBezTo>
                  <a:cubicBezTo>
                    <a:pt x="3370" y="2489"/>
                    <a:pt x="3179" y="2537"/>
                    <a:pt x="3036" y="2823"/>
                  </a:cubicBezTo>
                  <a:lnTo>
                    <a:pt x="2120" y="1906"/>
                  </a:lnTo>
                  <a:cubicBezTo>
                    <a:pt x="2286" y="1632"/>
                    <a:pt x="2274" y="1275"/>
                    <a:pt x="2036" y="1037"/>
                  </a:cubicBezTo>
                  <a:cubicBezTo>
                    <a:pt x="1893" y="894"/>
                    <a:pt x="1712" y="822"/>
                    <a:pt x="1530" y="822"/>
                  </a:cubicBezTo>
                  <a:cubicBezTo>
                    <a:pt x="1349" y="822"/>
                    <a:pt x="1167" y="894"/>
                    <a:pt x="1024" y="1037"/>
                  </a:cubicBezTo>
                  <a:cubicBezTo>
                    <a:pt x="546" y="1505"/>
                    <a:pt x="939" y="2252"/>
                    <a:pt x="1509" y="2252"/>
                  </a:cubicBezTo>
                  <a:cubicBezTo>
                    <a:pt x="1635" y="2252"/>
                    <a:pt x="1770" y="2216"/>
                    <a:pt x="1905" y="2132"/>
                  </a:cubicBezTo>
                  <a:lnTo>
                    <a:pt x="2917" y="3144"/>
                  </a:lnTo>
                  <a:cubicBezTo>
                    <a:pt x="2846" y="3370"/>
                    <a:pt x="2810" y="3394"/>
                    <a:pt x="2572" y="3549"/>
                  </a:cubicBezTo>
                  <a:cubicBezTo>
                    <a:pt x="2143" y="3799"/>
                    <a:pt x="2084" y="3966"/>
                    <a:pt x="2143" y="4442"/>
                  </a:cubicBezTo>
                  <a:cubicBezTo>
                    <a:pt x="2155" y="4561"/>
                    <a:pt x="2167" y="4668"/>
                    <a:pt x="2155" y="4751"/>
                  </a:cubicBezTo>
                  <a:cubicBezTo>
                    <a:pt x="2108" y="4918"/>
                    <a:pt x="1941" y="5061"/>
                    <a:pt x="1846" y="5359"/>
                  </a:cubicBezTo>
                  <a:lnTo>
                    <a:pt x="1131" y="5359"/>
                  </a:lnTo>
                  <a:cubicBezTo>
                    <a:pt x="1060" y="5120"/>
                    <a:pt x="846" y="4942"/>
                    <a:pt x="584" y="4942"/>
                  </a:cubicBezTo>
                  <a:cubicBezTo>
                    <a:pt x="250" y="4942"/>
                    <a:pt x="0" y="5216"/>
                    <a:pt x="0" y="5525"/>
                  </a:cubicBezTo>
                  <a:cubicBezTo>
                    <a:pt x="0" y="5859"/>
                    <a:pt x="262" y="6109"/>
                    <a:pt x="584" y="6109"/>
                  </a:cubicBezTo>
                  <a:cubicBezTo>
                    <a:pt x="846" y="6109"/>
                    <a:pt x="1060" y="5930"/>
                    <a:pt x="1131" y="5692"/>
                  </a:cubicBezTo>
                  <a:lnTo>
                    <a:pt x="1846" y="5692"/>
                  </a:lnTo>
                  <a:cubicBezTo>
                    <a:pt x="1929" y="5990"/>
                    <a:pt x="2108" y="6132"/>
                    <a:pt x="2155" y="6299"/>
                  </a:cubicBezTo>
                  <a:cubicBezTo>
                    <a:pt x="2203" y="6513"/>
                    <a:pt x="2036" y="6871"/>
                    <a:pt x="2179" y="7156"/>
                  </a:cubicBezTo>
                  <a:cubicBezTo>
                    <a:pt x="2322" y="7430"/>
                    <a:pt x="2703" y="7526"/>
                    <a:pt x="2822" y="7704"/>
                  </a:cubicBezTo>
                  <a:cubicBezTo>
                    <a:pt x="2870" y="7764"/>
                    <a:pt x="2894" y="7835"/>
                    <a:pt x="2929" y="7930"/>
                  </a:cubicBezTo>
                  <a:lnTo>
                    <a:pt x="2322" y="8538"/>
                  </a:lnTo>
                  <a:cubicBezTo>
                    <a:pt x="2229" y="8489"/>
                    <a:pt x="2127" y="8464"/>
                    <a:pt x="2025" y="8464"/>
                  </a:cubicBezTo>
                  <a:cubicBezTo>
                    <a:pt x="1880" y="8464"/>
                    <a:pt x="1737" y="8515"/>
                    <a:pt x="1631" y="8621"/>
                  </a:cubicBezTo>
                  <a:cubicBezTo>
                    <a:pt x="1262" y="9002"/>
                    <a:pt x="1536" y="9621"/>
                    <a:pt x="2048" y="9621"/>
                  </a:cubicBezTo>
                  <a:cubicBezTo>
                    <a:pt x="2489" y="9621"/>
                    <a:pt x="2786" y="9157"/>
                    <a:pt x="2560" y="8764"/>
                  </a:cubicBezTo>
                  <a:lnTo>
                    <a:pt x="3084" y="8240"/>
                  </a:lnTo>
                  <a:cubicBezTo>
                    <a:pt x="3322" y="8704"/>
                    <a:pt x="3810" y="8538"/>
                    <a:pt x="4060" y="8657"/>
                  </a:cubicBezTo>
                  <a:cubicBezTo>
                    <a:pt x="4251" y="8740"/>
                    <a:pt x="4418" y="9085"/>
                    <a:pt x="4727" y="9157"/>
                  </a:cubicBezTo>
                  <a:cubicBezTo>
                    <a:pt x="4769" y="9167"/>
                    <a:pt x="4811" y="9172"/>
                    <a:pt x="4853" y="9172"/>
                  </a:cubicBezTo>
                  <a:cubicBezTo>
                    <a:pt x="5045" y="9172"/>
                    <a:pt x="5230" y="9075"/>
                    <a:pt x="5406" y="9026"/>
                  </a:cubicBezTo>
                  <a:lnTo>
                    <a:pt x="5406" y="9919"/>
                  </a:lnTo>
                  <a:cubicBezTo>
                    <a:pt x="5168" y="9990"/>
                    <a:pt x="4989" y="10204"/>
                    <a:pt x="4989" y="10466"/>
                  </a:cubicBezTo>
                  <a:cubicBezTo>
                    <a:pt x="4989" y="10800"/>
                    <a:pt x="5251" y="11050"/>
                    <a:pt x="5561" y="11050"/>
                  </a:cubicBezTo>
                  <a:cubicBezTo>
                    <a:pt x="5894" y="11050"/>
                    <a:pt x="6144" y="10788"/>
                    <a:pt x="6144" y="10466"/>
                  </a:cubicBezTo>
                  <a:cubicBezTo>
                    <a:pt x="6144" y="10204"/>
                    <a:pt x="5965" y="9990"/>
                    <a:pt x="5727" y="9919"/>
                  </a:cubicBezTo>
                  <a:lnTo>
                    <a:pt x="5727" y="9026"/>
                  </a:lnTo>
                  <a:cubicBezTo>
                    <a:pt x="5903" y="9075"/>
                    <a:pt x="6080" y="9172"/>
                    <a:pt x="6269" y="9172"/>
                  </a:cubicBezTo>
                  <a:cubicBezTo>
                    <a:pt x="6310" y="9172"/>
                    <a:pt x="6352" y="9167"/>
                    <a:pt x="6394" y="9157"/>
                  </a:cubicBezTo>
                  <a:cubicBezTo>
                    <a:pt x="6715" y="9085"/>
                    <a:pt x="6894" y="8740"/>
                    <a:pt x="7073" y="8657"/>
                  </a:cubicBezTo>
                  <a:cubicBezTo>
                    <a:pt x="7323" y="8538"/>
                    <a:pt x="7799" y="8704"/>
                    <a:pt x="8049" y="8240"/>
                  </a:cubicBezTo>
                  <a:lnTo>
                    <a:pt x="8216" y="8407"/>
                  </a:lnTo>
                  <a:cubicBezTo>
                    <a:pt x="8245" y="8436"/>
                    <a:pt x="8287" y="8451"/>
                    <a:pt x="8329" y="8451"/>
                  </a:cubicBezTo>
                  <a:cubicBezTo>
                    <a:pt x="8370" y="8451"/>
                    <a:pt x="8412" y="8436"/>
                    <a:pt x="8442" y="8407"/>
                  </a:cubicBezTo>
                  <a:cubicBezTo>
                    <a:pt x="8501" y="8347"/>
                    <a:pt x="8501" y="8240"/>
                    <a:pt x="8442" y="8180"/>
                  </a:cubicBezTo>
                  <a:lnTo>
                    <a:pt x="8168" y="7907"/>
                  </a:lnTo>
                  <a:cubicBezTo>
                    <a:pt x="8239" y="7692"/>
                    <a:pt x="8275" y="7656"/>
                    <a:pt x="8513" y="7514"/>
                  </a:cubicBezTo>
                  <a:cubicBezTo>
                    <a:pt x="8942" y="7252"/>
                    <a:pt x="9013" y="7097"/>
                    <a:pt x="8942" y="6621"/>
                  </a:cubicBezTo>
                  <a:cubicBezTo>
                    <a:pt x="8894" y="6323"/>
                    <a:pt x="8918" y="6287"/>
                    <a:pt x="9073" y="6037"/>
                  </a:cubicBezTo>
                  <a:cubicBezTo>
                    <a:pt x="9156" y="5930"/>
                    <a:pt x="9216" y="5811"/>
                    <a:pt x="9240" y="5692"/>
                  </a:cubicBezTo>
                  <a:lnTo>
                    <a:pt x="9954" y="5692"/>
                  </a:lnTo>
                  <a:cubicBezTo>
                    <a:pt x="10025" y="5930"/>
                    <a:pt x="10240" y="6109"/>
                    <a:pt x="10502" y="6109"/>
                  </a:cubicBezTo>
                  <a:cubicBezTo>
                    <a:pt x="10835" y="6109"/>
                    <a:pt x="11085" y="5847"/>
                    <a:pt x="11085" y="5525"/>
                  </a:cubicBezTo>
                  <a:cubicBezTo>
                    <a:pt x="11085" y="5251"/>
                    <a:pt x="10823" y="4989"/>
                    <a:pt x="10502" y="4989"/>
                  </a:cubicBezTo>
                  <a:cubicBezTo>
                    <a:pt x="10240" y="4989"/>
                    <a:pt x="10025" y="5168"/>
                    <a:pt x="9954" y="5406"/>
                  </a:cubicBezTo>
                  <a:lnTo>
                    <a:pt x="9240" y="5406"/>
                  </a:lnTo>
                  <a:cubicBezTo>
                    <a:pt x="9156" y="5109"/>
                    <a:pt x="8978" y="4966"/>
                    <a:pt x="8930" y="4799"/>
                  </a:cubicBezTo>
                  <a:cubicBezTo>
                    <a:pt x="8882" y="4585"/>
                    <a:pt x="9049" y="4239"/>
                    <a:pt x="8894" y="3954"/>
                  </a:cubicBezTo>
                  <a:cubicBezTo>
                    <a:pt x="8763" y="3668"/>
                    <a:pt x="8382" y="3573"/>
                    <a:pt x="8263" y="3394"/>
                  </a:cubicBezTo>
                  <a:cubicBezTo>
                    <a:pt x="8216" y="3335"/>
                    <a:pt x="8180" y="3263"/>
                    <a:pt x="8156" y="3180"/>
                  </a:cubicBezTo>
                  <a:lnTo>
                    <a:pt x="9406" y="1930"/>
                  </a:lnTo>
                  <a:cubicBezTo>
                    <a:pt x="9513" y="1989"/>
                    <a:pt x="9632" y="2025"/>
                    <a:pt x="9752" y="2025"/>
                  </a:cubicBezTo>
                  <a:cubicBezTo>
                    <a:pt x="9930" y="2025"/>
                    <a:pt x="10109" y="1953"/>
                    <a:pt x="10228" y="1834"/>
                  </a:cubicBezTo>
                  <a:cubicBezTo>
                    <a:pt x="10490" y="1572"/>
                    <a:pt x="10490" y="1132"/>
                    <a:pt x="10228" y="870"/>
                  </a:cubicBezTo>
                  <a:cubicBezTo>
                    <a:pt x="10091" y="733"/>
                    <a:pt x="9915" y="665"/>
                    <a:pt x="9740" y="665"/>
                  </a:cubicBezTo>
                  <a:cubicBezTo>
                    <a:pt x="9564" y="665"/>
                    <a:pt x="9388" y="733"/>
                    <a:pt x="9251" y="870"/>
                  </a:cubicBezTo>
                  <a:cubicBezTo>
                    <a:pt x="9037" y="1096"/>
                    <a:pt x="9001" y="1430"/>
                    <a:pt x="9168" y="1691"/>
                  </a:cubicBezTo>
                  <a:lnTo>
                    <a:pt x="8025" y="2834"/>
                  </a:lnTo>
                  <a:cubicBezTo>
                    <a:pt x="7918" y="2644"/>
                    <a:pt x="7799" y="2537"/>
                    <a:pt x="7501" y="2489"/>
                  </a:cubicBezTo>
                  <a:cubicBezTo>
                    <a:pt x="7493" y="2488"/>
                    <a:pt x="7485" y="2488"/>
                    <a:pt x="7477" y="2488"/>
                  </a:cubicBezTo>
                  <a:cubicBezTo>
                    <a:pt x="7394" y="2488"/>
                    <a:pt x="7334" y="2545"/>
                    <a:pt x="7323" y="2632"/>
                  </a:cubicBezTo>
                  <a:cubicBezTo>
                    <a:pt x="7311" y="2715"/>
                    <a:pt x="7370" y="2787"/>
                    <a:pt x="7454" y="2811"/>
                  </a:cubicBezTo>
                  <a:cubicBezTo>
                    <a:pt x="7680" y="2834"/>
                    <a:pt x="7727" y="2906"/>
                    <a:pt x="7811" y="3192"/>
                  </a:cubicBezTo>
                  <a:cubicBezTo>
                    <a:pt x="7930" y="3549"/>
                    <a:pt x="7989" y="3644"/>
                    <a:pt x="8323" y="3835"/>
                  </a:cubicBezTo>
                  <a:cubicBezTo>
                    <a:pt x="8632" y="4025"/>
                    <a:pt x="8644" y="4061"/>
                    <a:pt x="8597" y="4418"/>
                  </a:cubicBezTo>
                  <a:cubicBezTo>
                    <a:pt x="8537" y="4799"/>
                    <a:pt x="8573" y="4906"/>
                    <a:pt x="8775" y="5216"/>
                  </a:cubicBezTo>
                  <a:cubicBezTo>
                    <a:pt x="8990" y="5525"/>
                    <a:pt x="8990" y="5573"/>
                    <a:pt x="8775" y="5871"/>
                  </a:cubicBezTo>
                  <a:cubicBezTo>
                    <a:pt x="8573" y="6180"/>
                    <a:pt x="8561" y="6287"/>
                    <a:pt x="8597" y="6668"/>
                  </a:cubicBezTo>
                  <a:cubicBezTo>
                    <a:pt x="8644" y="7025"/>
                    <a:pt x="8632" y="7061"/>
                    <a:pt x="8323" y="7252"/>
                  </a:cubicBezTo>
                  <a:cubicBezTo>
                    <a:pt x="7989" y="7442"/>
                    <a:pt x="7930" y="7537"/>
                    <a:pt x="7811" y="7895"/>
                  </a:cubicBezTo>
                  <a:cubicBezTo>
                    <a:pt x="7692" y="8240"/>
                    <a:pt x="7668" y="8264"/>
                    <a:pt x="7311" y="8299"/>
                  </a:cubicBezTo>
                  <a:cubicBezTo>
                    <a:pt x="6918" y="8323"/>
                    <a:pt x="6834" y="8383"/>
                    <a:pt x="6561" y="8657"/>
                  </a:cubicBezTo>
                  <a:cubicBezTo>
                    <a:pt x="6411" y="8813"/>
                    <a:pt x="6334" y="8876"/>
                    <a:pt x="6228" y="8876"/>
                  </a:cubicBezTo>
                  <a:cubicBezTo>
                    <a:pt x="6156" y="8876"/>
                    <a:pt x="6071" y="8847"/>
                    <a:pt x="5942" y="8799"/>
                  </a:cubicBezTo>
                  <a:cubicBezTo>
                    <a:pt x="5799" y="8752"/>
                    <a:pt x="5668" y="8692"/>
                    <a:pt x="5525" y="8692"/>
                  </a:cubicBezTo>
                  <a:cubicBezTo>
                    <a:pt x="5261" y="8692"/>
                    <a:pt x="4987" y="8875"/>
                    <a:pt x="4806" y="8875"/>
                  </a:cubicBezTo>
                  <a:cubicBezTo>
                    <a:pt x="4791" y="8875"/>
                    <a:pt x="4777" y="8874"/>
                    <a:pt x="4763" y="8871"/>
                  </a:cubicBezTo>
                  <a:cubicBezTo>
                    <a:pt x="4668" y="8859"/>
                    <a:pt x="4572" y="8752"/>
                    <a:pt x="4477" y="8657"/>
                  </a:cubicBezTo>
                  <a:cubicBezTo>
                    <a:pt x="4227" y="8383"/>
                    <a:pt x="4120" y="8323"/>
                    <a:pt x="3739" y="8299"/>
                  </a:cubicBezTo>
                  <a:cubicBezTo>
                    <a:pt x="3382" y="8264"/>
                    <a:pt x="3346" y="8240"/>
                    <a:pt x="3227" y="7895"/>
                  </a:cubicBezTo>
                  <a:cubicBezTo>
                    <a:pt x="3108" y="7537"/>
                    <a:pt x="3048" y="7442"/>
                    <a:pt x="2727" y="7252"/>
                  </a:cubicBezTo>
                  <a:cubicBezTo>
                    <a:pt x="2405" y="7061"/>
                    <a:pt x="2393" y="7025"/>
                    <a:pt x="2441" y="6668"/>
                  </a:cubicBezTo>
                  <a:cubicBezTo>
                    <a:pt x="2501" y="6287"/>
                    <a:pt x="2465" y="6180"/>
                    <a:pt x="2262" y="5871"/>
                  </a:cubicBezTo>
                  <a:cubicBezTo>
                    <a:pt x="2048" y="5561"/>
                    <a:pt x="2048" y="5513"/>
                    <a:pt x="2262" y="5216"/>
                  </a:cubicBezTo>
                  <a:cubicBezTo>
                    <a:pt x="2465" y="4906"/>
                    <a:pt x="2477" y="4799"/>
                    <a:pt x="2441" y="4418"/>
                  </a:cubicBezTo>
                  <a:cubicBezTo>
                    <a:pt x="2393" y="4061"/>
                    <a:pt x="2405" y="4025"/>
                    <a:pt x="2727" y="3835"/>
                  </a:cubicBezTo>
                  <a:cubicBezTo>
                    <a:pt x="2846" y="3763"/>
                    <a:pt x="2965" y="3680"/>
                    <a:pt x="3048" y="3585"/>
                  </a:cubicBezTo>
                  <a:cubicBezTo>
                    <a:pt x="3144" y="3477"/>
                    <a:pt x="3179" y="3323"/>
                    <a:pt x="3227" y="3192"/>
                  </a:cubicBezTo>
                  <a:cubicBezTo>
                    <a:pt x="3275" y="3061"/>
                    <a:pt x="3322" y="2942"/>
                    <a:pt x="3394" y="2882"/>
                  </a:cubicBezTo>
                  <a:cubicBezTo>
                    <a:pt x="3465" y="2823"/>
                    <a:pt x="3596" y="2799"/>
                    <a:pt x="3739" y="2787"/>
                  </a:cubicBezTo>
                  <a:cubicBezTo>
                    <a:pt x="4120" y="2763"/>
                    <a:pt x="4215" y="2703"/>
                    <a:pt x="4477" y="2430"/>
                  </a:cubicBezTo>
                  <a:cubicBezTo>
                    <a:pt x="4626" y="2273"/>
                    <a:pt x="4699" y="2210"/>
                    <a:pt x="4807" y="2210"/>
                  </a:cubicBezTo>
                  <a:cubicBezTo>
                    <a:pt x="4880" y="2210"/>
                    <a:pt x="4969" y="2239"/>
                    <a:pt x="5108" y="2287"/>
                  </a:cubicBezTo>
                  <a:cubicBezTo>
                    <a:pt x="5287" y="2352"/>
                    <a:pt x="5406" y="2385"/>
                    <a:pt x="5525" y="2385"/>
                  </a:cubicBezTo>
                  <a:cubicBezTo>
                    <a:pt x="5644" y="2385"/>
                    <a:pt x="5763" y="2352"/>
                    <a:pt x="5942" y="2287"/>
                  </a:cubicBezTo>
                  <a:cubicBezTo>
                    <a:pt x="6081" y="2233"/>
                    <a:pt x="6168" y="2206"/>
                    <a:pt x="6236" y="2206"/>
                  </a:cubicBezTo>
                  <a:cubicBezTo>
                    <a:pt x="6366" y="2206"/>
                    <a:pt x="6425" y="2306"/>
                    <a:pt x="6644" y="2525"/>
                  </a:cubicBezTo>
                  <a:cubicBezTo>
                    <a:pt x="6680" y="2555"/>
                    <a:pt x="6721" y="2570"/>
                    <a:pt x="6762" y="2570"/>
                  </a:cubicBezTo>
                  <a:cubicBezTo>
                    <a:pt x="6802" y="2570"/>
                    <a:pt x="6840" y="2555"/>
                    <a:pt x="6870" y="2525"/>
                  </a:cubicBezTo>
                  <a:cubicBezTo>
                    <a:pt x="6930" y="2465"/>
                    <a:pt x="6930" y="2358"/>
                    <a:pt x="6870" y="2299"/>
                  </a:cubicBezTo>
                  <a:lnTo>
                    <a:pt x="6787" y="2203"/>
                  </a:lnTo>
                  <a:cubicBezTo>
                    <a:pt x="6569" y="1978"/>
                    <a:pt x="6422" y="1886"/>
                    <a:pt x="6241" y="1886"/>
                  </a:cubicBezTo>
                  <a:cubicBezTo>
                    <a:pt x="6125" y="1886"/>
                    <a:pt x="5994" y="1924"/>
                    <a:pt x="5822" y="1989"/>
                  </a:cubicBezTo>
                  <a:cubicBezTo>
                    <a:pt x="5775" y="2001"/>
                    <a:pt x="5715" y="2013"/>
                    <a:pt x="5668" y="2025"/>
                  </a:cubicBezTo>
                  <a:lnTo>
                    <a:pt x="5668" y="1132"/>
                  </a:lnTo>
                  <a:cubicBezTo>
                    <a:pt x="5906" y="1060"/>
                    <a:pt x="6084" y="858"/>
                    <a:pt x="6084" y="584"/>
                  </a:cubicBezTo>
                  <a:cubicBezTo>
                    <a:pt x="6084" y="263"/>
                    <a:pt x="5822" y="1"/>
                    <a:pt x="5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9806;p69">
              <a:extLst>
                <a:ext uri="{FF2B5EF4-FFF2-40B4-BE49-F238E27FC236}">
                  <a16:creationId xmlns:a16="http://schemas.microsoft.com/office/drawing/2014/main" id="{2345A1E5-1B61-482D-9D49-B41E95EC18E9}"/>
                </a:ext>
              </a:extLst>
            </p:cNvPr>
            <p:cNvSpPr/>
            <p:nvPr/>
          </p:nvSpPr>
          <p:spPr>
            <a:xfrm>
              <a:off x="6938984" y="3622042"/>
              <a:ext cx="53899" cy="51605"/>
            </a:xfrm>
            <a:custGeom>
              <a:avLst/>
              <a:gdLst/>
              <a:ahLst/>
              <a:cxnLst/>
              <a:rect l="l" t="t" r="r" b="b"/>
              <a:pathLst>
                <a:path w="1692" h="1620" extrusionOk="0">
                  <a:moveTo>
                    <a:pt x="919" y="548"/>
                  </a:moveTo>
                  <a:cubicBezTo>
                    <a:pt x="1015" y="548"/>
                    <a:pt x="1114" y="587"/>
                    <a:pt x="1191" y="665"/>
                  </a:cubicBezTo>
                  <a:cubicBezTo>
                    <a:pt x="1334" y="796"/>
                    <a:pt x="1334" y="1046"/>
                    <a:pt x="1191" y="1200"/>
                  </a:cubicBezTo>
                  <a:cubicBezTo>
                    <a:pt x="1114" y="1272"/>
                    <a:pt x="1015" y="1307"/>
                    <a:pt x="919" y="1307"/>
                  </a:cubicBezTo>
                  <a:cubicBezTo>
                    <a:pt x="822" y="1307"/>
                    <a:pt x="727" y="1272"/>
                    <a:pt x="655" y="1200"/>
                  </a:cubicBezTo>
                  <a:cubicBezTo>
                    <a:pt x="500" y="1046"/>
                    <a:pt x="500" y="807"/>
                    <a:pt x="655" y="665"/>
                  </a:cubicBezTo>
                  <a:cubicBezTo>
                    <a:pt x="727" y="587"/>
                    <a:pt x="822" y="548"/>
                    <a:pt x="919" y="548"/>
                  </a:cubicBezTo>
                  <a:close/>
                  <a:moveTo>
                    <a:pt x="167" y="1"/>
                  </a:moveTo>
                  <a:cubicBezTo>
                    <a:pt x="128" y="1"/>
                    <a:pt x="90" y="16"/>
                    <a:pt x="60" y="45"/>
                  </a:cubicBezTo>
                  <a:cubicBezTo>
                    <a:pt x="0" y="105"/>
                    <a:pt x="0" y="212"/>
                    <a:pt x="60" y="272"/>
                  </a:cubicBezTo>
                  <a:lnTo>
                    <a:pt x="334" y="557"/>
                  </a:lnTo>
                  <a:cubicBezTo>
                    <a:pt x="179" y="819"/>
                    <a:pt x="191" y="1177"/>
                    <a:pt x="429" y="1415"/>
                  </a:cubicBezTo>
                  <a:cubicBezTo>
                    <a:pt x="560" y="1552"/>
                    <a:pt x="739" y="1620"/>
                    <a:pt x="920" y="1620"/>
                  </a:cubicBezTo>
                  <a:cubicBezTo>
                    <a:pt x="1102" y="1620"/>
                    <a:pt x="1286" y="1552"/>
                    <a:pt x="1429" y="1415"/>
                  </a:cubicBezTo>
                  <a:cubicBezTo>
                    <a:pt x="1691" y="1153"/>
                    <a:pt x="1691" y="700"/>
                    <a:pt x="1429" y="415"/>
                  </a:cubicBezTo>
                  <a:cubicBezTo>
                    <a:pt x="1294" y="286"/>
                    <a:pt x="1120" y="223"/>
                    <a:pt x="945" y="223"/>
                  </a:cubicBezTo>
                  <a:cubicBezTo>
                    <a:pt x="812" y="223"/>
                    <a:pt x="678" y="259"/>
                    <a:pt x="560" y="331"/>
                  </a:cubicBezTo>
                  <a:lnTo>
                    <a:pt x="274" y="45"/>
                  </a:lnTo>
                  <a:cubicBezTo>
                    <a:pt x="244" y="16"/>
                    <a:pt x="206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1" name="Google Shape;9801;p69">
            <a:extLst>
              <a:ext uri="{FF2B5EF4-FFF2-40B4-BE49-F238E27FC236}">
                <a16:creationId xmlns:a16="http://schemas.microsoft.com/office/drawing/2014/main" id="{B2A33D55-C7EC-4244-81A6-9D7E9FF757B7}"/>
              </a:ext>
            </a:extLst>
          </p:cNvPr>
          <p:cNvGrpSpPr>
            <a:grpSpLocks noChangeAspect="1"/>
          </p:cNvGrpSpPr>
          <p:nvPr/>
        </p:nvGrpSpPr>
        <p:grpSpPr>
          <a:xfrm>
            <a:off x="7273634" y="3222913"/>
            <a:ext cx="706584" cy="694204"/>
            <a:chOff x="6664394" y="3346974"/>
            <a:chExt cx="353113" cy="351998"/>
          </a:xfrm>
          <a:solidFill>
            <a:schemeClr val="accent1">
              <a:lumMod val="75000"/>
              <a:alpha val="15000"/>
            </a:schemeClr>
          </a:solidFill>
        </p:grpSpPr>
        <p:sp>
          <p:nvSpPr>
            <p:cNvPr id="1592" name="Google Shape;9802;p69">
              <a:extLst>
                <a:ext uri="{FF2B5EF4-FFF2-40B4-BE49-F238E27FC236}">
                  <a16:creationId xmlns:a16="http://schemas.microsoft.com/office/drawing/2014/main" id="{EAC082CA-0FB0-4C21-B20D-49A696282E09}"/>
                </a:ext>
              </a:extLst>
            </p:cNvPr>
            <p:cNvSpPr/>
            <p:nvPr/>
          </p:nvSpPr>
          <p:spPr>
            <a:xfrm>
              <a:off x="6788023" y="3450917"/>
              <a:ext cx="37207" cy="37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2" y="333"/>
                  </a:moveTo>
                  <a:cubicBezTo>
                    <a:pt x="703" y="333"/>
                    <a:pt x="822" y="453"/>
                    <a:pt x="822" y="583"/>
                  </a:cubicBezTo>
                  <a:cubicBezTo>
                    <a:pt x="822" y="738"/>
                    <a:pt x="703" y="834"/>
                    <a:pt x="572" y="834"/>
                  </a:cubicBezTo>
                  <a:cubicBezTo>
                    <a:pt x="429" y="834"/>
                    <a:pt x="310" y="738"/>
                    <a:pt x="310" y="583"/>
                  </a:cubicBezTo>
                  <a:cubicBezTo>
                    <a:pt x="310" y="441"/>
                    <a:pt x="429" y="333"/>
                    <a:pt x="572" y="333"/>
                  </a:cubicBezTo>
                  <a:close/>
                  <a:moveTo>
                    <a:pt x="584" y="0"/>
                  </a:moveTo>
                  <a:cubicBezTo>
                    <a:pt x="251" y="0"/>
                    <a:pt x="1" y="274"/>
                    <a:pt x="1" y="583"/>
                  </a:cubicBezTo>
                  <a:cubicBezTo>
                    <a:pt x="1" y="917"/>
                    <a:pt x="275" y="1167"/>
                    <a:pt x="584" y="1167"/>
                  </a:cubicBezTo>
                  <a:cubicBezTo>
                    <a:pt x="894" y="1167"/>
                    <a:pt x="1168" y="917"/>
                    <a:pt x="1168" y="583"/>
                  </a:cubicBezTo>
                  <a:cubicBezTo>
                    <a:pt x="1168" y="262"/>
                    <a:pt x="894" y="0"/>
                    <a:pt x="5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9803;p69">
              <a:extLst>
                <a:ext uri="{FF2B5EF4-FFF2-40B4-BE49-F238E27FC236}">
                  <a16:creationId xmlns:a16="http://schemas.microsoft.com/office/drawing/2014/main" id="{AE02ACF7-3036-442C-B03F-FA7A8E7D4C93}"/>
                </a:ext>
              </a:extLst>
            </p:cNvPr>
            <p:cNvSpPr/>
            <p:nvPr/>
          </p:nvSpPr>
          <p:spPr>
            <a:xfrm>
              <a:off x="6874892" y="3495641"/>
              <a:ext cx="36824" cy="36824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84" y="311"/>
                  </a:moveTo>
                  <a:cubicBezTo>
                    <a:pt x="727" y="311"/>
                    <a:pt x="834" y="430"/>
                    <a:pt x="834" y="561"/>
                  </a:cubicBezTo>
                  <a:cubicBezTo>
                    <a:pt x="834" y="715"/>
                    <a:pt x="715" y="823"/>
                    <a:pt x="584" y="823"/>
                  </a:cubicBezTo>
                  <a:cubicBezTo>
                    <a:pt x="441" y="823"/>
                    <a:pt x="322" y="703"/>
                    <a:pt x="322" y="561"/>
                  </a:cubicBezTo>
                  <a:cubicBezTo>
                    <a:pt x="322" y="430"/>
                    <a:pt x="441" y="311"/>
                    <a:pt x="584" y="311"/>
                  </a:cubicBezTo>
                  <a:close/>
                  <a:moveTo>
                    <a:pt x="563" y="1"/>
                  </a:moveTo>
                  <a:cubicBezTo>
                    <a:pt x="251" y="1"/>
                    <a:pt x="0" y="258"/>
                    <a:pt x="0" y="584"/>
                  </a:cubicBezTo>
                  <a:cubicBezTo>
                    <a:pt x="0" y="906"/>
                    <a:pt x="262" y="1156"/>
                    <a:pt x="584" y="1156"/>
                  </a:cubicBezTo>
                  <a:cubicBezTo>
                    <a:pt x="905" y="1156"/>
                    <a:pt x="1155" y="894"/>
                    <a:pt x="1155" y="584"/>
                  </a:cubicBezTo>
                  <a:cubicBezTo>
                    <a:pt x="1155" y="251"/>
                    <a:pt x="893" y="1"/>
                    <a:pt x="584" y="1"/>
                  </a:cubicBezTo>
                  <a:cubicBezTo>
                    <a:pt x="577" y="1"/>
                    <a:pt x="570" y="1"/>
                    <a:pt x="5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9804;p69">
              <a:extLst>
                <a:ext uri="{FF2B5EF4-FFF2-40B4-BE49-F238E27FC236}">
                  <a16:creationId xmlns:a16="http://schemas.microsoft.com/office/drawing/2014/main" id="{F9EB16B3-2806-4055-BFC8-24823D297770}"/>
                </a:ext>
              </a:extLst>
            </p:cNvPr>
            <p:cNvSpPr/>
            <p:nvPr/>
          </p:nvSpPr>
          <p:spPr>
            <a:xfrm>
              <a:off x="6780059" y="3538136"/>
              <a:ext cx="53134" cy="53134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20" y="334"/>
                    <a:pt x="1334" y="560"/>
                    <a:pt x="1334" y="834"/>
                  </a:cubicBezTo>
                  <a:cubicBezTo>
                    <a:pt x="1334" y="1120"/>
                    <a:pt x="1120" y="1346"/>
                    <a:pt x="834" y="1346"/>
                  </a:cubicBezTo>
                  <a:cubicBezTo>
                    <a:pt x="548" y="1346"/>
                    <a:pt x="322" y="1120"/>
                    <a:pt x="322" y="834"/>
                  </a:cubicBezTo>
                  <a:cubicBezTo>
                    <a:pt x="322" y="572"/>
                    <a:pt x="548" y="334"/>
                    <a:pt x="834" y="334"/>
                  </a:cubicBezTo>
                  <a:close/>
                  <a:moveTo>
                    <a:pt x="834" y="1"/>
                  </a:moveTo>
                  <a:cubicBezTo>
                    <a:pt x="370" y="24"/>
                    <a:pt x="1" y="393"/>
                    <a:pt x="1" y="834"/>
                  </a:cubicBezTo>
                  <a:cubicBezTo>
                    <a:pt x="1" y="1298"/>
                    <a:pt x="370" y="1667"/>
                    <a:pt x="834" y="1667"/>
                  </a:cubicBezTo>
                  <a:cubicBezTo>
                    <a:pt x="1298" y="1667"/>
                    <a:pt x="1668" y="1298"/>
                    <a:pt x="1668" y="834"/>
                  </a:cubicBezTo>
                  <a:cubicBezTo>
                    <a:pt x="1668" y="382"/>
                    <a:pt x="1298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9805;p69">
              <a:extLst>
                <a:ext uri="{FF2B5EF4-FFF2-40B4-BE49-F238E27FC236}">
                  <a16:creationId xmlns:a16="http://schemas.microsoft.com/office/drawing/2014/main" id="{09899FAE-E504-413A-B9F2-112C744A9A0E}"/>
                </a:ext>
              </a:extLst>
            </p:cNvPr>
            <p:cNvSpPr/>
            <p:nvPr/>
          </p:nvSpPr>
          <p:spPr>
            <a:xfrm>
              <a:off x="6664394" y="3346974"/>
              <a:ext cx="353113" cy="351998"/>
            </a:xfrm>
            <a:custGeom>
              <a:avLst/>
              <a:gdLst/>
              <a:ahLst/>
              <a:cxnLst/>
              <a:rect l="l" t="t" r="r" b="b"/>
              <a:pathLst>
                <a:path w="11085" h="11050" extrusionOk="0">
                  <a:moveTo>
                    <a:pt x="5549" y="358"/>
                  </a:moveTo>
                  <a:cubicBezTo>
                    <a:pt x="5680" y="358"/>
                    <a:pt x="5799" y="477"/>
                    <a:pt x="5799" y="620"/>
                  </a:cubicBezTo>
                  <a:cubicBezTo>
                    <a:pt x="5799" y="763"/>
                    <a:pt x="5680" y="870"/>
                    <a:pt x="5549" y="870"/>
                  </a:cubicBezTo>
                  <a:cubicBezTo>
                    <a:pt x="5418" y="870"/>
                    <a:pt x="5299" y="763"/>
                    <a:pt x="5299" y="620"/>
                  </a:cubicBezTo>
                  <a:cubicBezTo>
                    <a:pt x="5299" y="465"/>
                    <a:pt x="5418" y="358"/>
                    <a:pt x="5549" y="358"/>
                  </a:cubicBezTo>
                  <a:close/>
                  <a:moveTo>
                    <a:pt x="9752" y="1001"/>
                  </a:moveTo>
                  <a:cubicBezTo>
                    <a:pt x="10061" y="1001"/>
                    <a:pt x="10228" y="1394"/>
                    <a:pt x="10002" y="1620"/>
                  </a:cubicBezTo>
                  <a:cubicBezTo>
                    <a:pt x="9936" y="1686"/>
                    <a:pt x="9844" y="1718"/>
                    <a:pt x="9750" y="1718"/>
                  </a:cubicBezTo>
                  <a:cubicBezTo>
                    <a:pt x="9656" y="1718"/>
                    <a:pt x="9561" y="1686"/>
                    <a:pt x="9490" y="1620"/>
                  </a:cubicBezTo>
                  <a:cubicBezTo>
                    <a:pt x="9275" y="1394"/>
                    <a:pt x="9430" y="1001"/>
                    <a:pt x="9752" y="1001"/>
                  </a:cubicBezTo>
                  <a:close/>
                  <a:moveTo>
                    <a:pt x="1554" y="1203"/>
                  </a:moveTo>
                  <a:cubicBezTo>
                    <a:pt x="1655" y="1203"/>
                    <a:pt x="1756" y="1239"/>
                    <a:pt x="1834" y="1310"/>
                  </a:cubicBezTo>
                  <a:cubicBezTo>
                    <a:pt x="1977" y="1465"/>
                    <a:pt x="1977" y="1715"/>
                    <a:pt x="1834" y="1870"/>
                  </a:cubicBezTo>
                  <a:cubicBezTo>
                    <a:pt x="1756" y="1941"/>
                    <a:pt x="1658" y="1977"/>
                    <a:pt x="1559" y="1977"/>
                  </a:cubicBezTo>
                  <a:cubicBezTo>
                    <a:pt x="1459" y="1977"/>
                    <a:pt x="1358" y="1941"/>
                    <a:pt x="1274" y="1870"/>
                  </a:cubicBezTo>
                  <a:cubicBezTo>
                    <a:pt x="1131" y="1715"/>
                    <a:pt x="1131" y="1465"/>
                    <a:pt x="1274" y="1310"/>
                  </a:cubicBezTo>
                  <a:cubicBezTo>
                    <a:pt x="1352" y="1239"/>
                    <a:pt x="1453" y="1203"/>
                    <a:pt x="1554" y="1203"/>
                  </a:cubicBezTo>
                  <a:close/>
                  <a:moveTo>
                    <a:pt x="596" y="5323"/>
                  </a:moveTo>
                  <a:cubicBezTo>
                    <a:pt x="727" y="5323"/>
                    <a:pt x="846" y="5442"/>
                    <a:pt x="846" y="5573"/>
                  </a:cubicBezTo>
                  <a:cubicBezTo>
                    <a:pt x="858" y="5704"/>
                    <a:pt x="738" y="5823"/>
                    <a:pt x="596" y="5823"/>
                  </a:cubicBezTo>
                  <a:cubicBezTo>
                    <a:pt x="441" y="5823"/>
                    <a:pt x="346" y="5704"/>
                    <a:pt x="346" y="5573"/>
                  </a:cubicBezTo>
                  <a:cubicBezTo>
                    <a:pt x="346" y="5430"/>
                    <a:pt x="465" y="5323"/>
                    <a:pt x="596" y="5323"/>
                  </a:cubicBezTo>
                  <a:close/>
                  <a:moveTo>
                    <a:pt x="10502" y="5323"/>
                  </a:moveTo>
                  <a:cubicBezTo>
                    <a:pt x="10656" y="5323"/>
                    <a:pt x="10764" y="5442"/>
                    <a:pt x="10764" y="5573"/>
                  </a:cubicBezTo>
                  <a:cubicBezTo>
                    <a:pt x="10764" y="5704"/>
                    <a:pt x="10644" y="5823"/>
                    <a:pt x="10502" y="5823"/>
                  </a:cubicBezTo>
                  <a:cubicBezTo>
                    <a:pt x="10359" y="5823"/>
                    <a:pt x="10252" y="5704"/>
                    <a:pt x="10252" y="5573"/>
                  </a:cubicBezTo>
                  <a:cubicBezTo>
                    <a:pt x="10252" y="5430"/>
                    <a:pt x="10371" y="5323"/>
                    <a:pt x="10502" y="5323"/>
                  </a:cubicBezTo>
                  <a:close/>
                  <a:moveTo>
                    <a:pt x="2036" y="8799"/>
                  </a:moveTo>
                  <a:cubicBezTo>
                    <a:pt x="2274" y="8823"/>
                    <a:pt x="2393" y="9085"/>
                    <a:pt x="2227" y="9252"/>
                  </a:cubicBezTo>
                  <a:cubicBezTo>
                    <a:pt x="2179" y="9305"/>
                    <a:pt x="2114" y="9332"/>
                    <a:pt x="2047" y="9332"/>
                  </a:cubicBezTo>
                  <a:cubicBezTo>
                    <a:pt x="1980" y="9332"/>
                    <a:pt x="1911" y="9305"/>
                    <a:pt x="1858" y="9252"/>
                  </a:cubicBezTo>
                  <a:cubicBezTo>
                    <a:pt x="1691" y="9085"/>
                    <a:pt x="1810" y="8799"/>
                    <a:pt x="2036" y="8799"/>
                  </a:cubicBezTo>
                  <a:close/>
                  <a:moveTo>
                    <a:pt x="5549" y="10264"/>
                  </a:moveTo>
                  <a:cubicBezTo>
                    <a:pt x="5680" y="10264"/>
                    <a:pt x="5799" y="10383"/>
                    <a:pt x="5799" y="10514"/>
                  </a:cubicBezTo>
                  <a:cubicBezTo>
                    <a:pt x="5799" y="10669"/>
                    <a:pt x="5680" y="10764"/>
                    <a:pt x="5549" y="10764"/>
                  </a:cubicBezTo>
                  <a:cubicBezTo>
                    <a:pt x="5418" y="10764"/>
                    <a:pt x="5299" y="10645"/>
                    <a:pt x="5299" y="10514"/>
                  </a:cubicBezTo>
                  <a:cubicBezTo>
                    <a:pt x="5299" y="10371"/>
                    <a:pt x="5418" y="10264"/>
                    <a:pt x="5549" y="10264"/>
                  </a:cubicBezTo>
                  <a:close/>
                  <a:moveTo>
                    <a:pt x="5501" y="1"/>
                  </a:moveTo>
                  <a:cubicBezTo>
                    <a:pt x="5180" y="1"/>
                    <a:pt x="4918" y="275"/>
                    <a:pt x="4918" y="584"/>
                  </a:cubicBezTo>
                  <a:cubicBezTo>
                    <a:pt x="4918" y="858"/>
                    <a:pt x="5096" y="1060"/>
                    <a:pt x="5334" y="1132"/>
                  </a:cubicBezTo>
                  <a:lnTo>
                    <a:pt x="5334" y="2025"/>
                  </a:lnTo>
                  <a:cubicBezTo>
                    <a:pt x="5299" y="2013"/>
                    <a:pt x="5251" y="2001"/>
                    <a:pt x="5191" y="1989"/>
                  </a:cubicBezTo>
                  <a:cubicBezTo>
                    <a:pt x="5015" y="1924"/>
                    <a:pt x="4880" y="1886"/>
                    <a:pt x="4761" y="1886"/>
                  </a:cubicBezTo>
                  <a:cubicBezTo>
                    <a:pt x="4576" y="1886"/>
                    <a:pt x="4430" y="1978"/>
                    <a:pt x="4227" y="2203"/>
                  </a:cubicBezTo>
                  <a:cubicBezTo>
                    <a:pt x="4144" y="2299"/>
                    <a:pt x="4072" y="2370"/>
                    <a:pt x="4001" y="2406"/>
                  </a:cubicBezTo>
                  <a:cubicBezTo>
                    <a:pt x="3929" y="2442"/>
                    <a:pt x="3810" y="2442"/>
                    <a:pt x="3703" y="2465"/>
                  </a:cubicBezTo>
                  <a:cubicBezTo>
                    <a:pt x="3370" y="2489"/>
                    <a:pt x="3179" y="2537"/>
                    <a:pt x="3036" y="2823"/>
                  </a:cubicBezTo>
                  <a:lnTo>
                    <a:pt x="2120" y="1906"/>
                  </a:lnTo>
                  <a:cubicBezTo>
                    <a:pt x="2286" y="1632"/>
                    <a:pt x="2274" y="1275"/>
                    <a:pt x="2036" y="1037"/>
                  </a:cubicBezTo>
                  <a:cubicBezTo>
                    <a:pt x="1893" y="894"/>
                    <a:pt x="1712" y="822"/>
                    <a:pt x="1530" y="822"/>
                  </a:cubicBezTo>
                  <a:cubicBezTo>
                    <a:pt x="1349" y="822"/>
                    <a:pt x="1167" y="894"/>
                    <a:pt x="1024" y="1037"/>
                  </a:cubicBezTo>
                  <a:cubicBezTo>
                    <a:pt x="546" y="1505"/>
                    <a:pt x="939" y="2252"/>
                    <a:pt x="1509" y="2252"/>
                  </a:cubicBezTo>
                  <a:cubicBezTo>
                    <a:pt x="1635" y="2252"/>
                    <a:pt x="1770" y="2216"/>
                    <a:pt x="1905" y="2132"/>
                  </a:cubicBezTo>
                  <a:lnTo>
                    <a:pt x="2917" y="3144"/>
                  </a:lnTo>
                  <a:cubicBezTo>
                    <a:pt x="2846" y="3370"/>
                    <a:pt x="2810" y="3394"/>
                    <a:pt x="2572" y="3549"/>
                  </a:cubicBezTo>
                  <a:cubicBezTo>
                    <a:pt x="2143" y="3799"/>
                    <a:pt x="2084" y="3966"/>
                    <a:pt x="2143" y="4442"/>
                  </a:cubicBezTo>
                  <a:cubicBezTo>
                    <a:pt x="2155" y="4561"/>
                    <a:pt x="2167" y="4668"/>
                    <a:pt x="2155" y="4751"/>
                  </a:cubicBezTo>
                  <a:cubicBezTo>
                    <a:pt x="2108" y="4918"/>
                    <a:pt x="1941" y="5061"/>
                    <a:pt x="1846" y="5359"/>
                  </a:cubicBezTo>
                  <a:lnTo>
                    <a:pt x="1131" y="5359"/>
                  </a:lnTo>
                  <a:cubicBezTo>
                    <a:pt x="1060" y="5120"/>
                    <a:pt x="846" y="4942"/>
                    <a:pt x="584" y="4942"/>
                  </a:cubicBezTo>
                  <a:cubicBezTo>
                    <a:pt x="250" y="4942"/>
                    <a:pt x="0" y="5216"/>
                    <a:pt x="0" y="5525"/>
                  </a:cubicBezTo>
                  <a:cubicBezTo>
                    <a:pt x="0" y="5859"/>
                    <a:pt x="262" y="6109"/>
                    <a:pt x="584" y="6109"/>
                  </a:cubicBezTo>
                  <a:cubicBezTo>
                    <a:pt x="846" y="6109"/>
                    <a:pt x="1060" y="5930"/>
                    <a:pt x="1131" y="5692"/>
                  </a:cubicBezTo>
                  <a:lnTo>
                    <a:pt x="1846" y="5692"/>
                  </a:lnTo>
                  <a:cubicBezTo>
                    <a:pt x="1929" y="5990"/>
                    <a:pt x="2108" y="6132"/>
                    <a:pt x="2155" y="6299"/>
                  </a:cubicBezTo>
                  <a:cubicBezTo>
                    <a:pt x="2203" y="6513"/>
                    <a:pt x="2036" y="6871"/>
                    <a:pt x="2179" y="7156"/>
                  </a:cubicBezTo>
                  <a:cubicBezTo>
                    <a:pt x="2322" y="7430"/>
                    <a:pt x="2703" y="7526"/>
                    <a:pt x="2822" y="7704"/>
                  </a:cubicBezTo>
                  <a:cubicBezTo>
                    <a:pt x="2870" y="7764"/>
                    <a:pt x="2894" y="7835"/>
                    <a:pt x="2929" y="7930"/>
                  </a:cubicBezTo>
                  <a:lnTo>
                    <a:pt x="2322" y="8538"/>
                  </a:lnTo>
                  <a:cubicBezTo>
                    <a:pt x="2229" y="8489"/>
                    <a:pt x="2127" y="8464"/>
                    <a:pt x="2025" y="8464"/>
                  </a:cubicBezTo>
                  <a:cubicBezTo>
                    <a:pt x="1880" y="8464"/>
                    <a:pt x="1737" y="8515"/>
                    <a:pt x="1631" y="8621"/>
                  </a:cubicBezTo>
                  <a:cubicBezTo>
                    <a:pt x="1262" y="9002"/>
                    <a:pt x="1536" y="9621"/>
                    <a:pt x="2048" y="9621"/>
                  </a:cubicBezTo>
                  <a:cubicBezTo>
                    <a:pt x="2489" y="9621"/>
                    <a:pt x="2786" y="9157"/>
                    <a:pt x="2560" y="8764"/>
                  </a:cubicBezTo>
                  <a:lnTo>
                    <a:pt x="3084" y="8240"/>
                  </a:lnTo>
                  <a:cubicBezTo>
                    <a:pt x="3322" y="8704"/>
                    <a:pt x="3810" y="8538"/>
                    <a:pt x="4060" y="8657"/>
                  </a:cubicBezTo>
                  <a:cubicBezTo>
                    <a:pt x="4251" y="8740"/>
                    <a:pt x="4418" y="9085"/>
                    <a:pt x="4727" y="9157"/>
                  </a:cubicBezTo>
                  <a:cubicBezTo>
                    <a:pt x="4769" y="9167"/>
                    <a:pt x="4811" y="9172"/>
                    <a:pt x="4853" y="9172"/>
                  </a:cubicBezTo>
                  <a:cubicBezTo>
                    <a:pt x="5045" y="9172"/>
                    <a:pt x="5230" y="9075"/>
                    <a:pt x="5406" y="9026"/>
                  </a:cubicBezTo>
                  <a:lnTo>
                    <a:pt x="5406" y="9919"/>
                  </a:lnTo>
                  <a:cubicBezTo>
                    <a:pt x="5168" y="9990"/>
                    <a:pt x="4989" y="10204"/>
                    <a:pt x="4989" y="10466"/>
                  </a:cubicBezTo>
                  <a:cubicBezTo>
                    <a:pt x="4989" y="10800"/>
                    <a:pt x="5251" y="11050"/>
                    <a:pt x="5561" y="11050"/>
                  </a:cubicBezTo>
                  <a:cubicBezTo>
                    <a:pt x="5894" y="11050"/>
                    <a:pt x="6144" y="10788"/>
                    <a:pt x="6144" y="10466"/>
                  </a:cubicBezTo>
                  <a:cubicBezTo>
                    <a:pt x="6144" y="10204"/>
                    <a:pt x="5965" y="9990"/>
                    <a:pt x="5727" y="9919"/>
                  </a:cubicBezTo>
                  <a:lnTo>
                    <a:pt x="5727" y="9026"/>
                  </a:lnTo>
                  <a:cubicBezTo>
                    <a:pt x="5903" y="9075"/>
                    <a:pt x="6080" y="9172"/>
                    <a:pt x="6269" y="9172"/>
                  </a:cubicBezTo>
                  <a:cubicBezTo>
                    <a:pt x="6310" y="9172"/>
                    <a:pt x="6352" y="9167"/>
                    <a:pt x="6394" y="9157"/>
                  </a:cubicBezTo>
                  <a:cubicBezTo>
                    <a:pt x="6715" y="9085"/>
                    <a:pt x="6894" y="8740"/>
                    <a:pt x="7073" y="8657"/>
                  </a:cubicBezTo>
                  <a:cubicBezTo>
                    <a:pt x="7323" y="8538"/>
                    <a:pt x="7799" y="8704"/>
                    <a:pt x="8049" y="8240"/>
                  </a:cubicBezTo>
                  <a:lnTo>
                    <a:pt x="8216" y="8407"/>
                  </a:lnTo>
                  <a:cubicBezTo>
                    <a:pt x="8245" y="8436"/>
                    <a:pt x="8287" y="8451"/>
                    <a:pt x="8329" y="8451"/>
                  </a:cubicBezTo>
                  <a:cubicBezTo>
                    <a:pt x="8370" y="8451"/>
                    <a:pt x="8412" y="8436"/>
                    <a:pt x="8442" y="8407"/>
                  </a:cubicBezTo>
                  <a:cubicBezTo>
                    <a:pt x="8501" y="8347"/>
                    <a:pt x="8501" y="8240"/>
                    <a:pt x="8442" y="8180"/>
                  </a:cubicBezTo>
                  <a:lnTo>
                    <a:pt x="8168" y="7907"/>
                  </a:lnTo>
                  <a:cubicBezTo>
                    <a:pt x="8239" y="7692"/>
                    <a:pt x="8275" y="7656"/>
                    <a:pt x="8513" y="7514"/>
                  </a:cubicBezTo>
                  <a:cubicBezTo>
                    <a:pt x="8942" y="7252"/>
                    <a:pt x="9013" y="7097"/>
                    <a:pt x="8942" y="6621"/>
                  </a:cubicBezTo>
                  <a:cubicBezTo>
                    <a:pt x="8894" y="6323"/>
                    <a:pt x="8918" y="6287"/>
                    <a:pt x="9073" y="6037"/>
                  </a:cubicBezTo>
                  <a:cubicBezTo>
                    <a:pt x="9156" y="5930"/>
                    <a:pt x="9216" y="5811"/>
                    <a:pt x="9240" y="5692"/>
                  </a:cubicBezTo>
                  <a:lnTo>
                    <a:pt x="9954" y="5692"/>
                  </a:lnTo>
                  <a:cubicBezTo>
                    <a:pt x="10025" y="5930"/>
                    <a:pt x="10240" y="6109"/>
                    <a:pt x="10502" y="6109"/>
                  </a:cubicBezTo>
                  <a:cubicBezTo>
                    <a:pt x="10835" y="6109"/>
                    <a:pt x="11085" y="5847"/>
                    <a:pt x="11085" y="5525"/>
                  </a:cubicBezTo>
                  <a:cubicBezTo>
                    <a:pt x="11085" y="5251"/>
                    <a:pt x="10823" y="4989"/>
                    <a:pt x="10502" y="4989"/>
                  </a:cubicBezTo>
                  <a:cubicBezTo>
                    <a:pt x="10240" y="4989"/>
                    <a:pt x="10025" y="5168"/>
                    <a:pt x="9954" y="5406"/>
                  </a:cubicBezTo>
                  <a:lnTo>
                    <a:pt x="9240" y="5406"/>
                  </a:lnTo>
                  <a:cubicBezTo>
                    <a:pt x="9156" y="5109"/>
                    <a:pt x="8978" y="4966"/>
                    <a:pt x="8930" y="4799"/>
                  </a:cubicBezTo>
                  <a:cubicBezTo>
                    <a:pt x="8882" y="4585"/>
                    <a:pt x="9049" y="4239"/>
                    <a:pt x="8894" y="3954"/>
                  </a:cubicBezTo>
                  <a:cubicBezTo>
                    <a:pt x="8763" y="3668"/>
                    <a:pt x="8382" y="3573"/>
                    <a:pt x="8263" y="3394"/>
                  </a:cubicBezTo>
                  <a:cubicBezTo>
                    <a:pt x="8216" y="3335"/>
                    <a:pt x="8180" y="3263"/>
                    <a:pt x="8156" y="3180"/>
                  </a:cubicBezTo>
                  <a:lnTo>
                    <a:pt x="9406" y="1930"/>
                  </a:lnTo>
                  <a:cubicBezTo>
                    <a:pt x="9513" y="1989"/>
                    <a:pt x="9632" y="2025"/>
                    <a:pt x="9752" y="2025"/>
                  </a:cubicBezTo>
                  <a:cubicBezTo>
                    <a:pt x="9930" y="2025"/>
                    <a:pt x="10109" y="1953"/>
                    <a:pt x="10228" y="1834"/>
                  </a:cubicBezTo>
                  <a:cubicBezTo>
                    <a:pt x="10490" y="1572"/>
                    <a:pt x="10490" y="1132"/>
                    <a:pt x="10228" y="870"/>
                  </a:cubicBezTo>
                  <a:cubicBezTo>
                    <a:pt x="10091" y="733"/>
                    <a:pt x="9915" y="665"/>
                    <a:pt x="9740" y="665"/>
                  </a:cubicBezTo>
                  <a:cubicBezTo>
                    <a:pt x="9564" y="665"/>
                    <a:pt x="9388" y="733"/>
                    <a:pt x="9251" y="870"/>
                  </a:cubicBezTo>
                  <a:cubicBezTo>
                    <a:pt x="9037" y="1096"/>
                    <a:pt x="9001" y="1430"/>
                    <a:pt x="9168" y="1691"/>
                  </a:cubicBezTo>
                  <a:lnTo>
                    <a:pt x="8025" y="2834"/>
                  </a:lnTo>
                  <a:cubicBezTo>
                    <a:pt x="7918" y="2644"/>
                    <a:pt x="7799" y="2537"/>
                    <a:pt x="7501" y="2489"/>
                  </a:cubicBezTo>
                  <a:cubicBezTo>
                    <a:pt x="7493" y="2488"/>
                    <a:pt x="7485" y="2488"/>
                    <a:pt x="7477" y="2488"/>
                  </a:cubicBezTo>
                  <a:cubicBezTo>
                    <a:pt x="7394" y="2488"/>
                    <a:pt x="7334" y="2545"/>
                    <a:pt x="7323" y="2632"/>
                  </a:cubicBezTo>
                  <a:cubicBezTo>
                    <a:pt x="7311" y="2715"/>
                    <a:pt x="7370" y="2787"/>
                    <a:pt x="7454" y="2811"/>
                  </a:cubicBezTo>
                  <a:cubicBezTo>
                    <a:pt x="7680" y="2834"/>
                    <a:pt x="7727" y="2906"/>
                    <a:pt x="7811" y="3192"/>
                  </a:cubicBezTo>
                  <a:cubicBezTo>
                    <a:pt x="7930" y="3549"/>
                    <a:pt x="7989" y="3644"/>
                    <a:pt x="8323" y="3835"/>
                  </a:cubicBezTo>
                  <a:cubicBezTo>
                    <a:pt x="8632" y="4025"/>
                    <a:pt x="8644" y="4061"/>
                    <a:pt x="8597" y="4418"/>
                  </a:cubicBezTo>
                  <a:cubicBezTo>
                    <a:pt x="8537" y="4799"/>
                    <a:pt x="8573" y="4906"/>
                    <a:pt x="8775" y="5216"/>
                  </a:cubicBezTo>
                  <a:cubicBezTo>
                    <a:pt x="8990" y="5525"/>
                    <a:pt x="8990" y="5573"/>
                    <a:pt x="8775" y="5871"/>
                  </a:cubicBezTo>
                  <a:cubicBezTo>
                    <a:pt x="8573" y="6180"/>
                    <a:pt x="8561" y="6287"/>
                    <a:pt x="8597" y="6668"/>
                  </a:cubicBezTo>
                  <a:cubicBezTo>
                    <a:pt x="8644" y="7025"/>
                    <a:pt x="8632" y="7061"/>
                    <a:pt x="8323" y="7252"/>
                  </a:cubicBezTo>
                  <a:cubicBezTo>
                    <a:pt x="7989" y="7442"/>
                    <a:pt x="7930" y="7537"/>
                    <a:pt x="7811" y="7895"/>
                  </a:cubicBezTo>
                  <a:cubicBezTo>
                    <a:pt x="7692" y="8240"/>
                    <a:pt x="7668" y="8264"/>
                    <a:pt x="7311" y="8299"/>
                  </a:cubicBezTo>
                  <a:cubicBezTo>
                    <a:pt x="6918" y="8323"/>
                    <a:pt x="6834" y="8383"/>
                    <a:pt x="6561" y="8657"/>
                  </a:cubicBezTo>
                  <a:cubicBezTo>
                    <a:pt x="6411" y="8813"/>
                    <a:pt x="6334" y="8876"/>
                    <a:pt x="6228" y="8876"/>
                  </a:cubicBezTo>
                  <a:cubicBezTo>
                    <a:pt x="6156" y="8876"/>
                    <a:pt x="6071" y="8847"/>
                    <a:pt x="5942" y="8799"/>
                  </a:cubicBezTo>
                  <a:cubicBezTo>
                    <a:pt x="5799" y="8752"/>
                    <a:pt x="5668" y="8692"/>
                    <a:pt x="5525" y="8692"/>
                  </a:cubicBezTo>
                  <a:cubicBezTo>
                    <a:pt x="5261" y="8692"/>
                    <a:pt x="4987" y="8875"/>
                    <a:pt x="4806" y="8875"/>
                  </a:cubicBezTo>
                  <a:cubicBezTo>
                    <a:pt x="4791" y="8875"/>
                    <a:pt x="4777" y="8874"/>
                    <a:pt x="4763" y="8871"/>
                  </a:cubicBezTo>
                  <a:cubicBezTo>
                    <a:pt x="4668" y="8859"/>
                    <a:pt x="4572" y="8752"/>
                    <a:pt x="4477" y="8657"/>
                  </a:cubicBezTo>
                  <a:cubicBezTo>
                    <a:pt x="4227" y="8383"/>
                    <a:pt x="4120" y="8323"/>
                    <a:pt x="3739" y="8299"/>
                  </a:cubicBezTo>
                  <a:cubicBezTo>
                    <a:pt x="3382" y="8264"/>
                    <a:pt x="3346" y="8240"/>
                    <a:pt x="3227" y="7895"/>
                  </a:cubicBezTo>
                  <a:cubicBezTo>
                    <a:pt x="3108" y="7537"/>
                    <a:pt x="3048" y="7442"/>
                    <a:pt x="2727" y="7252"/>
                  </a:cubicBezTo>
                  <a:cubicBezTo>
                    <a:pt x="2405" y="7061"/>
                    <a:pt x="2393" y="7025"/>
                    <a:pt x="2441" y="6668"/>
                  </a:cubicBezTo>
                  <a:cubicBezTo>
                    <a:pt x="2501" y="6287"/>
                    <a:pt x="2465" y="6180"/>
                    <a:pt x="2262" y="5871"/>
                  </a:cubicBezTo>
                  <a:cubicBezTo>
                    <a:pt x="2048" y="5561"/>
                    <a:pt x="2048" y="5513"/>
                    <a:pt x="2262" y="5216"/>
                  </a:cubicBezTo>
                  <a:cubicBezTo>
                    <a:pt x="2465" y="4906"/>
                    <a:pt x="2477" y="4799"/>
                    <a:pt x="2441" y="4418"/>
                  </a:cubicBezTo>
                  <a:cubicBezTo>
                    <a:pt x="2393" y="4061"/>
                    <a:pt x="2405" y="4025"/>
                    <a:pt x="2727" y="3835"/>
                  </a:cubicBezTo>
                  <a:cubicBezTo>
                    <a:pt x="2846" y="3763"/>
                    <a:pt x="2965" y="3680"/>
                    <a:pt x="3048" y="3585"/>
                  </a:cubicBezTo>
                  <a:cubicBezTo>
                    <a:pt x="3144" y="3477"/>
                    <a:pt x="3179" y="3323"/>
                    <a:pt x="3227" y="3192"/>
                  </a:cubicBezTo>
                  <a:cubicBezTo>
                    <a:pt x="3275" y="3061"/>
                    <a:pt x="3322" y="2942"/>
                    <a:pt x="3394" y="2882"/>
                  </a:cubicBezTo>
                  <a:cubicBezTo>
                    <a:pt x="3465" y="2823"/>
                    <a:pt x="3596" y="2799"/>
                    <a:pt x="3739" y="2787"/>
                  </a:cubicBezTo>
                  <a:cubicBezTo>
                    <a:pt x="4120" y="2763"/>
                    <a:pt x="4215" y="2703"/>
                    <a:pt x="4477" y="2430"/>
                  </a:cubicBezTo>
                  <a:cubicBezTo>
                    <a:pt x="4626" y="2273"/>
                    <a:pt x="4699" y="2210"/>
                    <a:pt x="4807" y="2210"/>
                  </a:cubicBezTo>
                  <a:cubicBezTo>
                    <a:pt x="4880" y="2210"/>
                    <a:pt x="4969" y="2239"/>
                    <a:pt x="5108" y="2287"/>
                  </a:cubicBezTo>
                  <a:cubicBezTo>
                    <a:pt x="5287" y="2352"/>
                    <a:pt x="5406" y="2385"/>
                    <a:pt x="5525" y="2385"/>
                  </a:cubicBezTo>
                  <a:cubicBezTo>
                    <a:pt x="5644" y="2385"/>
                    <a:pt x="5763" y="2352"/>
                    <a:pt x="5942" y="2287"/>
                  </a:cubicBezTo>
                  <a:cubicBezTo>
                    <a:pt x="6081" y="2233"/>
                    <a:pt x="6168" y="2206"/>
                    <a:pt x="6236" y="2206"/>
                  </a:cubicBezTo>
                  <a:cubicBezTo>
                    <a:pt x="6366" y="2206"/>
                    <a:pt x="6425" y="2306"/>
                    <a:pt x="6644" y="2525"/>
                  </a:cubicBezTo>
                  <a:cubicBezTo>
                    <a:pt x="6680" y="2555"/>
                    <a:pt x="6721" y="2570"/>
                    <a:pt x="6762" y="2570"/>
                  </a:cubicBezTo>
                  <a:cubicBezTo>
                    <a:pt x="6802" y="2570"/>
                    <a:pt x="6840" y="2555"/>
                    <a:pt x="6870" y="2525"/>
                  </a:cubicBezTo>
                  <a:cubicBezTo>
                    <a:pt x="6930" y="2465"/>
                    <a:pt x="6930" y="2358"/>
                    <a:pt x="6870" y="2299"/>
                  </a:cubicBezTo>
                  <a:lnTo>
                    <a:pt x="6787" y="2203"/>
                  </a:lnTo>
                  <a:cubicBezTo>
                    <a:pt x="6569" y="1978"/>
                    <a:pt x="6422" y="1886"/>
                    <a:pt x="6241" y="1886"/>
                  </a:cubicBezTo>
                  <a:cubicBezTo>
                    <a:pt x="6125" y="1886"/>
                    <a:pt x="5994" y="1924"/>
                    <a:pt x="5822" y="1989"/>
                  </a:cubicBezTo>
                  <a:cubicBezTo>
                    <a:pt x="5775" y="2001"/>
                    <a:pt x="5715" y="2013"/>
                    <a:pt x="5668" y="2025"/>
                  </a:cubicBezTo>
                  <a:lnTo>
                    <a:pt x="5668" y="1132"/>
                  </a:lnTo>
                  <a:cubicBezTo>
                    <a:pt x="5906" y="1060"/>
                    <a:pt x="6084" y="858"/>
                    <a:pt x="6084" y="584"/>
                  </a:cubicBezTo>
                  <a:cubicBezTo>
                    <a:pt x="6084" y="263"/>
                    <a:pt x="5822" y="1"/>
                    <a:pt x="5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9806;p69">
              <a:extLst>
                <a:ext uri="{FF2B5EF4-FFF2-40B4-BE49-F238E27FC236}">
                  <a16:creationId xmlns:a16="http://schemas.microsoft.com/office/drawing/2014/main" id="{7ACA0CBD-046B-4E6C-8ED3-B8A5E06CB632}"/>
                </a:ext>
              </a:extLst>
            </p:cNvPr>
            <p:cNvSpPr/>
            <p:nvPr/>
          </p:nvSpPr>
          <p:spPr>
            <a:xfrm>
              <a:off x="6938984" y="3622042"/>
              <a:ext cx="53899" cy="51605"/>
            </a:xfrm>
            <a:custGeom>
              <a:avLst/>
              <a:gdLst/>
              <a:ahLst/>
              <a:cxnLst/>
              <a:rect l="l" t="t" r="r" b="b"/>
              <a:pathLst>
                <a:path w="1692" h="1620" extrusionOk="0">
                  <a:moveTo>
                    <a:pt x="919" y="548"/>
                  </a:moveTo>
                  <a:cubicBezTo>
                    <a:pt x="1015" y="548"/>
                    <a:pt x="1114" y="587"/>
                    <a:pt x="1191" y="665"/>
                  </a:cubicBezTo>
                  <a:cubicBezTo>
                    <a:pt x="1334" y="796"/>
                    <a:pt x="1334" y="1046"/>
                    <a:pt x="1191" y="1200"/>
                  </a:cubicBezTo>
                  <a:cubicBezTo>
                    <a:pt x="1114" y="1272"/>
                    <a:pt x="1015" y="1307"/>
                    <a:pt x="919" y="1307"/>
                  </a:cubicBezTo>
                  <a:cubicBezTo>
                    <a:pt x="822" y="1307"/>
                    <a:pt x="727" y="1272"/>
                    <a:pt x="655" y="1200"/>
                  </a:cubicBezTo>
                  <a:cubicBezTo>
                    <a:pt x="500" y="1046"/>
                    <a:pt x="500" y="807"/>
                    <a:pt x="655" y="665"/>
                  </a:cubicBezTo>
                  <a:cubicBezTo>
                    <a:pt x="727" y="587"/>
                    <a:pt x="822" y="548"/>
                    <a:pt x="919" y="548"/>
                  </a:cubicBezTo>
                  <a:close/>
                  <a:moveTo>
                    <a:pt x="167" y="1"/>
                  </a:moveTo>
                  <a:cubicBezTo>
                    <a:pt x="128" y="1"/>
                    <a:pt x="90" y="16"/>
                    <a:pt x="60" y="45"/>
                  </a:cubicBezTo>
                  <a:cubicBezTo>
                    <a:pt x="0" y="105"/>
                    <a:pt x="0" y="212"/>
                    <a:pt x="60" y="272"/>
                  </a:cubicBezTo>
                  <a:lnTo>
                    <a:pt x="334" y="557"/>
                  </a:lnTo>
                  <a:cubicBezTo>
                    <a:pt x="179" y="819"/>
                    <a:pt x="191" y="1177"/>
                    <a:pt x="429" y="1415"/>
                  </a:cubicBezTo>
                  <a:cubicBezTo>
                    <a:pt x="560" y="1552"/>
                    <a:pt x="739" y="1620"/>
                    <a:pt x="920" y="1620"/>
                  </a:cubicBezTo>
                  <a:cubicBezTo>
                    <a:pt x="1102" y="1620"/>
                    <a:pt x="1286" y="1552"/>
                    <a:pt x="1429" y="1415"/>
                  </a:cubicBezTo>
                  <a:cubicBezTo>
                    <a:pt x="1691" y="1153"/>
                    <a:pt x="1691" y="700"/>
                    <a:pt x="1429" y="415"/>
                  </a:cubicBezTo>
                  <a:cubicBezTo>
                    <a:pt x="1294" y="286"/>
                    <a:pt x="1120" y="223"/>
                    <a:pt x="945" y="223"/>
                  </a:cubicBezTo>
                  <a:cubicBezTo>
                    <a:pt x="812" y="223"/>
                    <a:pt x="678" y="259"/>
                    <a:pt x="560" y="331"/>
                  </a:cubicBezTo>
                  <a:lnTo>
                    <a:pt x="274" y="45"/>
                  </a:lnTo>
                  <a:cubicBezTo>
                    <a:pt x="244" y="16"/>
                    <a:pt x="206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7" name="Google Shape;9801;p69">
            <a:extLst>
              <a:ext uri="{FF2B5EF4-FFF2-40B4-BE49-F238E27FC236}">
                <a16:creationId xmlns:a16="http://schemas.microsoft.com/office/drawing/2014/main" id="{FC836F48-8CF2-4389-BC19-7943BE0D16DF}"/>
              </a:ext>
            </a:extLst>
          </p:cNvPr>
          <p:cNvGrpSpPr>
            <a:grpSpLocks noChangeAspect="1"/>
          </p:cNvGrpSpPr>
          <p:nvPr/>
        </p:nvGrpSpPr>
        <p:grpSpPr>
          <a:xfrm>
            <a:off x="8061741" y="1796187"/>
            <a:ext cx="548700" cy="539086"/>
            <a:chOff x="6664394" y="3346974"/>
            <a:chExt cx="353113" cy="351998"/>
          </a:xfrm>
          <a:solidFill>
            <a:schemeClr val="accent1">
              <a:lumMod val="75000"/>
              <a:alpha val="15000"/>
            </a:schemeClr>
          </a:solidFill>
        </p:grpSpPr>
        <p:sp>
          <p:nvSpPr>
            <p:cNvPr id="1598" name="Google Shape;9802;p69">
              <a:extLst>
                <a:ext uri="{FF2B5EF4-FFF2-40B4-BE49-F238E27FC236}">
                  <a16:creationId xmlns:a16="http://schemas.microsoft.com/office/drawing/2014/main" id="{ECF7F232-974B-4F91-BD76-4C08C5EEC73E}"/>
                </a:ext>
              </a:extLst>
            </p:cNvPr>
            <p:cNvSpPr/>
            <p:nvPr/>
          </p:nvSpPr>
          <p:spPr>
            <a:xfrm>
              <a:off x="6788023" y="3450917"/>
              <a:ext cx="37207" cy="37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2" y="333"/>
                  </a:moveTo>
                  <a:cubicBezTo>
                    <a:pt x="703" y="333"/>
                    <a:pt x="822" y="453"/>
                    <a:pt x="822" y="583"/>
                  </a:cubicBezTo>
                  <a:cubicBezTo>
                    <a:pt x="822" y="738"/>
                    <a:pt x="703" y="834"/>
                    <a:pt x="572" y="834"/>
                  </a:cubicBezTo>
                  <a:cubicBezTo>
                    <a:pt x="429" y="834"/>
                    <a:pt x="310" y="738"/>
                    <a:pt x="310" y="583"/>
                  </a:cubicBezTo>
                  <a:cubicBezTo>
                    <a:pt x="310" y="441"/>
                    <a:pt x="429" y="333"/>
                    <a:pt x="572" y="333"/>
                  </a:cubicBezTo>
                  <a:close/>
                  <a:moveTo>
                    <a:pt x="584" y="0"/>
                  </a:moveTo>
                  <a:cubicBezTo>
                    <a:pt x="251" y="0"/>
                    <a:pt x="1" y="274"/>
                    <a:pt x="1" y="583"/>
                  </a:cubicBezTo>
                  <a:cubicBezTo>
                    <a:pt x="1" y="917"/>
                    <a:pt x="275" y="1167"/>
                    <a:pt x="584" y="1167"/>
                  </a:cubicBezTo>
                  <a:cubicBezTo>
                    <a:pt x="894" y="1167"/>
                    <a:pt x="1168" y="917"/>
                    <a:pt x="1168" y="583"/>
                  </a:cubicBezTo>
                  <a:cubicBezTo>
                    <a:pt x="1168" y="262"/>
                    <a:pt x="894" y="0"/>
                    <a:pt x="5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9803;p69">
              <a:extLst>
                <a:ext uri="{FF2B5EF4-FFF2-40B4-BE49-F238E27FC236}">
                  <a16:creationId xmlns:a16="http://schemas.microsoft.com/office/drawing/2014/main" id="{59C51E34-9E3F-4502-8C4D-11CC08EF6CE8}"/>
                </a:ext>
              </a:extLst>
            </p:cNvPr>
            <p:cNvSpPr/>
            <p:nvPr/>
          </p:nvSpPr>
          <p:spPr>
            <a:xfrm>
              <a:off x="6874892" y="3495641"/>
              <a:ext cx="36824" cy="36824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84" y="311"/>
                  </a:moveTo>
                  <a:cubicBezTo>
                    <a:pt x="727" y="311"/>
                    <a:pt x="834" y="430"/>
                    <a:pt x="834" y="561"/>
                  </a:cubicBezTo>
                  <a:cubicBezTo>
                    <a:pt x="834" y="715"/>
                    <a:pt x="715" y="823"/>
                    <a:pt x="584" y="823"/>
                  </a:cubicBezTo>
                  <a:cubicBezTo>
                    <a:pt x="441" y="823"/>
                    <a:pt x="322" y="703"/>
                    <a:pt x="322" y="561"/>
                  </a:cubicBezTo>
                  <a:cubicBezTo>
                    <a:pt x="322" y="430"/>
                    <a:pt x="441" y="311"/>
                    <a:pt x="584" y="311"/>
                  </a:cubicBezTo>
                  <a:close/>
                  <a:moveTo>
                    <a:pt x="563" y="1"/>
                  </a:moveTo>
                  <a:cubicBezTo>
                    <a:pt x="251" y="1"/>
                    <a:pt x="0" y="258"/>
                    <a:pt x="0" y="584"/>
                  </a:cubicBezTo>
                  <a:cubicBezTo>
                    <a:pt x="0" y="906"/>
                    <a:pt x="262" y="1156"/>
                    <a:pt x="584" y="1156"/>
                  </a:cubicBezTo>
                  <a:cubicBezTo>
                    <a:pt x="905" y="1156"/>
                    <a:pt x="1155" y="894"/>
                    <a:pt x="1155" y="584"/>
                  </a:cubicBezTo>
                  <a:cubicBezTo>
                    <a:pt x="1155" y="251"/>
                    <a:pt x="893" y="1"/>
                    <a:pt x="584" y="1"/>
                  </a:cubicBezTo>
                  <a:cubicBezTo>
                    <a:pt x="577" y="1"/>
                    <a:pt x="570" y="1"/>
                    <a:pt x="5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9804;p69">
              <a:extLst>
                <a:ext uri="{FF2B5EF4-FFF2-40B4-BE49-F238E27FC236}">
                  <a16:creationId xmlns:a16="http://schemas.microsoft.com/office/drawing/2014/main" id="{BEDD0272-5941-425F-ACBF-B4C8D0B748DE}"/>
                </a:ext>
              </a:extLst>
            </p:cNvPr>
            <p:cNvSpPr/>
            <p:nvPr/>
          </p:nvSpPr>
          <p:spPr>
            <a:xfrm>
              <a:off x="6780059" y="3538136"/>
              <a:ext cx="53134" cy="53134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20" y="334"/>
                    <a:pt x="1334" y="560"/>
                    <a:pt x="1334" y="834"/>
                  </a:cubicBezTo>
                  <a:cubicBezTo>
                    <a:pt x="1334" y="1120"/>
                    <a:pt x="1120" y="1346"/>
                    <a:pt x="834" y="1346"/>
                  </a:cubicBezTo>
                  <a:cubicBezTo>
                    <a:pt x="548" y="1346"/>
                    <a:pt x="322" y="1120"/>
                    <a:pt x="322" y="834"/>
                  </a:cubicBezTo>
                  <a:cubicBezTo>
                    <a:pt x="322" y="572"/>
                    <a:pt x="548" y="334"/>
                    <a:pt x="834" y="334"/>
                  </a:cubicBezTo>
                  <a:close/>
                  <a:moveTo>
                    <a:pt x="834" y="1"/>
                  </a:moveTo>
                  <a:cubicBezTo>
                    <a:pt x="370" y="24"/>
                    <a:pt x="1" y="393"/>
                    <a:pt x="1" y="834"/>
                  </a:cubicBezTo>
                  <a:cubicBezTo>
                    <a:pt x="1" y="1298"/>
                    <a:pt x="370" y="1667"/>
                    <a:pt x="834" y="1667"/>
                  </a:cubicBezTo>
                  <a:cubicBezTo>
                    <a:pt x="1298" y="1667"/>
                    <a:pt x="1668" y="1298"/>
                    <a:pt x="1668" y="834"/>
                  </a:cubicBezTo>
                  <a:cubicBezTo>
                    <a:pt x="1668" y="382"/>
                    <a:pt x="1298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9805;p69">
              <a:extLst>
                <a:ext uri="{FF2B5EF4-FFF2-40B4-BE49-F238E27FC236}">
                  <a16:creationId xmlns:a16="http://schemas.microsoft.com/office/drawing/2014/main" id="{3B91BF7B-664E-4F5E-BD1B-A25425E3091B}"/>
                </a:ext>
              </a:extLst>
            </p:cNvPr>
            <p:cNvSpPr/>
            <p:nvPr/>
          </p:nvSpPr>
          <p:spPr>
            <a:xfrm>
              <a:off x="6664394" y="3346974"/>
              <a:ext cx="353113" cy="351998"/>
            </a:xfrm>
            <a:custGeom>
              <a:avLst/>
              <a:gdLst/>
              <a:ahLst/>
              <a:cxnLst/>
              <a:rect l="l" t="t" r="r" b="b"/>
              <a:pathLst>
                <a:path w="11085" h="11050" extrusionOk="0">
                  <a:moveTo>
                    <a:pt x="5549" y="358"/>
                  </a:moveTo>
                  <a:cubicBezTo>
                    <a:pt x="5680" y="358"/>
                    <a:pt x="5799" y="477"/>
                    <a:pt x="5799" y="620"/>
                  </a:cubicBezTo>
                  <a:cubicBezTo>
                    <a:pt x="5799" y="763"/>
                    <a:pt x="5680" y="870"/>
                    <a:pt x="5549" y="870"/>
                  </a:cubicBezTo>
                  <a:cubicBezTo>
                    <a:pt x="5418" y="870"/>
                    <a:pt x="5299" y="763"/>
                    <a:pt x="5299" y="620"/>
                  </a:cubicBezTo>
                  <a:cubicBezTo>
                    <a:pt x="5299" y="465"/>
                    <a:pt x="5418" y="358"/>
                    <a:pt x="5549" y="358"/>
                  </a:cubicBezTo>
                  <a:close/>
                  <a:moveTo>
                    <a:pt x="9752" y="1001"/>
                  </a:moveTo>
                  <a:cubicBezTo>
                    <a:pt x="10061" y="1001"/>
                    <a:pt x="10228" y="1394"/>
                    <a:pt x="10002" y="1620"/>
                  </a:cubicBezTo>
                  <a:cubicBezTo>
                    <a:pt x="9936" y="1686"/>
                    <a:pt x="9844" y="1718"/>
                    <a:pt x="9750" y="1718"/>
                  </a:cubicBezTo>
                  <a:cubicBezTo>
                    <a:pt x="9656" y="1718"/>
                    <a:pt x="9561" y="1686"/>
                    <a:pt x="9490" y="1620"/>
                  </a:cubicBezTo>
                  <a:cubicBezTo>
                    <a:pt x="9275" y="1394"/>
                    <a:pt x="9430" y="1001"/>
                    <a:pt x="9752" y="1001"/>
                  </a:cubicBezTo>
                  <a:close/>
                  <a:moveTo>
                    <a:pt x="1554" y="1203"/>
                  </a:moveTo>
                  <a:cubicBezTo>
                    <a:pt x="1655" y="1203"/>
                    <a:pt x="1756" y="1239"/>
                    <a:pt x="1834" y="1310"/>
                  </a:cubicBezTo>
                  <a:cubicBezTo>
                    <a:pt x="1977" y="1465"/>
                    <a:pt x="1977" y="1715"/>
                    <a:pt x="1834" y="1870"/>
                  </a:cubicBezTo>
                  <a:cubicBezTo>
                    <a:pt x="1756" y="1941"/>
                    <a:pt x="1658" y="1977"/>
                    <a:pt x="1559" y="1977"/>
                  </a:cubicBezTo>
                  <a:cubicBezTo>
                    <a:pt x="1459" y="1977"/>
                    <a:pt x="1358" y="1941"/>
                    <a:pt x="1274" y="1870"/>
                  </a:cubicBezTo>
                  <a:cubicBezTo>
                    <a:pt x="1131" y="1715"/>
                    <a:pt x="1131" y="1465"/>
                    <a:pt x="1274" y="1310"/>
                  </a:cubicBezTo>
                  <a:cubicBezTo>
                    <a:pt x="1352" y="1239"/>
                    <a:pt x="1453" y="1203"/>
                    <a:pt x="1554" y="1203"/>
                  </a:cubicBezTo>
                  <a:close/>
                  <a:moveTo>
                    <a:pt x="596" y="5323"/>
                  </a:moveTo>
                  <a:cubicBezTo>
                    <a:pt x="727" y="5323"/>
                    <a:pt x="846" y="5442"/>
                    <a:pt x="846" y="5573"/>
                  </a:cubicBezTo>
                  <a:cubicBezTo>
                    <a:pt x="858" y="5704"/>
                    <a:pt x="738" y="5823"/>
                    <a:pt x="596" y="5823"/>
                  </a:cubicBezTo>
                  <a:cubicBezTo>
                    <a:pt x="441" y="5823"/>
                    <a:pt x="346" y="5704"/>
                    <a:pt x="346" y="5573"/>
                  </a:cubicBezTo>
                  <a:cubicBezTo>
                    <a:pt x="346" y="5430"/>
                    <a:pt x="465" y="5323"/>
                    <a:pt x="596" y="5323"/>
                  </a:cubicBezTo>
                  <a:close/>
                  <a:moveTo>
                    <a:pt x="10502" y="5323"/>
                  </a:moveTo>
                  <a:cubicBezTo>
                    <a:pt x="10656" y="5323"/>
                    <a:pt x="10764" y="5442"/>
                    <a:pt x="10764" y="5573"/>
                  </a:cubicBezTo>
                  <a:cubicBezTo>
                    <a:pt x="10764" y="5704"/>
                    <a:pt x="10644" y="5823"/>
                    <a:pt x="10502" y="5823"/>
                  </a:cubicBezTo>
                  <a:cubicBezTo>
                    <a:pt x="10359" y="5823"/>
                    <a:pt x="10252" y="5704"/>
                    <a:pt x="10252" y="5573"/>
                  </a:cubicBezTo>
                  <a:cubicBezTo>
                    <a:pt x="10252" y="5430"/>
                    <a:pt x="10371" y="5323"/>
                    <a:pt x="10502" y="5323"/>
                  </a:cubicBezTo>
                  <a:close/>
                  <a:moveTo>
                    <a:pt x="2036" y="8799"/>
                  </a:moveTo>
                  <a:cubicBezTo>
                    <a:pt x="2274" y="8823"/>
                    <a:pt x="2393" y="9085"/>
                    <a:pt x="2227" y="9252"/>
                  </a:cubicBezTo>
                  <a:cubicBezTo>
                    <a:pt x="2179" y="9305"/>
                    <a:pt x="2114" y="9332"/>
                    <a:pt x="2047" y="9332"/>
                  </a:cubicBezTo>
                  <a:cubicBezTo>
                    <a:pt x="1980" y="9332"/>
                    <a:pt x="1911" y="9305"/>
                    <a:pt x="1858" y="9252"/>
                  </a:cubicBezTo>
                  <a:cubicBezTo>
                    <a:pt x="1691" y="9085"/>
                    <a:pt x="1810" y="8799"/>
                    <a:pt x="2036" y="8799"/>
                  </a:cubicBezTo>
                  <a:close/>
                  <a:moveTo>
                    <a:pt x="5549" y="10264"/>
                  </a:moveTo>
                  <a:cubicBezTo>
                    <a:pt x="5680" y="10264"/>
                    <a:pt x="5799" y="10383"/>
                    <a:pt x="5799" y="10514"/>
                  </a:cubicBezTo>
                  <a:cubicBezTo>
                    <a:pt x="5799" y="10669"/>
                    <a:pt x="5680" y="10764"/>
                    <a:pt x="5549" y="10764"/>
                  </a:cubicBezTo>
                  <a:cubicBezTo>
                    <a:pt x="5418" y="10764"/>
                    <a:pt x="5299" y="10645"/>
                    <a:pt x="5299" y="10514"/>
                  </a:cubicBezTo>
                  <a:cubicBezTo>
                    <a:pt x="5299" y="10371"/>
                    <a:pt x="5418" y="10264"/>
                    <a:pt x="5549" y="10264"/>
                  </a:cubicBezTo>
                  <a:close/>
                  <a:moveTo>
                    <a:pt x="5501" y="1"/>
                  </a:moveTo>
                  <a:cubicBezTo>
                    <a:pt x="5180" y="1"/>
                    <a:pt x="4918" y="275"/>
                    <a:pt x="4918" y="584"/>
                  </a:cubicBezTo>
                  <a:cubicBezTo>
                    <a:pt x="4918" y="858"/>
                    <a:pt x="5096" y="1060"/>
                    <a:pt x="5334" y="1132"/>
                  </a:cubicBezTo>
                  <a:lnTo>
                    <a:pt x="5334" y="2025"/>
                  </a:lnTo>
                  <a:cubicBezTo>
                    <a:pt x="5299" y="2013"/>
                    <a:pt x="5251" y="2001"/>
                    <a:pt x="5191" y="1989"/>
                  </a:cubicBezTo>
                  <a:cubicBezTo>
                    <a:pt x="5015" y="1924"/>
                    <a:pt x="4880" y="1886"/>
                    <a:pt x="4761" y="1886"/>
                  </a:cubicBezTo>
                  <a:cubicBezTo>
                    <a:pt x="4576" y="1886"/>
                    <a:pt x="4430" y="1978"/>
                    <a:pt x="4227" y="2203"/>
                  </a:cubicBezTo>
                  <a:cubicBezTo>
                    <a:pt x="4144" y="2299"/>
                    <a:pt x="4072" y="2370"/>
                    <a:pt x="4001" y="2406"/>
                  </a:cubicBezTo>
                  <a:cubicBezTo>
                    <a:pt x="3929" y="2442"/>
                    <a:pt x="3810" y="2442"/>
                    <a:pt x="3703" y="2465"/>
                  </a:cubicBezTo>
                  <a:cubicBezTo>
                    <a:pt x="3370" y="2489"/>
                    <a:pt x="3179" y="2537"/>
                    <a:pt x="3036" y="2823"/>
                  </a:cubicBezTo>
                  <a:lnTo>
                    <a:pt x="2120" y="1906"/>
                  </a:lnTo>
                  <a:cubicBezTo>
                    <a:pt x="2286" y="1632"/>
                    <a:pt x="2274" y="1275"/>
                    <a:pt x="2036" y="1037"/>
                  </a:cubicBezTo>
                  <a:cubicBezTo>
                    <a:pt x="1893" y="894"/>
                    <a:pt x="1712" y="822"/>
                    <a:pt x="1530" y="822"/>
                  </a:cubicBezTo>
                  <a:cubicBezTo>
                    <a:pt x="1349" y="822"/>
                    <a:pt x="1167" y="894"/>
                    <a:pt x="1024" y="1037"/>
                  </a:cubicBezTo>
                  <a:cubicBezTo>
                    <a:pt x="546" y="1505"/>
                    <a:pt x="939" y="2252"/>
                    <a:pt x="1509" y="2252"/>
                  </a:cubicBezTo>
                  <a:cubicBezTo>
                    <a:pt x="1635" y="2252"/>
                    <a:pt x="1770" y="2216"/>
                    <a:pt x="1905" y="2132"/>
                  </a:cubicBezTo>
                  <a:lnTo>
                    <a:pt x="2917" y="3144"/>
                  </a:lnTo>
                  <a:cubicBezTo>
                    <a:pt x="2846" y="3370"/>
                    <a:pt x="2810" y="3394"/>
                    <a:pt x="2572" y="3549"/>
                  </a:cubicBezTo>
                  <a:cubicBezTo>
                    <a:pt x="2143" y="3799"/>
                    <a:pt x="2084" y="3966"/>
                    <a:pt x="2143" y="4442"/>
                  </a:cubicBezTo>
                  <a:cubicBezTo>
                    <a:pt x="2155" y="4561"/>
                    <a:pt x="2167" y="4668"/>
                    <a:pt x="2155" y="4751"/>
                  </a:cubicBezTo>
                  <a:cubicBezTo>
                    <a:pt x="2108" y="4918"/>
                    <a:pt x="1941" y="5061"/>
                    <a:pt x="1846" y="5359"/>
                  </a:cubicBezTo>
                  <a:lnTo>
                    <a:pt x="1131" y="5359"/>
                  </a:lnTo>
                  <a:cubicBezTo>
                    <a:pt x="1060" y="5120"/>
                    <a:pt x="846" y="4942"/>
                    <a:pt x="584" y="4942"/>
                  </a:cubicBezTo>
                  <a:cubicBezTo>
                    <a:pt x="250" y="4942"/>
                    <a:pt x="0" y="5216"/>
                    <a:pt x="0" y="5525"/>
                  </a:cubicBezTo>
                  <a:cubicBezTo>
                    <a:pt x="0" y="5859"/>
                    <a:pt x="262" y="6109"/>
                    <a:pt x="584" y="6109"/>
                  </a:cubicBezTo>
                  <a:cubicBezTo>
                    <a:pt x="846" y="6109"/>
                    <a:pt x="1060" y="5930"/>
                    <a:pt x="1131" y="5692"/>
                  </a:cubicBezTo>
                  <a:lnTo>
                    <a:pt x="1846" y="5692"/>
                  </a:lnTo>
                  <a:cubicBezTo>
                    <a:pt x="1929" y="5990"/>
                    <a:pt x="2108" y="6132"/>
                    <a:pt x="2155" y="6299"/>
                  </a:cubicBezTo>
                  <a:cubicBezTo>
                    <a:pt x="2203" y="6513"/>
                    <a:pt x="2036" y="6871"/>
                    <a:pt x="2179" y="7156"/>
                  </a:cubicBezTo>
                  <a:cubicBezTo>
                    <a:pt x="2322" y="7430"/>
                    <a:pt x="2703" y="7526"/>
                    <a:pt x="2822" y="7704"/>
                  </a:cubicBezTo>
                  <a:cubicBezTo>
                    <a:pt x="2870" y="7764"/>
                    <a:pt x="2894" y="7835"/>
                    <a:pt x="2929" y="7930"/>
                  </a:cubicBezTo>
                  <a:lnTo>
                    <a:pt x="2322" y="8538"/>
                  </a:lnTo>
                  <a:cubicBezTo>
                    <a:pt x="2229" y="8489"/>
                    <a:pt x="2127" y="8464"/>
                    <a:pt x="2025" y="8464"/>
                  </a:cubicBezTo>
                  <a:cubicBezTo>
                    <a:pt x="1880" y="8464"/>
                    <a:pt x="1737" y="8515"/>
                    <a:pt x="1631" y="8621"/>
                  </a:cubicBezTo>
                  <a:cubicBezTo>
                    <a:pt x="1262" y="9002"/>
                    <a:pt x="1536" y="9621"/>
                    <a:pt x="2048" y="9621"/>
                  </a:cubicBezTo>
                  <a:cubicBezTo>
                    <a:pt x="2489" y="9621"/>
                    <a:pt x="2786" y="9157"/>
                    <a:pt x="2560" y="8764"/>
                  </a:cubicBezTo>
                  <a:lnTo>
                    <a:pt x="3084" y="8240"/>
                  </a:lnTo>
                  <a:cubicBezTo>
                    <a:pt x="3322" y="8704"/>
                    <a:pt x="3810" y="8538"/>
                    <a:pt x="4060" y="8657"/>
                  </a:cubicBezTo>
                  <a:cubicBezTo>
                    <a:pt x="4251" y="8740"/>
                    <a:pt x="4418" y="9085"/>
                    <a:pt x="4727" y="9157"/>
                  </a:cubicBezTo>
                  <a:cubicBezTo>
                    <a:pt x="4769" y="9167"/>
                    <a:pt x="4811" y="9172"/>
                    <a:pt x="4853" y="9172"/>
                  </a:cubicBezTo>
                  <a:cubicBezTo>
                    <a:pt x="5045" y="9172"/>
                    <a:pt x="5230" y="9075"/>
                    <a:pt x="5406" y="9026"/>
                  </a:cubicBezTo>
                  <a:lnTo>
                    <a:pt x="5406" y="9919"/>
                  </a:lnTo>
                  <a:cubicBezTo>
                    <a:pt x="5168" y="9990"/>
                    <a:pt x="4989" y="10204"/>
                    <a:pt x="4989" y="10466"/>
                  </a:cubicBezTo>
                  <a:cubicBezTo>
                    <a:pt x="4989" y="10800"/>
                    <a:pt x="5251" y="11050"/>
                    <a:pt x="5561" y="11050"/>
                  </a:cubicBezTo>
                  <a:cubicBezTo>
                    <a:pt x="5894" y="11050"/>
                    <a:pt x="6144" y="10788"/>
                    <a:pt x="6144" y="10466"/>
                  </a:cubicBezTo>
                  <a:cubicBezTo>
                    <a:pt x="6144" y="10204"/>
                    <a:pt x="5965" y="9990"/>
                    <a:pt x="5727" y="9919"/>
                  </a:cubicBezTo>
                  <a:lnTo>
                    <a:pt x="5727" y="9026"/>
                  </a:lnTo>
                  <a:cubicBezTo>
                    <a:pt x="5903" y="9075"/>
                    <a:pt x="6080" y="9172"/>
                    <a:pt x="6269" y="9172"/>
                  </a:cubicBezTo>
                  <a:cubicBezTo>
                    <a:pt x="6310" y="9172"/>
                    <a:pt x="6352" y="9167"/>
                    <a:pt x="6394" y="9157"/>
                  </a:cubicBezTo>
                  <a:cubicBezTo>
                    <a:pt x="6715" y="9085"/>
                    <a:pt x="6894" y="8740"/>
                    <a:pt x="7073" y="8657"/>
                  </a:cubicBezTo>
                  <a:cubicBezTo>
                    <a:pt x="7323" y="8538"/>
                    <a:pt x="7799" y="8704"/>
                    <a:pt x="8049" y="8240"/>
                  </a:cubicBezTo>
                  <a:lnTo>
                    <a:pt x="8216" y="8407"/>
                  </a:lnTo>
                  <a:cubicBezTo>
                    <a:pt x="8245" y="8436"/>
                    <a:pt x="8287" y="8451"/>
                    <a:pt x="8329" y="8451"/>
                  </a:cubicBezTo>
                  <a:cubicBezTo>
                    <a:pt x="8370" y="8451"/>
                    <a:pt x="8412" y="8436"/>
                    <a:pt x="8442" y="8407"/>
                  </a:cubicBezTo>
                  <a:cubicBezTo>
                    <a:pt x="8501" y="8347"/>
                    <a:pt x="8501" y="8240"/>
                    <a:pt x="8442" y="8180"/>
                  </a:cubicBezTo>
                  <a:lnTo>
                    <a:pt x="8168" y="7907"/>
                  </a:lnTo>
                  <a:cubicBezTo>
                    <a:pt x="8239" y="7692"/>
                    <a:pt x="8275" y="7656"/>
                    <a:pt x="8513" y="7514"/>
                  </a:cubicBezTo>
                  <a:cubicBezTo>
                    <a:pt x="8942" y="7252"/>
                    <a:pt x="9013" y="7097"/>
                    <a:pt x="8942" y="6621"/>
                  </a:cubicBezTo>
                  <a:cubicBezTo>
                    <a:pt x="8894" y="6323"/>
                    <a:pt x="8918" y="6287"/>
                    <a:pt x="9073" y="6037"/>
                  </a:cubicBezTo>
                  <a:cubicBezTo>
                    <a:pt x="9156" y="5930"/>
                    <a:pt x="9216" y="5811"/>
                    <a:pt x="9240" y="5692"/>
                  </a:cubicBezTo>
                  <a:lnTo>
                    <a:pt x="9954" y="5692"/>
                  </a:lnTo>
                  <a:cubicBezTo>
                    <a:pt x="10025" y="5930"/>
                    <a:pt x="10240" y="6109"/>
                    <a:pt x="10502" y="6109"/>
                  </a:cubicBezTo>
                  <a:cubicBezTo>
                    <a:pt x="10835" y="6109"/>
                    <a:pt x="11085" y="5847"/>
                    <a:pt x="11085" y="5525"/>
                  </a:cubicBezTo>
                  <a:cubicBezTo>
                    <a:pt x="11085" y="5251"/>
                    <a:pt x="10823" y="4989"/>
                    <a:pt x="10502" y="4989"/>
                  </a:cubicBezTo>
                  <a:cubicBezTo>
                    <a:pt x="10240" y="4989"/>
                    <a:pt x="10025" y="5168"/>
                    <a:pt x="9954" y="5406"/>
                  </a:cubicBezTo>
                  <a:lnTo>
                    <a:pt x="9240" y="5406"/>
                  </a:lnTo>
                  <a:cubicBezTo>
                    <a:pt x="9156" y="5109"/>
                    <a:pt x="8978" y="4966"/>
                    <a:pt x="8930" y="4799"/>
                  </a:cubicBezTo>
                  <a:cubicBezTo>
                    <a:pt x="8882" y="4585"/>
                    <a:pt x="9049" y="4239"/>
                    <a:pt x="8894" y="3954"/>
                  </a:cubicBezTo>
                  <a:cubicBezTo>
                    <a:pt x="8763" y="3668"/>
                    <a:pt x="8382" y="3573"/>
                    <a:pt x="8263" y="3394"/>
                  </a:cubicBezTo>
                  <a:cubicBezTo>
                    <a:pt x="8216" y="3335"/>
                    <a:pt x="8180" y="3263"/>
                    <a:pt x="8156" y="3180"/>
                  </a:cubicBezTo>
                  <a:lnTo>
                    <a:pt x="9406" y="1930"/>
                  </a:lnTo>
                  <a:cubicBezTo>
                    <a:pt x="9513" y="1989"/>
                    <a:pt x="9632" y="2025"/>
                    <a:pt x="9752" y="2025"/>
                  </a:cubicBezTo>
                  <a:cubicBezTo>
                    <a:pt x="9930" y="2025"/>
                    <a:pt x="10109" y="1953"/>
                    <a:pt x="10228" y="1834"/>
                  </a:cubicBezTo>
                  <a:cubicBezTo>
                    <a:pt x="10490" y="1572"/>
                    <a:pt x="10490" y="1132"/>
                    <a:pt x="10228" y="870"/>
                  </a:cubicBezTo>
                  <a:cubicBezTo>
                    <a:pt x="10091" y="733"/>
                    <a:pt x="9915" y="665"/>
                    <a:pt x="9740" y="665"/>
                  </a:cubicBezTo>
                  <a:cubicBezTo>
                    <a:pt x="9564" y="665"/>
                    <a:pt x="9388" y="733"/>
                    <a:pt x="9251" y="870"/>
                  </a:cubicBezTo>
                  <a:cubicBezTo>
                    <a:pt x="9037" y="1096"/>
                    <a:pt x="9001" y="1430"/>
                    <a:pt x="9168" y="1691"/>
                  </a:cubicBezTo>
                  <a:lnTo>
                    <a:pt x="8025" y="2834"/>
                  </a:lnTo>
                  <a:cubicBezTo>
                    <a:pt x="7918" y="2644"/>
                    <a:pt x="7799" y="2537"/>
                    <a:pt x="7501" y="2489"/>
                  </a:cubicBezTo>
                  <a:cubicBezTo>
                    <a:pt x="7493" y="2488"/>
                    <a:pt x="7485" y="2488"/>
                    <a:pt x="7477" y="2488"/>
                  </a:cubicBezTo>
                  <a:cubicBezTo>
                    <a:pt x="7394" y="2488"/>
                    <a:pt x="7334" y="2545"/>
                    <a:pt x="7323" y="2632"/>
                  </a:cubicBezTo>
                  <a:cubicBezTo>
                    <a:pt x="7311" y="2715"/>
                    <a:pt x="7370" y="2787"/>
                    <a:pt x="7454" y="2811"/>
                  </a:cubicBezTo>
                  <a:cubicBezTo>
                    <a:pt x="7680" y="2834"/>
                    <a:pt x="7727" y="2906"/>
                    <a:pt x="7811" y="3192"/>
                  </a:cubicBezTo>
                  <a:cubicBezTo>
                    <a:pt x="7930" y="3549"/>
                    <a:pt x="7989" y="3644"/>
                    <a:pt x="8323" y="3835"/>
                  </a:cubicBezTo>
                  <a:cubicBezTo>
                    <a:pt x="8632" y="4025"/>
                    <a:pt x="8644" y="4061"/>
                    <a:pt x="8597" y="4418"/>
                  </a:cubicBezTo>
                  <a:cubicBezTo>
                    <a:pt x="8537" y="4799"/>
                    <a:pt x="8573" y="4906"/>
                    <a:pt x="8775" y="5216"/>
                  </a:cubicBezTo>
                  <a:cubicBezTo>
                    <a:pt x="8990" y="5525"/>
                    <a:pt x="8990" y="5573"/>
                    <a:pt x="8775" y="5871"/>
                  </a:cubicBezTo>
                  <a:cubicBezTo>
                    <a:pt x="8573" y="6180"/>
                    <a:pt x="8561" y="6287"/>
                    <a:pt x="8597" y="6668"/>
                  </a:cubicBezTo>
                  <a:cubicBezTo>
                    <a:pt x="8644" y="7025"/>
                    <a:pt x="8632" y="7061"/>
                    <a:pt x="8323" y="7252"/>
                  </a:cubicBezTo>
                  <a:cubicBezTo>
                    <a:pt x="7989" y="7442"/>
                    <a:pt x="7930" y="7537"/>
                    <a:pt x="7811" y="7895"/>
                  </a:cubicBezTo>
                  <a:cubicBezTo>
                    <a:pt x="7692" y="8240"/>
                    <a:pt x="7668" y="8264"/>
                    <a:pt x="7311" y="8299"/>
                  </a:cubicBezTo>
                  <a:cubicBezTo>
                    <a:pt x="6918" y="8323"/>
                    <a:pt x="6834" y="8383"/>
                    <a:pt x="6561" y="8657"/>
                  </a:cubicBezTo>
                  <a:cubicBezTo>
                    <a:pt x="6411" y="8813"/>
                    <a:pt x="6334" y="8876"/>
                    <a:pt x="6228" y="8876"/>
                  </a:cubicBezTo>
                  <a:cubicBezTo>
                    <a:pt x="6156" y="8876"/>
                    <a:pt x="6071" y="8847"/>
                    <a:pt x="5942" y="8799"/>
                  </a:cubicBezTo>
                  <a:cubicBezTo>
                    <a:pt x="5799" y="8752"/>
                    <a:pt x="5668" y="8692"/>
                    <a:pt x="5525" y="8692"/>
                  </a:cubicBezTo>
                  <a:cubicBezTo>
                    <a:pt x="5261" y="8692"/>
                    <a:pt x="4987" y="8875"/>
                    <a:pt x="4806" y="8875"/>
                  </a:cubicBezTo>
                  <a:cubicBezTo>
                    <a:pt x="4791" y="8875"/>
                    <a:pt x="4777" y="8874"/>
                    <a:pt x="4763" y="8871"/>
                  </a:cubicBezTo>
                  <a:cubicBezTo>
                    <a:pt x="4668" y="8859"/>
                    <a:pt x="4572" y="8752"/>
                    <a:pt x="4477" y="8657"/>
                  </a:cubicBezTo>
                  <a:cubicBezTo>
                    <a:pt x="4227" y="8383"/>
                    <a:pt x="4120" y="8323"/>
                    <a:pt x="3739" y="8299"/>
                  </a:cubicBezTo>
                  <a:cubicBezTo>
                    <a:pt x="3382" y="8264"/>
                    <a:pt x="3346" y="8240"/>
                    <a:pt x="3227" y="7895"/>
                  </a:cubicBezTo>
                  <a:cubicBezTo>
                    <a:pt x="3108" y="7537"/>
                    <a:pt x="3048" y="7442"/>
                    <a:pt x="2727" y="7252"/>
                  </a:cubicBezTo>
                  <a:cubicBezTo>
                    <a:pt x="2405" y="7061"/>
                    <a:pt x="2393" y="7025"/>
                    <a:pt x="2441" y="6668"/>
                  </a:cubicBezTo>
                  <a:cubicBezTo>
                    <a:pt x="2501" y="6287"/>
                    <a:pt x="2465" y="6180"/>
                    <a:pt x="2262" y="5871"/>
                  </a:cubicBezTo>
                  <a:cubicBezTo>
                    <a:pt x="2048" y="5561"/>
                    <a:pt x="2048" y="5513"/>
                    <a:pt x="2262" y="5216"/>
                  </a:cubicBezTo>
                  <a:cubicBezTo>
                    <a:pt x="2465" y="4906"/>
                    <a:pt x="2477" y="4799"/>
                    <a:pt x="2441" y="4418"/>
                  </a:cubicBezTo>
                  <a:cubicBezTo>
                    <a:pt x="2393" y="4061"/>
                    <a:pt x="2405" y="4025"/>
                    <a:pt x="2727" y="3835"/>
                  </a:cubicBezTo>
                  <a:cubicBezTo>
                    <a:pt x="2846" y="3763"/>
                    <a:pt x="2965" y="3680"/>
                    <a:pt x="3048" y="3585"/>
                  </a:cubicBezTo>
                  <a:cubicBezTo>
                    <a:pt x="3144" y="3477"/>
                    <a:pt x="3179" y="3323"/>
                    <a:pt x="3227" y="3192"/>
                  </a:cubicBezTo>
                  <a:cubicBezTo>
                    <a:pt x="3275" y="3061"/>
                    <a:pt x="3322" y="2942"/>
                    <a:pt x="3394" y="2882"/>
                  </a:cubicBezTo>
                  <a:cubicBezTo>
                    <a:pt x="3465" y="2823"/>
                    <a:pt x="3596" y="2799"/>
                    <a:pt x="3739" y="2787"/>
                  </a:cubicBezTo>
                  <a:cubicBezTo>
                    <a:pt x="4120" y="2763"/>
                    <a:pt x="4215" y="2703"/>
                    <a:pt x="4477" y="2430"/>
                  </a:cubicBezTo>
                  <a:cubicBezTo>
                    <a:pt x="4626" y="2273"/>
                    <a:pt x="4699" y="2210"/>
                    <a:pt x="4807" y="2210"/>
                  </a:cubicBezTo>
                  <a:cubicBezTo>
                    <a:pt x="4880" y="2210"/>
                    <a:pt x="4969" y="2239"/>
                    <a:pt x="5108" y="2287"/>
                  </a:cubicBezTo>
                  <a:cubicBezTo>
                    <a:pt x="5287" y="2352"/>
                    <a:pt x="5406" y="2385"/>
                    <a:pt x="5525" y="2385"/>
                  </a:cubicBezTo>
                  <a:cubicBezTo>
                    <a:pt x="5644" y="2385"/>
                    <a:pt x="5763" y="2352"/>
                    <a:pt x="5942" y="2287"/>
                  </a:cubicBezTo>
                  <a:cubicBezTo>
                    <a:pt x="6081" y="2233"/>
                    <a:pt x="6168" y="2206"/>
                    <a:pt x="6236" y="2206"/>
                  </a:cubicBezTo>
                  <a:cubicBezTo>
                    <a:pt x="6366" y="2206"/>
                    <a:pt x="6425" y="2306"/>
                    <a:pt x="6644" y="2525"/>
                  </a:cubicBezTo>
                  <a:cubicBezTo>
                    <a:pt x="6680" y="2555"/>
                    <a:pt x="6721" y="2570"/>
                    <a:pt x="6762" y="2570"/>
                  </a:cubicBezTo>
                  <a:cubicBezTo>
                    <a:pt x="6802" y="2570"/>
                    <a:pt x="6840" y="2555"/>
                    <a:pt x="6870" y="2525"/>
                  </a:cubicBezTo>
                  <a:cubicBezTo>
                    <a:pt x="6930" y="2465"/>
                    <a:pt x="6930" y="2358"/>
                    <a:pt x="6870" y="2299"/>
                  </a:cubicBezTo>
                  <a:lnTo>
                    <a:pt x="6787" y="2203"/>
                  </a:lnTo>
                  <a:cubicBezTo>
                    <a:pt x="6569" y="1978"/>
                    <a:pt x="6422" y="1886"/>
                    <a:pt x="6241" y="1886"/>
                  </a:cubicBezTo>
                  <a:cubicBezTo>
                    <a:pt x="6125" y="1886"/>
                    <a:pt x="5994" y="1924"/>
                    <a:pt x="5822" y="1989"/>
                  </a:cubicBezTo>
                  <a:cubicBezTo>
                    <a:pt x="5775" y="2001"/>
                    <a:pt x="5715" y="2013"/>
                    <a:pt x="5668" y="2025"/>
                  </a:cubicBezTo>
                  <a:lnTo>
                    <a:pt x="5668" y="1132"/>
                  </a:lnTo>
                  <a:cubicBezTo>
                    <a:pt x="5906" y="1060"/>
                    <a:pt x="6084" y="858"/>
                    <a:pt x="6084" y="584"/>
                  </a:cubicBezTo>
                  <a:cubicBezTo>
                    <a:pt x="6084" y="263"/>
                    <a:pt x="5822" y="1"/>
                    <a:pt x="5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9806;p69">
              <a:extLst>
                <a:ext uri="{FF2B5EF4-FFF2-40B4-BE49-F238E27FC236}">
                  <a16:creationId xmlns:a16="http://schemas.microsoft.com/office/drawing/2014/main" id="{EFE76E37-1D7F-4F2D-AF0B-D4C910BDA141}"/>
                </a:ext>
              </a:extLst>
            </p:cNvPr>
            <p:cNvSpPr/>
            <p:nvPr/>
          </p:nvSpPr>
          <p:spPr>
            <a:xfrm>
              <a:off x="6938984" y="3622042"/>
              <a:ext cx="53899" cy="51605"/>
            </a:xfrm>
            <a:custGeom>
              <a:avLst/>
              <a:gdLst/>
              <a:ahLst/>
              <a:cxnLst/>
              <a:rect l="l" t="t" r="r" b="b"/>
              <a:pathLst>
                <a:path w="1692" h="1620" extrusionOk="0">
                  <a:moveTo>
                    <a:pt x="919" y="548"/>
                  </a:moveTo>
                  <a:cubicBezTo>
                    <a:pt x="1015" y="548"/>
                    <a:pt x="1114" y="587"/>
                    <a:pt x="1191" y="665"/>
                  </a:cubicBezTo>
                  <a:cubicBezTo>
                    <a:pt x="1334" y="796"/>
                    <a:pt x="1334" y="1046"/>
                    <a:pt x="1191" y="1200"/>
                  </a:cubicBezTo>
                  <a:cubicBezTo>
                    <a:pt x="1114" y="1272"/>
                    <a:pt x="1015" y="1307"/>
                    <a:pt x="919" y="1307"/>
                  </a:cubicBezTo>
                  <a:cubicBezTo>
                    <a:pt x="822" y="1307"/>
                    <a:pt x="727" y="1272"/>
                    <a:pt x="655" y="1200"/>
                  </a:cubicBezTo>
                  <a:cubicBezTo>
                    <a:pt x="500" y="1046"/>
                    <a:pt x="500" y="807"/>
                    <a:pt x="655" y="665"/>
                  </a:cubicBezTo>
                  <a:cubicBezTo>
                    <a:pt x="727" y="587"/>
                    <a:pt x="822" y="548"/>
                    <a:pt x="919" y="548"/>
                  </a:cubicBezTo>
                  <a:close/>
                  <a:moveTo>
                    <a:pt x="167" y="1"/>
                  </a:moveTo>
                  <a:cubicBezTo>
                    <a:pt x="128" y="1"/>
                    <a:pt x="90" y="16"/>
                    <a:pt x="60" y="45"/>
                  </a:cubicBezTo>
                  <a:cubicBezTo>
                    <a:pt x="0" y="105"/>
                    <a:pt x="0" y="212"/>
                    <a:pt x="60" y="272"/>
                  </a:cubicBezTo>
                  <a:lnTo>
                    <a:pt x="334" y="557"/>
                  </a:lnTo>
                  <a:cubicBezTo>
                    <a:pt x="179" y="819"/>
                    <a:pt x="191" y="1177"/>
                    <a:pt x="429" y="1415"/>
                  </a:cubicBezTo>
                  <a:cubicBezTo>
                    <a:pt x="560" y="1552"/>
                    <a:pt x="739" y="1620"/>
                    <a:pt x="920" y="1620"/>
                  </a:cubicBezTo>
                  <a:cubicBezTo>
                    <a:pt x="1102" y="1620"/>
                    <a:pt x="1286" y="1552"/>
                    <a:pt x="1429" y="1415"/>
                  </a:cubicBezTo>
                  <a:cubicBezTo>
                    <a:pt x="1691" y="1153"/>
                    <a:pt x="1691" y="700"/>
                    <a:pt x="1429" y="415"/>
                  </a:cubicBezTo>
                  <a:cubicBezTo>
                    <a:pt x="1294" y="286"/>
                    <a:pt x="1120" y="223"/>
                    <a:pt x="945" y="223"/>
                  </a:cubicBezTo>
                  <a:cubicBezTo>
                    <a:pt x="812" y="223"/>
                    <a:pt x="678" y="259"/>
                    <a:pt x="560" y="331"/>
                  </a:cubicBezTo>
                  <a:lnTo>
                    <a:pt x="274" y="45"/>
                  </a:lnTo>
                  <a:cubicBezTo>
                    <a:pt x="244" y="16"/>
                    <a:pt x="206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3" name="Google Shape;9801;p69">
            <a:extLst>
              <a:ext uri="{FF2B5EF4-FFF2-40B4-BE49-F238E27FC236}">
                <a16:creationId xmlns:a16="http://schemas.microsoft.com/office/drawing/2014/main" id="{8C3B4A02-7FB2-4EF1-9122-9566DA489970}"/>
              </a:ext>
            </a:extLst>
          </p:cNvPr>
          <p:cNvGrpSpPr>
            <a:grpSpLocks noChangeAspect="1"/>
          </p:cNvGrpSpPr>
          <p:nvPr/>
        </p:nvGrpSpPr>
        <p:grpSpPr>
          <a:xfrm>
            <a:off x="8404384" y="2951019"/>
            <a:ext cx="196292" cy="192853"/>
            <a:chOff x="6664394" y="3346974"/>
            <a:chExt cx="353113" cy="351998"/>
          </a:xfrm>
          <a:solidFill>
            <a:schemeClr val="accent1">
              <a:lumMod val="75000"/>
              <a:alpha val="15000"/>
            </a:schemeClr>
          </a:solidFill>
        </p:grpSpPr>
        <p:sp>
          <p:nvSpPr>
            <p:cNvPr id="1604" name="Google Shape;9802;p69">
              <a:extLst>
                <a:ext uri="{FF2B5EF4-FFF2-40B4-BE49-F238E27FC236}">
                  <a16:creationId xmlns:a16="http://schemas.microsoft.com/office/drawing/2014/main" id="{A9D1B783-A56A-4A25-AC67-5C1DA7118B77}"/>
                </a:ext>
              </a:extLst>
            </p:cNvPr>
            <p:cNvSpPr/>
            <p:nvPr/>
          </p:nvSpPr>
          <p:spPr>
            <a:xfrm>
              <a:off x="6788023" y="3450917"/>
              <a:ext cx="37207" cy="37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2" y="333"/>
                  </a:moveTo>
                  <a:cubicBezTo>
                    <a:pt x="703" y="333"/>
                    <a:pt x="822" y="453"/>
                    <a:pt x="822" y="583"/>
                  </a:cubicBezTo>
                  <a:cubicBezTo>
                    <a:pt x="822" y="738"/>
                    <a:pt x="703" y="834"/>
                    <a:pt x="572" y="834"/>
                  </a:cubicBezTo>
                  <a:cubicBezTo>
                    <a:pt x="429" y="834"/>
                    <a:pt x="310" y="738"/>
                    <a:pt x="310" y="583"/>
                  </a:cubicBezTo>
                  <a:cubicBezTo>
                    <a:pt x="310" y="441"/>
                    <a:pt x="429" y="333"/>
                    <a:pt x="572" y="333"/>
                  </a:cubicBezTo>
                  <a:close/>
                  <a:moveTo>
                    <a:pt x="584" y="0"/>
                  </a:moveTo>
                  <a:cubicBezTo>
                    <a:pt x="251" y="0"/>
                    <a:pt x="1" y="274"/>
                    <a:pt x="1" y="583"/>
                  </a:cubicBezTo>
                  <a:cubicBezTo>
                    <a:pt x="1" y="917"/>
                    <a:pt x="275" y="1167"/>
                    <a:pt x="584" y="1167"/>
                  </a:cubicBezTo>
                  <a:cubicBezTo>
                    <a:pt x="894" y="1167"/>
                    <a:pt x="1168" y="917"/>
                    <a:pt x="1168" y="583"/>
                  </a:cubicBezTo>
                  <a:cubicBezTo>
                    <a:pt x="1168" y="262"/>
                    <a:pt x="894" y="0"/>
                    <a:pt x="5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9803;p69">
              <a:extLst>
                <a:ext uri="{FF2B5EF4-FFF2-40B4-BE49-F238E27FC236}">
                  <a16:creationId xmlns:a16="http://schemas.microsoft.com/office/drawing/2014/main" id="{11F4722C-5F32-479D-9ACA-55B37FC32D38}"/>
                </a:ext>
              </a:extLst>
            </p:cNvPr>
            <p:cNvSpPr/>
            <p:nvPr/>
          </p:nvSpPr>
          <p:spPr>
            <a:xfrm>
              <a:off x="6874892" y="3495641"/>
              <a:ext cx="36824" cy="36824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84" y="311"/>
                  </a:moveTo>
                  <a:cubicBezTo>
                    <a:pt x="727" y="311"/>
                    <a:pt x="834" y="430"/>
                    <a:pt x="834" y="561"/>
                  </a:cubicBezTo>
                  <a:cubicBezTo>
                    <a:pt x="834" y="715"/>
                    <a:pt x="715" y="823"/>
                    <a:pt x="584" y="823"/>
                  </a:cubicBezTo>
                  <a:cubicBezTo>
                    <a:pt x="441" y="823"/>
                    <a:pt x="322" y="703"/>
                    <a:pt x="322" y="561"/>
                  </a:cubicBezTo>
                  <a:cubicBezTo>
                    <a:pt x="322" y="430"/>
                    <a:pt x="441" y="311"/>
                    <a:pt x="584" y="311"/>
                  </a:cubicBezTo>
                  <a:close/>
                  <a:moveTo>
                    <a:pt x="563" y="1"/>
                  </a:moveTo>
                  <a:cubicBezTo>
                    <a:pt x="251" y="1"/>
                    <a:pt x="0" y="258"/>
                    <a:pt x="0" y="584"/>
                  </a:cubicBezTo>
                  <a:cubicBezTo>
                    <a:pt x="0" y="906"/>
                    <a:pt x="262" y="1156"/>
                    <a:pt x="584" y="1156"/>
                  </a:cubicBezTo>
                  <a:cubicBezTo>
                    <a:pt x="905" y="1156"/>
                    <a:pt x="1155" y="894"/>
                    <a:pt x="1155" y="584"/>
                  </a:cubicBezTo>
                  <a:cubicBezTo>
                    <a:pt x="1155" y="251"/>
                    <a:pt x="893" y="1"/>
                    <a:pt x="584" y="1"/>
                  </a:cubicBezTo>
                  <a:cubicBezTo>
                    <a:pt x="577" y="1"/>
                    <a:pt x="570" y="1"/>
                    <a:pt x="5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9804;p69">
              <a:extLst>
                <a:ext uri="{FF2B5EF4-FFF2-40B4-BE49-F238E27FC236}">
                  <a16:creationId xmlns:a16="http://schemas.microsoft.com/office/drawing/2014/main" id="{DCFBE1A9-49E3-42E1-8D2D-0EB5CC282882}"/>
                </a:ext>
              </a:extLst>
            </p:cNvPr>
            <p:cNvSpPr/>
            <p:nvPr/>
          </p:nvSpPr>
          <p:spPr>
            <a:xfrm>
              <a:off x="6780059" y="3538136"/>
              <a:ext cx="53134" cy="53134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20" y="334"/>
                    <a:pt x="1334" y="560"/>
                    <a:pt x="1334" y="834"/>
                  </a:cubicBezTo>
                  <a:cubicBezTo>
                    <a:pt x="1334" y="1120"/>
                    <a:pt x="1120" y="1346"/>
                    <a:pt x="834" y="1346"/>
                  </a:cubicBezTo>
                  <a:cubicBezTo>
                    <a:pt x="548" y="1346"/>
                    <a:pt x="322" y="1120"/>
                    <a:pt x="322" y="834"/>
                  </a:cubicBezTo>
                  <a:cubicBezTo>
                    <a:pt x="322" y="572"/>
                    <a:pt x="548" y="334"/>
                    <a:pt x="834" y="334"/>
                  </a:cubicBezTo>
                  <a:close/>
                  <a:moveTo>
                    <a:pt x="834" y="1"/>
                  </a:moveTo>
                  <a:cubicBezTo>
                    <a:pt x="370" y="24"/>
                    <a:pt x="1" y="393"/>
                    <a:pt x="1" y="834"/>
                  </a:cubicBezTo>
                  <a:cubicBezTo>
                    <a:pt x="1" y="1298"/>
                    <a:pt x="370" y="1667"/>
                    <a:pt x="834" y="1667"/>
                  </a:cubicBezTo>
                  <a:cubicBezTo>
                    <a:pt x="1298" y="1667"/>
                    <a:pt x="1668" y="1298"/>
                    <a:pt x="1668" y="834"/>
                  </a:cubicBezTo>
                  <a:cubicBezTo>
                    <a:pt x="1668" y="382"/>
                    <a:pt x="1298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9805;p69">
              <a:extLst>
                <a:ext uri="{FF2B5EF4-FFF2-40B4-BE49-F238E27FC236}">
                  <a16:creationId xmlns:a16="http://schemas.microsoft.com/office/drawing/2014/main" id="{8C4063E8-0175-4E2C-A85B-031E952FFFD4}"/>
                </a:ext>
              </a:extLst>
            </p:cNvPr>
            <p:cNvSpPr/>
            <p:nvPr/>
          </p:nvSpPr>
          <p:spPr>
            <a:xfrm>
              <a:off x="6664394" y="3346974"/>
              <a:ext cx="353113" cy="351998"/>
            </a:xfrm>
            <a:custGeom>
              <a:avLst/>
              <a:gdLst/>
              <a:ahLst/>
              <a:cxnLst/>
              <a:rect l="l" t="t" r="r" b="b"/>
              <a:pathLst>
                <a:path w="11085" h="11050" extrusionOk="0">
                  <a:moveTo>
                    <a:pt x="5549" y="358"/>
                  </a:moveTo>
                  <a:cubicBezTo>
                    <a:pt x="5680" y="358"/>
                    <a:pt x="5799" y="477"/>
                    <a:pt x="5799" y="620"/>
                  </a:cubicBezTo>
                  <a:cubicBezTo>
                    <a:pt x="5799" y="763"/>
                    <a:pt x="5680" y="870"/>
                    <a:pt x="5549" y="870"/>
                  </a:cubicBezTo>
                  <a:cubicBezTo>
                    <a:pt x="5418" y="870"/>
                    <a:pt x="5299" y="763"/>
                    <a:pt x="5299" y="620"/>
                  </a:cubicBezTo>
                  <a:cubicBezTo>
                    <a:pt x="5299" y="465"/>
                    <a:pt x="5418" y="358"/>
                    <a:pt x="5549" y="358"/>
                  </a:cubicBezTo>
                  <a:close/>
                  <a:moveTo>
                    <a:pt x="9752" y="1001"/>
                  </a:moveTo>
                  <a:cubicBezTo>
                    <a:pt x="10061" y="1001"/>
                    <a:pt x="10228" y="1394"/>
                    <a:pt x="10002" y="1620"/>
                  </a:cubicBezTo>
                  <a:cubicBezTo>
                    <a:pt x="9936" y="1686"/>
                    <a:pt x="9844" y="1718"/>
                    <a:pt x="9750" y="1718"/>
                  </a:cubicBezTo>
                  <a:cubicBezTo>
                    <a:pt x="9656" y="1718"/>
                    <a:pt x="9561" y="1686"/>
                    <a:pt x="9490" y="1620"/>
                  </a:cubicBezTo>
                  <a:cubicBezTo>
                    <a:pt x="9275" y="1394"/>
                    <a:pt x="9430" y="1001"/>
                    <a:pt x="9752" y="1001"/>
                  </a:cubicBezTo>
                  <a:close/>
                  <a:moveTo>
                    <a:pt x="1554" y="1203"/>
                  </a:moveTo>
                  <a:cubicBezTo>
                    <a:pt x="1655" y="1203"/>
                    <a:pt x="1756" y="1239"/>
                    <a:pt x="1834" y="1310"/>
                  </a:cubicBezTo>
                  <a:cubicBezTo>
                    <a:pt x="1977" y="1465"/>
                    <a:pt x="1977" y="1715"/>
                    <a:pt x="1834" y="1870"/>
                  </a:cubicBezTo>
                  <a:cubicBezTo>
                    <a:pt x="1756" y="1941"/>
                    <a:pt x="1658" y="1977"/>
                    <a:pt x="1559" y="1977"/>
                  </a:cubicBezTo>
                  <a:cubicBezTo>
                    <a:pt x="1459" y="1977"/>
                    <a:pt x="1358" y="1941"/>
                    <a:pt x="1274" y="1870"/>
                  </a:cubicBezTo>
                  <a:cubicBezTo>
                    <a:pt x="1131" y="1715"/>
                    <a:pt x="1131" y="1465"/>
                    <a:pt x="1274" y="1310"/>
                  </a:cubicBezTo>
                  <a:cubicBezTo>
                    <a:pt x="1352" y="1239"/>
                    <a:pt x="1453" y="1203"/>
                    <a:pt x="1554" y="1203"/>
                  </a:cubicBezTo>
                  <a:close/>
                  <a:moveTo>
                    <a:pt x="596" y="5323"/>
                  </a:moveTo>
                  <a:cubicBezTo>
                    <a:pt x="727" y="5323"/>
                    <a:pt x="846" y="5442"/>
                    <a:pt x="846" y="5573"/>
                  </a:cubicBezTo>
                  <a:cubicBezTo>
                    <a:pt x="858" y="5704"/>
                    <a:pt x="738" y="5823"/>
                    <a:pt x="596" y="5823"/>
                  </a:cubicBezTo>
                  <a:cubicBezTo>
                    <a:pt x="441" y="5823"/>
                    <a:pt x="346" y="5704"/>
                    <a:pt x="346" y="5573"/>
                  </a:cubicBezTo>
                  <a:cubicBezTo>
                    <a:pt x="346" y="5430"/>
                    <a:pt x="465" y="5323"/>
                    <a:pt x="596" y="5323"/>
                  </a:cubicBezTo>
                  <a:close/>
                  <a:moveTo>
                    <a:pt x="10502" y="5323"/>
                  </a:moveTo>
                  <a:cubicBezTo>
                    <a:pt x="10656" y="5323"/>
                    <a:pt x="10764" y="5442"/>
                    <a:pt x="10764" y="5573"/>
                  </a:cubicBezTo>
                  <a:cubicBezTo>
                    <a:pt x="10764" y="5704"/>
                    <a:pt x="10644" y="5823"/>
                    <a:pt x="10502" y="5823"/>
                  </a:cubicBezTo>
                  <a:cubicBezTo>
                    <a:pt x="10359" y="5823"/>
                    <a:pt x="10252" y="5704"/>
                    <a:pt x="10252" y="5573"/>
                  </a:cubicBezTo>
                  <a:cubicBezTo>
                    <a:pt x="10252" y="5430"/>
                    <a:pt x="10371" y="5323"/>
                    <a:pt x="10502" y="5323"/>
                  </a:cubicBezTo>
                  <a:close/>
                  <a:moveTo>
                    <a:pt x="2036" y="8799"/>
                  </a:moveTo>
                  <a:cubicBezTo>
                    <a:pt x="2274" y="8823"/>
                    <a:pt x="2393" y="9085"/>
                    <a:pt x="2227" y="9252"/>
                  </a:cubicBezTo>
                  <a:cubicBezTo>
                    <a:pt x="2179" y="9305"/>
                    <a:pt x="2114" y="9332"/>
                    <a:pt x="2047" y="9332"/>
                  </a:cubicBezTo>
                  <a:cubicBezTo>
                    <a:pt x="1980" y="9332"/>
                    <a:pt x="1911" y="9305"/>
                    <a:pt x="1858" y="9252"/>
                  </a:cubicBezTo>
                  <a:cubicBezTo>
                    <a:pt x="1691" y="9085"/>
                    <a:pt x="1810" y="8799"/>
                    <a:pt x="2036" y="8799"/>
                  </a:cubicBezTo>
                  <a:close/>
                  <a:moveTo>
                    <a:pt x="5549" y="10264"/>
                  </a:moveTo>
                  <a:cubicBezTo>
                    <a:pt x="5680" y="10264"/>
                    <a:pt x="5799" y="10383"/>
                    <a:pt x="5799" y="10514"/>
                  </a:cubicBezTo>
                  <a:cubicBezTo>
                    <a:pt x="5799" y="10669"/>
                    <a:pt x="5680" y="10764"/>
                    <a:pt x="5549" y="10764"/>
                  </a:cubicBezTo>
                  <a:cubicBezTo>
                    <a:pt x="5418" y="10764"/>
                    <a:pt x="5299" y="10645"/>
                    <a:pt x="5299" y="10514"/>
                  </a:cubicBezTo>
                  <a:cubicBezTo>
                    <a:pt x="5299" y="10371"/>
                    <a:pt x="5418" y="10264"/>
                    <a:pt x="5549" y="10264"/>
                  </a:cubicBezTo>
                  <a:close/>
                  <a:moveTo>
                    <a:pt x="5501" y="1"/>
                  </a:moveTo>
                  <a:cubicBezTo>
                    <a:pt x="5180" y="1"/>
                    <a:pt x="4918" y="275"/>
                    <a:pt x="4918" y="584"/>
                  </a:cubicBezTo>
                  <a:cubicBezTo>
                    <a:pt x="4918" y="858"/>
                    <a:pt x="5096" y="1060"/>
                    <a:pt x="5334" y="1132"/>
                  </a:cubicBezTo>
                  <a:lnTo>
                    <a:pt x="5334" y="2025"/>
                  </a:lnTo>
                  <a:cubicBezTo>
                    <a:pt x="5299" y="2013"/>
                    <a:pt x="5251" y="2001"/>
                    <a:pt x="5191" y="1989"/>
                  </a:cubicBezTo>
                  <a:cubicBezTo>
                    <a:pt x="5015" y="1924"/>
                    <a:pt x="4880" y="1886"/>
                    <a:pt x="4761" y="1886"/>
                  </a:cubicBezTo>
                  <a:cubicBezTo>
                    <a:pt x="4576" y="1886"/>
                    <a:pt x="4430" y="1978"/>
                    <a:pt x="4227" y="2203"/>
                  </a:cubicBezTo>
                  <a:cubicBezTo>
                    <a:pt x="4144" y="2299"/>
                    <a:pt x="4072" y="2370"/>
                    <a:pt x="4001" y="2406"/>
                  </a:cubicBezTo>
                  <a:cubicBezTo>
                    <a:pt x="3929" y="2442"/>
                    <a:pt x="3810" y="2442"/>
                    <a:pt x="3703" y="2465"/>
                  </a:cubicBezTo>
                  <a:cubicBezTo>
                    <a:pt x="3370" y="2489"/>
                    <a:pt x="3179" y="2537"/>
                    <a:pt x="3036" y="2823"/>
                  </a:cubicBezTo>
                  <a:lnTo>
                    <a:pt x="2120" y="1906"/>
                  </a:lnTo>
                  <a:cubicBezTo>
                    <a:pt x="2286" y="1632"/>
                    <a:pt x="2274" y="1275"/>
                    <a:pt x="2036" y="1037"/>
                  </a:cubicBezTo>
                  <a:cubicBezTo>
                    <a:pt x="1893" y="894"/>
                    <a:pt x="1712" y="822"/>
                    <a:pt x="1530" y="822"/>
                  </a:cubicBezTo>
                  <a:cubicBezTo>
                    <a:pt x="1349" y="822"/>
                    <a:pt x="1167" y="894"/>
                    <a:pt x="1024" y="1037"/>
                  </a:cubicBezTo>
                  <a:cubicBezTo>
                    <a:pt x="546" y="1505"/>
                    <a:pt x="939" y="2252"/>
                    <a:pt x="1509" y="2252"/>
                  </a:cubicBezTo>
                  <a:cubicBezTo>
                    <a:pt x="1635" y="2252"/>
                    <a:pt x="1770" y="2216"/>
                    <a:pt x="1905" y="2132"/>
                  </a:cubicBezTo>
                  <a:lnTo>
                    <a:pt x="2917" y="3144"/>
                  </a:lnTo>
                  <a:cubicBezTo>
                    <a:pt x="2846" y="3370"/>
                    <a:pt x="2810" y="3394"/>
                    <a:pt x="2572" y="3549"/>
                  </a:cubicBezTo>
                  <a:cubicBezTo>
                    <a:pt x="2143" y="3799"/>
                    <a:pt x="2084" y="3966"/>
                    <a:pt x="2143" y="4442"/>
                  </a:cubicBezTo>
                  <a:cubicBezTo>
                    <a:pt x="2155" y="4561"/>
                    <a:pt x="2167" y="4668"/>
                    <a:pt x="2155" y="4751"/>
                  </a:cubicBezTo>
                  <a:cubicBezTo>
                    <a:pt x="2108" y="4918"/>
                    <a:pt x="1941" y="5061"/>
                    <a:pt x="1846" y="5359"/>
                  </a:cubicBezTo>
                  <a:lnTo>
                    <a:pt x="1131" y="5359"/>
                  </a:lnTo>
                  <a:cubicBezTo>
                    <a:pt x="1060" y="5120"/>
                    <a:pt x="846" y="4942"/>
                    <a:pt x="584" y="4942"/>
                  </a:cubicBezTo>
                  <a:cubicBezTo>
                    <a:pt x="250" y="4942"/>
                    <a:pt x="0" y="5216"/>
                    <a:pt x="0" y="5525"/>
                  </a:cubicBezTo>
                  <a:cubicBezTo>
                    <a:pt x="0" y="5859"/>
                    <a:pt x="262" y="6109"/>
                    <a:pt x="584" y="6109"/>
                  </a:cubicBezTo>
                  <a:cubicBezTo>
                    <a:pt x="846" y="6109"/>
                    <a:pt x="1060" y="5930"/>
                    <a:pt x="1131" y="5692"/>
                  </a:cubicBezTo>
                  <a:lnTo>
                    <a:pt x="1846" y="5692"/>
                  </a:lnTo>
                  <a:cubicBezTo>
                    <a:pt x="1929" y="5990"/>
                    <a:pt x="2108" y="6132"/>
                    <a:pt x="2155" y="6299"/>
                  </a:cubicBezTo>
                  <a:cubicBezTo>
                    <a:pt x="2203" y="6513"/>
                    <a:pt x="2036" y="6871"/>
                    <a:pt x="2179" y="7156"/>
                  </a:cubicBezTo>
                  <a:cubicBezTo>
                    <a:pt x="2322" y="7430"/>
                    <a:pt x="2703" y="7526"/>
                    <a:pt x="2822" y="7704"/>
                  </a:cubicBezTo>
                  <a:cubicBezTo>
                    <a:pt x="2870" y="7764"/>
                    <a:pt x="2894" y="7835"/>
                    <a:pt x="2929" y="7930"/>
                  </a:cubicBezTo>
                  <a:lnTo>
                    <a:pt x="2322" y="8538"/>
                  </a:lnTo>
                  <a:cubicBezTo>
                    <a:pt x="2229" y="8489"/>
                    <a:pt x="2127" y="8464"/>
                    <a:pt x="2025" y="8464"/>
                  </a:cubicBezTo>
                  <a:cubicBezTo>
                    <a:pt x="1880" y="8464"/>
                    <a:pt x="1737" y="8515"/>
                    <a:pt x="1631" y="8621"/>
                  </a:cubicBezTo>
                  <a:cubicBezTo>
                    <a:pt x="1262" y="9002"/>
                    <a:pt x="1536" y="9621"/>
                    <a:pt x="2048" y="9621"/>
                  </a:cubicBezTo>
                  <a:cubicBezTo>
                    <a:pt x="2489" y="9621"/>
                    <a:pt x="2786" y="9157"/>
                    <a:pt x="2560" y="8764"/>
                  </a:cubicBezTo>
                  <a:lnTo>
                    <a:pt x="3084" y="8240"/>
                  </a:lnTo>
                  <a:cubicBezTo>
                    <a:pt x="3322" y="8704"/>
                    <a:pt x="3810" y="8538"/>
                    <a:pt x="4060" y="8657"/>
                  </a:cubicBezTo>
                  <a:cubicBezTo>
                    <a:pt x="4251" y="8740"/>
                    <a:pt x="4418" y="9085"/>
                    <a:pt x="4727" y="9157"/>
                  </a:cubicBezTo>
                  <a:cubicBezTo>
                    <a:pt x="4769" y="9167"/>
                    <a:pt x="4811" y="9172"/>
                    <a:pt x="4853" y="9172"/>
                  </a:cubicBezTo>
                  <a:cubicBezTo>
                    <a:pt x="5045" y="9172"/>
                    <a:pt x="5230" y="9075"/>
                    <a:pt x="5406" y="9026"/>
                  </a:cubicBezTo>
                  <a:lnTo>
                    <a:pt x="5406" y="9919"/>
                  </a:lnTo>
                  <a:cubicBezTo>
                    <a:pt x="5168" y="9990"/>
                    <a:pt x="4989" y="10204"/>
                    <a:pt x="4989" y="10466"/>
                  </a:cubicBezTo>
                  <a:cubicBezTo>
                    <a:pt x="4989" y="10800"/>
                    <a:pt x="5251" y="11050"/>
                    <a:pt x="5561" y="11050"/>
                  </a:cubicBezTo>
                  <a:cubicBezTo>
                    <a:pt x="5894" y="11050"/>
                    <a:pt x="6144" y="10788"/>
                    <a:pt x="6144" y="10466"/>
                  </a:cubicBezTo>
                  <a:cubicBezTo>
                    <a:pt x="6144" y="10204"/>
                    <a:pt x="5965" y="9990"/>
                    <a:pt x="5727" y="9919"/>
                  </a:cubicBezTo>
                  <a:lnTo>
                    <a:pt x="5727" y="9026"/>
                  </a:lnTo>
                  <a:cubicBezTo>
                    <a:pt x="5903" y="9075"/>
                    <a:pt x="6080" y="9172"/>
                    <a:pt x="6269" y="9172"/>
                  </a:cubicBezTo>
                  <a:cubicBezTo>
                    <a:pt x="6310" y="9172"/>
                    <a:pt x="6352" y="9167"/>
                    <a:pt x="6394" y="9157"/>
                  </a:cubicBezTo>
                  <a:cubicBezTo>
                    <a:pt x="6715" y="9085"/>
                    <a:pt x="6894" y="8740"/>
                    <a:pt x="7073" y="8657"/>
                  </a:cubicBezTo>
                  <a:cubicBezTo>
                    <a:pt x="7323" y="8538"/>
                    <a:pt x="7799" y="8704"/>
                    <a:pt x="8049" y="8240"/>
                  </a:cubicBezTo>
                  <a:lnTo>
                    <a:pt x="8216" y="8407"/>
                  </a:lnTo>
                  <a:cubicBezTo>
                    <a:pt x="8245" y="8436"/>
                    <a:pt x="8287" y="8451"/>
                    <a:pt x="8329" y="8451"/>
                  </a:cubicBezTo>
                  <a:cubicBezTo>
                    <a:pt x="8370" y="8451"/>
                    <a:pt x="8412" y="8436"/>
                    <a:pt x="8442" y="8407"/>
                  </a:cubicBezTo>
                  <a:cubicBezTo>
                    <a:pt x="8501" y="8347"/>
                    <a:pt x="8501" y="8240"/>
                    <a:pt x="8442" y="8180"/>
                  </a:cubicBezTo>
                  <a:lnTo>
                    <a:pt x="8168" y="7907"/>
                  </a:lnTo>
                  <a:cubicBezTo>
                    <a:pt x="8239" y="7692"/>
                    <a:pt x="8275" y="7656"/>
                    <a:pt x="8513" y="7514"/>
                  </a:cubicBezTo>
                  <a:cubicBezTo>
                    <a:pt x="8942" y="7252"/>
                    <a:pt x="9013" y="7097"/>
                    <a:pt x="8942" y="6621"/>
                  </a:cubicBezTo>
                  <a:cubicBezTo>
                    <a:pt x="8894" y="6323"/>
                    <a:pt x="8918" y="6287"/>
                    <a:pt x="9073" y="6037"/>
                  </a:cubicBezTo>
                  <a:cubicBezTo>
                    <a:pt x="9156" y="5930"/>
                    <a:pt x="9216" y="5811"/>
                    <a:pt x="9240" y="5692"/>
                  </a:cubicBezTo>
                  <a:lnTo>
                    <a:pt x="9954" y="5692"/>
                  </a:lnTo>
                  <a:cubicBezTo>
                    <a:pt x="10025" y="5930"/>
                    <a:pt x="10240" y="6109"/>
                    <a:pt x="10502" y="6109"/>
                  </a:cubicBezTo>
                  <a:cubicBezTo>
                    <a:pt x="10835" y="6109"/>
                    <a:pt x="11085" y="5847"/>
                    <a:pt x="11085" y="5525"/>
                  </a:cubicBezTo>
                  <a:cubicBezTo>
                    <a:pt x="11085" y="5251"/>
                    <a:pt x="10823" y="4989"/>
                    <a:pt x="10502" y="4989"/>
                  </a:cubicBezTo>
                  <a:cubicBezTo>
                    <a:pt x="10240" y="4989"/>
                    <a:pt x="10025" y="5168"/>
                    <a:pt x="9954" y="5406"/>
                  </a:cubicBezTo>
                  <a:lnTo>
                    <a:pt x="9240" y="5406"/>
                  </a:lnTo>
                  <a:cubicBezTo>
                    <a:pt x="9156" y="5109"/>
                    <a:pt x="8978" y="4966"/>
                    <a:pt x="8930" y="4799"/>
                  </a:cubicBezTo>
                  <a:cubicBezTo>
                    <a:pt x="8882" y="4585"/>
                    <a:pt x="9049" y="4239"/>
                    <a:pt x="8894" y="3954"/>
                  </a:cubicBezTo>
                  <a:cubicBezTo>
                    <a:pt x="8763" y="3668"/>
                    <a:pt x="8382" y="3573"/>
                    <a:pt x="8263" y="3394"/>
                  </a:cubicBezTo>
                  <a:cubicBezTo>
                    <a:pt x="8216" y="3335"/>
                    <a:pt x="8180" y="3263"/>
                    <a:pt x="8156" y="3180"/>
                  </a:cubicBezTo>
                  <a:lnTo>
                    <a:pt x="9406" y="1930"/>
                  </a:lnTo>
                  <a:cubicBezTo>
                    <a:pt x="9513" y="1989"/>
                    <a:pt x="9632" y="2025"/>
                    <a:pt x="9752" y="2025"/>
                  </a:cubicBezTo>
                  <a:cubicBezTo>
                    <a:pt x="9930" y="2025"/>
                    <a:pt x="10109" y="1953"/>
                    <a:pt x="10228" y="1834"/>
                  </a:cubicBezTo>
                  <a:cubicBezTo>
                    <a:pt x="10490" y="1572"/>
                    <a:pt x="10490" y="1132"/>
                    <a:pt x="10228" y="870"/>
                  </a:cubicBezTo>
                  <a:cubicBezTo>
                    <a:pt x="10091" y="733"/>
                    <a:pt x="9915" y="665"/>
                    <a:pt x="9740" y="665"/>
                  </a:cubicBezTo>
                  <a:cubicBezTo>
                    <a:pt x="9564" y="665"/>
                    <a:pt x="9388" y="733"/>
                    <a:pt x="9251" y="870"/>
                  </a:cubicBezTo>
                  <a:cubicBezTo>
                    <a:pt x="9037" y="1096"/>
                    <a:pt x="9001" y="1430"/>
                    <a:pt x="9168" y="1691"/>
                  </a:cubicBezTo>
                  <a:lnTo>
                    <a:pt x="8025" y="2834"/>
                  </a:lnTo>
                  <a:cubicBezTo>
                    <a:pt x="7918" y="2644"/>
                    <a:pt x="7799" y="2537"/>
                    <a:pt x="7501" y="2489"/>
                  </a:cubicBezTo>
                  <a:cubicBezTo>
                    <a:pt x="7493" y="2488"/>
                    <a:pt x="7485" y="2488"/>
                    <a:pt x="7477" y="2488"/>
                  </a:cubicBezTo>
                  <a:cubicBezTo>
                    <a:pt x="7394" y="2488"/>
                    <a:pt x="7334" y="2545"/>
                    <a:pt x="7323" y="2632"/>
                  </a:cubicBezTo>
                  <a:cubicBezTo>
                    <a:pt x="7311" y="2715"/>
                    <a:pt x="7370" y="2787"/>
                    <a:pt x="7454" y="2811"/>
                  </a:cubicBezTo>
                  <a:cubicBezTo>
                    <a:pt x="7680" y="2834"/>
                    <a:pt x="7727" y="2906"/>
                    <a:pt x="7811" y="3192"/>
                  </a:cubicBezTo>
                  <a:cubicBezTo>
                    <a:pt x="7930" y="3549"/>
                    <a:pt x="7989" y="3644"/>
                    <a:pt x="8323" y="3835"/>
                  </a:cubicBezTo>
                  <a:cubicBezTo>
                    <a:pt x="8632" y="4025"/>
                    <a:pt x="8644" y="4061"/>
                    <a:pt x="8597" y="4418"/>
                  </a:cubicBezTo>
                  <a:cubicBezTo>
                    <a:pt x="8537" y="4799"/>
                    <a:pt x="8573" y="4906"/>
                    <a:pt x="8775" y="5216"/>
                  </a:cubicBezTo>
                  <a:cubicBezTo>
                    <a:pt x="8990" y="5525"/>
                    <a:pt x="8990" y="5573"/>
                    <a:pt x="8775" y="5871"/>
                  </a:cubicBezTo>
                  <a:cubicBezTo>
                    <a:pt x="8573" y="6180"/>
                    <a:pt x="8561" y="6287"/>
                    <a:pt x="8597" y="6668"/>
                  </a:cubicBezTo>
                  <a:cubicBezTo>
                    <a:pt x="8644" y="7025"/>
                    <a:pt x="8632" y="7061"/>
                    <a:pt x="8323" y="7252"/>
                  </a:cubicBezTo>
                  <a:cubicBezTo>
                    <a:pt x="7989" y="7442"/>
                    <a:pt x="7930" y="7537"/>
                    <a:pt x="7811" y="7895"/>
                  </a:cubicBezTo>
                  <a:cubicBezTo>
                    <a:pt x="7692" y="8240"/>
                    <a:pt x="7668" y="8264"/>
                    <a:pt x="7311" y="8299"/>
                  </a:cubicBezTo>
                  <a:cubicBezTo>
                    <a:pt x="6918" y="8323"/>
                    <a:pt x="6834" y="8383"/>
                    <a:pt x="6561" y="8657"/>
                  </a:cubicBezTo>
                  <a:cubicBezTo>
                    <a:pt x="6411" y="8813"/>
                    <a:pt x="6334" y="8876"/>
                    <a:pt x="6228" y="8876"/>
                  </a:cubicBezTo>
                  <a:cubicBezTo>
                    <a:pt x="6156" y="8876"/>
                    <a:pt x="6071" y="8847"/>
                    <a:pt x="5942" y="8799"/>
                  </a:cubicBezTo>
                  <a:cubicBezTo>
                    <a:pt x="5799" y="8752"/>
                    <a:pt x="5668" y="8692"/>
                    <a:pt x="5525" y="8692"/>
                  </a:cubicBezTo>
                  <a:cubicBezTo>
                    <a:pt x="5261" y="8692"/>
                    <a:pt x="4987" y="8875"/>
                    <a:pt x="4806" y="8875"/>
                  </a:cubicBezTo>
                  <a:cubicBezTo>
                    <a:pt x="4791" y="8875"/>
                    <a:pt x="4777" y="8874"/>
                    <a:pt x="4763" y="8871"/>
                  </a:cubicBezTo>
                  <a:cubicBezTo>
                    <a:pt x="4668" y="8859"/>
                    <a:pt x="4572" y="8752"/>
                    <a:pt x="4477" y="8657"/>
                  </a:cubicBezTo>
                  <a:cubicBezTo>
                    <a:pt x="4227" y="8383"/>
                    <a:pt x="4120" y="8323"/>
                    <a:pt x="3739" y="8299"/>
                  </a:cubicBezTo>
                  <a:cubicBezTo>
                    <a:pt x="3382" y="8264"/>
                    <a:pt x="3346" y="8240"/>
                    <a:pt x="3227" y="7895"/>
                  </a:cubicBezTo>
                  <a:cubicBezTo>
                    <a:pt x="3108" y="7537"/>
                    <a:pt x="3048" y="7442"/>
                    <a:pt x="2727" y="7252"/>
                  </a:cubicBezTo>
                  <a:cubicBezTo>
                    <a:pt x="2405" y="7061"/>
                    <a:pt x="2393" y="7025"/>
                    <a:pt x="2441" y="6668"/>
                  </a:cubicBezTo>
                  <a:cubicBezTo>
                    <a:pt x="2501" y="6287"/>
                    <a:pt x="2465" y="6180"/>
                    <a:pt x="2262" y="5871"/>
                  </a:cubicBezTo>
                  <a:cubicBezTo>
                    <a:pt x="2048" y="5561"/>
                    <a:pt x="2048" y="5513"/>
                    <a:pt x="2262" y="5216"/>
                  </a:cubicBezTo>
                  <a:cubicBezTo>
                    <a:pt x="2465" y="4906"/>
                    <a:pt x="2477" y="4799"/>
                    <a:pt x="2441" y="4418"/>
                  </a:cubicBezTo>
                  <a:cubicBezTo>
                    <a:pt x="2393" y="4061"/>
                    <a:pt x="2405" y="4025"/>
                    <a:pt x="2727" y="3835"/>
                  </a:cubicBezTo>
                  <a:cubicBezTo>
                    <a:pt x="2846" y="3763"/>
                    <a:pt x="2965" y="3680"/>
                    <a:pt x="3048" y="3585"/>
                  </a:cubicBezTo>
                  <a:cubicBezTo>
                    <a:pt x="3144" y="3477"/>
                    <a:pt x="3179" y="3323"/>
                    <a:pt x="3227" y="3192"/>
                  </a:cubicBezTo>
                  <a:cubicBezTo>
                    <a:pt x="3275" y="3061"/>
                    <a:pt x="3322" y="2942"/>
                    <a:pt x="3394" y="2882"/>
                  </a:cubicBezTo>
                  <a:cubicBezTo>
                    <a:pt x="3465" y="2823"/>
                    <a:pt x="3596" y="2799"/>
                    <a:pt x="3739" y="2787"/>
                  </a:cubicBezTo>
                  <a:cubicBezTo>
                    <a:pt x="4120" y="2763"/>
                    <a:pt x="4215" y="2703"/>
                    <a:pt x="4477" y="2430"/>
                  </a:cubicBezTo>
                  <a:cubicBezTo>
                    <a:pt x="4626" y="2273"/>
                    <a:pt x="4699" y="2210"/>
                    <a:pt x="4807" y="2210"/>
                  </a:cubicBezTo>
                  <a:cubicBezTo>
                    <a:pt x="4880" y="2210"/>
                    <a:pt x="4969" y="2239"/>
                    <a:pt x="5108" y="2287"/>
                  </a:cubicBezTo>
                  <a:cubicBezTo>
                    <a:pt x="5287" y="2352"/>
                    <a:pt x="5406" y="2385"/>
                    <a:pt x="5525" y="2385"/>
                  </a:cubicBezTo>
                  <a:cubicBezTo>
                    <a:pt x="5644" y="2385"/>
                    <a:pt x="5763" y="2352"/>
                    <a:pt x="5942" y="2287"/>
                  </a:cubicBezTo>
                  <a:cubicBezTo>
                    <a:pt x="6081" y="2233"/>
                    <a:pt x="6168" y="2206"/>
                    <a:pt x="6236" y="2206"/>
                  </a:cubicBezTo>
                  <a:cubicBezTo>
                    <a:pt x="6366" y="2206"/>
                    <a:pt x="6425" y="2306"/>
                    <a:pt x="6644" y="2525"/>
                  </a:cubicBezTo>
                  <a:cubicBezTo>
                    <a:pt x="6680" y="2555"/>
                    <a:pt x="6721" y="2570"/>
                    <a:pt x="6762" y="2570"/>
                  </a:cubicBezTo>
                  <a:cubicBezTo>
                    <a:pt x="6802" y="2570"/>
                    <a:pt x="6840" y="2555"/>
                    <a:pt x="6870" y="2525"/>
                  </a:cubicBezTo>
                  <a:cubicBezTo>
                    <a:pt x="6930" y="2465"/>
                    <a:pt x="6930" y="2358"/>
                    <a:pt x="6870" y="2299"/>
                  </a:cubicBezTo>
                  <a:lnTo>
                    <a:pt x="6787" y="2203"/>
                  </a:lnTo>
                  <a:cubicBezTo>
                    <a:pt x="6569" y="1978"/>
                    <a:pt x="6422" y="1886"/>
                    <a:pt x="6241" y="1886"/>
                  </a:cubicBezTo>
                  <a:cubicBezTo>
                    <a:pt x="6125" y="1886"/>
                    <a:pt x="5994" y="1924"/>
                    <a:pt x="5822" y="1989"/>
                  </a:cubicBezTo>
                  <a:cubicBezTo>
                    <a:pt x="5775" y="2001"/>
                    <a:pt x="5715" y="2013"/>
                    <a:pt x="5668" y="2025"/>
                  </a:cubicBezTo>
                  <a:lnTo>
                    <a:pt x="5668" y="1132"/>
                  </a:lnTo>
                  <a:cubicBezTo>
                    <a:pt x="5906" y="1060"/>
                    <a:pt x="6084" y="858"/>
                    <a:pt x="6084" y="584"/>
                  </a:cubicBezTo>
                  <a:cubicBezTo>
                    <a:pt x="6084" y="263"/>
                    <a:pt x="5822" y="1"/>
                    <a:pt x="5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9806;p69">
              <a:extLst>
                <a:ext uri="{FF2B5EF4-FFF2-40B4-BE49-F238E27FC236}">
                  <a16:creationId xmlns:a16="http://schemas.microsoft.com/office/drawing/2014/main" id="{F38CC6A1-DD63-41C5-B4FD-E674456A8EAD}"/>
                </a:ext>
              </a:extLst>
            </p:cNvPr>
            <p:cNvSpPr/>
            <p:nvPr/>
          </p:nvSpPr>
          <p:spPr>
            <a:xfrm>
              <a:off x="6938984" y="3622042"/>
              <a:ext cx="53899" cy="51605"/>
            </a:xfrm>
            <a:custGeom>
              <a:avLst/>
              <a:gdLst/>
              <a:ahLst/>
              <a:cxnLst/>
              <a:rect l="l" t="t" r="r" b="b"/>
              <a:pathLst>
                <a:path w="1692" h="1620" extrusionOk="0">
                  <a:moveTo>
                    <a:pt x="919" y="548"/>
                  </a:moveTo>
                  <a:cubicBezTo>
                    <a:pt x="1015" y="548"/>
                    <a:pt x="1114" y="587"/>
                    <a:pt x="1191" y="665"/>
                  </a:cubicBezTo>
                  <a:cubicBezTo>
                    <a:pt x="1334" y="796"/>
                    <a:pt x="1334" y="1046"/>
                    <a:pt x="1191" y="1200"/>
                  </a:cubicBezTo>
                  <a:cubicBezTo>
                    <a:pt x="1114" y="1272"/>
                    <a:pt x="1015" y="1307"/>
                    <a:pt x="919" y="1307"/>
                  </a:cubicBezTo>
                  <a:cubicBezTo>
                    <a:pt x="822" y="1307"/>
                    <a:pt x="727" y="1272"/>
                    <a:pt x="655" y="1200"/>
                  </a:cubicBezTo>
                  <a:cubicBezTo>
                    <a:pt x="500" y="1046"/>
                    <a:pt x="500" y="807"/>
                    <a:pt x="655" y="665"/>
                  </a:cubicBezTo>
                  <a:cubicBezTo>
                    <a:pt x="727" y="587"/>
                    <a:pt x="822" y="548"/>
                    <a:pt x="919" y="548"/>
                  </a:cubicBezTo>
                  <a:close/>
                  <a:moveTo>
                    <a:pt x="167" y="1"/>
                  </a:moveTo>
                  <a:cubicBezTo>
                    <a:pt x="128" y="1"/>
                    <a:pt x="90" y="16"/>
                    <a:pt x="60" y="45"/>
                  </a:cubicBezTo>
                  <a:cubicBezTo>
                    <a:pt x="0" y="105"/>
                    <a:pt x="0" y="212"/>
                    <a:pt x="60" y="272"/>
                  </a:cubicBezTo>
                  <a:lnTo>
                    <a:pt x="334" y="557"/>
                  </a:lnTo>
                  <a:cubicBezTo>
                    <a:pt x="179" y="819"/>
                    <a:pt x="191" y="1177"/>
                    <a:pt x="429" y="1415"/>
                  </a:cubicBezTo>
                  <a:cubicBezTo>
                    <a:pt x="560" y="1552"/>
                    <a:pt x="739" y="1620"/>
                    <a:pt x="920" y="1620"/>
                  </a:cubicBezTo>
                  <a:cubicBezTo>
                    <a:pt x="1102" y="1620"/>
                    <a:pt x="1286" y="1552"/>
                    <a:pt x="1429" y="1415"/>
                  </a:cubicBezTo>
                  <a:cubicBezTo>
                    <a:pt x="1691" y="1153"/>
                    <a:pt x="1691" y="700"/>
                    <a:pt x="1429" y="415"/>
                  </a:cubicBezTo>
                  <a:cubicBezTo>
                    <a:pt x="1294" y="286"/>
                    <a:pt x="1120" y="223"/>
                    <a:pt x="945" y="223"/>
                  </a:cubicBezTo>
                  <a:cubicBezTo>
                    <a:pt x="812" y="223"/>
                    <a:pt x="678" y="259"/>
                    <a:pt x="560" y="331"/>
                  </a:cubicBezTo>
                  <a:lnTo>
                    <a:pt x="274" y="45"/>
                  </a:lnTo>
                  <a:cubicBezTo>
                    <a:pt x="244" y="16"/>
                    <a:pt x="206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9" name="Google Shape;9801;p69">
            <a:extLst>
              <a:ext uri="{FF2B5EF4-FFF2-40B4-BE49-F238E27FC236}">
                <a16:creationId xmlns:a16="http://schemas.microsoft.com/office/drawing/2014/main" id="{4275CE1E-B324-4A01-867D-B770602EAF6B}"/>
              </a:ext>
            </a:extLst>
          </p:cNvPr>
          <p:cNvGrpSpPr>
            <a:grpSpLocks noChangeAspect="1"/>
          </p:cNvGrpSpPr>
          <p:nvPr/>
        </p:nvGrpSpPr>
        <p:grpSpPr>
          <a:xfrm>
            <a:off x="8562108" y="3853295"/>
            <a:ext cx="332511" cy="326685"/>
            <a:chOff x="6664394" y="3346974"/>
            <a:chExt cx="353113" cy="351998"/>
          </a:xfrm>
          <a:solidFill>
            <a:schemeClr val="accent1">
              <a:lumMod val="75000"/>
              <a:alpha val="15000"/>
            </a:schemeClr>
          </a:solidFill>
        </p:grpSpPr>
        <p:sp>
          <p:nvSpPr>
            <p:cNvPr id="1610" name="Google Shape;9802;p69">
              <a:extLst>
                <a:ext uri="{FF2B5EF4-FFF2-40B4-BE49-F238E27FC236}">
                  <a16:creationId xmlns:a16="http://schemas.microsoft.com/office/drawing/2014/main" id="{98D75765-1A8B-42C4-A612-3012F4DE03C6}"/>
                </a:ext>
              </a:extLst>
            </p:cNvPr>
            <p:cNvSpPr/>
            <p:nvPr/>
          </p:nvSpPr>
          <p:spPr>
            <a:xfrm>
              <a:off x="6788023" y="3450917"/>
              <a:ext cx="37207" cy="37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2" y="333"/>
                  </a:moveTo>
                  <a:cubicBezTo>
                    <a:pt x="703" y="333"/>
                    <a:pt x="822" y="453"/>
                    <a:pt x="822" y="583"/>
                  </a:cubicBezTo>
                  <a:cubicBezTo>
                    <a:pt x="822" y="738"/>
                    <a:pt x="703" y="834"/>
                    <a:pt x="572" y="834"/>
                  </a:cubicBezTo>
                  <a:cubicBezTo>
                    <a:pt x="429" y="834"/>
                    <a:pt x="310" y="738"/>
                    <a:pt x="310" y="583"/>
                  </a:cubicBezTo>
                  <a:cubicBezTo>
                    <a:pt x="310" y="441"/>
                    <a:pt x="429" y="333"/>
                    <a:pt x="572" y="333"/>
                  </a:cubicBezTo>
                  <a:close/>
                  <a:moveTo>
                    <a:pt x="584" y="0"/>
                  </a:moveTo>
                  <a:cubicBezTo>
                    <a:pt x="251" y="0"/>
                    <a:pt x="1" y="274"/>
                    <a:pt x="1" y="583"/>
                  </a:cubicBezTo>
                  <a:cubicBezTo>
                    <a:pt x="1" y="917"/>
                    <a:pt x="275" y="1167"/>
                    <a:pt x="584" y="1167"/>
                  </a:cubicBezTo>
                  <a:cubicBezTo>
                    <a:pt x="894" y="1167"/>
                    <a:pt x="1168" y="917"/>
                    <a:pt x="1168" y="583"/>
                  </a:cubicBezTo>
                  <a:cubicBezTo>
                    <a:pt x="1168" y="262"/>
                    <a:pt x="894" y="0"/>
                    <a:pt x="5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9803;p69">
              <a:extLst>
                <a:ext uri="{FF2B5EF4-FFF2-40B4-BE49-F238E27FC236}">
                  <a16:creationId xmlns:a16="http://schemas.microsoft.com/office/drawing/2014/main" id="{72FB2344-A673-41C6-BA14-7F40BC03FC70}"/>
                </a:ext>
              </a:extLst>
            </p:cNvPr>
            <p:cNvSpPr/>
            <p:nvPr/>
          </p:nvSpPr>
          <p:spPr>
            <a:xfrm>
              <a:off x="6874892" y="3495641"/>
              <a:ext cx="36824" cy="36824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84" y="311"/>
                  </a:moveTo>
                  <a:cubicBezTo>
                    <a:pt x="727" y="311"/>
                    <a:pt x="834" y="430"/>
                    <a:pt x="834" y="561"/>
                  </a:cubicBezTo>
                  <a:cubicBezTo>
                    <a:pt x="834" y="715"/>
                    <a:pt x="715" y="823"/>
                    <a:pt x="584" y="823"/>
                  </a:cubicBezTo>
                  <a:cubicBezTo>
                    <a:pt x="441" y="823"/>
                    <a:pt x="322" y="703"/>
                    <a:pt x="322" y="561"/>
                  </a:cubicBezTo>
                  <a:cubicBezTo>
                    <a:pt x="322" y="430"/>
                    <a:pt x="441" y="311"/>
                    <a:pt x="584" y="311"/>
                  </a:cubicBezTo>
                  <a:close/>
                  <a:moveTo>
                    <a:pt x="563" y="1"/>
                  </a:moveTo>
                  <a:cubicBezTo>
                    <a:pt x="251" y="1"/>
                    <a:pt x="0" y="258"/>
                    <a:pt x="0" y="584"/>
                  </a:cubicBezTo>
                  <a:cubicBezTo>
                    <a:pt x="0" y="906"/>
                    <a:pt x="262" y="1156"/>
                    <a:pt x="584" y="1156"/>
                  </a:cubicBezTo>
                  <a:cubicBezTo>
                    <a:pt x="905" y="1156"/>
                    <a:pt x="1155" y="894"/>
                    <a:pt x="1155" y="584"/>
                  </a:cubicBezTo>
                  <a:cubicBezTo>
                    <a:pt x="1155" y="251"/>
                    <a:pt x="893" y="1"/>
                    <a:pt x="584" y="1"/>
                  </a:cubicBezTo>
                  <a:cubicBezTo>
                    <a:pt x="577" y="1"/>
                    <a:pt x="570" y="1"/>
                    <a:pt x="5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9804;p69">
              <a:extLst>
                <a:ext uri="{FF2B5EF4-FFF2-40B4-BE49-F238E27FC236}">
                  <a16:creationId xmlns:a16="http://schemas.microsoft.com/office/drawing/2014/main" id="{084A79FE-CD79-4C9B-919D-A80704B701E8}"/>
                </a:ext>
              </a:extLst>
            </p:cNvPr>
            <p:cNvSpPr/>
            <p:nvPr/>
          </p:nvSpPr>
          <p:spPr>
            <a:xfrm>
              <a:off x="6780059" y="3538136"/>
              <a:ext cx="53134" cy="53134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20" y="334"/>
                    <a:pt x="1334" y="560"/>
                    <a:pt x="1334" y="834"/>
                  </a:cubicBezTo>
                  <a:cubicBezTo>
                    <a:pt x="1334" y="1120"/>
                    <a:pt x="1120" y="1346"/>
                    <a:pt x="834" y="1346"/>
                  </a:cubicBezTo>
                  <a:cubicBezTo>
                    <a:pt x="548" y="1346"/>
                    <a:pt x="322" y="1120"/>
                    <a:pt x="322" y="834"/>
                  </a:cubicBezTo>
                  <a:cubicBezTo>
                    <a:pt x="322" y="572"/>
                    <a:pt x="548" y="334"/>
                    <a:pt x="834" y="334"/>
                  </a:cubicBezTo>
                  <a:close/>
                  <a:moveTo>
                    <a:pt x="834" y="1"/>
                  </a:moveTo>
                  <a:cubicBezTo>
                    <a:pt x="370" y="24"/>
                    <a:pt x="1" y="393"/>
                    <a:pt x="1" y="834"/>
                  </a:cubicBezTo>
                  <a:cubicBezTo>
                    <a:pt x="1" y="1298"/>
                    <a:pt x="370" y="1667"/>
                    <a:pt x="834" y="1667"/>
                  </a:cubicBezTo>
                  <a:cubicBezTo>
                    <a:pt x="1298" y="1667"/>
                    <a:pt x="1668" y="1298"/>
                    <a:pt x="1668" y="834"/>
                  </a:cubicBezTo>
                  <a:cubicBezTo>
                    <a:pt x="1668" y="382"/>
                    <a:pt x="1298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9805;p69">
              <a:extLst>
                <a:ext uri="{FF2B5EF4-FFF2-40B4-BE49-F238E27FC236}">
                  <a16:creationId xmlns:a16="http://schemas.microsoft.com/office/drawing/2014/main" id="{BE1FFB3D-560F-4CEC-8F2F-21F81FB2B222}"/>
                </a:ext>
              </a:extLst>
            </p:cNvPr>
            <p:cNvSpPr/>
            <p:nvPr/>
          </p:nvSpPr>
          <p:spPr>
            <a:xfrm>
              <a:off x="6664394" y="3346974"/>
              <a:ext cx="353113" cy="351998"/>
            </a:xfrm>
            <a:custGeom>
              <a:avLst/>
              <a:gdLst/>
              <a:ahLst/>
              <a:cxnLst/>
              <a:rect l="l" t="t" r="r" b="b"/>
              <a:pathLst>
                <a:path w="11085" h="11050" extrusionOk="0">
                  <a:moveTo>
                    <a:pt x="5549" y="358"/>
                  </a:moveTo>
                  <a:cubicBezTo>
                    <a:pt x="5680" y="358"/>
                    <a:pt x="5799" y="477"/>
                    <a:pt x="5799" y="620"/>
                  </a:cubicBezTo>
                  <a:cubicBezTo>
                    <a:pt x="5799" y="763"/>
                    <a:pt x="5680" y="870"/>
                    <a:pt x="5549" y="870"/>
                  </a:cubicBezTo>
                  <a:cubicBezTo>
                    <a:pt x="5418" y="870"/>
                    <a:pt x="5299" y="763"/>
                    <a:pt x="5299" y="620"/>
                  </a:cubicBezTo>
                  <a:cubicBezTo>
                    <a:pt x="5299" y="465"/>
                    <a:pt x="5418" y="358"/>
                    <a:pt x="5549" y="358"/>
                  </a:cubicBezTo>
                  <a:close/>
                  <a:moveTo>
                    <a:pt x="9752" y="1001"/>
                  </a:moveTo>
                  <a:cubicBezTo>
                    <a:pt x="10061" y="1001"/>
                    <a:pt x="10228" y="1394"/>
                    <a:pt x="10002" y="1620"/>
                  </a:cubicBezTo>
                  <a:cubicBezTo>
                    <a:pt x="9936" y="1686"/>
                    <a:pt x="9844" y="1718"/>
                    <a:pt x="9750" y="1718"/>
                  </a:cubicBezTo>
                  <a:cubicBezTo>
                    <a:pt x="9656" y="1718"/>
                    <a:pt x="9561" y="1686"/>
                    <a:pt x="9490" y="1620"/>
                  </a:cubicBezTo>
                  <a:cubicBezTo>
                    <a:pt x="9275" y="1394"/>
                    <a:pt x="9430" y="1001"/>
                    <a:pt x="9752" y="1001"/>
                  </a:cubicBezTo>
                  <a:close/>
                  <a:moveTo>
                    <a:pt x="1554" y="1203"/>
                  </a:moveTo>
                  <a:cubicBezTo>
                    <a:pt x="1655" y="1203"/>
                    <a:pt x="1756" y="1239"/>
                    <a:pt x="1834" y="1310"/>
                  </a:cubicBezTo>
                  <a:cubicBezTo>
                    <a:pt x="1977" y="1465"/>
                    <a:pt x="1977" y="1715"/>
                    <a:pt x="1834" y="1870"/>
                  </a:cubicBezTo>
                  <a:cubicBezTo>
                    <a:pt x="1756" y="1941"/>
                    <a:pt x="1658" y="1977"/>
                    <a:pt x="1559" y="1977"/>
                  </a:cubicBezTo>
                  <a:cubicBezTo>
                    <a:pt x="1459" y="1977"/>
                    <a:pt x="1358" y="1941"/>
                    <a:pt x="1274" y="1870"/>
                  </a:cubicBezTo>
                  <a:cubicBezTo>
                    <a:pt x="1131" y="1715"/>
                    <a:pt x="1131" y="1465"/>
                    <a:pt x="1274" y="1310"/>
                  </a:cubicBezTo>
                  <a:cubicBezTo>
                    <a:pt x="1352" y="1239"/>
                    <a:pt x="1453" y="1203"/>
                    <a:pt x="1554" y="1203"/>
                  </a:cubicBezTo>
                  <a:close/>
                  <a:moveTo>
                    <a:pt x="596" y="5323"/>
                  </a:moveTo>
                  <a:cubicBezTo>
                    <a:pt x="727" y="5323"/>
                    <a:pt x="846" y="5442"/>
                    <a:pt x="846" y="5573"/>
                  </a:cubicBezTo>
                  <a:cubicBezTo>
                    <a:pt x="858" y="5704"/>
                    <a:pt x="738" y="5823"/>
                    <a:pt x="596" y="5823"/>
                  </a:cubicBezTo>
                  <a:cubicBezTo>
                    <a:pt x="441" y="5823"/>
                    <a:pt x="346" y="5704"/>
                    <a:pt x="346" y="5573"/>
                  </a:cubicBezTo>
                  <a:cubicBezTo>
                    <a:pt x="346" y="5430"/>
                    <a:pt x="465" y="5323"/>
                    <a:pt x="596" y="5323"/>
                  </a:cubicBezTo>
                  <a:close/>
                  <a:moveTo>
                    <a:pt x="10502" y="5323"/>
                  </a:moveTo>
                  <a:cubicBezTo>
                    <a:pt x="10656" y="5323"/>
                    <a:pt x="10764" y="5442"/>
                    <a:pt x="10764" y="5573"/>
                  </a:cubicBezTo>
                  <a:cubicBezTo>
                    <a:pt x="10764" y="5704"/>
                    <a:pt x="10644" y="5823"/>
                    <a:pt x="10502" y="5823"/>
                  </a:cubicBezTo>
                  <a:cubicBezTo>
                    <a:pt x="10359" y="5823"/>
                    <a:pt x="10252" y="5704"/>
                    <a:pt x="10252" y="5573"/>
                  </a:cubicBezTo>
                  <a:cubicBezTo>
                    <a:pt x="10252" y="5430"/>
                    <a:pt x="10371" y="5323"/>
                    <a:pt x="10502" y="5323"/>
                  </a:cubicBezTo>
                  <a:close/>
                  <a:moveTo>
                    <a:pt x="2036" y="8799"/>
                  </a:moveTo>
                  <a:cubicBezTo>
                    <a:pt x="2274" y="8823"/>
                    <a:pt x="2393" y="9085"/>
                    <a:pt x="2227" y="9252"/>
                  </a:cubicBezTo>
                  <a:cubicBezTo>
                    <a:pt x="2179" y="9305"/>
                    <a:pt x="2114" y="9332"/>
                    <a:pt x="2047" y="9332"/>
                  </a:cubicBezTo>
                  <a:cubicBezTo>
                    <a:pt x="1980" y="9332"/>
                    <a:pt x="1911" y="9305"/>
                    <a:pt x="1858" y="9252"/>
                  </a:cubicBezTo>
                  <a:cubicBezTo>
                    <a:pt x="1691" y="9085"/>
                    <a:pt x="1810" y="8799"/>
                    <a:pt x="2036" y="8799"/>
                  </a:cubicBezTo>
                  <a:close/>
                  <a:moveTo>
                    <a:pt x="5549" y="10264"/>
                  </a:moveTo>
                  <a:cubicBezTo>
                    <a:pt x="5680" y="10264"/>
                    <a:pt x="5799" y="10383"/>
                    <a:pt x="5799" y="10514"/>
                  </a:cubicBezTo>
                  <a:cubicBezTo>
                    <a:pt x="5799" y="10669"/>
                    <a:pt x="5680" y="10764"/>
                    <a:pt x="5549" y="10764"/>
                  </a:cubicBezTo>
                  <a:cubicBezTo>
                    <a:pt x="5418" y="10764"/>
                    <a:pt x="5299" y="10645"/>
                    <a:pt x="5299" y="10514"/>
                  </a:cubicBezTo>
                  <a:cubicBezTo>
                    <a:pt x="5299" y="10371"/>
                    <a:pt x="5418" y="10264"/>
                    <a:pt x="5549" y="10264"/>
                  </a:cubicBezTo>
                  <a:close/>
                  <a:moveTo>
                    <a:pt x="5501" y="1"/>
                  </a:moveTo>
                  <a:cubicBezTo>
                    <a:pt x="5180" y="1"/>
                    <a:pt x="4918" y="275"/>
                    <a:pt x="4918" y="584"/>
                  </a:cubicBezTo>
                  <a:cubicBezTo>
                    <a:pt x="4918" y="858"/>
                    <a:pt x="5096" y="1060"/>
                    <a:pt x="5334" y="1132"/>
                  </a:cubicBezTo>
                  <a:lnTo>
                    <a:pt x="5334" y="2025"/>
                  </a:lnTo>
                  <a:cubicBezTo>
                    <a:pt x="5299" y="2013"/>
                    <a:pt x="5251" y="2001"/>
                    <a:pt x="5191" y="1989"/>
                  </a:cubicBezTo>
                  <a:cubicBezTo>
                    <a:pt x="5015" y="1924"/>
                    <a:pt x="4880" y="1886"/>
                    <a:pt x="4761" y="1886"/>
                  </a:cubicBezTo>
                  <a:cubicBezTo>
                    <a:pt x="4576" y="1886"/>
                    <a:pt x="4430" y="1978"/>
                    <a:pt x="4227" y="2203"/>
                  </a:cubicBezTo>
                  <a:cubicBezTo>
                    <a:pt x="4144" y="2299"/>
                    <a:pt x="4072" y="2370"/>
                    <a:pt x="4001" y="2406"/>
                  </a:cubicBezTo>
                  <a:cubicBezTo>
                    <a:pt x="3929" y="2442"/>
                    <a:pt x="3810" y="2442"/>
                    <a:pt x="3703" y="2465"/>
                  </a:cubicBezTo>
                  <a:cubicBezTo>
                    <a:pt x="3370" y="2489"/>
                    <a:pt x="3179" y="2537"/>
                    <a:pt x="3036" y="2823"/>
                  </a:cubicBezTo>
                  <a:lnTo>
                    <a:pt x="2120" y="1906"/>
                  </a:lnTo>
                  <a:cubicBezTo>
                    <a:pt x="2286" y="1632"/>
                    <a:pt x="2274" y="1275"/>
                    <a:pt x="2036" y="1037"/>
                  </a:cubicBezTo>
                  <a:cubicBezTo>
                    <a:pt x="1893" y="894"/>
                    <a:pt x="1712" y="822"/>
                    <a:pt x="1530" y="822"/>
                  </a:cubicBezTo>
                  <a:cubicBezTo>
                    <a:pt x="1349" y="822"/>
                    <a:pt x="1167" y="894"/>
                    <a:pt x="1024" y="1037"/>
                  </a:cubicBezTo>
                  <a:cubicBezTo>
                    <a:pt x="546" y="1505"/>
                    <a:pt x="939" y="2252"/>
                    <a:pt x="1509" y="2252"/>
                  </a:cubicBezTo>
                  <a:cubicBezTo>
                    <a:pt x="1635" y="2252"/>
                    <a:pt x="1770" y="2216"/>
                    <a:pt x="1905" y="2132"/>
                  </a:cubicBezTo>
                  <a:lnTo>
                    <a:pt x="2917" y="3144"/>
                  </a:lnTo>
                  <a:cubicBezTo>
                    <a:pt x="2846" y="3370"/>
                    <a:pt x="2810" y="3394"/>
                    <a:pt x="2572" y="3549"/>
                  </a:cubicBezTo>
                  <a:cubicBezTo>
                    <a:pt x="2143" y="3799"/>
                    <a:pt x="2084" y="3966"/>
                    <a:pt x="2143" y="4442"/>
                  </a:cubicBezTo>
                  <a:cubicBezTo>
                    <a:pt x="2155" y="4561"/>
                    <a:pt x="2167" y="4668"/>
                    <a:pt x="2155" y="4751"/>
                  </a:cubicBezTo>
                  <a:cubicBezTo>
                    <a:pt x="2108" y="4918"/>
                    <a:pt x="1941" y="5061"/>
                    <a:pt x="1846" y="5359"/>
                  </a:cubicBezTo>
                  <a:lnTo>
                    <a:pt x="1131" y="5359"/>
                  </a:lnTo>
                  <a:cubicBezTo>
                    <a:pt x="1060" y="5120"/>
                    <a:pt x="846" y="4942"/>
                    <a:pt x="584" y="4942"/>
                  </a:cubicBezTo>
                  <a:cubicBezTo>
                    <a:pt x="250" y="4942"/>
                    <a:pt x="0" y="5216"/>
                    <a:pt x="0" y="5525"/>
                  </a:cubicBezTo>
                  <a:cubicBezTo>
                    <a:pt x="0" y="5859"/>
                    <a:pt x="262" y="6109"/>
                    <a:pt x="584" y="6109"/>
                  </a:cubicBezTo>
                  <a:cubicBezTo>
                    <a:pt x="846" y="6109"/>
                    <a:pt x="1060" y="5930"/>
                    <a:pt x="1131" y="5692"/>
                  </a:cubicBezTo>
                  <a:lnTo>
                    <a:pt x="1846" y="5692"/>
                  </a:lnTo>
                  <a:cubicBezTo>
                    <a:pt x="1929" y="5990"/>
                    <a:pt x="2108" y="6132"/>
                    <a:pt x="2155" y="6299"/>
                  </a:cubicBezTo>
                  <a:cubicBezTo>
                    <a:pt x="2203" y="6513"/>
                    <a:pt x="2036" y="6871"/>
                    <a:pt x="2179" y="7156"/>
                  </a:cubicBezTo>
                  <a:cubicBezTo>
                    <a:pt x="2322" y="7430"/>
                    <a:pt x="2703" y="7526"/>
                    <a:pt x="2822" y="7704"/>
                  </a:cubicBezTo>
                  <a:cubicBezTo>
                    <a:pt x="2870" y="7764"/>
                    <a:pt x="2894" y="7835"/>
                    <a:pt x="2929" y="7930"/>
                  </a:cubicBezTo>
                  <a:lnTo>
                    <a:pt x="2322" y="8538"/>
                  </a:lnTo>
                  <a:cubicBezTo>
                    <a:pt x="2229" y="8489"/>
                    <a:pt x="2127" y="8464"/>
                    <a:pt x="2025" y="8464"/>
                  </a:cubicBezTo>
                  <a:cubicBezTo>
                    <a:pt x="1880" y="8464"/>
                    <a:pt x="1737" y="8515"/>
                    <a:pt x="1631" y="8621"/>
                  </a:cubicBezTo>
                  <a:cubicBezTo>
                    <a:pt x="1262" y="9002"/>
                    <a:pt x="1536" y="9621"/>
                    <a:pt x="2048" y="9621"/>
                  </a:cubicBezTo>
                  <a:cubicBezTo>
                    <a:pt x="2489" y="9621"/>
                    <a:pt x="2786" y="9157"/>
                    <a:pt x="2560" y="8764"/>
                  </a:cubicBezTo>
                  <a:lnTo>
                    <a:pt x="3084" y="8240"/>
                  </a:lnTo>
                  <a:cubicBezTo>
                    <a:pt x="3322" y="8704"/>
                    <a:pt x="3810" y="8538"/>
                    <a:pt x="4060" y="8657"/>
                  </a:cubicBezTo>
                  <a:cubicBezTo>
                    <a:pt x="4251" y="8740"/>
                    <a:pt x="4418" y="9085"/>
                    <a:pt x="4727" y="9157"/>
                  </a:cubicBezTo>
                  <a:cubicBezTo>
                    <a:pt x="4769" y="9167"/>
                    <a:pt x="4811" y="9172"/>
                    <a:pt x="4853" y="9172"/>
                  </a:cubicBezTo>
                  <a:cubicBezTo>
                    <a:pt x="5045" y="9172"/>
                    <a:pt x="5230" y="9075"/>
                    <a:pt x="5406" y="9026"/>
                  </a:cubicBezTo>
                  <a:lnTo>
                    <a:pt x="5406" y="9919"/>
                  </a:lnTo>
                  <a:cubicBezTo>
                    <a:pt x="5168" y="9990"/>
                    <a:pt x="4989" y="10204"/>
                    <a:pt x="4989" y="10466"/>
                  </a:cubicBezTo>
                  <a:cubicBezTo>
                    <a:pt x="4989" y="10800"/>
                    <a:pt x="5251" y="11050"/>
                    <a:pt x="5561" y="11050"/>
                  </a:cubicBezTo>
                  <a:cubicBezTo>
                    <a:pt x="5894" y="11050"/>
                    <a:pt x="6144" y="10788"/>
                    <a:pt x="6144" y="10466"/>
                  </a:cubicBezTo>
                  <a:cubicBezTo>
                    <a:pt x="6144" y="10204"/>
                    <a:pt x="5965" y="9990"/>
                    <a:pt x="5727" y="9919"/>
                  </a:cubicBezTo>
                  <a:lnTo>
                    <a:pt x="5727" y="9026"/>
                  </a:lnTo>
                  <a:cubicBezTo>
                    <a:pt x="5903" y="9075"/>
                    <a:pt x="6080" y="9172"/>
                    <a:pt x="6269" y="9172"/>
                  </a:cubicBezTo>
                  <a:cubicBezTo>
                    <a:pt x="6310" y="9172"/>
                    <a:pt x="6352" y="9167"/>
                    <a:pt x="6394" y="9157"/>
                  </a:cubicBezTo>
                  <a:cubicBezTo>
                    <a:pt x="6715" y="9085"/>
                    <a:pt x="6894" y="8740"/>
                    <a:pt x="7073" y="8657"/>
                  </a:cubicBezTo>
                  <a:cubicBezTo>
                    <a:pt x="7323" y="8538"/>
                    <a:pt x="7799" y="8704"/>
                    <a:pt x="8049" y="8240"/>
                  </a:cubicBezTo>
                  <a:lnTo>
                    <a:pt x="8216" y="8407"/>
                  </a:lnTo>
                  <a:cubicBezTo>
                    <a:pt x="8245" y="8436"/>
                    <a:pt x="8287" y="8451"/>
                    <a:pt x="8329" y="8451"/>
                  </a:cubicBezTo>
                  <a:cubicBezTo>
                    <a:pt x="8370" y="8451"/>
                    <a:pt x="8412" y="8436"/>
                    <a:pt x="8442" y="8407"/>
                  </a:cubicBezTo>
                  <a:cubicBezTo>
                    <a:pt x="8501" y="8347"/>
                    <a:pt x="8501" y="8240"/>
                    <a:pt x="8442" y="8180"/>
                  </a:cubicBezTo>
                  <a:lnTo>
                    <a:pt x="8168" y="7907"/>
                  </a:lnTo>
                  <a:cubicBezTo>
                    <a:pt x="8239" y="7692"/>
                    <a:pt x="8275" y="7656"/>
                    <a:pt x="8513" y="7514"/>
                  </a:cubicBezTo>
                  <a:cubicBezTo>
                    <a:pt x="8942" y="7252"/>
                    <a:pt x="9013" y="7097"/>
                    <a:pt x="8942" y="6621"/>
                  </a:cubicBezTo>
                  <a:cubicBezTo>
                    <a:pt x="8894" y="6323"/>
                    <a:pt x="8918" y="6287"/>
                    <a:pt x="9073" y="6037"/>
                  </a:cubicBezTo>
                  <a:cubicBezTo>
                    <a:pt x="9156" y="5930"/>
                    <a:pt x="9216" y="5811"/>
                    <a:pt x="9240" y="5692"/>
                  </a:cubicBezTo>
                  <a:lnTo>
                    <a:pt x="9954" y="5692"/>
                  </a:lnTo>
                  <a:cubicBezTo>
                    <a:pt x="10025" y="5930"/>
                    <a:pt x="10240" y="6109"/>
                    <a:pt x="10502" y="6109"/>
                  </a:cubicBezTo>
                  <a:cubicBezTo>
                    <a:pt x="10835" y="6109"/>
                    <a:pt x="11085" y="5847"/>
                    <a:pt x="11085" y="5525"/>
                  </a:cubicBezTo>
                  <a:cubicBezTo>
                    <a:pt x="11085" y="5251"/>
                    <a:pt x="10823" y="4989"/>
                    <a:pt x="10502" y="4989"/>
                  </a:cubicBezTo>
                  <a:cubicBezTo>
                    <a:pt x="10240" y="4989"/>
                    <a:pt x="10025" y="5168"/>
                    <a:pt x="9954" y="5406"/>
                  </a:cubicBezTo>
                  <a:lnTo>
                    <a:pt x="9240" y="5406"/>
                  </a:lnTo>
                  <a:cubicBezTo>
                    <a:pt x="9156" y="5109"/>
                    <a:pt x="8978" y="4966"/>
                    <a:pt x="8930" y="4799"/>
                  </a:cubicBezTo>
                  <a:cubicBezTo>
                    <a:pt x="8882" y="4585"/>
                    <a:pt x="9049" y="4239"/>
                    <a:pt x="8894" y="3954"/>
                  </a:cubicBezTo>
                  <a:cubicBezTo>
                    <a:pt x="8763" y="3668"/>
                    <a:pt x="8382" y="3573"/>
                    <a:pt x="8263" y="3394"/>
                  </a:cubicBezTo>
                  <a:cubicBezTo>
                    <a:pt x="8216" y="3335"/>
                    <a:pt x="8180" y="3263"/>
                    <a:pt x="8156" y="3180"/>
                  </a:cubicBezTo>
                  <a:lnTo>
                    <a:pt x="9406" y="1930"/>
                  </a:lnTo>
                  <a:cubicBezTo>
                    <a:pt x="9513" y="1989"/>
                    <a:pt x="9632" y="2025"/>
                    <a:pt x="9752" y="2025"/>
                  </a:cubicBezTo>
                  <a:cubicBezTo>
                    <a:pt x="9930" y="2025"/>
                    <a:pt x="10109" y="1953"/>
                    <a:pt x="10228" y="1834"/>
                  </a:cubicBezTo>
                  <a:cubicBezTo>
                    <a:pt x="10490" y="1572"/>
                    <a:pt x="10490" y="1132"/>
                    <a:pt x="10228" y="870"/>
                  </a:cubicBezTo>
                  <a:cubicBezTo>
                    <a:pt x="10091" y="733"/>
                    <a:pt x="9915" y="665"/>
                    <a:pt x="9740" y="665"/>
                  </a:cubicBezTo>
                  <a:cubicBezTo>
                    <a:pt x="9564" y="665"/>
                    <a:pt x="9388" y="733"/>
                    <a:pt x="9251" y="870"/>
                  </a:cubicBezTo>
                  <a:cubicBezTo>
                    <a:pt x="9037" y="1096"/>
                    <a:pt x="9001" y="1430"/>
                    <a:pt x="9168" y="1691"/>
                  </a:cubicBezTo>
                  <a:lnTo>
                    <a:pt x="8025" y="2834"/>
                  </a:lnTo>
                  <a:cubicBezTo>
                    <a:pt x="7918" y="2644"/>
                    <a:pt x="7799" y="2537"/>
                    <a:pt x="7501" y="2489"/>
                  </a:cubicBezTo>
                  <a:cubicBezTo>
                    <a:pt x="7493" y="2488"/>
                    <a:pt x="7485" y="2488"/>
                    <a:pt x="7477" y="2488"/>
                  </a:cubicBezTo>
                  <a:cubicBezTo>
                    <a:pt x="7394" y="2488"/>
                    <a:pt x="7334" y="2545"/>
                    <a:pt x="7323" y="2632"/>
                  </a:cubicBezTo>
                  <a:cubicBezTo>
                    <a:pt x="7311" y="2715"/>
                    <a:pt x="7370" y="2787"/>
                    <a:pt x="7454" y="2811"/>
                  </a:cubicBezTo>
                  <a:cubicBezTo>
                    <a:pt x="7680" y="2834"/>
                    <a:pt x="7727" y="2906"/>
                    <a:pt x="7811" y="3192"/>
                  </a:cubicBezTo>
                  <a:cubicBezTo>
                    <a:pt x="7930" y="3549"/>
                    <a:pt x="7989" y="3644"/>
                    <a:pt x="8323" y="3835"/>
                  </a:cubicBezTo>
                  <a:cubicBezTo>
                    <a:pt x="8632" y="4025"/>
                    <a:pt x="8644" y="4061"/>
                    <a:pt x="8597" y="4418"/>
                  </a:cubicBezTo>
                  <a:cubicBezTo>
                    <a:pt x="8537" y="4799"/>
                    <a:pt x="8573" y="4906"/>
                    <a:pt x="8775" y="5216"/>
                  </a:cubicBezTo>
                  <a:cubicBezTo>
                    <a:pt x="8990" y="5525"/>
                    <a:pt x="8990" y="5573"/>
                    <a:pt x="8775" y="5871"/>
                  </a:cubicBezTo>
                  <a:cubicBezTo>
                    <a:pt x="8573" y="6180"/>
                    <a:pt x="8561" y="6287"/>
                    <a:pt x="8597" y="6668"/>
                  </a:cubicBezTo>
                  <a:cubicBezTo>
                    <a:pt x="8644" y="7025"/>
                    <a:pt x="8632" y="7061"/>
                    <a:pt x="8323" y="7252"/>
                  </a:cubicBezTo>
                  <a:cubicBezTo>
                    <a:pt x="7989" y="7442"/>
                    <a:pt x="7930" y="7537"/>
                    <a:pt x="7811" y="7895"/>
                  </a:cubicBezTo>
                  <a:cubicBezTo>
                    <a:pt x="7692" y="8240"/>
                    <a:pt x="7668" y="8264"/>
                    <a:pt x="7311" y="8299"/>
                  </a:cubicBezTo>
                  <a:cubicBezTo>
                    <a:pt x="6918" y="8323"/>
                    <a:pt x="6834" y="8383"/>
                    <a:pt x="6561" y="8657"/>
                  </a:cubicBezTo>
                  <a:cubicBezTo>
                    <a:pt x="6411" y="8813"/>
                    <a:pt x="6334" y="8876"/>
                    <a:pt x="6228" y="8876"/>
                  </a:cubicBezTo>
                  <a:cubicBezTo>
                    <a:pt x="6156" y="8876"/>
                    <a:pt x="6071" y="8847"/>
                    <a:pt x="5942" y="8799"/>
                  </a:cubicBezTo>
                  <a:cubicBezTo>
                    <a:pt x="5799" y="8752"/>
                    <a:pt x="5668" y="8692"/>
                    <a:pt x="5525" y="8692"/>
                  </a:cubicBezTo>
                  <a:cubicBezTo>
                    <a:pt x="5261" y="8692"/>
                    <a:pt x="4987" y="8875"/>
                    <a:pt x="4806" y="8875"/>
                  </a:cubicBezTo>
                  <a:cubicBezTo>
                    <a:pt x="4791" y="8875"/>
                    <a:pt x="4777" y="8874"/>
                    <a:pt x="4763" y="8871"/>
                  </a:cubicBezTo>
                  <a:cubicBezTo>
                    <a:pt x="4668" y="8859"/>
                    <a:pt x="4572" y="8752"/>
                    <a:pt x="4477" y="8657"/>
                  </a:cubicBezTo>
                  <a:cubicBezTo>
                    <a:pt x="4227" y="8383"/>
                    <a:pt x="4120" y="8323"/>
                    <a:pt x="3739" y="8299"/>
                  </a:cubicBezTo>
                  <a:cubicBezTo>
                    <a:pt x="3382" y="8264"/>
                    <a:pt x="3346" y="8240"/>
                    <a:pt x="3227" y="7895"/>
                  </a:cubicBezTo>
                  <a:cubicBezTo>
                    <a:pt x="3108" y="7537"/>
                    <a:pt x="3048" y="7442"/>
                    <a:pt x="2727" y="7252"/>
                  </a:cubicBezTo>
                  <a:cubicBezTo>
                    <a:pt x="2405" y="7061"/>
                    <a:pt x="2393" y="7025"/>
                    <a:pt x="2441" y="6668"/>
                  </a:cubicBezTo>
                  <a:cubicBezTo>
                    <a:pt x="2501" y="6287"/>
                    <a:pt x="2465" y="6180"/>
                    <a:pt x="2262" y="5871"/>
                  </a:cubicBezTo>
                  <a:cubicBezTo>
                    <a:pt x="2048" y="5561"/>
                    <a:pt x="2048" y="5513"/>
                    <a:pt x="2262" y="5216"/>
                  </a:cubicBezTo>
                  <a:cubicBezTo>
                    <a:pt x="2465" y="4906"/>
                    <a:pt x="2477" y="4799"/>
                    <a:pt x="2441" y="4418"/>
                  </a:cubicBezTo>
                  <a:cubicBezTo>
                    <a:pt x="2393" y="4061"/>
                    <a:pt x="2405" y="4025"/>
                    <a:pt x="2727" y="3835"/>
                  </a:cubicBezTo>
                  <a:cubicBezTo>
                    <a:pt x="2846" y="3763"/>
                    <a:pt x="2965" y="3680"/>
                    <a:pt x="3048" y="3585"/>
                  </a:cubicBezTo>
                  <a:cubicBezTo>
                    <a:pt x="3144" y="3477"/>
                    <a:pt x="3179" y="3323"/>
                    <a:pt x="3227" y="3192"/>
                  </a:cubicBezTo>
                  <a:cubicBezTo>
                    <a:pt x="3275" y="3061"/>
                    <a:pt x="3322" y="2942"/>
                    <a:pt x="3394" y="2882"/>
                  </a:cubicBezTo>
                  <a:cubicBezTo>
                    <a:pt x="3465" y="2823"/>
                    <a:pt x="3596" y="2799"/>
                    <a:pt x="3739" y="2787"/>
                  </a:cubicBezTo>
                  <a:cubicBezTo>
                    <a:pt x="4120" y="2763"/>
                    <a:pt x="4215" y="2703"/>
                    <a:pt x="4477" y="2430"/>
                  </a:cubicBezTo>
                  <a:cubicBezTo>
                    <a:pt x="4626" y="2273"/>
                    <a:pt x="4699" y="2210"/>
                    <a:pt x="4807" y="2210"/>
                  </a:cubicBezTo>
                  <a:cubicBezTo>
                    <a:pt x="4880" y="2210"/>
                    <a:pt x="4969" y="2239"/>
                    <a:pt x="5108" y="2287"/>
                  </a:cubicBezTo>
                  <a:cubicBezTo>
                    <a:pt x="5287" y="2352"/>
                    <a:pt x="5406" y="2385"/>
                    <a:pt x="5525" y="2385"/>
                  </a:cubicBezTo>
                  <a:cubicBezTo>
                    <a:pt x="5644" y="2385"/>
                    <a:pt x="5763" y="2352"/>
                    <a:pt x="5942" y="2287"/>
                  </a:cubicBezTo>
                  <a:cubicBezTo>
                    <a:pt x="6081" y="2233"/>
                    <a:pt x="6168" y="2206"/>
                    <a:pt x="6236" y="2206"/>
                  </a:cubicBezTo>
                  <a:cubicBezTo>
                    <a:pt x="6366" y="2206"/>
                    <a:pt x="6425" y="2306"/>
                    <a:pt x="6644" y="2525"/>
                  </a:cubicBezTo>
                  <a:cubicBezTo>
                    <a:pt x="6680" y="2555"/>
                    <a:pt x="6721" y="2570"/>
                    <a:pt x="6762" y="2570"/>
                  </a:cubicBezTo>
                  <a:cubicBezTo>
                    <a:pt x="6802" y="2570"/>
                    <a:pt x="6840" y="2555"/>
                    <a:pt x="6870" y="2525"/>
                  </a:cubicBezTo>
                  <a:cubicBezTo>
                    <a:pt x="6930" y="2465"/>
                    <a:pt x="6930" y="2358"/>
                    <a:pt x="6870" y="2299"/>
                  </a:cubicBezTo>
                  <a:lnTo>
                    <a:pt x="6787" y="2203"/>
                  </a:lnTo>
                  <a:cubicBezTo>
                    <a:pt x="6569" y="1978"/>
                    <a:pt x="6422" y="1886"/>
                    <a:pt x="6241" y="1886"/>
                  </a:cubicBezTo>
                  <a:cubicBezTo>
                    <a:pt x="6125" y="1886"/>
                    <a:pt x="5994" y="1924"/>
                    <a:pt x="5822" y="1989"/>
                  </a:cubicBezTo>
                  <a:cubicBezTo>
                    <a:pt x="5775" y="2001"/>
                    <a:pt x="5715" y="2013"/>
                    <a:pt x="5668" y="2025"/>
                  </a:cubicBezTo>
                  <a:lnTo>
                    <a:pt x="5668" y="1132"/>
                  </a:lnTo>
                  <a:cubicBezTo>
                    <a:pt x="5906" y="1060"/>
                    <a:pt x="6084" y="858"/>
                    <a:pt x="6084" y="584"/>
                  </a:cubicBezTo>
                  <a:cubicBezTo>
                    <a:pt x="6084" y="263"/>
                    <a:pt x="5822" y="1"/>
                    <a:pt x="5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9806;p69">
              <a:extLst>
                <a:ext uri="{FF2B5EF4-FFF2-40B4-BE49-F238E27FC236}">
                  <a16:creationId xmlns:a16="http://schemas.microsoft.com/office/drawing/2014/main" id="{5A55ED8D-DFCD-4662-A0C5-58AF3A18AF33}"/>
                </a:ext>
              </a:extLst>
            </p:cNvPr>
            <p:cNvSpPr/>
            <p:nvPr/>
          </p:nvSpPr>
          <p:spPr>
            <a:xfrm>
              <a:off x="6938984" y="3622042"/>
              <a:ext cx="53899" cy="51605"/>
            </a:xfrm>
            <a:custGeom>
              <a:avLst/>
              <a:gdLst/>
              <a:ahLst/>
              <a:cxnLst/>
              <a:rect l="l" t="t" r="r" b="b"/>
              <a:pathLst>
                <a:path w="1692" h="1620" extrusionOk="0">
                  <a:moveTo>
                    <a:pt x="919" y="548"/>
                  </a:moveTo>
                  <a:cubicBezTo>
                    <a:pt x="1015" y="548"/>
                    <a:pt x="1114" y="587"/>
                    <a:pt x="1191" y="665"/>
                  </a:cubicBezTo>
                  <a:cubicBezTo>
                    <a:pt x="1334" y="796"/>
                    <a:pt x="1334" y="1046"/>
                    <a:pt x="1191" y="1200"/>
                  </a:cubicBezTo>
                  <a:cubicBezTo>
                    <a:pt x="1114" y="1272"/>
                    <a:pt x="1015" y="1307"/>
                    <a:pt x="919" y="1307"/>
                  </a:cubicBezTo>
                  <a:cubicBezTo>
                    <a:pt x="822" y="1307"/>
                    <a:pt x="727" y="1272"/>
                    <a:pt x="655" y="1200"/>
                  </a:cubicBezTo>
                  <a:cubicBezTo>
                    <a:pt x="500" y="1046"/>
                    <a:pt x="500" y="807"/>
                    <a:pt x="655" y="665"/>
                  </a:cubicBezTo>
                  <a:cubicBezTo>
                    <a:pt x="727" y="587"/>
                    <a:pt x="822" y="548"/>
                    <a:pt x="919" y="548"/>
                  </a:cubicBezTo>
                  <a:close/>
                  <a:moveTo>
                    <a:pt x="167" y="1"/>
                  </a:moveTo>
                  <a:cubicBezTo>
                    <a:pt x="128" y="1"/>
                    <a:pt x="90" y="16"/>
                    <a:pt x="60" y="45"/>
                  </a:cubicBezTo>
                  <a:cubicBezTo>
                    <a:pt x="0" y="105"/>
                    <a:pt x="0" y="212"/>
                    <a:pt x="60" y="272"/>
                  </a:cubicBezTo>
                  <a:lnTo>
                    <a:pt x="334" y="557"/>
                  </a:lnTo>
                  <a:cubicBezTo>
                    <a:pt x="179" y="819"/>
                    <a:pt x="191" y="1177"/>
                    <a:pt x="429" y="1415"/>
                  </a:cubicBezTo>
                  <a:cubicBezTo>
                    <a:pt x="560" y="1552"/>
                    <a:pt x="739" y="1620"/>
                    <a:pt x="920" y="1620"/>
                  </a:cubicBezTo>
                  <a:cubicBezTo>
                    <a:pt x="1102" y="1620"/>
                    <a:pt x="1286" y="1552"/>
                    <a:pt x="1429" y="1415"/>
                  </a:cubicBezTo>
                  <a:cubicBezTo>
                    <a:pt x="1691" y="1153"/>
                    <a:pt x="1691" y="700"/>
                    <a:pt x="1429" y="415"/>
                  </a:cubicBezTo>
                  <a:cubicBezTo>
                    <a:pt x="1294" y="286"/>
                    <a:pt x="1120" y="223"/>
                    <a:pt x="945" y="223"/>
                  </a:cubicBezTo>
                  <a:cubicBezTo>
                    <a:pt x="812" y="223"/>
                    <a:pt x="678" y="259"/>
                    <a:pt x="560" y="331"/>
                  </a:cubicBezTo>
                  <a:lnTo>
                    <a:pt x="274" y="45"/>
                  </a:lnTo>
                  <a:cubicBezTo>
                    <a:pt x="244" y="16"/>
                    <a:pt x="206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5" name="Google Shape;9801;p69">
            <a:extLst>
              <a:ext uri="{FF2B5EF4-FFF2-40B4-BE49-F238E27FC236}">
                <a16:creationId xmlns:a16="http://schemas.microsoft.com/office/drawing/2014/main" id="{591C6271-4343-4D18-9745-3A7CB01D43BA}"/>
              </a:ext>
            </a:extLst>
          </p:cNvPr>
          <p:cNvGrpSpPr>
            <a:grpSpLocks noChangeAspect="1"/>
          </p:cNvGrpSpPr>
          <p:nvPr/>
        </p:nvGrpSpPr>
        <p:grpSpPr>
          <a:xfrm>
            <a:off x="573360" y="2696284"/>
            <a:ext cx="332511" cy="326685"/>
            <a:chOff x="6664394" y="3346974"/>
            <a:chExt cx="353113" cy="351998"/>
          </a:xfrm>
          <a:solidFill>
            <a:schemeClr val="accent1">
              <a:lumMod val="75000"/>
              <a:alpha val="15000"/>
            </a:schemeClr>
          </a:solidFill>
        </p:grpSpPr>
        <p:sp>
          <p:nvSpPr>
            <p:cNvPr id="1646" name="Google Shape;9802;p69">
              <a:extLst>
                <a:ext uri="{FF2B5EF4-FFF2-40B4-BE49-F238E27FC236}">
                  <a16:creationId xmlns:a16="http://schemas.microsoft.com/office/drawing/2014/main" id="{B880C933-4EBA-4033-8A7E-3A7D60353A68}"/>
                </a:ext>
              </a:extLst>
            </p:cNvPr>
            <p:cNvSpPr/>
            <p:nvPr/>
          </p:nvSpPr>
          <p:spPr>
            <a:xfrm>
              <a:off x="6788023" y="3450917"/>
              <a:ext cx="37207" cy="37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2" y="333"/>
                  </a:moveTo>
                  <a:cubicBezTo>
                    <a:pt x="703" y="333"/>
                    <a:pt x="822" y="453"/>
                    <a:pt x="822" y="583"/>
                  </a:cubicBezTo>
                  <a:cubicBezTo>
                    <a:pt x="822" y="738"/>
                    <a:pt x="703" y="834"/>
                    <a:pt x="572" y="834"/>
                  </a:cubicBezTo>
                  <a:cubicBezTo>
                    <a:pt x="429" y="834"/>
                    <a:pt x="310" y="738"/>
                    <a:pt x="310" y="583"/>
                  </a:cubicBezTo>
                  <a:cubicBezTo>
                    <a:pt x="310" y="441"/>
                    <a:pt x="429" y="333"/>
                    <a:pt x="572" y="333"/>
                  </a:cubicBezTo>
                  <a:close/>
                  <a:moveTo>
                    <a:pt x="584" y="0"/>
                  </a:moveTo>
                  <a:cubicBezTo>
                    <a:pt x="251" y="0"/>
                    <a:pt x="1" y="274"/>
                    <a:pt x="1" y="583"/>
                  </a:cubicBezTo>
                  <a:cubicBezTo>
                    <a:pt x="1" y="917"/>
                    <a:pt x="275" y="1167"/>
                    <a:pt x="584" y="1167"/>
                  </a:cubicBezTo>
                  <a:cubicBezTo>
                    <a:pt x="894" y="1167"/>
                    <a:pt x="1168" y="917"/>
                    <a:pt x="1168" y="583"/>
                  </a:cubicBezTo>
                  <a:cubicBezTo>
                    <a:pt x="1168" y="262"/>
                    <a:pt x="894" y="0"/>
                    <a:pt x="5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9803;p69">
              <a:extLst>
                <a:ext uri="{FF2B5EF4-FFF2-40B4-BE49-F238E27FC236}">
                  <a16:creationId xmlns:a16="http://schemas.microsoft.com/office/drawing/2014/main" id="{77422BD8-7A6D-4A6A-AE92-E2B76A767701}"/>
                </a:ext>
              </a:extLst>
            </p:cNvPr>
            <p:cNvSpPr/>
            <p:nvPr/>
          </p:nvSpPr>
          <p:spPr>
            <a:xfrm>
              <a:off x="6874892" y="3495641"/>
              <a:ext cx="36824" cy="36824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84" y="311"/>
                  </a:moveTo>
                  <a:cubicBezTo>
                    <a:pt x="727" y="311"/>
                    <a:pt x="834" y="430"/>
                    <a:pt x="834" y="561"/>
                  </a:cubicBezTo>
                  <a:cubicBezTo>
                    <a:pt x="834" y="715"/>
                    <a:pt x="715" y="823"/>
                    <a:pt x="584" y="823"/>
                  </a:cubicBezTo>
                  <a:cubicBezTo>
                    <a:pt x="441" y="823"/>
                    <a:pt x="322" y="703"/>
                    <a:pt x="322" y="561"/>
                  </a:cubicBezTo>
                  <a:cubicBezTo>
                    <a:pt x="322" y="430"/>
                    <a:pt x="441" y="311"/>
                    <a:pt x="584" y="311"/>
                  </a:cubicBezTo>
                  <a:close/>
                  <a:moveTo>
                    <a:pt x="563" y="1"/>
                  </a:moveTo>
                  <a:cubicBezTo>
                    <a:pt x="251" y="1"/>
                    <a:pt x="0" y="258"/>
                    <a:pt x="0" y="584"/>
                  </a:cubicBezTo>
                  <a:cubicBezTo>
                    <a:pt x="0" y="906"/>
                    <a:pt x="262" y="1156"/>
                    <a:pt x="584" y="1156"/>
                  </a:cubicBezTo>
                  <a:cubicBezTo>
                    <a:pt x="905" y="1156"/>
                    <a:pt x="1155" y="894"/>
                    <a:pt x="1155" y="584"/>
                  </a:cubicBezTo>
                  <a:cubicBezTo>
                    <a:pt x="1155" y="251"/>
                    <a:pt x="893" y="1"/>
                    <a:pt x="584" y="1"/>
                  </a:cubicBezTo>
                  <a:cubicBezTo>
                    <a:pt x="577" y="1"/>
                    <a:pt x="570" y="1"/>
                    <a:pt x="5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9804;p69">
              <a:extLst>
                <a:ext uri="{FF2B5EF4-FFF2-40B4-BE49-F238E27FC236}">
                  <a16:creationId xmlns:a16="http://schemas.microsoft.com/office/drawing/2014/main" id="{92DC64DD-CD46-4538-A9AB-647A902FACB3}"/>
                </a:ext>
              </a:extLst>
            </p:cNvPr>
            <p:cNvSpPr/>
            <p:nvPr/>
          </p:nvSpPr>
          <p:spPr>
            <a:xfrm>
              <a:off x="6780059" y="3538136"/>
              <a:ext cx="53134" cy="53134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20" y="334"/>
                    <a:pt x="1334" y="560"/>
                    <a:pt x="1334" y="834"/>
                  </a:cubicBezTo>
                  <a:cubicBezTo>
                    <a:pt x="1334" y="1120"/>
                    <a:pt x="1120" y="1346"/>
                    <a:pt x="834" y="1346"/>
                  </a:cubicBezTo>
                  <a:cubicBezTo>
                    <a:pt x="548" y="1346"/>
                    <a:pt x="322" y="1120"/>
                    <a:pt x="322" y="834"/>
                  </a:cubicBezTo>
                  <a:cubicBezTo>
                    <a:pt x="322" y="572"/>
                    <a:pt x="548" y="334"/>
                    <a:pt x="834" y="334"/>
                  </a:cubicBezTo>
                  <a:close/>
                  <a:moveTo>
                    <a:pt x="834" y="1"/>
                  </a:moveTo>
                  <a:cubicBezTo>
                    <a:pt x="370" y="24"/>
                    <a:pt x="1" y="393"/>
                    <a:pt x="1" y="834"/>
                  </a:cubicBezTo>
                  <a:cubicBezTo>
                    <a:pt x="1" y="1298"/>
                    <a:pt x="370" y="1667"/>
                    <a:pt x="834" y="1667"/>
                  </a:cubicBezTo>
                  <a:cubicBezTo>
                    <a:pt x="1298" y="1667"/>
                    <a:pt x="1668" y="1298"/>
                    <a:pt x="1668" y="834"/>
                  </a:cubicBezTo>
                  <a:cubicBezTo>
                    <a:pt x="1668" y="382"/>
                    <a:pt x="1298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9805;p69">
              <a:extLst>
                <a:ext uri="{FF2B5EF4-FFF2-40B4-BE49-F238E27FC236}">
                  <a16:creationId xmlns:a16="http://schemas.microsoft.com/office/drawing/2014/main" id="{5938A1F6-D833-4964-8A50-D8EC50496AE9}"/>
                </a:ext>
              </a:extLst>
            </p:cNvPr>
            <p:cNvSpPr/>
            <p:nvPr/>
          </p:nvSpPr>
          <p:spPr>
            <a:xfrm>
              <a:off x="6664394" y="3346974"/>
              <a:ext cx="353113" cy="351998"/>
            </a:xfrm>
            <a:custGeom>
              <a:avLst/>
              <a:gdLst/>
              <a:ahLst/>
              <a:cxnLst/>
              <a:rect l="l" t="t" r="r" b="b"/>
              <a:pathLst>
                <a:path w="11085" h="11050" extrusionOk="0">
                  <a:moveTo>
                    <a:pt x="5549" y="358"/>
                  </a:moveTo>
                  <a:cubicBezTo>
                    <a:pt x="5680" y="358"/>
                    <a:pt x="5799" y="477"/>
                    <a:pt x="5799" y="620"/>
                  </a:cubicBezTo>
                  <a:cubicBezTo>
                    <a:pt x="5799" y="763"/>
                    <a:pt x="5680" y="870"/>
                    <a:pt x="5549" y="870"/>
                  </a:cubicBezTo>
                  <a:cubicBezTo>
                    <a:pt x="5418" y="870"/>
                    <a:pt x="5299" y="763"/>
                    <a:pt x="5299" y="620"/>
                  </a:cubicBezTo>
                  <a:cubicBezTo>
                    <a:pt x="5299" y="465"/>
                    <a:pt x="5418" y="358"/>
                    <a:pt x="5549" y="358"/>
                  </a:cubicBezTo>
                  <a:close/>
                  <a:moveTo>
                    <a:pt x="9752" y="1001"/>
                  </a:moveTo>
                  <a:cubicBezTo>
                    <a:pt x="10061" y="1001"/>
                    <a:pt x="10228" y="1394"/>
                    <a:pt x="10002" y="1620"/>
                  </a:cubicBezTo>
                  <a:cubicBezTo>
                    <a:pt x="9936" y="1686"/>
                    <a:pt x="9844" y="1718"/>
                    <a:pt x="9750" y="1718"/>
                  </a:cubicBezTo>
                  <a:cubicBezTo>
                    <a:pt x="9656" y="1718"/>
                    <a:pt x="9561" y="1686"/>
                    <a:pt x="9490" y="1620"/>
                  </a:cubicBezTo>
                  <a:cubicBezTo>
                    <a:pt x="9275" y="1394"/>
                    <a:pt x="9430" y="1001"/>
                    <a:pt x="9752" y="1001"/>
                  </a:cubicBezTo>
                  <a:close/>
                  <a:moveTo>
                    <a:pt x="1554" y="1203"/>
                  </a:moveTo>
                  <a:cubicBezTo>
                    <a:pt x="1655" y="1203"/>
                    <a:pt x="1756" y="1239"/>
                    <a:pt x="1834" y="1310"/>
                  </a:cubicBezTo>
                  <a:cubicBezTo>
                    <a:pt x="1977" y="1465"/>
                    <a:pt x="1977" y="1715"/>
                    <a:pt x="1834" y="1870"/>
                  </a:cubicBezTo>
                  <a:cubicBezTo>
                    <a:pt x="1756" y="1941"/>
                    <a:pt x="1658" y="1977"/>
                    <a:pt x="1559" y="1977"/>
                  </a:cubicBezTo>
                  <a:cubicBezTo>
                    <a:pt x="1459" y="1977"/>
                    <a:pt x="1358" y="1941"/>
                    <a:pt x="1274" y="1870"/>
                  </a:cubicBezTo>
                  <a:cubicBezTo>
                    <a:pt x="1131" y="1715"/>
                    <a:pt x="1131" y="1465"/>
                    <a:pt x="1274" y="1310"/>
                  </a:cubicBezTo>
                  <a:cubicBezTo>
                    <a:pt x="1352" y="1239"/>
                    <a:pt x="1453" y="1203"/>
                    <a:pt x="1554" y="1203"/>
                  </a:cubicBezTo>
                  <a:close/>
                  <a:moveTo>
                    <a:pt x="596" y="5323"/>
                  </a:moveTo>
                  <a:cubicBezTo>
                    <a:pt x="727" y="5323"/>
                    <a:pt x="846" y="5442"/>
                    <a:pt x="846" y="5573"/>
                  </a:cubicBezTo>
                  <a:cubicBezTo>
                    <a:pt x="858" y="5704"/>
                    <a:pt x="738" y="5823"/>
                    <a:pt x="596" y="5823"/>
                  </a:cubicBezTo>
                  <a:cubicBezTo>
                    <a:pt x="441" y="5823"/>
                    <a:pt x="346" y="5704"/>
                    <a:pt x="346" y="5573"/>
                  </a:cubicBezTo>
                  <a:cubicBezTo>
                    <a:pt x="346" y="5430"/>
                    <a:pt x="465" y="5323"/>
                    <a:pt x="596" y="5323"/>
                  </a:cubicBezTo>
                  <a:close/>
                  <a:moveTo>
                    <a:pt x="10502" y="5323"/>
                  </a:moveTo>
                  <a:cubicBezTo>
                    <a:pt x="10656" y="5323"/>
                    <a:pt x="10764" y="5442"/>
                    <a:pt x="10764" y="5573"/>
                  </a:cubicBezTo>
                  <a:cubicBezTo>
                    <a:pt x="10764" y="5704"/>
                    <a:pt x="10644" y="5823"/>
                    <a:pt x="10502" y="5823"/>
                  </a:cubicBezTo>
                  <a:cubicBezTo>
                    <a:pt x="10359" y="5823"/>
                    <a:pt x="10252" y="5704"/>
                    <a:pt x="10252" y="5573"/>
                  </a:cubicBezTo>
                  <a:cubicBezTo>
                    <a:pt x="10252" y="5430"/>
                    <a:pt x="10371" y="5323"/>
                    <a:pt x="10502" y="5323"/>
                  </a:cubicBezTo>
                  <a:close/>
                  <a:moveTo>
                    <a:pt x="2036" y="8799"/>
                  </a:moveTo>
                  <a:cubicBezTo>
                    <a:pt x="2274" y="8823"/>
                    <a:pt x="2393" y="9085"/>
                    <a:pt x="2227" y="9252"/>
                  </a:cubicBezTo>
                  <a:cubicBezTo>
                    <a:pt x="2179" y="9305"/>
                    <a:pt x="2114" y="9332"/>
                    <a:pt x="2047" y="9332"/>
                  </a:cubicBezTo>
                  <a:cubicBezTo>
                    <a:pt x="1980" y="9332"/>
                    <a:pt x="1911" y="9305"/>
                    <a:pt x="1858" y="9252"/>
                  </a:cubicBezTo>
                  <a:cubicBezTo>
                    <a:pt x="1691" y="9085"/>
                    <a:pt x="1810" y="8799"/>
                    <a:pt x="2036" y="8799"/>
                  </a:cubicBezTo>
                  <a:close/>
                  <a:moveTo>
                    <a:pt x="5549" y="10264"/>
                  </a:moveTo>
                  <a:cubicBezTo>
                    <a:pt x="5680" y="10264"/>
                    <a:pt x="5799" y="10383"/>
                    <a:pt x="5799" y="10514"/>
                  </a:cubicBezTo>
                  <a:cubicBezTo>
                    <a:pt x="5799" y="10669"/>
                    <a:pt x="5680" y="10764"/>
                    <a:pt x="5549" y="10764"/>
                  </a:cubicBezTo>
                  <a:cubicBezTo>
                    <a:pt x="5418" y="10764"/>
                    <a:pt x="5299" y="10645"/>
                    <a:pt x="5299" y="10514"/>
                  </a:cubicBezTo>
                  <a:cubicBezTo>
                    <a:pt x="5299" y="10371"/>
                    <a:pt x="5418" y="10264"/>
                    <a:pt x="5549" y="10264"/>
                  </a:cubicBezTo>
                  <a:close/>
                  <a:moveTo>
                    <a:pt x="5501" y="1"/>
                  </a:moveTo>
                  <a:cubicBezTo>
                    <a:pt x="5180" y="1"/>
                    <a:pt x="4918" y="275"/>
                    <a:pt x="4918" y="584"/>
                  </a:cubicBezTo>
                  <a:cubicBezTo>
                    <a:pt x="4918" y="858"/>
                    <a:pt x="5096" y="1060"/>
                    <a:pt x="5334" y="1132"/>
                  </a:cubicBezTo>
                  <a:lnTo>
                    <a:pt x="5334" y="2025"/>
                  </a:lnTo>
                  <a:cubicBezTo>
                    <a:pt x="5299" y="2013"/>
                    <a:pt x="5251" y="2001"/>
                    <a:pt x="5191" y="1989"/>
                  </a:cubicBezTo>
                  <a:cubicBezTo>
                    <a:pt x="5015" y="1924"/>
                    <a:pt x="4880" y="1886"/>
                    <a:pt x="4761" y="1886"/>
                  </a:cubicBezTo>
                  <a:cubicBezTo>
                    <a:pt x="4576" y="1886"/>
                    <a:pt x="4430" y="1978"/>
                    <a:pt x="4227" y="2203"/>
                  </a:cubicBezTo>
                  <a:cubicBezTo>
                    <a:pt x="4144" y="2299"/>
                    <a:pt x="4072" y="2370"/>
                    <a:pt x="4001" y="2406"/>
                  </a:cubicBezTo>
                  <a:cubicBezTo>
                    <a:pt x="3929" y="2442"/>
                    <a:pt x="3810" y="2442"/>
                    <a:pt x="3703" y="2465"/>
                  </a:cubicBezTo>
                  <a:cubicBezTo>
                    <a:pt x="3370" y="2489"/>
                    <a:pt x="3179" y="2537"/>
                    <a:pt x="3036" y="2823"/>
                  </a:cubicBezTo>
                  <a:lnTo>
                    <a:pt x="2120" y="1906"/>
                  </a:lnTo>
                  <a:cubicBezTo>
                    <a:pt x="2286" y="1632"/>
                    <a:pt x="2274" y="1275"/>
                    <a:pt x="2036" y="1037"/>
                  </a:cubicBezTo>
                  <a:cubicBezTo>
                    <a:pt x="1893" y="894"/>
                    <a:pt x="1712" y="822"/>
                    <a:pt x="1530" y="822"/>
                  </a:cubicBezTo>
                  <a:cubicBezTo>
                    <a:pt x="1349" y="822"/>
                    <a:pt x="1167" y="894"/>
                    <a:pt x="1024" y="1037"/>
                  </a:cubicBezTo>
                  <a:cubicBezTo>
                    <a:pt x="546" y="1505"/>
                    <a:pt x="939" y="2252"/>
                    <a:pt x="1509" y="2252"/>
                  </a:cubicBezTo>
                  <a:cubicBezTo>
                    <a:pt x="1635" y="2252"/>
                    <a:pt x="1770" y="2216"/>
                    <a:pt x="1905" y="2132"/>
                  </a:cubicBezTo>
                  <a:lnTo>
                    <a:pt x="2917" y="3144"/>
                  </a:lnTo>
                  <a:cubicBezTo>
                    <a:pt x="2846" y="3370"/>
                    <a:pt x="2810" y="3394"/>
                    <a:pt x="2572" y="3549"/>
                  </a:cubicBezTo>
                  <a:cubicBezTo>
                    <a:pt x="2143" y="3799"/>
                    <a:pt x="2084" y="3966"/>
                    <a:pt x="2143" y="4442"/>
                  </a:cubicBezTo>
                  <a:cubicBezTo>
                    <a:pt x="2155" y="4561"/>
                    <a:pt x="2167" y="4668"/>
                    <a:pt x="2155" y="4751"/>
                  </a:cubicBezTo>
                  <a:cubicBezTo>
                    <a:pt x="2108" y="4918"/>
                    <a:pt x="1941" y="5061"/>
                    <a:pt x="1846" y="5359"/>
                  </a:cubicBezTo>
                  <a:lnTo>
                    <a:pt x="1131" y="5359"/>
                  </a:lnTo>
                  <a:cubicBezTo>
                    <a:pt x="1060" y="5120"/>
                    <a:pt x="846" y="4942"/>
                    <a:pt x="584" y="4942"/>
                  </a:cubicBezTo>
                  <a:cubicBezTo>
                    <a:pt x="250" y="4942"/>
                    <a:pt x="0" y="5216"/>
                    <a:pt x="0" y="5525"/>
                  </a:cubicBezTo>
                  <a:cubicBezTo>
                    <a:pt x="0" y="5859"/>
                    <a:pt x="262" y="6109"/>
                    <a:pt x="584" y="6109"/>
                  </a:cubicBezTo>
                  <a:cubicBezTo>
                    <a:pt x="846" y="6109"/>
                    <a:pt x="1060" y="5930"/>
                    <a:pt x="1131" y="5692"/>
                  </a:cubicBezTo>
                  <a:lnTo>
                    <a:pt x="1846" y="5692"/>
                  </a:lnTo>
                  <a:cubicBezTo>
                    <a:pt x="1929" y="5990"/>
                    <a:pt x="2108" y="6132"/>
                    <a:pt x="2155" y="6299"/>
                  </a:cubicBezTo>
                  <a:cubicBezTo>
                    <a:pt x="2203" y="6513"/>
                    <a:pt x="2036" y="6871"/>
                    <a:pt x="2179" y="7156"/>
                  </a:cubicBezTo>
                  <a:cubicBezTo>
                    <a:pt x="2322" y="7430"/>
                    <a:pt x="2703" y="7526"/>
                    <a:pt x="2822" y="7704"/>
                  </a:cubicBezTo>
                  <a:cubicBezTo>
                    <a:pt x="2870" y="7764"/>
                    <a:pt x="2894" y="7835"/>
                    <a:pt x="2929" y="7930"/>
                  </a:cubicBezTo>
                  <a:lnTo>
                    <a:pt x="2322" y="8538"/>
                  </a:lnTo>
                  <a:cubicBezTo>
                    <a:pt x="2229" y="8489"/>
                    <a:pt x="2127" y="8464"/>
                    <a:pt x="2025" y="8464"/>
                  </a:cubicBezTo>
                  <a:cubicBezTo>
                    <a:pt x="1880" y="8464"/>
                    <a:pt x="1737" y="8515"/>
                    <a:pt x="1631" y="8621"/>
                  </a:cubicBezTo>
                  <a:cubicBezTo>
                    <a:pt x="1262" y="9002"/>
                    <a:pt x="1536" y="9621"/>
                    <a:pt x="2048" y="9621"/>
                  </a:cubicBezTo>
                  <a:cubicBezTo>
                    <a:pt x="2489" y="9621"/>
                    <a:pt x="2786" y="9157"/>
                    <a:pt x="2560" y="8764"/>
                  </a:cubicBezTo>
                  <a:lnTo>
                    <a:pt x="3084" y="8240"/>
                  </a:lnTo>
                  <a:cubicBezTo>
                    <a:pt x="3322" y="8704"/>
                    <a:pt x="3810" y="8538"/>
                    <a:pt x="4060" y="8657"/>
                  </a:cubicBezTo>
                  <a:cubicBezTo>
                    <a:pt x="4251" y="8740"/>
                    <a:pt x="4418" y="9085"/>
                    <a:pt x="4727" y="9157"/>
                  </a:cubicBezTo>
                  <a:cubicBezTo>
                    <a:pt x="4769" y="9167"/>
                    <a:pt x="4811" y="9172"/>
                    <a:pt x="4853" y="9172"/>
                  </a:cubicBezTo>
                  <a:cubicBezTo>
                    <a:pt x="5045" y="9172"/>
                    <a:pt x="5230" y="9075"/>
                    <a:pt x="5406" y="9026"/>
                  </a:cubicBezTo>
                  <a:lnTo>
                    <a:pt x="5406" y="9919"/>
                  </a:lnTo>
                  <a:cubicBezTo>
                    <a:pt x="5168" y="9990"/>
                    <a:pt x="4989" y="10204"/>
                    <a:pt x="4989" y="10466"/>
                  </a:cubicBezTo>
                  <a:cubicBezTo>
                    <a:pt x="4989" y="10800"/>
                    <a:pt x="5251" y="11050"/>
                    <a:pt x="5561" y="11050"/>
                  </a:cubicBezTo>
                  <a:cubicBezTo>
                    <a:pt x="5894" y="11050"/>
                    <a:pt x="6144" y="10788"/>
                    <a:pt x="6144" y="10466"/>
                  </a:cubicBezTo>
                  <a:cubicBezTo>
                    <a:pt x="6144" y="10204"/>
                    <a:pt x="5965" y="9990"/>
                    <a:pt x="5727" y="9919"/>
                  </a:cubicBezTo>
                  <a:lnTo>
                    <a:pt x="5727" y="9026"/>
                  </a:lnTo>
                  <a:cubicBezTo>
                    <a:pt x="5903" y="9075"/>
                    <a:pt x="6080" y="9172"/>
                    <a:pt x="6269" y="9172"/>
                  </a:cubicBezTo>
                  <a:cubicBezTo>
                    <a:pt x="6310" y="9172"/>
                    <a:pt x="6352" y="9167"/>
                    <a:pt x="6394" y="9157"/>
                  </a:cubicBezTo>
                  <a:cubicBezTo>
                    <a:pt x="6715" y="9085"/>
                    <a:pt x="6894" y="8740"/>
                    <a:pt x="7073" y="8657"/>
                  </a:cubicBezTo>
                  <a:cubicBezTo>
                    <a:pt x="7323" y="8538"/>
                    <a:pt x="7799" y="8704"/>
                    <a:pt x="8049" y="8240"/>
                  </a:cubicBezTo>
                  <a:lnTo>
                    <a:pt x="8216" y="8407"/>
                  </a:lnTo>
                  <a:cubicBezTo>
                    <a:pt x="8245" y="8436"/>
                    <a:pt x="8287" y="8451"/>
                    <a:pt x="8329" y="8451"/>
                  </a:cubicBezTo>
                  <a:cubicBezTo>
                    <a:pt x="8370" y="8451"/>
                    <a:pt x="8412" y="8436"/>
                    <a:pt x="8442" y="8407"/>
                  </a:cubicBezTo>
                  <a:cubicBezTo>
                    <a:pt x="8501" y="8347"/>
                    <a:pt x="8501" y="8240"/>
                    <a:pt x="8442" y="8180"/>
                  </a:cubicBezTo>
                  <a:lnTo>
                    <a:pt x="8168" y="7907"/>
                  </a:lnTo>
                  <a:cubicBezTo>
                    <a:pt x="8239" y="7692"/>
                    <a:pt x="8275" y="7656"/>
                    <a:pt x="8513" y="7514"/>
                  </a:cubicBezTo>
                  <a:cubicBezTo>
                    <a:pt x="8942" y="7252"/>
                    <a:pt x="9013" y="7097"/>
                    <a:pt x="8942" y="6621"/>
                  </a:cubicBezTo>
                  <a:cubicBezTo>
                    <a:pt x="8894" y="6323"/>
                    <a:pt x="8918" y="6287"/>
                    <a:pt x="9073" y="6037"/>
                  </a:cubicBezTo>
                  <a:cubicBezTo>
                    <a:pt x="9156" y="5930"/>
                    <a:pt x="9216" y="5811"/>
                    <a:pt x="9240" y="5692"/>
                  </a:cubicBezTo>
                  <a:lnTo>
                    <a:pt x="9954" y="5692"/>
                  </a:lnTo>
                  <a:cubicBezTo>
                    <a:pt x="10025" y="5930"/>
                    <a:pt x="10240" y="6109"/>
                    <a:pt x="10502" y="6109"/>
                  </a:cubicBezTo>
                  <a:cubicBezTo>
                    <a:pt x="10835" y="6109"/>
                    <a:pt x="11085" y="5847"/>
                    <a:pt x="11085" y="5525"/>
                  </a:cubicBezTo>
                  <a:cubicBezTo>
                    <a:pt x="11085" y="5251"/>
                    <a:pt x="10823" y="4989"/>
                    <a:pt x="10502" y="4989"/>
                  </a:cubicBezTo>
                  <a:cubicBezTo>
                    <a:pt x="10240" y="4989"/>
                    <a:pt x="10025" y="5168"/>
                    <a:pt x="9954" y="5406"/>
                  </a:cubicBezTo>
                  <a:lnTo>
                    <a:pt x="9240" y="5406"/>
                  </a:lnTo>
                  <a:cubicBezTo>
                    <a:pt x="9156" y="5109"/>
                    <a:pt x="8978" y="4966"/>
                    <a:pt x="8930" y="4799"/>
                  </a:cubicBezTo>
                  <a:cubicBezTo>
                    <a:pt x="8882" y="4585"/>
                    <a:pt x="9049" y="4239"/>
                    <a:pt x="8894" y="3954"/>
                  </a:cubicBezTo>
                  <a:cubicBezTo>
                    <a:pt x="8763" y="3668"/>
                    <a:pt x="8382" y="3573"/>
                    <a:pt x="8263" y="3394"/>
                  </a:cubicBezTo>
                  <a:cubicBezTo>
                    <a:pt x="8216" y="3335"/>
                    <a:pt x="8180" y="3263"/>
                    <a:pt x="8156" y="3180"/>
                  </a:cubicBezTo>
                  <a:lnTo>
                    <a:pt x="9406" y="1930"/>
                  </a:lnTo>
                  <a:cubicBezTo>
                    <a:pt x="9513" y="1989"/>
                    <a:pt x="9632" y="2025"/>
                    <a:pt x="9752" y="2025"/>
                  </a:cubicBezTo>
                  <a:cubicBezTo>
                    <a:pt x="9930" y="2025"/>
                    <a:pt x="10109" y="1953"/>
                    <a:pt x="10228" y="1834"/>
                  </a:cubicBezTo>
                  <a:cubicBezTo>
                    <a:pt x="10490" y="1572"/>
                    <a:pt x="10490" y="1132"/>
                    <a:pt x="10228" y="870"/>
                  </a:cubicBezTo>
                  <a:cubicBezTo>
                    <a:pt x="10091" y="733"/>
                    <a:pt x="9915" y="665"/>
                    <a:pt x="9740" y="665"/>
                  </a:cubicBezTo>
                  <a:cubicBezTo>
                    <a:pt x="9564" y="665"/>
                    <a:pt x="9388" y="733"/>
                    <a:pt x="9251" y="870"/>
                  </a:cubicBezTo>
                  <a:cubicBezTo>
                    <a:pt x="9037" y="1096"/>
                    <a:pt x="9001" y="1430"/>
                    <a:pt x="9168" y="1691"/>
                  </a:cubicBezTo>
                  <a:lnTo>
                    <a:pt x="8025" y="2834"/>
                  </a:lnTo>
                  <a:cubicBezTo>
                    <a:pt x="7918" y="2644"/>
                    <a:pt x="7799" y="2537"/>
                    <a:pt x="7501" y="2489"/>
                  </a:cubicBezTo>
                  <a:cubicBezTo>
                    <a:pt x="7493" y="2488"/>
                    <a:pt x="7485" y="2488"/>
                    <a:pt x="7477" y="2488"/>
                  </a:cubicBezTo>
                  <a:cubicBezTo>
                    <a:pt x="7394" y="2488"/>
                    <a:pt x="7334" y="2545"/>
                    <a:pt x="7323" y="2632"/>
                  </a:cubicBezTo>
                  <a:cubicBezTo>
                    <a:pt x="7311" y="2715"/>
                    <a:pt x="7370" y="2787"/>
                    <a:pt x="7454" y="2811"/>
                  </a:cubicBezTo>
                  <a:cubicBezTo>
                    <a:pt x="7680" y="2834"/>
                    <a:pt x="7727" y="2906"/>
                    <a:pt x="7811" y="3192"/>
                  </a:cubicBezTo>
                  <a:cubicBezTo>
                    <a:pt x="7930" y="3549"/>
                    <a:pt x="7989" y="3644"/>
                    <a:pt x="8323" y="3835"/>
                  </a:cubicBezTo>
                  <a:cubicBezTo>
                    <a:pt x="8632" y="4025"/>
                    <a:pt x="8644" y="4061"/>
                    <a:pt x="8597" y="4418"/>
                  </a:cubicBezTo>
                  <a:cubicBezTo>
                    <a:pt x="8537" y="4799"/>
                    <a:pt x="8573" y="4906"/>
                    <a:pt x="8775" y="5216"/>
                  </a:cubicBezTo>
                  <a:cubicBezTo>
                    <a:pt x="8990" y="5525"/>
                    <a:pt x="8990" y="5573"/>
                    <a:pt x="8775" y="5871"/>
                  </a:cubicBezTo>
                  <a:cubicBezTo>
                    <a:pt x="8573" y="6180"/>
                    <a:pt x="8561" y="6287"/>
                    <a:pt x="8597" y="6668"/>
                  </a:cubicBezTo>
                  <a:cubicBezTo>
                    <a:pt x="8644" y="7025"/>
                    <a:pt x="8632" y="7061"/>
                    <a:pt x="8323" y="7252"/>
                  </a:cubicBezTo>
                  <a:cubicBezTo>
                    <a:pt x="7989" y="7442"/>
                    <a:pt x="7930" y="7537"/>
                    <a:pt x="7811" y="7895"/>
                  </a:cubicBezTo>
                  <a:cubicBezTo>
                    <a:pt x="7692" y="8240"/>
                    <a:pt x="7668" y="8264"/>
                    <a:pt x="7311" y="8299"/>
                  </a:cubicBezTo>
                  <a:cubicBezTo>
                    <a:pt x="6918" y="8323"/>
                    <a:pt x="6834" y="8383"/>
                    <a:pt x="6561" y="8657"/>
                  </a:cubicBezTo>
                  <a:cubicBezTo>
                    <a:pt x="6411" y="8813"/>
                    <a:pt x="6334" y="8876"/>
                    <a:pt x="6228" y="8876"/>
                  </a:cubicBezTo>
                  <a:cubicBezTo>
                    <a:pt x="6156" y="8876"/>
                    <a:pt x="6071" y="8847"/>
                    <a:pt x="5942" y="8799"/>
                  </a:cubicBezTo>
                  <a:cubicBezTo>
                    <a:pt x="5799" y="8752"/>
                    <a:pt x="5668" y="8692"/>
                    <a:pt x="5525" y="8692"/>
                  </a:cubicBezTo>
                  <a:cubicBezTo>
                    <a:pt x="5261" y="8692"/>
                    <a:pt x="4987" y="8875"/>
                    <a:pt x="4806" y="8875"/>
                  </a:cubicBezTo>
                  <a:cubicBezTo>
                    <a:pt x="4791" y="8875"/>
                    <a:pt x="4777" y="8874"/>
                    <a:pt x="4763" y="8871"/>
                  </a:cubicBezTo>
                  <a:cubicBezTo>
                    <a:pt x="4668" y="8859"/>
                    <a:pt x="4572" y="8752"/>
                    <a:pt x="4477" y="8657"/>
                  </a:cubicBezTo>
                  <a:cubicBezTo>
                    <a:pt x="4227" y="8383"/>
                    <a:pt x="4120" y="8323"/>
                    <a:pt x="3739" y="8299"/>
                  </a:cubicBezTo>
                  <a:cubicBezTo>
                    <a:pt x="3382" y="8264"/>
                    <a:pt x="3346" y="8240"/>
                    <a:pt x="3227" y="7895"/>
                  </a:cubicBezTo>
                  <a:cubicBezTo>
                    <a:pt x="3108" y="7537"/>
                    <a:pt x="3048" y="7442"/>
                    <a:pt x="2727" y="7252"/>
                  </a:cubicBezTo>
                  <a:cubicBezTo>
                    <a:pt x="2405" y="7061"/>
                    <a:pt x="2393" y="7025"/>
                    <a:pt x="2441" y="6668"/>
                  </a:cubicBezTo>
                  <a:cubicBezTo>
                    <a:pt x="2501" y="6287"/>
                    <a:pt x="2465" y="6180"/>
                    <a:pt x="2262" y="5871"/>
                  </a:cubicBezTo>
                  <a:cubicBezTo>
                    <a:pt x="2048" y="5561"/>
                    <a:pt x="2048" y="5513"/>
                    <a:pt x="2262" y="5216"/>
                  </a:cubicBezTo>
                  <a:cubicBezTo>
                    <a:pt x="2465" y="4906"/>
                    <a:pt x="2477" y="4799"/>
                    <a:pt x="2441" y="4418"/>
                  </a:cubicBezTo>
                  <a:cubicBezTo>
                    <a:pt x="2393" y="4061"/>
                    <a:pt x="2405" y="4025"/>
                    <a:pt x="2727" y="3835"/>
                  </a:cubicBezTo>
                  <a:cubicBezTo>
                    <a:pt x="2846" y="3763"/>
                    <a:pt x="2965" y="3680"/>
                    <a:pt x="3048" y="3585"/>
                  </a:cubicBezTo>
                  <a:cubicBezTo>
                    <a:pt x="3144" y="3477"/>
                    <a:pt x="3179" y="3323"/>
                    <a:pt x="3227" y="3192"/>
                  </a:cubicBezTo>
                  <a:cubicBezTo>
                    <a:pt x="3275" y="3061"/>
                    <a:pt x="3322" y="2942"/>
                    <a:pt x="3394" y="2882"/>
                  </a:cubicBezTo>
                  <a:cubicBezTo>
                    <a:pt x="3465" y="2823"/>
                    <a:pt x="3596" y="2799"/>
                    <a:pt x="3739" y="2787"/>
                  </a:cubicBezTo>
                  <a:cubicBezTo>
                    <a:pt x="4120" y="2763"/>
                    <a:pt x="4215" y="2703"/>
                    <a:pt x="4477" y="2430"/>
                  </a:cubicBezTo>
                  <a:cubicBezTo>
                    <a:pt x="4626" y="2273"/>
                    <a:pt x="4699" y="2210"/>
                    <a:pt x="4807" y="2210"/>
                  </a:cubicBezTo>
                  <a:cubicBezTo>
                    <a:pt x="4880" y="2210"/>
                    <a:pt x="4969" y="2239"/>
                    <a:pt x="5108" y="2287"/>
                  </a:cubicBezTo>
                  <a:cubicBezTo>
                    <a:pt x="5287" y="2352"/>
                    <a:pt x="5406" y="2385"/>
                    <a:pt x="5525" y="2385"/>
                  </a:cubicBezTo>
                  <a:cubicBezTo>
                    <a:pt x="5644" y="2385"/>
                    <a:pt x="5763" y="2352"/>
                    <a:pt x="5942" y="2287"/>
                  </a:cubicBezTo>
                  <a:cubicBezTo>
                    <a:pt x="6081" y="2233"/>
                    <a:pt x="6168" y="2206"/>
                    <a:pt x="6236" y="2206"/>
                  </a:cubicBezTo>
                  <a:cubicBezTo>
                    <a:pt x="6366" y="2206"/>
                    <a:pt x="6425" y="2306"/>
                    <a:pt x="6644" y="2525"/>
                  </a:cubicBezTo>
                  <a:cubicBezTo>
                    <a:pt x="6680" y="2555"/>
                    <a:pt x="6721" y="2570"/>
                    <a:pt x="6762" y="2570"/>
                  </a:cubicBezTo>
                  <a:cubicBezTo>
                    <a:pt x="6802" y="2570"/>
                    <a:pt x="6840" y="2555"/>
                    <a:pt x="6870" y="2525"/>
                  </a:cubicBezTo>
                  <a:cubicBezTo>
                    <a:pt x="6930" y="2465"/>
                    <a:pt x="6930" y="2358"/>
                    <a:pt x="6870" y="2299"/>
                  </a:cubicBezTo>
                  <a:lnTo>
                    <a:pt x="6787" y="2203"/>
                  </a:lnTo>
                  <a:cubicBezTo>
                    <a:pt x="6569" y="1978"/>
                    <a:pt x="6422" y="1886"/>
                    <a:pt x="6241" y="1886"/>
                  </a:cubicBezTo>
                  <a:cubicBezTo>
                    <a:pt x="6125" y="1886"/>
                    <a:pt x="5994" y="1924"/>
                    <a:pt x="5822" y="1989"/>
                  </a:cubicBezTo>
                  <a:cubicBezTo>
                    <a:pt x="5775" y="2001"/>
                    <a:pt x="5715" y="2013"/>
                    <a:pt x="5668" y="2025"/>
                  </a:cubicBezTo>
                  <a:lnTo>
                    <a:pt x="5668" y="1132"/>
                  </a:lnTo>
                  <a:cubicBezTo>
                    <a:pt x="5906" y="1060"/>
                    <a:pt x="6084" y="858"/>
                    <a:pt x="6084" y="584"/>
                  </a:cubicBezTo>
                  <a:cubicBezTo>
                    <a:pt x="6084" y="263"/>
                    <a:pt x="5822" y="1"/>
                    <a:pt x="5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9806;p69">
              <a:extLst>
                <a:ext uri="{FF2B5EF4-FFF2-40B4-BE49-F238E27FC236}">
                  <a16:creationId xmlns:a16="http://schemas.microsoft.com/office/drawing/2014/main" id="{11930141-35CB-4D68-A0AB-363096C3AC50}"/>
                </a:ext>
              </a:extLst>
            </p:cNvPr>
            <p:cNvSpPr/>
            <p:nvPr/>
          </p:nvSpPr>
          <p:spPr>
            <a:xfrm>
              <a:off x="6938984" y="3622042"/>
              <a:ext cx="53899" cy="51605"/>
            </a:xfrm>
            <a:custGeom>
              <a:avLst/>
              <a:gdLst/>
              <a:ahLst/>
              <a:cxnLst/>
              <a:rect l="l" t="t" r="r" b="b"/>
              <a:pathLst>
                <a:path w="1692" h="1620" extrusionOk="0">
                  <a:moveTo>
                    <a:pt x="919" y="548"/>
                  </a:moveTo>
                  <a:cubicBezTo>
                    <a:pt x="1015" y="548"/>
                    <a:pt x="1114" y="587"/>
                    <a:pt x="1191" y="665"/>
                  </a:cubicBezTo>
                  <a:cubicBezTo>
                    <a:pt x="1334" y="796"/>
                    <a:pt x="1334" y="1046"/>
                    <a:pt x="1191" y="1200"/>
                  </a:cubicBezTo>
                  <a:cubicBezTo>
                    <a:pt x="1114" y="1272"/>
                    <a:pt x="1015" y="1307"/>
                    <a:pt x="919" y="1307"/>
                  </a:cubicBezTo>
                  <a:cubicBezTo>
                    <a:pt x="822" y="1307"/>
                    <a:pt x="727" y="1272"/>
                    <a:pt x="655" y="1200"/>
                  </a:cubicBezTo>
                  <a:cubicBezTo>
                    <a:pt x="500" y="1046"/>
                    <a:pt x="500" y="807"/>
                    <a:pt x="655" y="665"/>
                  </a:cubicBezTo>
                  <a:cubicBezTo>
                    <a:pt x="727" y="587"/>
                    <a:pt x="822" y="548"/>
                    <a:pt x="919" y="548"/>
                  </a:cubicBezTo>
                  <a:close/>
                  <a:moveTo>
                    <a:pt x="167" y="1"/>
                  </a:moveTo>
                  <a:cubicBezTo>
                    <a:pt x="128" y="1"/>
                    <a:pt x="90" y="16"/>
                    <a:pt x="60" y="45"/>
                  </a:cubicBezTo>
                  <a:cubicBezTo>
                    <a:pt x="0" y="105"/>
                    <a:pt x="0" y="212"/>
                    <a:pt x="60" y="272"/>
                  </a:cubicBezTo>
                  <a:lnTo>
                    <a:pt x="334" y="557"/>
                  </a:lnTo>
                  <a:cubicBezTo>
                    <a:pt x="179" y="819"/>
                    <a:pt x="191" y="1177"/>
                    <a:pt x="429" y="1415"/>
                  </a:cubicBezTo>
                  <a:cubicBezTo>
                    <a:pt x="560" y="1552"/>
                    <a:pt x="739" y="1620"/>
                    <a:pt x="920" y="1620"/>
                  </a:cubicBezTo>
                  <a:cubicBezTo>
                    <a:pt x="1102" y="1620"/>
                    <a:pt x="1286" y="1552"/>
                    <a:pt x="1429" y="1415"/>
                  </a:cubicBezTo>
                  <a:cubicBezTo>
                    <a:pt x="1691" y="1153"/>
                    <a:pt x="1691" y="700"/>
                    <a:pt x="1429" y="415"/>
                  </a:cubicBezTo>
                  <a:cubicBezTo>
                    <a:pt x="1294" y="286"/>
                    <a:pt x="1120" y="223"/>
                    <a:pt x="945" y="223"/>
                  </a:cubicBezTo>
                  <a:cubicBezTo>
                    <a:pt x="812" y="223"/>
                    <a:pt x="678" y="259"/>
                    <a:pt x="560" y="331"/>
                  </a:cubicBezTo>
                  <a:lnTo>
                    <a:pt x="274" y="45"/>
                  </a:lnTo>
                  <a:cubicBezTo>
                    <a:pt x="244" y="16"/>
                    <a:pt x="206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1" name="Google Shape;9801;p69">
            <a:extLst>
              <a:ext uri="{FF2B5EF4-FFF2-40B4-BE49-F238E27FC236}">
                <a16:creationId xmlns:a16="http://schemas.microsoft.com/office/drawing/2014/main" id="{5969CB37-351F-4A75-B6BF-2D4E3ACA9227}"/>
              </a:ext>
            </a:extLst>
          </p:cNvPr>
          <p:cNvGrpSpPr>
            <a:grpSpLocks noChangeAspect="1"/>
          </p:cNvGrpSpPr>
          <p:nvPr/>
        </p:nvGrpSpPr>
        <p:grpSpPr>
          <a:xfrm>
            <a:off x="317050" y="3347447"/>
            <a:ext cx="706584" cy="694204"/>
            <a:chOff x="6664394" y="3346974"/>
            <a:chExt cx="353113" cy="351998"/>
          </a:xfrm>
          <a:solidFill>
            <a:schemeClr val="accent1">
              <a:lumMod val="75000"/>
              <a:alpha val="15000"/>
            </a:schemeClr>
          </a:solidFill>
        </p:grpSpPr>
        <p:sp>
          <p:nvSpPr>
            <p:cNvPr id="1652" name="Google Shape;9802;p69">
              <a:extLst>
                <a:ext uri="{FF2B5EF4-FFF2-40B4-BE49-F238E27FC236}">
                  <a16:creationId xmlns:a16="http://schemas.microsoft.com/office/drawing/2014/main" id="{62186FB4-0E87-4190-AAE0-588C8028D4A6}"/>
                </a:ext>
              </a:extLst>
            </p:cNvPr>
            <p:cNvSpPr/>
            <p:nvPr/>
          </p:nvSpPr>
          <p:spPr>
            <a:xfrm>
              <a:off x="6788023" y="3450917"/>
              <a:ext cx="37207" cy="37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2" y="333"/>
                  </a:moveTo>
                  <a:cubicBezTo>
                    <a:pt x="703" y="333"/>
                    <a:pt x="822" y="453"/>
                    <a:pt x="822" y="583"/>
                  </a:cubicBezTo>
                  <a:cubicBezTo>
                    <a:pt x="822" y="738"/>
                    <a:pt x="703" y="834"/>
                    <a:pt x="572" y="834"/>
                  </a:cubicBezTo>
                  <a:cubicBezTo>
                    <a:pt x="429" y="834"/>
                    <a:pt x="310" y="738"/>
                    <a:pt x="310" y="583"/>
                  </a:cubicBezTo>
                  <a:cubicBezTo>
                    <a:pt x="310" y="441"/>
                    <a:pt x="429" y="333"/>
                    <a:pt x="572" y="333"/>
                  </a:cubicBezTo>
                  <a:close/>
                  <a:moveTo>
                    <a:pt x="584" y="0"/>
                  </a:moveTo>
                  <a:cubicBezTo>
                    <a:pt x="251" y="0"/>
                    <a:pt x="1" y="274"/>
                    <a:pt x="1" y="583"/>
                  </a:cubicBezTo>
                  <a:cubicBezTo>
                    <a:pt x="1" y="917"/>
                    <a:pt x="275" y="1167"/>
                    <a:pt x="584" y="1167"/>
                  </a:cubicBezTo>
                  <a:cubicBezTo>
                    <a:pt x="894" y="1167"/>
                    <a:pt x="1168" y="917"/>
                    <a:pt x="1168" y="583"/>
                  </a:cubicBezTo>
                  <a:cubicBezTo>
                    <a:pt x="1168" y="262"/>
                    <a:pt x="894" y="0"/>
                    <a:pt x="5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9803;p69">
              <a:extLst>
                <a:ext uri="{FF2B5EF4-FFF2-40B4-BE49-F238E27FC236}">
                  <a16:creationId xmlns:a16="http://schemas.microsoft.com/office/drawing/2014/main" id="{6896409C-6CAA-45DC-9615-8AD1A7EBC268}"/>
                </a:ext>
              </a:extLst>
            </p:cNvPr>
            <p:cNvSpPr/>
            <p:nvPr/>
          </p:nvSpPr>
          <p:spPr>
            <a:xfrm>
              <a:off x="6874892" y="3495641"/>
              <a:ext cx="36824" cy="36824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84" y="311"/>
                  </a:moveTo>
                  <a:cubicBezTo>
                    <a:pt x="727" y="311"/>
                    <a:pt x="834" y="430"/>
                    <a:pt x="834" y="561"/>
                  </a:cubicBezTo>
                  <a:cubicBezTo>
                    <a:pt x="834" y="715"/>
                    <a:pt x="715" y="823"/>
                    <a:pt x="584" y="823"/>
                  </a:cubicBezTo>
                  <a:cubicBezTo>
                    <a:pt x="441" y="823"/>
                    <a:pt x="322" y="703"/>
                    <a:pt x="322" y="561"/>
                  </a:cubicBezTo>
                  <a:cubicBezTo>
                    <a:pt x="322" y="430"/>
                    <a:pt x="441" y="311"/>
                    <a:pt x="584" y="311"/>
                  </a:cubicBezTo>
                  <a:close/>
                  <a:moveTo>
                    <a:pt x="563" y="1"/>
                  </a:moveTo>
                  <a:cubicBezTo>
                    <a:pt x="251" y="1"/>
                    <a:pt x="0" y="258"/>
                    <a:pt x="0" y="584"/>
                  </a:cubicBezTo>
                  <a:cubicBezTo>
                    <a:pt x="0" y="906"/>
                    <a:pt x="262" y="1156"/>
                    <a:pt x="584" y="1156"/>
                  </a:cubicBezTo>
                  <a:cubicBezTo>
                    <a:pt x="905" y="1156"/>
                    <a:pt x="1155" y="894"/>
                    <a:pt x="1155" y="584"/>
                  </a:cubicBezTo>
                  <a:cubicBezTo>
                    <a:pt x="1155" y="251"/>
                    <a:pt x="893" y="1"/>
                    <a:pt x="584" y="1"/>
                  </a:cubicBezTo>
                  <a:cubicBezTo>
                    <a:pt x="577" y="1"/>
                    <a:pt x="570" y="1"/>
                    <a:pt x="5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9804;p69">
              <a:extLst>
                <a:ext uri="{FF2B5EF4-FFF2-40B4-BE49-F238E27FC236}">
                  <a16:creationId xmlns:a16="http://schemas.microsoft.com/office/drawing/2014/main" id="{37FABB9C-F98D-4ED3-BDC1-5213AC140BBC}"/>
                </a:ext>
              </a:extLst>
            </p:cNvPr>
            <p:cNvSpPr/>
            <p:nvPr/>
          </p:nvSpPr>
          <p:spPr>
            <a:xfrm>
              <a:off x="6780059" y="3538136"/>
              <a:ext cx="53134" cy="53134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20" y="334"/>
                    <a:pt x="1334" y="560"/>
                    <a:pt x="1334" y="834"/>
                  </a:cubicBezTo>
                  <a:cubicBezTo>
                    <a:pt x="1334" y="1120"/>
                    <a:pt x="1120" y="1346"/>
                    <a:pt x="834" y="1346"/>
                  </a:cubicBezTo>
                  <a:cubicBezTo>
                    <a:pt x="548" y="1346"/>
                    <a:pt x="322" y="1120"/>
                    <a:pt x="322" y="834"/>
                  </a:cubicBezTo>
                  <a:cubicBezTo>
                    <a:pt x="322" y="572"/>
                    <a:pt x="548" y="334"/>
                    <a:pt x="834" y="334"/>
                  </a:cubicBezTo>
                  <a:close/>
                  <a:moveTo>
                    <a:pt x="834" y="1"/>
                  </a:moveTo>
                  <a:cubicBezTo>
                    <a:pt x="370" y="24"/>
                    <a:pt x="1" y="393"/>
                    <a:pt x="1" y="834"/>
                  </a:cubicBezTo>
                  <a:cubicBezTo>
                    <a:pt x="1" y="1298"/>
                    <a:pt x="370" y="1667"/>
                    <a:pt x="834" y="1667"/>
                  </a:cubicBezTo>
                  <a:cubicBezTo>
                    <a:pt x="1298" y="1667"/>
                    <a:pt x="1668" y="1298"/>
                    <a:pt x="1668" y="834"/>
                  </a:cubicBezTo>
                  <a:cubicBezTo>
                    <a:pt x="1668" y="382"/>
                    <a:pt x="1298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9805;p69">
              <a:extLst>
                <a:ext uri="{FF2B5EF4-FFF2-40B4-BE49-F238E27FC236}">
                  <a16:creationId xmlns:a16="http://schemas.microsoft.com/office/drawing/2014/main" id="{DA96D590-D6B1-4784-BE36-CA9F3319BF0B}"/>
                </a:ext>
              </a:extLst>
            </p:cNvPr>
            <p:cNvSpPr/>
            <p:nvPr/>
          </p:nvSpPr>
          <p:spPr>
            <a:xfrm>
              <a:off x="6664394" y="3346974"/>
              <a:ext cx="353113" cy="351998"/>
            </a:xfrm>
            <a:custGeom>
              <a:avLst/>
              <a:gdLst/>
              <a:ahLst/>
              <a:cxnLst/>
              <a:rect l="l" t="t" r="r" b="b"/>
              <a:pathLst>
                <a:path w="11085" h="11050" extrusionOk="0">
                  <a:moveTo>
                    <a:pt x="5549" y="358"/>
                  </a:moveTo>
                  <a:cubicBezTo>
                    <a:pt x="5680" y="358"/>
                    <a:pt x="5799" y="477"/>
                    <a:pt x="5799" y="620"/>
                  </a:cubicBezTo>
                  <a:cubicBezTo>
                    <a:pt x="5799" y="763"/>
                    <a:pt x="5680" y="870"/>
                    <a:pt x="5549" y="870"/>
                  </a:cubicBezTo>
                  <a:cubicBezTo>
                    <a:pt x="5418" y="870"/>
                    <a:pt x="5299" y="763"/>
                    <a:pt x="5299" y="620"/>
                  </a:cubicBezTo>
                  <a:cubicBezTo>
                    <a:pt x="5299" y="465"/>
                    <a:pt x="5418" y="358"/>
                    <a:pt x="5549" y="358"/>
                  </a:cubicBezTo>
                  <a:close/>
                  <a:moveTo>
                    <a:pt x="9752" y="1001"/>
                  </a:moveTo>
                  <a:cubicBezTo>
                    <a:pt x="10061" y="1001"/>
                    <a:pt x="10228" y="1394"/>
                    <a:pt x="10002" y="1620"/>
                  </a:cubicBezTo>
                  <a:cubicBezTo>
                    <a:pt x="9936" y="1686"/>
                    <a:pt x="9844" y="1718"/>
                    <a:pt x="9750" y="1718"/>
                  </a:cubicBezTo>
                  <a:cubicBezTo>
                    <a:pt x="9656" y="1718"/>
                    <a:pt x="9561" y="1686"/>
                    <a:pt x="9490" y="1620"/>
                  </a:cubicBezTo>
                  <a:cubicBezTo>
                    <a:pt x="9275" y="1394"/>
                    <a:pt x="9430" y="1001"/>
                    <a:pt x="9752" y="1001"/>
                  </a:cubicBezTo>
                  <a:close/>
                  <a:moveTo>
                    <a:pt x="1554" y="1203"/>
                  </a:moveTo>
                  <a:cubicBezTo>
                    <a:pt x="1655" y="1203"/>
                    <a:pt x="1756" y="1239"/>
                    <a:pt x="1834" y="1310"/>
                  </a:cubicBezTo>
                  <a:cubicBezTo>
                    <a:pt x="1977" y="1465"/>
                    <a:pt x="1977" y="1715"/>
                    <a:pt x="1834" y="1870"/>
                  </a:cubicBezTo>
                  <a:cubicBezTo>
                    <a:pt x="1756" y="1941"/>
                    <a:pt x="1658" y="1977"/>
                    <a:pt x="1559" y="1977"/>
                  </a:cubicBezTo>
                  <a:cubicBezTo>
                    <a:pt x="1459" y="1977"/>
                    <a:pt x="1358" y="1941"/>
                    <a:pt x="1274" y="1870"/>
                  </a:cubicBezTo>
                  <a:cubicBezTo>
                    <a:pt x="1131" y="1715"/>
                    <a:pt x="1131" y="1465"/>
                    <a:pt x="1274" y="1310"/>
                  </a:cubicBezTo>
                  <a:cubicBezTo>
                    <a:pt x="1352" y="1239"/>
                    <a:pt x="1453" y="1203"/>
                    <a:pt x="1554" y="1203"/>
                  </a:cubicBezTo>
                  <a:close/>
                  <a:moveTo>
                    <a:pt x="596" y="5323"/>
                  </a:moveTo>
                  <a:cubicBezTo>
                    <a:pt x="727" y="5323"/>
                    <a:pt x="846" y="5442"/>
                    <a:pt x="846" y="5573"/>
                  </a:cubicBezTo>
                  <a:cubicBezTo>
                    <a:pt x="858" y="5704"/>
                    <a:pt x="738" y="5823"/>
                    <a:pt x="596" y="5823"/>
                  </a:cubicBezTo>
                  <a:cubicBezTo>
                    <a:pt x="441" y="5823"/>
                    <a:pt x="346" y="5704"/>
                    <a:pt x="346" y="5573"/>
                  </a:cubicBezTo>
                  <a:cubicBezTo>
                    <a:pt x="346" y="5430"/>
                    <a:pt x="465" y="5323"/>
                    <a:pt x="596" y="5323"/>
                  </a:cubicBezTo>
                  <a:close/>
                  <a:moveTo>
                    <a:pt x="10502" y="5323"/>
                  </a:moveTo>
                  <a:cubicBezTo>
                    <a:pt x="10656" y="5323"/>
                    <a:pt x="10764" y="5442"/>
                    <a:pt x="10764" y="5573"/>
                  </a:cubicBezTo>
                  <a:cubicBezTo>
                    <a:pt x="10764" y="5704"/>
                    <a:pt x="10644" y="5823"/>
                    <a:pt x="10502" y="5823"/>
                  </a:cubicBezTo>
                  <a:cubicBezTo>
                    <a:pt x="10359" y="5823"/>
                    <a:pt x="10252" y="5704"/>
                    <a:pt x="10252" y="5573"/>
                  </a:cubicBezTo>
                  <a:cubicBezTo>
                    <a:pt x="10252" y="5430"/>
                    <a:pt x="10371" y="5323"/>
                    <a:pt x="10502" y="5323"/>
                  </a:cubicBezTo>
                  <a:close/>
                  <a:moveTo>
                    <a:pt x="2036" y="8799"/>
                  </a:moveTo>
                  <a:cubicBezTo>
                    <a:pt x="2274" y="8823"/>
                    <a:pt x="2393" y="9085"/>
                    <a:pt x="2227" y="9252"/>
                  </a:cubicBezTo>
                  <a:cubicBezTo>
                    <a:pt x="2179" y="9305"/>
                    <a:pt x="2114" y="9332"/>
                    <a:pt x="2047" y="9332"/>
                  </a:cubicBezTo>
                  <a:cubicBezTo>
                    <a:pt x="1980" y="9332"/>
                    <a:pt x="1911" y="9305"/>
                    <a:pt x="1858" y="9252"/>
                  </a:cubicBezTo>
                  <a:cubicBezTo>
                    <a:pt x="1691" y="9085"/>
                    <a:pt x="1810" y="8799"/>
                    <a:pt x="2036" y="8799"/>
                  </a:cubicBezTo>
                  <a:close/>
                  <a:moveTo>
                    <a:pt x="5549" y="10264"/>
                  </a:moveTo>
                  <a:cubicBezTo>
                    <a:pt x="5680" y="10264"/>
                    <a:pt x="5799" y="10383"/>
                    <a:pt x="5799" y="10514"/>
                  </a:cubicBezTo>
                  <a:cubicBezTo>
                    <a:pt x="5799" y="10669"/>
                    <a:pt x="5680" y="10764"/>
                    <a:pt x="5549" y="10764"/>
                  </a:cubicBezTo>
                  <a:cubicBezTo>
                    <a:pt x="5418" y="10764"/>
                    <a:pt x="5299" y="10645"/>
                    <a:pt x="5299" y="10514"/>
                  </a:cubicBezTo>
                  <a:cubicBezTo>
                    <a:pt x="5299" y="10371"/>
                    <a:pt x="5418" y="10264"/>
                    <a:pt x="5549" y="10264"/>
                  </a:cubicBezTo>
                  <a:close/>
                  <a:moveTo>
                    <a:pt x="5501" y="1"/>
                  </a:moveTo>
                  <a:cubicBezTo>
                    <a:pt x="5180" y="1"/>
                    <a:pt x="4918" y="275"/>
                    <a:pt x="4918" y="584"/>
                  </a:cubicBezTo>
                  <a:cubicBezTo>
                    <a:pt x="4918" y="858"/>
                    <a:pt x="5096" y="1060"/>
                    <a:pt x="5334" y="1132"/>
                  </a:cubicBezTo>
                  <a:lnTo>
                    <a:pt x="5334" y="2025"/>
                  </a:lnTo>
                  <a:cubicBezTo>
                    <a:pt x="5299" y="2013"/>
                    <a:pt x="5251" y="2001"/>
                    <a:pt x="5191" y="1989"/>
                  </a:cubicBezTo>
                  <a:cubicBezTo>
                    <a:pt x="5015" y="1924"/>
                    <a:pt x="4880" y="1886"/>
                    <a:pt x="4761" y="1886"/>
                  </a:cubicBezTo>
                  <a:cubicBezTo>
                    <a:pt x="4576" y="1886"/>
                    <a:pt x="4430" y="1978"/>
                    <a:pt x="4227" y="2203"/>
                  </a:cubicBezTo>
                  <a:cubicBezTo>
                    <a:pt x="4144" y="2299"/>
                    <a:pt x="4072" y="2370"/>
                    <a:pt x="4001" y="2406"/>
                  </a:cubicBezTo>
                  <a:cubicBezTo>
                    <a:pt x="3929" y="2442"/>
                    <a:pt x="3810" y="2442"/>
                    <a:pt x="3703" y="2465"/>
                  </a:cubicBezTo>
                  <a:cubicBezTo>
                    <a:pt x="3370" y="2489"/>
                    <a:pt x="3179" y="2537"/>
                    <a:pt x="3036" y="2823"/>
                  </a:cubicBezTo>
                  <a:lnTo>
                    <a:pt x="2120" y="1906"/>
                  </a:lnTo>
                  <a:cubicBezTo>
                    <a:pt x="2286" y="1632"/>
                    <a:pt x="2274" y="1275"/>
                    <a:pt x="2036" y="1037"/>
                  </a:cubicBezTo>
                  <a:cubicBezTo>
                    <a:pt x="1893" y="894"/>
                    <a:pt x="1712" y="822"/>
                    <a:pt x="1530" y="822"/>
                  </a:cubicBezTo>
                  <a:cubicBezTo>
                    <a:pt x="1349" y="822"/>
                    <a:pt x="1167" y="894"/>
                    <a:pt x="1024" y="1037"/>
                  </a:cubicBezTo>
                  <a:cubicBezTo>
                    <a:pt x="546" y="1505"/>
                    <a:pt x="939" y="2252"/>
                    <a:pt x="1509" y="2252"/>
                  </a:cubicBezTo>
                  <a:cubicBezTo>
                    <a:pt x="1635" y="2252"/>
                    <a:pt x="1770" y="2216"/>
                    <a:pt x="1905" y="2132"/>
                  </a:cubicBezTo>
                  <a:lnTo>
                    <a:pt x="2917" y="3144"/>
                  </a:lnTo>
                  <a:cubicBezTo>
                    <a:pt x="2846" y="3370"/>
                    <a:pt x="2810" y="3394"/>
                    <a:pt x="2572" y="3549"/>
                  </a:cubicBezTo>
                  <a:cubicBezTo>
                    <a:pt x="2143" y="3799"/>
                    <a:pt x="2084" y="3966"/>
                    <a:pt x="2143" y="4442"/>
                  </a:cubicBezTo>
                  <a:cubicBezTo>
                    <a:pt x="2155" y="4561"/>
                    <a:pt x="2167" y="4668"/>
                    <a:pt x="2155" y="4751"/>
                  </a:cubicBezTo>
                  <a:cubicBezTo>
                    <a:pt x="2108" y="4918"/>
                    <a:pt x="1941" y="5061"/>
                    <a:pt x="1846" y="5359"/>
                  </a:cubicBezTo>
                  <a:lnTo>
                    <a:pt x="1131" y="5359"/>
                  </a:lnTo>
                  <a:cubicBezTo>
                    <a:pt x="1060" y="5120"/>
                    <a:pt x="846" y="4942"/>
                    <a:pt x="584" y="4942"/>
                  </a:cubicBezTo>
                  <a:cubicBezTo>
                    <a:pt x="250" y="4942"/>
                    <a:pt x="0" y="5216"/>
                    <a:pt x="0" y="5525"/>
                  </a:cubicBezTo>
                  <a:cubicBezTo>
                    <a:pt x="0" y="5859"/>
                    <a:pt x="262" y="6109"/>
                    <a:pt x="584" y="6109"/>
                  </a:cubicBezTo>
                  <a:cubicBezTo>
                    <a:pt x="846" y="6109"/>
                    <a:pt x="1060" y="5930"/>
                    <a:pt x="1131" y="5692"/>
                  </a:cubicBezTo>
                  <a:lnTo>
                    <a:pt x="1846" y="5692"/>
                  </a:lnTo>
                  <a:cubicBezTo>
                    <a:pt x="1929" y="5990"/>
                    <a:pt x="2108" y="6132"/>
                    <a:pt x="2155" y="6299"/>
                  </a:cubicBezTo>
                  <a:cubicBezTo>
                    <a:pt x="2203" y="6513"/>
                    <a:pt x="2036" y="6871"/>
                    <a:pt x="2179" y="7156"/>
                  </a:cubicBezTo>
                  <a:cubicBezTo>
                    <a:pt x="2322" y="7430"/>
                    <a:pt x="2703" y="7526"/>
                    <a:pt x="2822" y="7704"/>
                  </a:cubicBezTo>
                  <a:cubicBezTo>
                    <a:pt x="2870" y="7764"/>
                    <a:pt x="2894" y="7835"/>
                    <a:pt x="2929" y="7930"/>
                  </a:cubicBezTo>
                  <a:lnTo>
                    <a:pt x="2322" y="8538"/>
                  </a:lnTo>
                  <a:cubicBezTo>
                    <a:pt x="2229" y="8489"/>
                    <a:pt x="2127" y="8464"/>
                    <a:pt x="2025" y="8464"/>
                  </a:cubicBezTo>
                  <a:cubicBezTo>
                    <a:pt x="1880" y="8464"/>
                    <a:pt x="1737" y="8515"/>
                    <a:pt x="1631" y="8621"/>
                  </a:cubicBezTo>
                  <a:cubicBezTo>
                    <a:pt x="1262" y="9002"/>
                    <a:pt x="1536" y="9621"/>
                    <a:pt x="2048" y="9621"/>
                  </a:cubicBezTo>
                  <a:cubicBezTo>
                    <a:pt x="2489" y="9621"/>
                    <a:pt x="2786" y="9157"/>
                    <a:pt x="2560" y="8764"/>
                  </a:cubicBezTo>
                  <a:lnTo>
                    <a:pt x="3084" y="8240"/>
                  </a:lnTo>
                  <a:cubicBezTo>
                    <a:pt x="3322" y="8704"/>
                    <a:pt x="3810" y="8538"/>
                    <a:pt x="4060" y="8657"/>
                  </a:cubicBezTo>
                  <a:cubicBezTo>
                    <a:pt x="4251" y="8740"/>
                    <a:pt x="4418" y="9085"/>
                    <a:pt x="4727" y="9157"/>
                  </a:cubicBezTo>
                  <a:cubicBezTo>
                    <a:pt x="4769" y="9167"/>
                    <a:pt x="4811" y="9172"/>
                    <a:pt x="4853" y="9172"/>
                  </a:cubicBezTo>
                  <a:cubicBezTo>
                    <a:pt x="5045" y="9172"/>
                    <a:pt x="5230" y="9075"/>
                    <a:pt x="5406" y="9026"/>
                  </a:cubicBezTo>
                  <a:lnTo>
                    <a:pt x="5406" y="9919"/>
                  </a:lnTo>
                  <a:cubicBezTo>
                    <a:pt x="5168" y="9990"/>
                    <a:pt x="4989" y="10204"/>
                    <a:pt x="4989" y="10466"/>
                  </a:cubicBezTo>
                  <a:cubicBezTo>
                    <a:pt x="4989" y="10800"/>
                    <a:pt x="5251" y="11050"/>
                    <a:pt x="5561" y="11050"/>
                  </a:cubicBezTo>
                  <a:cubicBezTo>
                    <a:pt x="5894" y="11050"/>
                    <a:pt x="6144" y="10788"/>
                    <a:pt x="6144" y="10466"/>
                  </a:cubicBezTo>
                  <a:cubicBezTo>
                    <a:pt x="6144" y="10204"/>
                    <a:pt x="5965" y="9990"/>
                    <a:pt x="5727" y="9919"/>
                  </a:cubicBezTo>
                  <a:lnTo>
                    <a:pt x="5727" y="9026"/>
                  </a:lnTo>
                  <a:cubicBezTo>
                    <a:pt x="5903" y="9075"/>
                    <a:pt x="6080" y="9172"/>
                    <a:pt x="6269" y="9172"/>
                  </a:cubicBezTo>
                  <a:cubicBezTo>
                    <a:pt x="6310" y="9172"/>
                    <a:pt x="6352" y="9167"/>
                    <a:pt x="6394" y="9157"/>
                  </a:cubicBezTo>
                  <a:cubicBezTo>
                    <a:pt x="6715" y="9085"/>
                    <a:pt x="6894" y="8740"/>
                    <a:pt x="7073" y="8657"/>
                  </a:cubicBezTo>
                  <a:cubicBezTo>
                    <a:pt x="7323" y="8538"/>
                    <a:pt x="7799" y="8704"/>
                    <a:pt x="8049" y="8240"/>
                  </a:cubicBezTo>
                  <a:lnTo>
                    <a:pt x="8216" y="8407"/>
                  </a:lnTo>
                  <a:cubicBezTo>
                    <a:pt x="8245" y="8436"/>
                    <a:pt x="8287" y="8451"/>
                    <a:pt x="8329" y="8451"/>
                  </a:cubicBezTo>
                  <a:cubicBezTo>
                    <a:pt x="8370" y="8451"/>
                    <a:pt x="8412" y="8436"/>
                    <a:pt x="8442" y="8407"/>
                  </a:cubicBezTo>
                  <a:cubicBezTo>
                    <a:pt x="8501" y="8347"/>
                    <a:pt x="8501" y="8240"/>
                    <a:pt x="8442" y="8180"/>
                  </a:cubicBezTo>
                  <a:lnTo>
                    <a:pt x="8168" y="7907"/>
                  </a:lnTo>
                  <a:cubicBezTo>
                    <a:pt x="8239" y="7692"/>
                    <a:pt x="8275" y="7656"/>
                    <a:pt x="8513" y="7514"/>
                  </a:cubicBezTo>
                  <a:cubicBezTo>
                    <a:pt x="8942" y="7252"/>
                    <a:pt x="9013" y="7097"/>
                    <a:pt x="8942" y="6621"/>
                  </a:cubicBezTo>
                  <a:cubicBezTo>
                    <a:pt x="8894" y="6323"/>
                    <a:pt x="8918" y="6287"/>
                    <a:pt x="9073" y="6037"/>
                  </a:cubicBezTo>
                  <a:cubicBezTo>
                    <a:pt x="9156" y="5930"/>
                    <a:pt x="9216" y="5811"/>
                    <a:pt x="9240" y="5692"/>
                  </a:cubicBezTo>
                  <a:lnTo>
                    <a:pt x="9954" y="5692"/>
                  </a:lnTo>
                  <a:cubicBezTo>
                    <a:pt x="10025" y="5930"/>
                    <a:pt x="10240" y="6109"/>
                    <a:pt x="10502" y="6109"/>
                  </a:cubicBezTo>
                  <a:cubicBezTo>
                    <a:pt x="10835" y="6109"/>
                    <a:pt x="11085" y="5847"/>
                    <a:pt x="11085" y="5525"/>
                  </a:cubicBezTo>
                  <a:cubicBezTo>
                    <a:pt x="11085" y="5251"/>
                    <a:pt x="10823" y="4989"/>
                    <a:pt x="10502" y="4989"/>
                  </a:cubicBezTo>
                  <a:cubicBezTo>
                    <a:pt x="10240" y="4989"/>
                    <a:pt x="10025" y="5168"/>
                    <a:pt x="9954" y="5406"/>
                  </a:cubicBezTo>
                  <a:lnTo>
                    <a:pt x="9240" y="5406"/>
                  </a:lnTo>
                  <a:cubicBezTo>
                    <a:pt x="9156" y="5109"/>
                    <a:pt x="8978" y="4966"/>
                    <a:pt x="8930" y="4799"/>
                  </a:cubicBezTo>
                  <a:cubicBezTo>
                    <a:pt x="8882" y="4585"/>
                    <a:pt x="9049" y="4239"/>
                    <a:pt x="8894" y="3954"/>
                  </a:cubicBezTo>
                  <a:cubicBezTo>
                    <a:pt x="8763" y="3668"/>
                    <a:pt x="8382" y="3573"/>
                    <a:pt x="8263" y="3394"/>
                  </a:cubicBezTo>
                  <a:cubicBezTo>
                    <a:pt x="8216" y="3335"/>
                    <a:pt x="8180" y="3263"/>
                    <a:pt x="8156" y="3180"/>
                  </a:cubicBezTo>
                  <a:lnTo>
                    <a:pt x="9406" y="1930"/>
                  </a:lnTo>
                  <a:cubicBezTo>
                    <a:pt x="9513" y="1989"/>
                    <a:pt x="9632" y="2025"/>
                    <a:pt x="9752" y="2025"/>
                  </a:cubicBezTo>
                  <a:cubicBezTo>
                    <a:pt x="9930" y="2025"/>
                    <a:pt x="10109" y="1953"/>
                    <a:pt x="10228" y="1834"/>
                  </a:cubicBezTo>
                  <a:cubicBezTo>
                    <a:pt x="10490" y="1572"/>
                    <a:pt x="10490" y="1132"/>
                    <a:pt x="10228" y="870"/>
                  </a:cubicBezTo>
                  <a:cubicBezTo>
                    <a:pt x="10091" y="733"/>
                    <a:pt x="9915" y="665"/>
                    <a:pt x="9740" y="665"/>
                  </a:cubicBezTo>
                  <a:cubicBezTo>
                    <a:pt x="9564" y="665"/>
                    <a:pt x="9388" y="733"/>
                    <a:pt x="9251" y="870"/>
                  </a:cubicBezTo>
                  <a:cubicBezTo>
                    <a:pt x="9037" y="1096"/>
                    <a:pt x="9001" y="1430"/>
                    <a:pt x="9168" y="1691"/>
                  </a:cubicBezTo>
                  <a:lnTo>
                    <a:pt x="8025" y="2834"/>
                  </a:lnTo>
                  <a:cubicBezTo>
                    <a:pt x="7918" y="2644"/>
                    <a:pt x="7799" y="2537"/>
                    <a:pt x="7501" y="2489"/>
                  </a:cubicBezTo>
                  <a:cubicBezTo>
                    <a:pt x="7493" y="2488"/>
                    <a:pt x="7485" y="2488"/>
                    <a:pt x="7477" y="2488"/>
                  </a:cubicBezTo>
                  <a:cubicBezTo>
                    <a:pt x="7394" y="2488"/>
                    <a:pt x="7334" y="2545"/>
                    <a:pt x="7323" y="2632"/>
                  </a:cubicBezTo>
                  <a:cubicBezTo>
                    <a:pt x="7311" y="2715"/>
                    <a:pt x="7370" y="2787"/>
                    <a:pt x="7454" y="2811"/>
                  </a:cubicBezTo>
                  <a:cubicBezTo>
                    <a:pt x="7680" y="2834"/>
                    <a:pt x="7727" y="2906"/>
                    <a:pt x="7811" y="3192"/>
                  </a:cubicBezTo>
                  <a:cubicBezTo>
                    <a:pt x="7930" y="3549"/>
                    <a:pt x="7989" y="3644"/>
                    <a:pt x="8323" y="3835"/>
                  </a:cubicBezTo>
                  <a:cubicBezTo>
                    <a:pt x="8632" y="4025"/>
                    <a:pt x="8644" y="4061"/>
                    <a:pt x="8597" y="4418"/>
                  </a:cubicBezTo>
                  <a:cubicBezTo>
                    <a:pt x="8537" y="4799"/>
                    <a:pt x="8573" y="4906"/>
                    <a:pt x="8775" y="5216"/>
                  </a:cubicBezTo>
                  <a:cubicBezTo>
                    <a:pt x="8990" y="5525"/>
                    <a:pt x="8990" y="5573"/>
                    <a:pt x="8775" y="5871"/>
                  </a:cubicBezTo>
                  <a:cubicBezTo>
                    <a:pt x="8573" y="6180"/>
                    <a:pt x="8561" y="6287"/>
                    <a:pt x="8597" y="6668"/>
                  </a:cubicBezTo>
                  <a:cubicBezTo>
                    <a:pt x="8644" y="7025"/>
                    <a:pt x="8632" y="7061"/>
                    <a:pt x="8323" y="7252"/>
                  </a:cubicBezTo>
                  <a:cubicBezTo>
                    <a:pt x="7989" y="7442"/>
                    <a:pt x="7930" y="7537"/>
                    <a:pt x="7811" y="7895"/>
                  </a:cubicBezTo>
                  <a:cubicBezTo>
                    <a:pt x="7692" y="8240"/>
                    <a:pt x="7668" y="8264"/>
                    <a:pt x="7311" y="8299"/>
                  </a:cubicBezTo>
                  <a:cubicBezTo>
                    <a:pt x="6918" y="8323"/>
                    <a:pt x="6834" y="8383"/>
                    <a:pt x="6561" y="8657"/>
                  </a:cubicBezTo>
                  <a:cubicBezTo>
                    <a:pt x="6411" y="8813"/>
                    <a:pt x="6334" y="8876"/>
                    <a:pt x="6228" y="8876"/>
                  </a:cubicBezTo>
                  <a:cubicBezTo>
                    <a:pt x="6156" y="8876"/>
                    <a:pt x="6071" y="8847"/>
                    <a:pt x="5942" y="8799"/>
                  </a:cubicBezTo>
                  <a:cubicBezTo>
                    <a:pt x="5799" y="8752"/>
                    <a:pt x="5668" y="8692"/>
                    <a:pt x="5525" y="8692"/>
                  </a:cubicBezTo>
                  <a:cubicBezTo>
                    <a:pt x="5261" y="8692"/>
                    <a:pt x="4987" y="8875"/>
                    <a:pt x="4806" y="8875"/>
                  </a:cubicBezTo>
                  <a:cubicBezTo>
                    <a:pt x="4791" y="8875"/>
                    <a:pt x="4777" y="8874"/>
                    <a:pt x="4763" y="8871"/>
                  </a:cubicBezTo>
                  <a:cubicBezTo>
                    <a:pt x="4668" y="8859"/>
                    <a:pt x="4572" y="8752"/>
                    <a:pt x="4477" y="8657"/>
                  </a:cubicBezTo>
                  <a:cubicBezTo>
                    <a:pt x="4227" y="8383"/>
                    <a:pt x="4120" y="8323"/>
                    <a:pt x="3739" y="8299"/>
                  </a:cubicBezTo>
                  <a:cubicBezTo>
                    <a:pt x="3382" y="8264"/>
                    <a:pt x="3346" y="8240"/>
                    <a:pt x="3227" y="7895"/>
                  </a:cubicBezTo>
                  <a:cubicBezTo>
                    <a:pt x="3108" y="7537"/>
                    <a:pt x="3048" y="7442"/>
                    <a:pt x="2727" y="7252"/>
                  </a:cubicBezTo>
                  <a:cubicBezTo>
                    <a:pt x="2405" y="7061"/>
                    <a:pt x="2393" y="7025"/>
                    <a:pt x="2441" y="6668"/>
                  </a:cubicBezTo>
                  <a:cubicBezTo>
                    <a:pt x="2501" y="6287"/>
                    <a:pt x="2465" y="6180"/>
                    <a:pt x="2262" y="5871"/>
                  </a:cubicBezTo>
                  <a:cubicBezTo>
                    <a:pt x="2048" y="5561"/>
                    <a:pt x="2048" y="5513"/>
                    <a:pt x="2262" y="5216"/>
                  </a:cubicBezTo>
                  <a:cubicBezTo>
                    <a:pt x="2465" y="4906"/>
                    <a:pt x="2477" y="4799"/>
                    <a:pt x="2441" y="4418"/>
                  </a:cubicBezTo>
                  <a:cubicBezTo>
                    <a:pt x="2393" y="4061"/>
                    <a:pt x="2405" y="4025"/>
                    <a:pt x="2727" y="3835"/>
                  </a:cubicBezTo>
                  <a:cubicBezTo>
                    <a:pt x="2846" y="3763"/>
                    <a:pt x="2965" y="3680"/>
                    <a:pt x="3048" y="3585"/>
                  </a:cubicBezTo>
                  <a:cubicBezTo>
                    <a:pt x="3144" y="3477"/>
                    <a:pt x="3179" y="3323"/>
                    <a:pt x="3227" y="3192"/>
                  </a:cubicBezTo>
                  <a:cubicBezTo>
                    <a:pt x="3275" y="3061"/>
                    <a:pt x="3322" y="2942"/>
                    <a:pt x="3394" y="2882"/>
                  </a:cubicBezTo>
                  <a:cubicBezTo>
                    <a:pt x="3465" y="2823"/>
                    <a:pt x="3596" y="2799"/>
                    <a:pt x="3739" y="2787"/>
                  </a:cubicBezTo>
                  <a:cubicBezTo>
                    <a:pt x="4120" y="2763"/>
                    <a:pt x="4215" y="2703"/>
                    <a:pt x="4477" y="2430"/>
                  </a:cubicBezTo>
                  <a:cubicBezTo>
                    <a:pt x="4626" y="2273"/>
                    <a:pt x="4699" y="2210"/>
                    <a:pt x="4807" y="2210"/>
                  </a:cubicBezTo>
                  <a:cubicBezTo>
                    <a:pt x="4880" y="2210"/>
                    <a:pt x="4969" y="2239"/>
                    <a:pt x="5108" y="2287"/>
                  </a:cubicBezTo>
                  <a:cubicBezTo>
                    <a:pt x="5287" y="2352"/>
                    <a:pt x="5406" y="2385"/>
                    <a:pt x="5525" y="2385"/>
                  </a:cubicBezTo>
                  <a:cubicBezTo>
                    <a:pt x="5644" y="2385"/>
                    <a:pt x="5763" y="2352"/>
                    <a:pt x="5942" y="2287"/>
                  </a:cubicBezTo>
                  <a:cubicBezTo>
                    <a:pt x="6081" y="2233"/>
                    <a:pt x="6168" y="2206"/>
                    <a:pt x="6236" y="2206"/>
                  </a:cubicBezTo>
                  <a:cubicBezTo>
                    <a:pt x="6366" y="2206"/>
                    <a:pt x="6425" y="2306"/>
                    <a:pt x="6644" y="2525"/>
                  </a:cubicBezTo>
                  <a:cubicBezTo>
                    <a:pt x="6680" y="2555"/>
                    <a:pt x="6721" y="2570"/>
                    <a:pt x="6762" y="2570"/>
                  </a:cubicBezTo>
                  <a:cubicBezTo>
                    <a:pt x="6802" y="2570"/>
                    <a:pt x="6840" y="2555"/>
                    <a:pt x="6870" y="2525"/>
                  </a:cubicBezTo>
                  <a:cubicBezTo>
                    <a:pt x="6930" y="2465"/>
                    <a:pt x="6930" y="2358"/>
                    <a:pt x="6870" y="2299"/>
                  </a:cubicBezTo>
                  <a:lnTo>
                    <a:pt x="6787" y="2203"/>
                  </a:lnTo>
                  <a:cubicBezTo>
                    <a:pt x="6569" y="1978"/>
                    <a:pt x="6422" y="1886"/>
                    <a:pt x="6241" y="1886"/>
                  </a:cubicBezTo>
                  <a:cubicBezTo>
                    <a:pt x="6125" y="1886"/>
                    <a:pt x="5994" y="1924"/>
                    <a:pt x="5822" y="1989"/>
                  </a:cubicBezTo>
                  <a:cubicBezTo>
                    <a:pt x="5775" y="2001"/>
                    <a:pt x="5715" y="2013"/>
                    <a:pt x="5668" y="2025"/>
                  </a:cubicBezTo>
                  <a:lnTo>
                    <a:pt x="5668" y="1132"/>
                  </a:lnTo>
                  <a:cubicBezTo>
                    <a:pt x="5906" y="1060"/>
                    <a:pt x="6084" y="858"/>
                    <a:pt x="6084" y="584"/>
                  </a:cubicBezTo>
                  <a:cubicBezTo>
                    <a:pt x="6084" y="263"/>
                    <a:pt x="5822" y="1"/>
                    <a:pt x="5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9806;p69">
              <a:extLst>
                <a:ext uri="{FF2B5EF4-FFF2-40B4-BE49-F238E27FC236}">
                  <a16:creationId xmlns:a16="http://schemas.microsoft.com/office/drawing/2014/main" id="{6FED694B-15E3-4F62-8AF5-FD112B275D49}"/>
                </a:ext>
              </a:extLst>
            </p:cNvPr>
            <p:cNvSpPr/>
            <p:nvPr/>
          </p:nvSpPr>
          <p:spPr>
            <a:xfrm>
              <a:off x="6938984" y="3622042"/>
              <a:ext cx="53899" cy="51605"/>
            </a:xfrm>
            <a:custGeom>
              <a:avLst/>
              <a:gdLst/>
              <a:ahLst/>
              <a:cxnLst/>
              <a:rect l="l" t="t" r="r" b="b"/>
              <a:pathLst>
                <a:path w="1692" h="1620" extrusionOk="0">
                  <a:moveTo>
                    <a:pt x="919" y="548"/>
                  </a:moveTo>
                  <a:cubicBezTo>
                    <a:pt x="1015" y="548"/>
                    <a:pt x="1114" y="587"/>
                    <a:pt x="1191" y="665"/>
                  </a:cubicBezTo>
                  <a:cubicBezTo>
                    <a:pt x="1334" y="796"/>
                    <a:pt x="1334" y="1046"/>
                    <a:pt x="1191" y="1200"/>
                  </a:cubicBezTo>
                  <a:cubicBezTo>
                    <a:pt x="1114" y="1272"/>
                    <a:pt x="1015" y="1307"/>
                    <a:pt x="919" y="1307"/>
                  </a:cubicBezTo>
                  <a:cubicBezTo>
                    <a:pt x="822" y="1307"/>
                    <a:pt x="727" y="1272"/>
                    <a:pt x="655" y="1200"/>
                  </a:cubicBezTo>
                  <a:cubicBezTo>
                    <a:pt x="500" y="1046"/>
                    <a:pt x="500" y="807"/>
                    <a:pt x="655" y="665"/>
                  </a:cubicBezTo>
                  <a:cubicBezTo>
                    <a:pt x="727" y="587"/>
                    <a:pt x="822" y="548"/>
                    <a:pt x="919" y="548"/>
                  </a:cubicBezTo>
                  <a:close/>
                  <a:moveTo>
                    <a:pt x="167" y="1"/>
                  </a:moveTo>
                  <a:cubicBezTo>
                    <a:pt x="128" y="1"/>
                    <a:pt x="90" y="16"/>
                    <a:pt x="60" y="45"/>
                  </a:cubicBezTo>
                  <a:cubicBezTo>
                    <a:pt x="0" y="105"/>
                    <a:pt x="0" y="212"/>
                    <a:pt x="60" y="272"/>
                  </a:cubicBezTo>
                  <a:lnTo>
                    <a:pt x="334" y="557"/>
                  </a:lnTo>
                  <a:cubicBezTo>
                    <a:pt x="179" y="819"/>
                    <a:pt x="191" y="1177"/>
                    <a:pt x="429" y="1415"/>
                  </a:cubicBezTo>
                  <a:cubicBezTo>
                    <a:pt x="560" y="1552"/>
                    <a:pt x="739" y="1620"/>
                    <a:pt x="920" y="1620"/>
                  </a:cubicBezTo>
                  <a:cubicBezTo>
                    <a:pt x="1102" y="1620"/>
                    <a:pt x="1286" y="1552"/>
                    <a:pt x="1429" y="1415"/>
                  </a:cubicBezTo>
                  <a:cubicBezTo>
                    <a:pt x="1691" y="1153"/>
                    <a:pt x="1691" y="700"/>
                    <a:pt x="1429" y="415"/>
                  </a:cubicBezTo>
                  <a:cubicBezTo>
                    <a:pt x="1294" y="286"/>
                    <a:pt x="1120" y="223"/>
                    <a:pt x="945" y="223"/>
                  </a:cubicBezTo>
                  <a:cubicBezTo>
                    <a:pt x="812" y="223"/>
                    <a:pt x="678" y="259"/>
                    <a:pt x="560" y="331"/>
                  </a:cubicBezTo>
                  <a:lnTo>
                    <a:pt x="274" y="45"/>
                  </a:lnTo>
                  <a:cubicBezTo>
                    <a:pt x="244" y="16"/>
                    <a:pt x="206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7" name="Google Shape;9801;p69">
            <a:extLst>
              <a:ext uri="{FF2B5EF4-FFF2-40B4-BE49-F238E27FC236}">
                <a16:creationId xmlns:a16="http://schemas.microsoft.com/office/drawing/2014/main" id="{F1BCC0EF-E8CD-42A1-BBBE-42BBFBD87A10}"/>
              </a:ext>
            </a:extLst>
          </p:cNvPr>
          <p:cNvGrpSpPr>
            <a:grpSpLocks noChangeAspect="1"/>
          </p:cNvGrpSpPr>
          <p:nvPr/>
        </p:nvGrpSpPr>
        <p:grpSpPr>
          <a:xfrm>
            <a:off x="137101" y="1887350"/>
            <a:ext cx="548700" cy="539086"/>
            <a:chOff x="6664394" y="3346974"/>
            <a:chExt cx="353113" cy="351998"/>
          </a:xfrm>
          <a:solidFill>
            <a:schemeClr val="accent1">
              <a:lumMod val="75000"/>
              <a:alpha val="15000"/>
            </a:schemeClr>
          </a:solidFill>
        </p:grpSpPr>
        <p:sp>
          <p:nvSpPr>
            <p:cNvPr id="1658" name="Google Shape;9802;p69">
              <a:extLst>
                <a:ext uri="{FF2B5EF4-FFF2-40B4-BE49-F238E27FC236}">
                  <a16:creationId xmlns:a16="http://schemas.microsoft.com/office/drawing/2014/main" id="{77C0E860-E8EB-4617-87F9-E773E66249CE}"/>
                </a:ext>
              </a:extLst>
            </p:cNvPr>
            <p:cNvSpPr/>
            <p:nvPr/>
          </p:nvSpPr>
          <p:spPr>
            <a:xfrm>
              <a:off x="6788023" y="3450917"/>
              <a:ext cx="37207" cy="37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2" y="333"/>
                  </a:moveTo>
                  <a:cubicBezTo>
                    <a:pt x="703" y="333"/>
                    <a:pt x="822" y="453"/>
                    <a:pt x="822" y="583"/>
                  </a:cubicBezTo>
                  <a:cubicBezTo>
                    <a:pt x="822" y="738"/>
                    <a:pt x="703" y="834"/>
                    <a:pt x="572" y="834"/>
                  </a:cubicBezTo>
                  <a:cubicBezTo>
                    <a:pt x="429" y="834"/>
                    <a:pt x="310" y="738"/>
                    <a:pt x="310" y="583"/>
                  </a:cubicBezTo>
                  <a:cubicBezTo>
                    <a:pt x="310" y="441"/>
                    <a:pt x="429" y="333"/>
                    <a:pt x="572" y="333"/>
                  </a:cubicBezTo>
                  <a:close/>
                  <a:moveTo>
                    <a:pt x="584" y="0"/>
                  </a:moveTo>
                  <a:cubicBezTo>
                    <a:pt x="251" y="0"/>
                    <a:pt x="1" y="274"/>
                    <a:pt x="1" y="583"/>
                  </a:cubicBezTo>
                  <a:cubicBezTo>
                    <a:pt x="1" y="917"/>
                    <a:pt x="275" y="1167"/>
                    <a:pt x="584" y="1167"/>
                  </a:cubicBezTo>
                  <a:cubicBezTo>
                    <a:pt x="894" y="1167"/>
                    <a:pt x="1168" y="917"/>
                    <a:pt x="1168" y="583"/>
                  </a:cubicBezTo>
                  <a:cubicBezTo>
                    <a:pt x="1168" y="262"/>
                    <a:pt x="894" y="0"/>
                    <a:pt x="5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9803;p69">
              <a:extLst>
                <a:ext uri="{FF2B5EF4-FFF2-40B4-BE49-F238E27FC236}">
                  <a16:creationId xmlns:a16="http://schemas.microsoft.com/office/drawing/2014/main" id="{5009072D-84A6-4647-A0D6-85EB06F9127B}"/>
                </a:ext>
              </a:extLst>
            </p:cNvPr>
            <p:cNvSpPr/>
            <p:nvPr/>
          </p:nvSpPr>
          <p:spPr>
            <a:xfrm>
              <a:off x="6874892" y="3495641"/>
              <a:ext cx="36824" cy="36824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84" y="311"/>
                  </a:moveTo>
                  <a:cubicBezTo>
                    <a:pt x="727" y="311"/>
                    <a:pt x="834" y="430"/>
                    <a:pt x="834" y="561"/>
                  </a:cubicBezTo>
                  <a:cubicBezTo>
                    <a:pt x="834" y="715"/>
                    <a:pt x="715" y="823"/>
                    <a:pt x="584" y="823"/>
                  </a:cubicBezTo>
                  <a:cubicBezTo>
                    <a:pt x="441" y="823"/>
                    <a:pt x="322" y="703"/>
                    <a:pt x="322" y="561"/>
                  </a:cubicBezTo>
                  <a:cubicBezTo>
                    <a:pt x="322" y="430"/>
                    <a:pt x="441" y="311"/>
                    <a:pt x="584" y="311"/>
                  </a:cubicBezTo>
                  <a:close/>
                  <a:moveTo>
                    <a:pt x="563" y="1"/>
                  </a:moveTo>
                  <a:cubicBezTo>
                    <a:pt x="251" y="1"/>
                    <a:pt x="0" y="258"/>
                    <a:pt x="0" y="584"/>
                  </a:cubicBezTo>
                  <a:cubicBezTo>
                    <a:pt x="0" y="906"/>
                    <a:pt x="262" y="1156"/>
                    <a:pt x="584" y="1156"/>
                  </a:cubicBezTo>
                  <a:cubicBezTo>
                    <a:pt x="905" y="1156"/>
                    <a:pt x="1155" y="894"/>
                    <a:pt x="1155" y="584"/>
                  </a:cubicBezTo>
                  <a:cubicBezTo>
                    <a:pt x="1155" y="251"/>
                    <a:pt x="893" y="1"/>
                    <a:pt x="584" y="1"/>
                  </a:cubicBezTo>
                  <a:cubicBezTo>
                    <a:pt x="577" y="1"/>
                    <a:pt x="570" y="1"/>
                    <a:pt x="5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9804;p69">
              <a:extLst>
                <a:ext uri="{FF2B5EF4-FFF2-40B4-BE49-F238E27FC236}">
                  <a16:creationId xmlns:a16="http://schemas.microsoft.com/office/drawing/2014/main" id="{F319CA5F-2FA0-49AF-85E4-214FB5089C8A}"/>
                </a:ext>
              </a:extLst>
            </p:cNvPr>
            <p:cNvSpPr/>
            <p:nvPr/>
          </p:nvSpPr>
          <p:spPr>
            <a:xfrm>
              <a:off x="6780059" y="3538136"/>
              <a:ext cx="53134" cy="53134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20" y="334"/>
                    <a:pt x="1334" y="560"/>
                    <a:pt x="1334" y="834"/>
                  </a:cubicBezTo>
                  <a:cubicBezTo>
                    <a:pt x="1334" y="1120"/>
                    <a:pt x="1120" y="1346"/>
                    <a:pt x="834" y="1346"/>
                  </a:cubicBezTo>
                  <a:cubicBezTo>
                    <a:pt x="548" y="1346"/>
                    <a:pt x="322" y="1120"/>
                    <a:pt x="322" y="834"/>
                  </a:cubicBezTo>
                  <a:cubicBezTo>
                    <a:pt x="322" y="572"/>
                    <a:pt x="548" y="334"/>
                    <a:pt x="834" y="334"/>
                  </a:cubicBezTo>
                  <a:close/>
                  <a:moveTo>
                    <a:pt x="834" y="1"/>
                  </a:moveTo>
                  <a:cubicBezTo>
                    <a:pt x="370" y="24"/>
                    <a:pt x="1" y="393"/>
                    <a:pt x="1" y="834"/>
                  </a:cubicBezTo>
                  <a:cubicBezTo>
                    <a:pt x="1" y="1298"/>
                    <a:pt x="370" y="1667"/>
                    <a:pt x="834" y="1667"/>
                  </a:cubicBezTo>
                  <a:cubicBezTo>
                    <a:pt x="1298" y="1667"/>
                    <a:pt x="1668" y="1298"/>
                    <a:pt x="1668" y="834"/>
                  </a:cubicBezTo>
                  <a:cubicBezTo>
                    <a:pt x="1668" y="382"/>
                    <a:pt x="1298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9805;p69">
              <a:extLst>
                <a:ext uri="{FF2B5EF4-FFF2-40B4-BE49-F238E27FC236}">
                  <a16:creationId xmlns:a16="http://schemas.microsoft.com/office/drawing/2014/main" id="{59A4CFC9-7DA5-4A9F-A857-1C311B47B75C}"/>
                </a:ext>
              </a:extLst>
            </p:cNvPr>
            <p:cNvSpPr/>
            <p:nvPr/>
          </p:nvSpPr>
          <p:spPr>
            <a:xfrm>
              <a:off x="6664394" y="3346974"/>
              <a:ext cx="353113" cy="351998"/>
            </a:xfrm>
            <a:custGeom>
              <a:avLst/>
              <a:gdLst/>
              <a:ahLst/>
              <a:cxnLst/>
              <a:rect l="l" t="t" r="r" b="b"/>
              <a:pathLst>
                <a:path w="11085" h="11050" extrusionOk="0">
                  <a:moveTo>
                    <a:pt x="5549" y="358"/>
                  </a:moveTo>
                  <a:cubicBezTo>
                    <a:pt x="5680" y="358"/>
                    <a:pt x="5799" y="477"/>
                    <a:pt x="5799" y="620"/>
                  </a:cubicBezTo>
                  <a:cubicBezTo>
                    <a:pt x="5799" y="763"/>
                    <a:pt x="5680" y="870"/>
                    <a:pt x="5549" y="870"/>
                  </a:cubicBezTo>
                  <a:cubicBezTo>
                    <a:pt x="5418" y="870"/>
                    <a:pt x="5299" y="763"/>
                    <a:pt x="5299" y="620"/>
                  </a:cubicBezTo>
                  <a:cubicBezTo>
                    <a:pt x="5299" y="465"/>
                    <a:pt x="5418" y="358"/>
                    <a:pt x="5549" y="358"/>
                  </a:cubicBezTo>
                  <a:close/>
                  <a:moveTo>
                    <a:pt x="9752" y="1001"/>
                  </a:moveTo>
                  <a:cubicBezTo>
                    <a:pt x="10061" y="1001"/>
                    <a:pt x="10228" y="1394"/>
                    <a:pt x="10002" y="1620"/>
                  </a:cubicBezTo>
                  <a:cubicBezTo>
                    <a:pt x="9936" y="1686"/>
                    <a:pt x="9844" y="1718"/>
                    <a:pt x="9750" y="1718"/>
                  </a:cubicBezTo>
                  <a:cubicBezTo>
                    <a:pt x="9656" y="1718"/>
                    <a:pt x="9561" y="1686"/>
                    <a:pt x="9490" y="1620"/>
                  </a:cubicBezTo>
                  <a:cubicBezTo>
                    <a:pt x="9275" y="1394"/>
                    <a:pt x="9430" y="1001"/>
                    <a:pt x="9752" y="1001"/>
                  </a:cubicBezTo>
                  <a:close/>
                  <a:moveTo>
                    <a:pt x="1554" y="1203"/>
                  </a:moveTo>
                  <a:cubicBezTo>
                    <a:pt x="1655" y="1203"/>
                    <a:pt x="1756" y="1239"/>
                    <a:pt x="1834" y="1310"/>
                  </a:cubicBezTo>
                  <a:cubicBezTo>
                    <a:pt x="1977" y="1465"/>
                    <a:pt x="1977" y="1715"/>
                    <a:pt x="1834" y="1870"/>
                  </a:cubicBezTo>
                  <a:cubicBezTo>
                    <a:pt x="1756" y="1941"/>
                    <a:pt x="1658" y="1977"/>
                    <a:pt x="1559" y="1977"/>
                  </a:cubicBezTo>
                  <a:cubicBezTo>
                    <a:pt x="1459" y="1977"/>
                    <a:pt x="1358" y="1941"/>
                    <a:pt x="1274" y="1870"/>
                  </a:cubicBezTo>
                  <a:cubicBezTo>
                    <a:pt x="1131" y="1715"/>
                    <a:pt x="1131" y="1465"/>
                    <a:pt x="1274" y="1310"/>
                  </a:cubicBezTo>
                  <a:cubicBezTo>
                    <a:pt x="1352" y="1239"/>
                    <a:pt x="1453" y="1203"/>
                    <a:pt x="1554" y="1203"/>
                  </a:cubicBezTo>
                  <a:close/>
                  <a:moveTo>
                    <a:pt x="596" y="5323"/>
                  </a:moveTo>
                  <a:cubicBezTo>
                    <a:pt x="727" y="5323"/>
                    <a:pt x="846" y="5442"/>
                    <a:pt x="846" y="5573"/>
                  </a:cubicBezTo>
                  <a:cubicBezTo>
                    <a:pt x="858" y="5704"/>
                    <a:pt x="738" y="5823"/>
                    <a:pt x="596" y="5823"/>
                  </a:cubicBezTo>
                  <a:cubicBezTo>
                    <a:pt x="441" y="5823"/>
                    <a:pt x="346" y="5704"/>
                    <a:pt x="346" y="5573"/>
                  </a:cubicBezTo>
                  <a:cubicBezTo>
                    <a:pt x="346" y="5430"/>
                    <a:pt x="465" y="5323"/>
                    <a:pt x="596" y="5323"/>
                  </a:cubicBezTo>
                  <a:close/>
                  <a:moveTo>
                    <a:pt x="10502" y="5323"/>
                  </a:moveTo>
                  <a:cubicBezTo>
                    <a:pt x="10656" y="5323"/>
                    <a:pt x="10764" y="5442"/>
                    <a:pt x="10764" y="5573"/>
                  </a:cubicBezTo>
                  <a:cubicBezTo>
                    <a:pt x="10764" y="5704"/>
                    <a:pt x="10644" y="5823"/>
                    <a:pt x="10502" y="5823"/>
                  </a:cubicBezTo>
                  <a:cubicBezTo>
                    <a:pt x="10359" y="5823"/>
                    <a:pt x="10252" y="5704"/>
                    <a:pt x="10252" y="5573"/>
                  </a:cubicBezTo>
                  <a:cubicBezTo>
                    <a:pt x="10252" y="5430"/>
                    <a:pt x="10371" y="5323"/>
                    <a:pt x="10502" y="5323"/>
                  </a:cubicBezTo>
                  <a:close/>
                  <a:moveTo>
                    <a:pt x="2036" y="8799"/>
                  </a:moveTo>
                  <a:cubicBezTo>
                    <a:pt x="2274" y="8823"/>
                    <a:pt x="2393" y="9085"/>
                    <a:pt x="2227" y="9252"/>
                  </a:cubicBezTo>
                  <a:cubicBezTo>
                    <a:pt x="2179" y="9305"/>
                    <a:pt x="2114" y="9332"/>
                    <a:pt x="2047" y="9332"/>
                  </a:cubicBezTo>
                  <a:cubicBezTo>
                    <a:pt x="1980" y="9332"/>
                    <a:pt x="1911" y="9305"/>
                    <a:pt x="1858" y="9252"/>
                  </a:cubicBezTo>
                  <a:cubicBezTo>
                    <a:pt x="1691" y="9085"/>
                    <a:pt x="1810" y="8799"/>
                    <a:pt x="2036" y="8799"/>
                  </a:cubicBezTo>
                  <a:close/>
                  <a:moveTo>
                    <a:pt x="5549" y="10264"/>
                  </a:moveTo>
                  <a:cubicBezTo>
                    <a:pt x="5680" y="10264"/>
                    <a:pt x="5799" y="10383"/>
                    <a:pt x="5799" y="10514"/>
                  </a:cubicBezTo>
                  <a:cubicBezTo>
                    <a:pt x="5799" y="10669"/>
                    <a:pt x="5680" y="10764"/>
                    <a:pt x="5549" y="10764"/>
                  </a:cubicBezTo>
                  <a:cubicBezTo>
                    <a:pt x="5418" y="10764"/>
                    <a:pt x="5299" y="10645"/>
                    <a:pt x="5299" y="10514"/>
                  </a:cubicBezTo>
                  <a:cubicBezTo>
                    <a:pt x="5299" y="10371"/>
                    <a:pt x="5418" y="10264"/>
                    <a:pt x="5549" y="10264"/>
                  </a:cubicBezTo>
                  <a:close/>
                  <a:moveTo>
                    <a:pt x="5501" y="1"/>
                  </a:moveTo>
                  <a:cubicBezTo>
                    <a:pt x="5180" y="1"/>
                    <a:pt x="4918" y="275"/>
                    <a:pt x="4918" y="584"/>
                  </a:cubicBezTo>
                  <a:cubicBezTo>
                    <a:pt x="4918" y="858"/>
                    <a:pt x="5096" y="1060"/>
                    <a:pt x="5334" y="1132"/>
                  </a:cubicBezTo>
                  <a:lnTo>
                    <a:pt x="5334" y="2025"/>
                  </a:lnTo>
                  <a:cubicBezTo>
                    <a:pt x="5299" y="2013"/>
                    <a:pt x="5251" y="2001"/>
                    <a:pt x="5191" y="1989"/>
                  </a:cubicBezTo>
                  <a:cubicBezTo>
                    <a:pt x="5015" y="1924"/>
                    <a:pt x="4880" y="1886"/>
                    <a:pt x="4761" y="1886"/>
                  </a:cubicBezTo>
                  <a:cubicBezTo>
                    <a:pt x="4576" y="1886"/>
                    <a:pt x="4430" y="1978"/>
                    <a:pt x="4227" y="2203"/>
                  </a:cubicBezTo>
                  <a:cubicBezTo>
                    <a:pt x="4144" y="2299"/>
                    <a:pt x="4072" y="2370"/>
                    <a:pt x="4001" y="2406"/>
                  </a:cubicBezTo>
                  <a:cubicBezTo>
                    <a:pt x="3929" y="2442"/>
                    <a:pt x="3810" y="2442"/>
                    <a:pt x="3703" y="2465"/>
                  </a:cubicBezTo>
                  <a:cubicBezTo>
                    <a:pt x="3370" y="2489"/>
                    <a:pt x="3179" y="2537"/>
                    <a:pt x="3036" y="2823"/>
                  </a:cubicBezTo>
                  <a:lnTo>
                    <a:pt x="2120" y="1906"/>
                  </a:lnTo>
                  <a:cubicBezTo>
                    <a:pt x="2286" y="1632"/>
                    <a:pt x="2274" y="1275"/>
                    <a:pt x="2036" y="1037"/>
                  </a:cubicBezTo>
                  <a:cubicBezTo>
                    <a:pt x="1893" y="894"/>
                    <a:pt x="1712" y="822"/>
                    <a:pt x="1530" y="822"/>
                  </a:cubicBezTo>
                  <a:cubicBezTo>
                    <a:pt x="1349" y="822"/>
                    <a:pt x="1167" y="894"/>
                    <a:pt x="1024" y="1037"/>
                  </a:cubicBezTo>
                  <a:cubicBezTo>
                    <a:pt x="546" y="1505"/>
                    <a:pt x="939" y="2252"/>
                    <a:pt x="1509" y="2252"/>
                  </a:cubicBezTo>
                  <a:cubicBezTo>
                    <a:pt x="1635" y="2252"/>
                    <a:pt x="1770" y="2216"/>
                    <a:pt x="1905" y="2132"/>
                  </a:cubicBezTo>
                  <a:lnTo>
                    <a:pt x="2917" y="3144"/>
                  </a:lnTo>
                  <a:cubicBezTo>
                    <a:pt x="2846" y="3370"/>
                    <a:pt x="2810" y="3394"/>
                    <a:pt x="2572" y="3549"/>
                  </a:cubicBezTo>
                  <a:cubicBezTo>
                    <a:pt x="2143" y="3799"/>
                    <a:pt x="2084" y="3966"/>
                    <a:pt x="2143" y="4442"/>
                  </a:cubicBezTo>
                  <a:cubicBezTo>
                    <a:pt x="2155" y="4561"/>
                    <a:pt x="2167" y="4668"/>
                    <a:pt x="2155" y="4751"/>
                  </a:cubicBezTo>
                  <a:cubicBezTo>
                    <a:pt x="2108" y="4918"/>
                    <a:pt x="1941" y="5061"/>
                    <a:pt x="1846" y="5359"/>
                  </a:cubicBezTo>
                  <a:lnTo>
                    <a:pt x="1131" y="5359"/>
                  </a:lnTo>
                  <a:cubicBezTo>
                    <a:pt x="1060" y="5120"/>
                    <a:pt x="846" y="4942"/>
                    <a:pt x="584" y="4942"/>
                  </a:cubicBezTo>
                  <a:cubicBezTo>
                    <a:pt x="250" y="4942"/>
                    <a:pt x="0" y="5216"/>
                    <a:pt x="0" y="5525"/>
                  </a:cubicBezTo>
                  <a:cubicBezTo>
                    <a:pt x="0" y="5859"/>
                    <a:pt x="262" y="6109"/>
                    <a:pt x="584" y="6109"/>
                  </a:cubicBezTo>
                  <a:cubicBezTo>
                    <a:pt x="846" y="6109"/>
                    <a:pt x="1060" y="5930"/>
                    <a:pt x="1131" y="5692"/>
                  </a:cubicBezTo>
                  <a:lnTo>
                    <a:pt x="1846" y="5692"/>
                  </a:lnTo>
                  <a:cubicBezTo>
                    <a:pt x="1929" y="5990"/>
                    <a:pt x="2108" y="6132"/>
                    <a:pt x="2155" y="6299"/>
                  </a:cubicBezTo>
                  <a:cubicBezTo>
                    <a:pt x="2203" y="6513"/>
                    <a:pt x="2036" y="6871"/>
                    <a:pt x="2179" y="7156"/>
                  </a:cubicBezTo>
                  <a:cubicBezTo>
                    <a:pt x="2322" y="7430"/>
                    <a:pt x="2703" y="7526"/>
                    <a:pt x="2822" y="7704"/>
                  </a:cubicBezTo>
                  <a:cubicBezTo>
                    <a:pt x="2870" y="7764"/>
                    <a:pt x="2894" y="7835"/>
                    <a:pt x="2929" y="7930"/>
                  </a:cubicBezTo>
                  <a:lnTo>
                    <a:pt x="2322" y="8538"/>
                  </a:lnTo>
                  <a:cubicBezTo>
                    <a:pt x="2229" y="8489"/>
                    <a:pt x="2127" y="8464"/>
                    <a:pt x="2025" y="8464"/>
                  </a:cubicBezTo>
                  <a:cubicBezTo>
                    <a:pt x="1880" y="8464"/>
                    <a:pt x="1737" y="8515"/>
                    <a:pt x="1631" y="8621"/>
                  </a:cubicBezTo>
                  <a:cubicBezTo>
                    <a:pt x="1262" y="9002"/>
                    <a:pt x="1536" y="9621"/>
                    <a:pt x="2048" y="9621"/>
                  </a:cubicBezTo>
                  <a:cubicBezTo>
                    <a:pt x="2489" y="9621"/>
                    <a:pt x="2786" y="9157"/>
                    <a:pt x="2560" y="8764"/>
                  </a:cubicBezTo>
                  <a:lnTo>
                    <a:pt x="3084" y="8240"/>
                  </a:lnTo>
                  <a:cubicBezTo>
                    <a:pt x="3322" y="8704"/>
                    <a:pt x="3810" y="8538"/>
                    <a:pt x="4060" y="8657"/>
                  </a:cubicBezTo>
                  <a:cubicBezTo>
                    <a:pt x="4251" y="8740"/>
                    <a:pt x="4418" y="9085"/>
                    <a:pt x="4727" y="9157"/>
                  </a:cubicBezTo>
                  <a:cubicBezTo>
                    <a:pt x="4769" y="9167"/>
                    <a:pt x="4811" y="9172"/>
                    <a:pt x="4853" y="9172"/>
                  </a:cubicBezTo>
                  <a:cubicBezTo>
                    <a:pt x="5045" y="9172"/>
                    <a:pt x="5230" y="9075"/>
                    <a:pt x="5406" y="9026"/>
                  </a:cubicBezTo>
                  <a:lnTo>
                    <a:pt x="5406" y="9919"/>
                  </a:lnTo>
                  <a:cubicBezTo>
                    <a:pt x="5168" y="9990"/>
                    <a:pt x="4989" y="10204"/>
                    <a:pt x="4989" y="10466"/>
                  </a:cubicBezTo>
                  <a:cubicBezTo>
                    <a:pt x="4989" y="10800"/>
                    <a:pt x="5251" y="11050"/>
                    <a:pt x="5561" y="11050"/>
                  </a:cubicBezTo>
                  <a:cubicBezTo>
                    <a:pt x="5894" y="11050"/>
                    <a:pt x="6144" y="10788"/>
                    <a:pt x="6144" y="10466"/>
                  </a:cubicBezTo>
                  <a:cubicBezTo>
                    <a:pt x="6144" y="10204"/>
                    <a:pt x="5965" y="9990"/>
                    <a:pt x="5727" y="9919"/>
                  </a:cubicBezTo>
                  <a:lnTo>
                    <a:pt x="5727" y="9026"/>
                  </a:lnTo>
                  <a:cubicBezTo>
                    <a:pt x="5903" y="9075"/>
                    <a:pt x="6080" y="9172"/>
                    <a:pt x="6269" y="9172"/>
                  </a:cubicBezTo>
                  <a:cubicBezTo>
                    <a:pt x="6310" y="9172"/>
                    <a:pt x="6352" y="9167"/>
                    <a:pt x="6394" y="9157"/>
                  </a:cubicBezTo>
                  <a:cubicBezTo>
                    <a:pt x="6715" y="9085"/>
                    <a:pt x="6894" y="8740"/>
                    <a:pt x="7073" y="8657"/>
                  </a:cubicBezTo>
                  <a:cubicBezTo>
                    <a:pt x="7323" y="8538"/>
                    <a:pt x="7799" y="8704"/>
                    <a:pt x="8049" y="8240"/>
                  </a:cubicBezTo>
                  <a:lnTo>
                    <a:pt x="8216" y="8407"/>
                  </a:lnTo>
                  <a:cubicBezTo>
                    <a:pt x="8245" y="8436"/>
                    <a:pt x="8287" y="8451"/>
                    <a:pt x="8329" y="8451"/>
                  </a:cubicBezTo>
                  <a:cubicBezTo>
                    <a:pt x="8370" y="8451"/>
                    <a:pt x="8412" y="8436"/>
                    <a:pt x="8442" y="8407"/>
                  </a:cubicBezTo>
                  <a:cubicBezTo>
                    <a:pt x="8501" y="8347"/>
                    <a:pt x="8501" y="8240"/>
                    <a:pt x="8442" y="8180"/>
                  </a:cubicBezTo>
                  <a:lnTo>
                    <a:pt x="8168" y="7907"/>
                  </a:lnTo>
                  <a:cubicBezTo>
                    <a:pt x="8239" y="7692"/>
                    <a:pt x="8275" y="7656"/>
                    <a:pt x="8513" y="7514"/>
                  </a:cubicBezTo>
                  <a:cubicBezTo>
                    <a:pt x="8942" y="7252"/>
                    <a:pt x="9013" y="7097"/>
                    <a:pt x="8942" y="6621"/>
                  </a:cubicBezTo>
                  <a:cubicBezTo>
                    <a:pt x="8894" y="6323"/>
                    <a:pt x="8918" y="6287"/>
                    <a:pt x="9073" y="6037"/>
                  </a:cubicBezTo>
                  <a:cubicBezTo>
                    <a:pt x="9156" y="5930"/>
                    <a:pt x="9216" y="5811"/>
                    <a:pt x="9240" y="5692"/>
                  </a:cubicBezTo>
                  <a:lnTo>
                    <a:pt x="9954" y="5692"/>
                  </a:lnTo>
                  <a:cubicBezTo>
                    <a:pt x="10025" y="5930"/>
                    <a:pt x="10240" y="6109"/>
                    <a:pt x="10502" y="6109"/>
                  </a:cubicBezTo>
                  <a:cubicBezTo>
                    <a:pt x="10835" y="6109"/>
                    <a:pt x="11085" y="5847"/>
                    <a:pt x="11085" y="5525"/>
                  </a:cubicBezTo>
                  <a:cubicBezTo>
                    <a:pt x="11085" y="5251"/>
                    <a:pt x="10823" y="4989"/>
                    <a:pt x="10502" y="4989"/>
                  </a:cubicBezTo>
                  <a:cubicBezTo>
                    <a:pt x="10240" y="4989"/>
                    <a:pt x="10025" y="5168"/>
                    <a:pt x="9954" y="5406"/>
                  </a:cubicBezTo>
                  <a:lnTo>
                    <a:pt x="9240" y="5406"/>
                  </a:lnTo>
                  <a:cubicBezTo>
                    <a:pt x="9156" y="5109"/>
                    <a:pt x="8978" y="4966"/>
                    <a:pt x="8930" y="4799"/>
                  </a:cubicBezTo>
                  <a:cubicBezTo>
                    <a:pt x="8882" y="4585"/>
                    <a:pt x="9049" y="4239"/>
                    <a:pt x="8894" y="3954"/>
                  </a:cubicBezTo>
                  <a:cubicBezTo>
                    <a:pt x="8763" y="3668"/>
                    <a:pt x="8382" y="3573"/>
                    <a:pt x="8263" y="3394"/>
                  </a:cubicBezTo>
                  <a:cubicBezTo>
                    <a:pt x="8216" y="3335"/>
                    <a:pt x="8180" y="3263"/>
                    <a:pt x="8156" y="3180"/>
                  </a:cubicBezTo>
                  <a:lnTo>
                    <a:pt x="9406" y="1930"/>
                  </a:lnTo>
                  <a:cubicBezTo>
                    <a:pt x="9513" y="1989"/>
                    <a:pt x="9632" y="2025"/>
                    <a:pt x="9752" y="2025"/>
                  </a:cubicBezTo>
                  <a:cubicBezTo>
                    <a:pt x="9930" y="2025"/>
                    <a:pt x="10109" y="1953"/>
                    <a:pt x="10228" y="1834"/>
                  </a:cubicBezTo>
                  <a:cubicBezTo>
                    <a:pt x="10490" y="1572"/>
                    <a:pt x="10490" y="1132"/>
                    <a:pt x="10228" y="870"/>
                  </a:cubicBezTo>
                  <a:cubicBezTo>
                    <a:pt x="10091" y="733"/>
                    <a:pt x="9915" y="665"/>
                    <a:pt x="9740" y="665"/>
                  </a:cubicBezTo>
                  <a:cubicBezTo>
                    <a:pt x="9564" y="665"/>
                    <a:pt x="9388" y="733"/>
                    <a:pt x="9251" y="870"/>
                  </a:cubicBezTo>
                  <a:cubicBezTo>
                    <a:pt x="9037" y="1096"/>
                    <a:pt x="9001" y="1430"/>
                    <a:pt x="9168" y="1691"/>
                  </a:cubicBezTo>
                  <a:lnTo>
                    <a:pt x="8025" y="2834"/>
                  </a:lnTo>
                  <a:cubicBezTo>
                    <a:pt x="7918" y="2644"/>
                    <a:pt x="7799" y="2537"/>
                    <a:pt x="7501" y="2489"/>
                  </a:cubicBezTo>
                  <a:cubicBezTo>
                    <a:pt x="7493" y="2488"/>
                    <a:pt x="7485" y="2488"/>
                    <a:pt x="7477" y="2488"/>
                  </a:cubicBezTo>
                  <a:cubicBezTo>
                    <a:pt x="7394" y="2488"/>
                    <a:pt x="7334" y="2545"/>
                    <a:pt x="7323" y="2632"/>
                  </a:cubicBezTo>
                  <a:cubicBezTo>
                    <a:pt x="7311" y="2715"/>
                    <a:pt x="7370" y="2787"/>
                    <a:pt x="7454" y="2811"/>
                  </a:cubicBezTo>
                  <a:cubicBezTo>
                    <a:pt x="7680" y="2834"/>
                    <a:pt x="7727" y="2906"/>
                    <a:pt x="7811" y="3192"/>
                  </a:cubicBezTo>
                  <a:cubicBezTo>
                    <a:pt x="7930" y="3549"/>
                    <a:pt x="7989" y="3644"/>
                    <a:pt x="8323" y="3835"/>
                  </a:cubicBezTo>
                  <a:cubicBezTo>
                    <a:pt x="8632" y="4025"/>
                    <a:pt x="8644" y="4061"/>
                    <a:pt x="8597" y="4418"/>
                  </a:cubicBezTo>
                  <a:cubicBezTo>
                    <a:pt x="8537" y="4799"/>
                    <a:pt x="8573" y="4906"/>
                    <a:pt x="8775" y="5216"/>
                  </a:cubicBezTo>
                  <a:cubicBezTo>
                    <a:pt x="8990" y="5525"/>
                    <a:pt x="8990" y="5573"/>
                    <a:pt x="8775" y="5871"/>
                  </a:cubicBezTo>
                  <a:cubicBezTo>
                    <a:pt x="8573" y="6180"/>
                    <a:pt x="8561" y="6287"/>
                    <a:pt x="8597" y="6668"/>
                  </a:cubicBezTo>
                  <a:cubicBezTo>
                    <a:pt x="8644" y="7025"/>
                    <a:pt x="8632" y="7061"/>
                    <a:pt x="8323" y="7252"/>
                  </a:cubicBezTo>
                  <a:cubicBezTo>
                    <a:pt x="7989" y="7442"/>
                    <a:pt x="7930" y="7537"/>
                    <a:pt x="7811" y="7895"/>
                  </a:cubicBezTo>
                  <a:cubicBezTo>
                    <a:pt x="7692" y="8240"/>
                    <a:pt x="7668" y="8264"/>
                    <a:pt x="7311" y="8299"/>
                  </a:cubicBezTo>
                  <a:cubicBezTo>
                    <a:pt x="6918" y="8323"/>
                    <a:pt x="6834" y="8383"/>
                    <a:pt x="6561" y="8657"/>
                  </a:cubicBezTo>
                  <a:cubicBezTo>
                    <a:pt x="6411" y="8813"/>
                    <a:pt x="6334" y="8876"/>
                    <a:pt x="6228" y="8876"/>
                  </a:cubicBezTo>
                  <a:cubicBezTo>
                    <a:pt x="6156" y="8876"/>
                    <a:pt x="6071" y="8847"/>
                    <a:pt x="5942" y="8799"/>
                  </a:cubicBezTo>
                  <a:cubicBezTo>
                    <a:pt x="5799" y="8752"/>
                    <a:pt x="5668" y="8692"/>
                    <a:pt x="5525" y="8692"/>
                  </a:cubicBezTo>
                  <a:cubicBezTo>
                    <a:pt x="5261" y="8692"/>
                    <a:pt x="4987" y="8875"/>
                    <a:pt x="4806" y="8875"/>
                  </a:cubicBezTo>
                  <a:cubicBezTo>
                    <a:pt x="4791" y="8875"/>
                    <a:pt x="4777" y="8874"/>
                    <a:pt x="4763" y="8871"/>
                  </a:cubicBezTo>
                  <a:cubicBezTo>
                    <a:pt x="4668" y="8859"/>
                    <a:pt x="4572" y="8752"/>
                    <a:pt x="4477" y="8657"/>
                  </a:cubicBezTo>
                  <a:cubicBezTo>
                    <a:pt x="4227" y="8383"/>
                    <a:pt x="4120" y="8323"/>
                    <a:pt x="3739" y="8299"/>
                  </a:cubicBezTo>
                  <a:cubicBezTo>
                    <a:pt x="3382" y="8264"/>
                    <a:pt x="3346" y="8240"/>
                    <a:pt x="3227" y="7895"/>
                  </a:cubicBezTo>
                  <a:cubicBezTo>
                    <a:pt x="3108" y="7537"/>
                    <a:pt x="3048" y="7442"/>
                    <a:pt x="2727" y="7252"/>
                  </a:cubicBezTo>
                  <a:cubicBezTo>
                    <a:pt x="2405" y="7061"/>
                    <a:pt x="2393" y="7025"/>
                    <a:pt x="2441" y="6668"/>
                  </a:cubicBezTo>
                  <a:cubicBezTo>
                    <a:pt x="2501" y="6287"/>
                    <a:pt x="2465" y="6180"/>
                    <a:pt x="2262" y="5871"/>
                  </a:cubicBezTo>
                  <a:cubicBezTo>
                    <a:pt x="2048" y="5561"/>
                    <a:pt x="2048" y="5513"/>
                    <a:pt x="2262" y="5216"/>
                  </a:cubicBezTo>
                  <a:cubicBezTo>
                    <a:pt x="2465" y="4906"/>
                    <a:pt x="2477" y="4799"/>
                    <a:pt x="2441" y="4418"/>
                  </a:cubicBezTo>
                  <a:cubicBezTo>
                    <a:pt x="2393" y="4061"/>
                    <a:pt x="2405" y="4025"/>
                    <a:pt x="2727" y="3835"/>
                  </a:cubicBezTo>
                  <a:cubicBezTo>
                    <a:pt x="2846" y="3763"/>
                    <a:pt x="2965" y="3680"/>
                    <a:pt x="3048" y="3585"/>
                  </a:cubicBezTo>
                  <a:cubicBezTo>
                    <a:pt x="3144" y="3477"/>
                    <a:pt x="3179" y="3323"/>
                    <a:pt x="3227" y="3192"/>
                  </a:cubicBezTo>
                  <a:cubicBezTo>
                    <a:pt x="3275" y="3061"/>
                    <a:pt x="3322" y="2942"/>
                    <a:pt x="3394" y="2882"/>
                  </a:cubicBezTo>
                  <a:cubicBezTo>
                    <a:pt x="3465" y="2823"/>
                    <a:pt x="3596" y="2799"/>
                    <a:pt x="3739" y="2787"/>
                  </a:cubicBezTo>
                  <a:cubicBezTo>
                    <a:pt x="4120" y="2763"/>
                    <a:pt x="4215" y="2703"/>
                    <a:pt x="4477" y="2430"/>
                  </a:cubicBezTo>
                  <a:cubicBezTo>
                    <a:pt x="4626" y="2273"/>
                    <a:pt x="4699" y="2210"/>
                    <a:pt x="4807" y="2210"/>
                  </a:cubicBezTo>
                  <a:cubicBezTo>
                    <a:pt x="4880" y="2210"/>
                    <a:pt x="4969" y="2239"/>
                    <a:pt x="5108" y="2287"/>
                  </a:cubicBezTo>
                  <a:cubicBezTo>
                    <a:pt x="5287" y="2352"/>
                    <a:pt x="5406" y="2385"/>
                    <a:pt x="5525" y="2385"/>
                  </a:cubicBezTo>
                  <a:cubicBezTo>
                    <a:pt x="5644" y="2385"/>
                    <a:pt x="5763" y="2352"/>
                    <a:pt x="5942" y="2287"/>
                  </a:cubicBezTo>
                  <a:cubicBezTo>
                    <a:pt x="6081" y="2233"/>
                    <a:pt x="6168" y="2206"/>
                    <a:pt x="6236" y="2206"/>
                  </a:cubicBezTo>
                  <a:cubicBezTo>
                    <a:pt x="6366" y="2206"/>
                    <a:pt x="6425" y="2306"/>
                    <a:pt x="6644" y="2525"/>
                  </a:cubicBezTo>
                  <a:cubicBezTo>
                    <a:pt x="6680" y="2555"/>
                    <a:pt x="6721" y="2570"/>
                    <a:pt x="6762" y="2570"/>
                  </a:cubicBezTo>
                  <a:cubicBezTo>
                    <a:pt x="6802" y="2570"/>
                    <a:pt x="6840" y="2555"/>
                    <a:pt x="6870" y="2525"/>
                  </a:cubicBezTo>
                  <a:cubicBezTo>
                    <a:pt x="6930" y="2465"/>
                    <a:pt x="6930" y="2358"/>
                    <a:pt x="6870" y="2299"/>
                  </a:cubicBezTo>
                  <a:lnTo>
                    <a:pt x="6787" y="2203"/>
                  </a:lnTo>
                  <a:cubicBezTo>
                    <a:pt x="6569" y="1978"/>
                    <a:pt x="6422" y="1886"/>
                    <a:pt x="6241" y="1886"/>
                  </a:cubicBezTo>
                  <a:cubicBezTo>
                    <a:pt x="6125" y="1886"/>
                    <a:pt x="5994" y="1924"/>
                    <a:pt x="5822" y="1989"/>
                  </a:cubicBezTo>
                  <a:cubicBezTo>
                    <a:pt x="5775" y="2001"/>
                    <a:pt x="5715" y="2013"/>
                    <a:pt x="5668" y="2025"/>
                  </a:cubicBezTo>
                  <a:lnTo>
                    <a:pt x="5668" y="1132"/>
                  </a:lnTo>
                  <a:cubicBezTo>
                    <a:pt x="5906" y="1060"/>
                    <a:pt x="6084" y="858"/>
                    <a:pt x="6084" y="584"/>
                  </a:cubicBezTo>
                  <a:cubicBezTo>
                    <a:pt x="6084" y="263"/>
                    <a:pt x="5822" y="1"/>
                    <a:pt x="5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9806;p69">
              <a:extLst>
                <a:ext uri="{FF2B5EF4-FFF2-40B4-BE49-F238E27FC236}">
                  <a16:creationId xmlns:a16="http://schemas.microsoft.com/office/drawing/2014/main" id="{7D7CD0AA-77AC-4E6A-B69F-72FF58D2DC28}"/>
                </a:ext>
              </a:extLst>
            </p:cNvPr>
            <p:cNvSpPr/>
            <p:nvPr/>
          </p:nvSpPr>
          <p:spPr>
            <a:xfrm>
              <a:off x="6938984" y="3622042"/>
              <a:ext cx="53899" cy="51605"/>
            </a:xfrm>
            <a:custGeom>
              <a:avLst/>
              <a:gdLst/>
              <a:ahLst/>
              <a:cxnLst/>
              <a:rect l="l" t="t" r="r" b="b"/>
              <a:pathLst>
                <a:path w="1692" h="1620" extrusionOk="0">
                  <a:moveTo>
                    <a:pt x="919" y="548"/>
                  </a:moveTo>
                  <a:cubicBezTo>
                    <a:pt x="1015" y="548"/>
                    <a:pt x="1114" y="587"/>
                    <a:pt x="1191" y="665"/>
                  </a:cubicBezTo>
                  <a:cubicBezTo>
                    <a:pt x="1334" y="796"/>
                    <a:pt x="1334" y="1046"/>
                    <a:pt x="1191" y="1200"/>
                  </a:cubicBezTo>
                  <a:cubicBezTo>
                    <a:pt x="1114" y="1272"/>
                    <a:pt x="1015" y="1307"/>
                    <a:pt x="919" y="1307"/>
                  </a:cubicBezTo>
                  <a:cubicBezTo>
                    <a:pt x="822" y="1307"/>
                    <a:pt x="727" y="1272"/>
                    <a:pt x="655" y="1200"/>
                  </a:cubicBezTo>
                  <a:cubicBezTo>
                    <a:pt x="500" y="1046"/>
                    <a:pt x="500" y="807"/>
                    <a:pt x="655" y="665"/>
                  </a:cubicBezTo>
                  <a:cubicBezTo>
                    <a:pt x="727" y="587"/>
                    <a:pt x="822" y="548"/>
                    <a:pt x="919" y="548"/>
                  </a:cubicBezTo>
                  <a:close/>
                  <a:moveTo>
                    <a:pt x="167" y="1"/>
                  </a:moveTo>
                  <a:cubicBezTo>
                    <a:pt x="128" y="1"/>
                    <a:pt x="90" y="16"/>
                    <a:pt x="60" y="45"/>
                  </a:cubicBezTo>
                  <a:cubicBezTo>
                    <a:pt x="0" y="105"/>
                    <a:pt x="0" y="212"/>
                    <a:pt x="60" y="272"/>
                  </a:cubicBezTo>
                  <a:lnTo>
                    <a:pt x="334" y="557"/>
                  </a:lnTo>
                  <a:cubicBezTo>
                    <a:pt x="179" y="819"/>
                    <a:pt x="191" y="1177"/>
                    <a:pt x="429" y="1415"/>
                  </a:cubicBezTo>
                  <a:cubicBezTo>
                    <a:pt x="560" y="1552"/>
                    <a:pt x="739" y="1620"/>
                    <a:pt x="920" y="1620"/>
                  </a:cubicBezTo>
                  <a:cubicBezTo>
                    <a:pt x="1102" y="1620"/>
                    <a:pt x="1286" y="1552"/>
                    <a:pt x="1429" y="1415"/>
                  </a:cubicBezTo>
                  <a:cubicBezTo>
                    <a:pt x="1691" y="1153"/>
                    <a:pt x="1691" y="700"/>
                    <a:pt x="1429" y="415"/>
                  </a:cubicBezTo>
                  <a:cubicBezTo>
                    <a:pt x="1294" y="286"/>
                    <a:pt x="1120" y="223"/>
                    <a:pt x="945" y="223"/>
                  </a:cubicBezTo>
                  <a:cubicBezTo>
                    <a:pt x="812" y="223"/>
                    <a:pt x="678" y="259"/>
                    <a:pt x="560" y="331"/>
                  </a:cubicBezTo>
                  <a:lnTo>
                    <a:pt x="274" y="45"/>
                  </a:lnTo>
                  <a:cubicBezTo>
                    <a:pt x="244" y="16"/>
                    <a:pt x="206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3" name="Google Shape;9801;p69">
            <a:extLst>
              <a:ext uri="{FF2B5EF4-FFF2-40B4-BE49-F238E27FC236}">
                <a16:creationId xmlns:a16="http://schemas.microsoft.com/office/drawing/2014/main" id="{AF6CD2F9-4932-49AB-BD23-DC16ADAE1D3E}"/>
              </a:ext>
            </a:extLst>
          </p:cNvPr>
          <p:cNvGrpSpPr>
            <a:grpSpLocks noChangeAspect="1"/>
          </p:cNvGrpSpPr>
          <p:nvPr/>
        </p:nvGrpSpPr>
        <p:grpSpPr>
          <a:xfrm>
            <a:off x="1447800" y="3075553"/>
            <a:ext cx="196292" cy="192853"/>
            <a:chOff x="6664394" y="3346974"/>
            <a:chExt cx="353113" cy="351998"/>
          </a:xfrm>
          <a:solidFill>
            <a:schemeClr val="accent1">
              <a:lumMod val="75000"/>
              <a:alpha val="15000"/>
            </a:schemeClr>
          </a:solidFill>
        </p:grpSpPr>
        <p:sp>
          <p:nvSpPr>
            <p:cNvPr id="1664" name="Google Shape;9802;p69">
              <a:extLst>
                <a:ext uri="{FF2B5EF4-FFF2-40B4-BE49-F238E27FC236}">
                  <a16:creationId xmlns:a16="http://schemas.microsoft.com/office/drawing/2014/main" id="{AB340346-8914-4560-B6D6-BDA463F80775}"/>
                </a:ext>
              </a:extLst>
            </p:cNvPr>
            <p:cNvSpPr/>
            <p:nvPr/>
          </p:nvSpPr>
          <p:spPr>
            <a:xfrm>
              <a:off x="6788023" y="3450917"/>
              <a:ext cx="37207" cy="37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2" y="333"/>
                  </a:moveTo>
                  <a:cubicBezTo>
                    <a:pt x="703" y="333"/>
                    <a:pt x="822" y="453"/>
                    <a:pt x="822" y="583"/>
                  </a:cubicBezTo>
                  <a:cubicBezTo>
                    <a:pt x="822" y="738"/>
                    <a:pt x="703" y="834"/>
                    <a:pt x="572" y="834"/>
                  </a:cubicBezTo>
                  <a:cubicBezTo>
                    <a:pt x="429" y="834"/>
                    <a:pt x="310" y="738"/>
                    <a:pt x="310" y="583"/>
                  </a:cubicBezTo>
                  <a:cubicBezTo>
                    <a:pt x="310" y="441"/>
                    <a:pt x="429" y="333"/>
                    <a:pt x="572" y="333"/>
                  </a:cubicBezTo>
                  <a:close/>
                  <a:moveTo>
                    <a:pt x="584" y="0"/>
                  </a:moveTo>
                  <a:cubicBezTo>
                    <a:pt x="251" y="0"/>
                    <a:pt x="1" y="274"/>
                    <a:pt x="1" y="583"/>
                  </a:cubicBezTo>
                  <a:cubicBezTo>
                    <a:pt x="1" y="917"/>
                    <a:pt x="275" y="1167"/>
                    <a:pt x="584" y="1167"/>
                  </a:cubicBezTo>
                  <a:cubicBezTo>
                    <a:pt x="894" y="1167"/>
                    <a:pt x="1168" y="917"/>
                    <a:pt x="1168" y="583"/>
                  </a:cubicBezTo>
                  <a:cubicBezTo>
                    <a:pt x="1168" y="262"/>
                    <a:pt x="894" y="0"/>
                    <a:pt x="5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9803;p69">
              <a:extLst>
                <a:ext uri="{FF2B5EF4-FFF2-40B4-BE49-F238E27FC236}">
                  <a16:creationId xmlns:a16="http://schemas.microsoft.com/office/drawing/2014/main" id="{572FCCB1-0BF3-4B33-AD54-A0EC5750BAE0}"/>
                </a:ext>
              </a:extLst>
            </p:cNvPr>
            <p:cNvSpPr/>
            <p:nvPr/>
          </p:nvSpPr>
          <p:spPr>
            <a:xfrm>
              <a:off x="6874892" y="3495641"/>
              <a:ext cx="36824" cy="36824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84" y="311"/>
                  </a:moveTo>
                  <a:cubicBezTo>
                    <a:pt x="727" y="311"/>
                    <a:pt x="834" y="430"/>
                    <a:pt x="834" y="561"/>
                  </a:cubicBezTo>
                  <a:cubicBezTo>
                    <a:pt x="834" y="715"/>
                    <a:pt x="715" y="823"/>
                    <a:pt x="584" y="823"/>
                  </a:cubicBezTo>
                  <a:cubicBezTo>
                    <a:pt x="441" y="823"/>
                    <a:pt x="322" y="703"/>
                    <a:pt x="322" y="561"/>
                  </a:cubicBezTo>
                  <a:cubicBezTo>
                    <a:pt x="322" y="430"/>
                    <a:pt x="441" y="311"/>
                    <a:pt x="584" y="311"/>
                  </a:cubicBezTo>
                  <a:close/>
                  <a:moveTo>
                    <a:pt x="563" y="1"/>
                  </a:moveTo>
                  <a:cubicBezTo>
                    <a:pt x="251" y="1"/>
                    <a:pt x="0" y="258"/>
                    <a:pt x="0" y="584"/>
                  </a:cubicBezTo>
                  <a:cubicBezTo>
                    <a:pt x="0" y="906"/>
                    <a:pt x="262" y="1156"/>
                    <a:pt x="584" y="1156"/>
                  </a:cubicBezTo>
                  <a:cubicBezTo>
                    <a:pt x="905" y="1156"/>
                    <a:pt x="1155" y="894"/>
                    <a:pt x="1155" y="584"/>
                  </a:cubicBezTo>
                  <a:cubicBezTo>
                    <a:pt x="1155" y="251"/>
                    <a:pt x="893" y="1"/>
                    <a:pt x="584" y="1"/>
                  </a:cubicBezTo>
                  <a:cubicBezTo>
                    <a:pt x="577" y="1"/>
                    <a:pt x="570" y="1"/>
                    <a:pt x="5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9804;p69">
              <a:extLst>
                <a:ext uri="{FF2B5EF4-FFF2-40B4-BE49-F238E27FC236}">
                  <a16:creationId xmlns:a16="http://schemas.microsoft.com/office/drawing/2014/main" id="{E31F7067-7DE7-4EA6-B129-C6F9455F3EC2}"/>
                </a:ext>
              </a:extLst>
            </p:cNvPr>
            <p:cNvSpPr/>
            <p:nvPr/>
          </p:nvSpPr>
          <p:spPr>
            <a:xfrm>
              <a:off x="6780059" y="3538136"/>
              <a:ext cx="53134" cy="53134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20" y="334"/>
                    <a:pt x="1334" y="560"/>
                    <a:pt x="1334" y="834"/>
                  </a:cubicBezTo>
                  <a:cubicBezTo>
                    <a:pt x="1334" y="1120"/>
                    <a:pt x="1120" y="1346"/>
                    <a:pt x="834" y="1346"/>
                  </a:cubicBezTo>
                  <a:cubicBezTo>
                    <a:pt x="548" y="1346"/>
                    <a:pt x="322" y="1120"/>
                    <a:pt x="322" y="834"/>
                  </a:cubicBezTo>
                  <a:cubicBezTo>
                    <a:pt x="322" y="572"/>
                    <a:pt x="548" y="334"/>
                    <a:pt x="834" y="334"/>
                  </a:cubicBezTo>
                  <a:close/>
                  <a:moveTo>
                    <a:pt x="834" y="1"/>
                  </a:moveTo>
                  <a:cubicBezTo>
                    <a:pt x="370" y="24"/>
                    <a:pt x="1" y="393"/>
                    <a:pt x="1" y="834"/>
                  </a:cubicBezTo>
                  <a:cubicBezTo>
                    <a:pt x="1" y="1298"/>
                    <a:pt x="370" y="1667"/>
                    <a:pt x="834" y="1667"/>
                  </a:cubicBezTo>
                  <a:cubicBezTo>
                    <a:pt x="1298" y="1667"/>
                    <a:pt x="1668" y="1298"/>
                    <a:pt x="1668" y="834"/>
                  </a:cubicBezTo>
                  <a:cubicBezTo>
                    <a:pt x="1668" y="382"/>
                    <a:pt x="1298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9805;p69">
              <a:extLst>
                <a:ext uri="{FF2B5EF4-FFF2-40B4-BE49-F238E27FC236}">
                  <a16:creationId xmlns:a16="http://schemas.microsoft.com/office/drawing/2014/main" id="{0B2BEA0B-2D93-4825-A966-B48922EFBD25}"/>
                </a:ext>
              </a:extLst>
            </p:cNvPr>
            <p:cNvSpPr/>
            <p:nvPr/>
          </p:nvSpPr>
          <p:spPr>
            <a:xfrm>
              <a:off x="6664394" y="3346974"/>
              <a:ext cx="353113" cy="351998"/>
            </a:xfrm>
            <a:custGeom>
              <a:avLst/>
              <a:gdLst/>
              <a:ahLst/>
              <a:cxnLst/>
              <a:rect l="l" t="t" r="r" b="b"/>
              <a:pathLst>
                <a:path w="11085" h="11050" extrusionOk="0">
                  <a:moveTo>
                    <a:pt x="5549" y="358"/>
                  </a:moveTo>
                  <a:cubicBezTo>
                    <a:pt x="5680" y="358"/>
                    <a:pt x="5799" y="477"/>
                    <a:pt x="5799" y="620"/>
                  </a:cubicBezTo>
                  <a:cubicBezTo>
                    <a:pt x="5799" y="763"/>
                    <a:pt x="5680" y="870"/>
                    <a:pt x="5549" y="870"/>
                  </a:cubicBezTo>
                  <a:cubicBezTo>
                    <a:pt x="5418" y="870"/>
                    <a:pt x="5299" y="763"/>
                    <a:pt x="5299" y="620"/>
                  </a:cubicBezTo>
                  <a:cubicBezTo>
                    <a:pt x="5299" y="465"/>
                    <a:pt x="5418" y="358"/>
                    <a:pt x="5549" y="358"/>
                  </a:cubicBezTo>
                  <a:close/>
                  <a:moveTo>
                    <a:pt x="9752" y="1001"/>
                  </a:moveTo>
                  <a:cubicBezTo>
                    <a:pt x="10061" y="1001"/>
                    <a:pt x="10228" y="1394"/>
                    <a:pt x="10002" y="1620"/>
                  </a:cubicBezTo>
                  <a:cubicBezTo>
                    <a:pt x="9936" y="1686"/>
                    <a:pt x="9844" y="1718"/>
                    <a:pt x="9750" y="1718"/>
                  </a:cubicBezTo>
                  <a:cubicBezTo>
                    <a:pt x="9656" y="1718"/>
                    <a:pt x="9561" y="1686"/>
                    <a:pt x="9490" y="1620"/>
                  </a:cubicBezTo>
                  <a:cubicBezTo>
                    <a:pt x="9275" y="1394"/>
                    <a:pt x="9430" y="1001"/>
                    <a:pt x="9752" y="1001"/>
                  </a:cubicBezTo>
                  <a:close/>
                  <a:moveTo>
                    <a:pt x="1554" y="1203"/>
                  </a:moveTo>
                  <a:cubicBezTo>
                    <a:pt x="1655" y="1203"/>
                    <a:pt x="1756" y="1239"/>
                    <a:pt x="1834" y="1310"/>
                  </a:cubicBezTo>
                  <a:cubicBezTo>
                    <a:pt x="1977" y="1465"/>
                    <a:pt x="1977" y="1715"/>
                    <a:pt x="1834" y="1870"/>
                  </a:cubicBezTo>
                  <a:cubicBezTo>
                    <a:pt x="1756" y="1941"/>
                    <a:pt x="1658" y="1977"/>
                    <a:pt x="1559" y="1977"/>
                  </a:cubicBezTo>
                  <a:cubicBezTo>
                    <a:pt x="1459" y="1977"/>
                    <a:pt x="1358" y="1941"/>
                    <a:pt x="1274" y="1870"/>
                  </a:cubicBezTo>
                  <a:cubicBezTo>
                    <a:pt x="1131" y="1715"/>
                    <a:pt x="1131" y="1465"/>
                    <a:pt x="1274" y="1310"/>
                  </a:cubicBezTo>
                  <a:cubicBezTo>
                    <a:pt x="1352" y="1239"/>
                    <a:pt x="1453" y="1203"/>
                    <a:pt x="1554" y="1203"/>
                  </a:cubicBezTo>
                  <a:close/>
                  <a:moveTo>
                    <a:pt x="596" y="5323"/>
                  </a:moveTo>
                  <a:cubicBezTo>
                    <a:pt x="727" y="5323"/>
                    <a:pt x="846" y="5442"/>
                    <a:pt x="846" y="5573"/>
                  </a:cubicBezTo>
                  <a:cubicBezTo>
                    <a:pt x="858" y="5704"/>
                    <a:pt x="738" y="5823"/>
                    <a:pt x="596" y="5823"/>
                  </a:cubicBezTo>
                  <a:cubicBezTo>
                    <a:pt x="441" y="5823"/>
                    <a:pt x="346" y="5704"/>
                    <a:pt x="346" y="5573"/>
                  </a:cubicBezTo>
                  <a:cubicBezTo>
                    <a:pt x="346" y="5430"/>
                    <a:pt x="465" y="5323"/>
                    <a:pt x="596" y="5323"/>
                  </a:cubicBezTo>
                  <a:close/>
                  <a:moveTo>
                    <a:pt x="10502" y="5323"/>
                  </a:moveTo>
                  <a:cubicBezTo>
                    <a:pt x="10656" y="5323"/>
                    <a:pt x="10764" y="5442"/>
                    <a:pt x="10764" y="5573"/>
                  </a:cubicBezTo>
                  <a:cubicBezTo>
                    <a:pt x="10764" y="5704"/>
                    <a:pt x="10644" y="5823"/>
                    <a:pt x="10502" y="5823"/>
                  </a:cubicBezTo>
                  <a:cubicBezTo>
                    <a:pt x="10359" y="5823"/>
                    <a:pt x="10252" y="5704"/>
                    <a:pt x="10252" y="5573"/>
                  </a:cubicBezTo>
                  <a:cubicBezTo>
                    <a:pt x="10252" y="5430"/>
                    <a:pt x="10371" y="5323"/>
                    <a:pt x="10502" y="5323"/>
                  </a:cubicBezTo>
                  <a:close/>
                  <a:moveTo>
                    <a:pt x="2036" y="8799"/>
                  </a:moveTo>
                  <a:cubicBezTo>
                    <a:pt x="2274" y="8823"/>
                    <a:pt x="2393" y="9085"/>
                    <a:pt x="2227" y="9252"/>
                  </a:cubicBezTo>
                  <a:cubicBezTo>
                    <a:pt x="2179" y="9305"/>
                    <a:pt x="2114" y="9332"/>
                    <a:pt x="2047" y="9332"/>
                  </a:cubicBezTo>
                  <a:cubicBezTo>
                    <a:pt x="1980" y="9332"/>
                    <a:pt x="1911" y="9305"/>
                    <a:pt x="1858" y="9252"/>
                  </a:cubicBezTo>
                  <a:cubicBezTo>
                    <a:pt x="1691" y="9085"/>
                    <a:pt x="1810" y="8799"/>
                    <a:pt x="2036" y="8799"/>
                  </a:cubicBezTo>
                  <a:close/>
                  <a:moveTo>
                    <a:pt x="5549" y="10264"/>
                  </a:moveTo>
                  <a:cubicBezTo>
                    <a:pt x="5680" y="10264"/>
                    <a:pt x="5799" y="10383"/>
                    <a:pt x="5799" y="10514"/>
                  </a:cubicBezTo>
                  <a:cubicBezTo>
                    <a:pt x="5799" y="10669"/>
                    <a:pt x="5680" y="10764"/>
                    <a:pt x="5549" y="10764"/>
                  </a:cubicBezTo>
                  <a:cubicBezTo>
                    <a:pt x="5418" y="10764"/>
                    <a:pt x="5299" y="10645"/>
                    <a:pt x="5299" y="10514"/>
                  </a:cubicBezTo>
                  <a:cubicBezTo>
                    <a:pt x="5299" y="10371"/>
                    <a:pt x="5418" y="10264"/>
                    <a:pt x="5549" y="10264"/>
                  </a:cubicBezTo>
                  <a:close/>
                  <a:moveTo>
                    <a:pt x="5501" y="1"/>
                  </a:moveTo>
                  <a:cubicBezTo>
                    <a:pt x="5180" y="1"/>
                    <a:pt x="4918" y="275"/>
                    <a:pt x="4918" y="584"/>
                  </a:cubicBezTo>
                  <a:cubicBezTo>
                    <a:pt x="4918" y="858"/>
                    <a:pt x="5096" y="1060"/>
                    <a:pt x="5334" y="1132"/>
                  </a:cubicBezTo>
                  <a:lnTo>
                    <a:pt x="5334" y="2025"/>
                  </a:lnTo>
                  <a:cubicBezTo>
                    <a:pt x="5299" y="2013"/>
                    <a:pt x="5251" y="2001"/>
                    <a:pt x="5191" y="1989"/>
                  </a:cubicBezTo>
                  <a:cubicBezTo>
                    <a:pt x="5015" y="1924"/>
                    <a:pt x="4880" y="1886"/>
                    <a:pt x="4761" y="1886"/>
                  </a:cubicBezTo>
                  <a:cubicBezTo>
                    <a:pt x="4576" y="1886"/>
                    <a:pt x="4430" y="1978"/>
                    <a:pt x="4227" y="2203"/>
                  </a:cubicBezTo>
                  <a:cubicBezTo>
                    <a:pt x="4144" y="2299"/>
                    <a:pt x="4072" y="2370"/>
                    <a:pt x="4001" y="2406"/>
                  </a:cubicBezTo>
                  <a:cubicBezTo>
                    <a:pt x="3929" y="2442"/>
                    <a:pt x="3810" y="2442"/>
                    <a:pt x="3703" y="2465"/>
                  </a:cubicBezTo>
                  <a:cubicBezTo>
                    <a:pt x="3370" y="2489"/>
                    <a:pt x="3179" y="2537"/>
                    <a:pt x="3036" y="2823"/>
                  </a:cubicBezTo>
                  <a:lnTo>
                    <a:pt x="2120" y="1906"/>
                  </a:lnTo>
                  <a:cubicBezTo>
                    <a:pt x="2286" y="1632"/>
                    <a:pt x="2274" y="1275"/>
                    <a:pt x="2036" y="1037"/>
                  </a:cubicBezTo>
                  <a:cubicBezTo>
                    <a:pt x="1893" y="894"/>
                    <a:pt x="1712" y="822"/>
                    <a:pt x="1530" y="822"/>
                  </a:cubicBezTo>
                  <a:cubicBezTo>
                    <a:pt x="1349" y="822"/>
                    <a:pt x="1167" y="894"/>
                    <a:pt x="1024" y="1037"/>
                  </a:cubicBezTo>
                  <a:cubicBezTo>
                    <a:pt x="546" y="1505"/>
                    <a:pt x="939" y="2252"/>
                    <a:pt x="1509" y="2252"/>
                  </a:cubicBezTo>
                  <a:cubicBezTo>
                    <a:pt x="1635" y="2252"/>
                    <a:pt x="1770" y="2216"/>
                    <a:pt x="1905" y="2132"/>
                  </a:cubicBezTo>
                  <a:lnTo>
                    <a:pt x="2917" y="3144"/>
                  </a:lnTo>
                  <a:cubicBezTo>
                    <a:pt x="2846" y="3370"/>
                    <a:pt x="2810" y="3394"/>
                    <a:pt x="2572" y="3549"/>
                  </a:cubicBezTo>
                  <a:cubicBezTo>
                    <a:pt x="2143" y="3799"/>
                    <a:pt x="2084" y="3966"/>
                    <a:pt x="2143" y="4442"/>
                  </a:cubicBezTo>
                  <a:cubicBezTo>
                    <a:pt x="2155" y="4561"/>
                    <a:pt x="2167" y="4668"/>
                    <a:pt x="2155" y="4751"/>
                  </a:cubicBezTo>
                  <a:cubicBezTo>
                    <a:pt x="2108" y="4918"/>
                    <a:pt x="1941" y="5061"/>
                    <a:pt x="1846" y="5359"/>
                  </a:cubicBezTo>
                  <a:lnTo>
                    <a:pt x="1131" y="5359"/>
                  </a:lnTo>
                  <a:cubicBezTo>
                    <a:pt x="1060" y="5120"/>
                    <a:pt x="846" y="4942"/>
                    <a:pt x="584" y="4942"/>
                  </a:cubicBezTo>
                  <a:cubicBezTo>
                    <a:pt x="250" y="4942"/>
                    <a:pt x="0" y="5216"/>
                    <a:pt x="0" y="5525"/>
                  </a:cubicBezTo>
                  <a:cubicBezTo>
                    <a:pt x="0" y="5859"/>
                    <a:pt x="262" y="6109"/>
                    <a:pt x="584" y="6109"/>
                  </a:cubicBezTo>
                  <a:cubicBezTo>
                    <a:pt x="846" y="6109"/>
                    <a:pt x="1060" y="5930"/>
                    <a:pt x="1131" y="5692"/>
                  </a:cubicBezTo>
                  <a:lnTo>
                    <a:pt x="1846" y="5692"/>
                  </a:lnTo>
                  <a:cubicBezTo>
                    <a:pt x="1929" y="5990"/>
                    <a:pt x="2108" y="6132"/>
                    <a:pt x="2155" y="6299"/>
                  </a:cubicBezTo>
                  <a:cubicBezTo>
                    <a:pt x="2203" y="6513"/>
                    <a:pt x="2036" y="6871"/>
                    <a:pt x="2179" y="7156"/>
                  </a:cubicBezTo>
                  <a:cubicBezTo>
                    <a:pt x="2322" y="7430"/>
                    <a:pt x="2703" y="7526"/>
                    <a:pt x="2822" y="7704"/>
                  </a:cubicBezTo>
                  <a:cubicBezTo>
                    <a:pt x="2870" y="7764"/>
                    <a:pt x="2894" y="7835"/>
                    <a:pt x="2929" y="7930"/>
                  </a:cubicBezTo>
                  <a:lnTo>
                    <a:pt x="2322" y="8538"/>
                  </a:lnTo>
                  <a:cubicBezTo>
                    <a:pt x="2229" y="8489"/>
                    <a:pt x="2127" y="8464"/>
                    <a:pt x="2025" y="8464"/>
                  </a:cubicBezTo>
                  <a:cubicBezTo>
                    <a:pt x="1880" y="8464"/>
                    <a:pt x="1737" y="8515"/>
                    <a:pt x="1631" y="8621"/>
                  </a:cubicBezTo>
                  <a:cubicBezTo>
                    <a:pt x="1262" y="9002"/>
                    <a:pt x="1536" y="9621"/>
                    <a:pt x="2048" y="9621"/>
                  </a:cubicBezTo>
                  <a:cubicBezTo>
                    <a:pt x="2489" y="9621"/>
                    <a:pt x="2786" y="9157"/>
                    <a:pt x="2560" y="8764"/>
                  </a:cubicBezTo>
                  <a:lnTo>
                    <a:pt x="3084" y="8240"/>
                  </a:lnTo>
                  <a:cubicBezTo>
                    <a:pt x="3322" y="8704"/>
                    <a:pt x="3810" y="8538"/>
                    <a:pt x="4060" y="8657"/>
                  </a:cubicBezTo>
                  <a:cubicBezTo>
                    <a:pt x="4251" y="8740"/>
                    <a:pt x="4418" y="9085"/>
                    <a:pt x="4727" y="9157"/>
                  </a:cubicBezTo>
                  <a:cubicBezTo>
                    <a:pt x="4769" y="9167"/>
                    <a:pt x="4811" y="9172"/>
                    <a:pt x="4853" y="9172"/>
                  </a:cubicBezTo>
                  <a:cubicBezTo>
                    <a:pt x="5045" y="9172"/>
                    <a:pt x="5230" y="9075"/>
                    <a:pt x="5406" y="9026"/>
                  </a:cubicBezTo>
                  <a:lnTo>
                    <a:pt x="5406" y="9919"/>
                  </a:lnTo>
                  <a:cubicBezTo>
                    <a:pt x="5168" y="9990"/>
                    <a:pt x="4989" y="10204"/>
                    <a:pt x="4989" y="10466"/>
                  </a:cubicBezTo>
                  <a:cubicBezTo>
                    <a:pt x="4989" y="10800"/>
                    <a:pt x="5251" y="11050"/>
                    <a:pt x="5561" y="11050"/>
                  </a:cubicBezTo>
                  <a:cubicBezTo>
                    <a:pt x="5894" y="11050"/>
                    <a:pt x="6144" y="10788"/>
                    <a:pt x="6144" y="10466"/>
                  </a:cubicBezTo>
                  <a:cubicBezTo>
                    <a:pt x="6144" y="10204"/>
                    <a:pt x="5965" y="9990"/>
                    <a:pt x="5727" y="9919"/>
                  </a:cubicBezTo>
                  <a:lnTo>
                    <a:pt x="5727" y="9026"/>
                  </a:lnTo>
                  <a:cubicBezTo>
                    <a:pt x="5903" y="9075"/>
                    <a:pt x="6080" y="9172"/>
                    <a:pt x="6269" y="9172"/>
                  </a:cubicBezTo>
                  <a:cubicBezTo>
                    <a:pt x="6310" y="9172"/>
                    <a:pt x="6352" y="9167"/>
                    <a:pt x="6394" y="9157"/>
                  </a:cubicBezTo>
                  <a:cubicBezTo>
                    <a:pt x="6715" y="9085"/>
                    <a:pt x="6894" y="8740"/>
                    <a:pt x="7073" y="8657"/>
                  </a:cubicBezTo>
                  <a:cubicBezTo>
                    <a:pt x="7323" y="8538"/>
                    <a:pt x="7799" y="8704"/>
                    <a:pt x="8049" y="8240"/>
                  </a:cubicBezTo>
                  <a:lnTo>
                    <a:pt x="8216" y="8407"/>
                  </a:lnTo>
                  <a:cubicBezTo>
                    <a:pt x="8245" y="8436"/>
                    <a:pt x="8287" y="8451"/>
                    <a:pt x="8329" y="8451"/>
                  </a:cubicBezTo>
                  <a:cubicBezTo>
                    <a:pt x="8370" y="8451"/>
                    <a:pt x="8412" y="8436"/>
                    <a:pt x="8442" y="8407"/>
                  </a:cubicBezTo>
                  <a:cubicBezTo>
                    <a:pt x="8501" y="8347"/>
                    <a:pt x="8501" y="8240"/>
                    <a:pt x="8442" y="8180"/>
                  </a:cubicBezTo>
                  <a:lnTo>
                    <a:pt x="8168" y="7907"/>
                  </a:lnTo>
                  <a:cubicBezTo>
                    <a:pt x="8239" y="7692"/>
                    <a:pt x="8275" y="7656"/>
                    <a:pt x="8513" y="7514"/>
                  </a:cubicBezTo>
                  <a:cubicBezTo>
                    <a:pt x="8942" y="7252"/>
                    <a:pt x="9013" y="7097"/>
                    <a:pt x="8942" y="6621"/>
                  </a:cubicBezTo>
                  <a:cubicBezTo>
                    <a:pt x="8894" y="6323"/>
                    <a:pt x="8918" y="6287"/>
                    <a:pt x="9073" y="6037"/>
                  </a:cubicBezTo>
                  <a:cubicBezTo>
                    <a:pt x="9156" y="5930"/>
                    <a:pt x="9216" y="5811"/>
                    <a:pt x="9240" y="5692"/>
                  </a:cubicBezTo>
                  <a:lnTo>
                    <a:pt x="9954" y="5692"/>
                  </a:lnTo>
                  <a:cubicBezTo>
                    <a:pt x="10025" y="5930"/>
                    <a:pt x="10240" y="6109"/>
                    <a:pt x="10502" y="6109"/>
                  </a:cubicBezTo>
                  <a:cubicBezTo>
                    <a:pt x="10835" y="6109"/>
                    <a:pt x="11085" y="5847"/>
                    <a:pt x="11085" y="5525"/>
                  </a:cubicBezTo>
                  <a:cubicBezTo>
                    <a:pt x="11085" y="5251"/>
                    <a:pt x="10823" y="4989"/>
                    <a:pt x="10502" y="4989"/>
                  </a:cubicBezTo>
                  <a:cubicBezTo>
                    <a:pt x="10240" y="4989"/>
                    <a:pt x="10025" y="5168"/>
                    <a:pt x="9954" y="5406"/>
                  </a:cubicBezTo>
                  <a:lnTo>
                    <a:pt x="9240" y="5406"/>
                  </a:lnTo>
                  <a:cubicBezTo>
                    <a:pt x="9156" y="5109"/>
                    <a:pt x="8978" y="4966"/>
                    <a:pt x="8930" y="4799"/>
                  </a:cubicBezTo>
                  <a:cubicBezTo>
                    <a:pt x="8882" y="4585"/>
                    <a:pt x="9049" y="4239"/>
                    <a:pt x="8894" y="3954"/>
                  </a:cubicBezTo>
                  <a:cubicBezTo>
                    <a:pt x="8763" y="3668"/>
                    <a:pt x="8382" y="3573"/>
                    <a:pt x="8263" y="3394"/>
                  </a:cubicBezTo>
                  <a:cubicBezTo>
                    <a:pt x="8216" y="3335"/>
                    <a:pt x="8180" y="3263"/>
                    <a:pt x="8156" y="3180"/>
                  </a:cubicBezTo>
                  <a:lnTo>
                    <a:pt x="9406" y="1930"/>
                  </a:lnTo>
                  <a:cubicBezTo>
                    <a:pt x="9513" y="1989"/>
                    <a:pt x="9632" y="2025"/>
                    <a:pt x="9752" y="2025"/>
                  </a:cubicBezTo>
                  <a:cubicBezTo>
                    <a:pt x="9930" y="2025"/>
                    <a:pt x="10109" y="1953"/>
                    <a:pt x="10228" y="1834"/>
                  </a:cubicBezTo>
                  <a:cubicBezTo>
                    <a:pt x="10490" y="1572"/>
                    <a:pt x="10490" y="1132"/>
                    <a:pt x="10228" y="870"/>
                  </a:cubicBezTo>
                  <a:cubicBezTo>
                    <a:pt x="10091" y="733"/>
                    <a:pt x="9915" y="665"/>
                    <a:pt x="9740" y="665"/>
                  </a:cubicBezTo>
                  <a:cubicBezTo>
                    <a:pt x="9564" y="665"/>
                    <a:pt x="9388" y="733"/>
                    <a:pt x="9251" y="870"/>
                  </a:cubicBezTo>
                  <a:cubicBezTo>
                    <a:pt x="9037" y="1096"/>
                    <a:pt x="9001" y="1430"/>
                    <a:pt x="9168" y="1691"/>
                  </a:cubicBezTo>
                  <a:lnTo>
                    <a:pt x="8025" y="2834"/>
                  </a:lnTo>
                  <a:cubicBezTo>
                    <a:pt x="7918" y="2644"/>
                    <a:pt x="7799" y="2537"/>
                    <a:pt x="7501" y="2489"/>
                  </a:cubicBezTo>
                  <a:cubicBezTo>
                    <a:pt x="7493" y="2488"/>
                    <a:pt x="7485" y="2488"/>
                    <a:pt x="7477" y="2488"/>
                  </a:cubicBezTo>
                  <a:cubicBezTo>
                    <a:pt x="7394" y="2488"/>
                    <a:pt x="7334" y="2545"/>
                    <a:pt x="7323" y="2632"/>
                  </a:cubicBezTo>
                  <a:cubicBezTo>
                    <a:pt x="7311" y="2715"/>
                    <a:pt x="7370" y="2787"/>
                    <a:pt x="7454" y="2811"/>
                  </a:cubicBezTo>
                  <a:cubicBezTo>
                    <a:pt x="7680" y="2834"/>
                    <a:pt x="7727" y="2906"/>
                    <a:pt x="7811" y="3192"/>
                  </a:cubicBezTo>
                  <a:cubicBezTo>
                    <a:pt x="7930" y="3549"/>
                    <a:pt x="7989" y="3644"/>
                    <a:pt x="8323" y="3835"/>
                  </a:cubicBezTo>
                  <a:cubicBezTo>
                    <a:pt x="8632" y="4025"/>
                    <a:pt x="8644" y="4061"/>
                    <a:pt x="8597" y="4418"/>
                  </a:cubicBezTo>
                  <a:cubicBezTo>
                    <a:pt x="8537" y="4799"/>
                    <a:pt x="8573" y="4906"/>
                    <a:pt x="8775" y="5216"/>
                  </a:cubicBezTo>
                  <a:cubicBezTo>
                    <a:pt x="8990" y="5525"/>
                    <a:pt x="8990" y="5573"/>
                    <a:pt x="8775" y="5871"/>
                  </a:cubicBezTo>
                  <a:cubicBezTo>
                    <a:pt x="8573" y="6180"/>
                    <a:pt x="8561" y="6287"/>
                    <a:pt x="8597" y="6668"/>
                  </a:cubicBezTo>
                  <a:cubicBezTo>
                    <a:pt x="8644" y="7025"/>
                    <a:pt x="8632" y="7061"/>
                    <a:pt x="8323" y="7252"/>
                  </a:cubicBezTo>
                  <a:cubicBezTo>
                    <a:pt x="7989" y="7442"/>
                    <a:pt x="7930" y="7537"/>
                    <a:pt x="7811" y="7895"/>
                  </a:cubicBezTo>
                  <a:cubicBezTo>
                    <a:pt x="7692" y="8240"/>
                    <a:pt x="7668" y="8264"/>
                    <a:pt x="7311" y="8299"/>
                  </a:cubicBezTo>
                  <a:cubicBezTo>
                    <a:pt x="6918" y="8323"/>
                    <a:pt x="6834" y="8383"/>
                    <a:pt x="6561" y="8657"/>
                  </a:cubicBezTo>
                  <a:cubicBezTo>
                    <a:pt x="6411" y="8813"/>
                    <a:pt x="6334" y="8876"/>
                    <a:pt x="6228" y="8876"/>
                  </a:cubicBezTo>
                  <a:cubicBezTo>
                    <a:pt x="6156" y="8876"/>
                    <a:pt x="6071" y="8847"/>
                    <a:pt x="5942" y="8799"/>
                  </a:cubicBezTo>
                  <a:cubicBezTo>
                    <a:pt x="5799" y="8752"/>
                    <a:pt x="5668" y="8692"/>
                    <a:pt x="5525" y="8692"/>
                  </a:cubicBezTo>
                  <a:cubicBezTo>
                    <a:pt x="5261" y="8692"/>
                    <a:pt x="4987" y="8875"/>
                    <a:pt x="4806" y="8875"/>
                  </a:cubicBezTo>
                  <a:cubicBezTo>
                    <a:pt x="4791" y="8875"/>
                    <a:pt x="4777" y="8874"/>
                    <a:pt x="4763" y="8871"/>
                  </a:cubicBezTo>
                  <a:cubicBezTo>
                    <a:pt x="4668" y="8859"/>
                    <a:pt x="4572" y="8752"/>
                    <a:pt x="4477" y="8657"/>
                  </a:cubicBezTo>
                  <a:cubicBezTo>
                    <a:pt x="4227" y="8383"/>
                    <a:pt x="4120" y="8323"/>
                    <a:pt x="3739" y="8299"/>
                  </a:cubicBezTo>
                  <a:cubicBezTo>
                    <a:pt x="3382" y="8264"/>
                    <a:pt x="3346" y="8240"/>
                    <a:pt x="3227" y="7895"/>
                  </a:cubicBezTo>
                  <a:cubicBezTo>
                    <a:pt x="3108" y="7537"/>
                    <a:pt x="3048" y="7442"/>
                    <a:pt x="2727" y="7252"/>
                  </a:cubicBezTo>
                  <a:cubicBezTo>
                    <a:pt x="2405" y="7061"/>
                    <a:pt x="2393" y="7025"/>
                    <a:pt x="2441" y="6668"/>
                  </a:cubicBezTo>
                  <a:cubicBezTo>
                    <a:pt x="2501" y="6287"/>
                    <a:pt x="2465" y="6180"/>
                    <a:pt x="2262" y="5871"/>
                  </a:cubicBezTo>
                  <a:cubicBezTo>
                    <a:pt x="2048" y="5561"/>
                    <a:pt x="2048" y="5513"/>
                    <a:pt x="2262" y="5216"/>
                  </a:cubicBezTo>
                  <a:cubicBezTo>
                    <a:pt x="2465" y="4906"/>
                    <a:pt x="2477" y="4799"/>
                    <a:pt x="2441" y="4418"/>
                  </a:cubicBezTo>
                  <a:cubicBezTo>
                    <a:pt x="2393" y="4061"/>
                    <a:pt x="2405" y="4025"/>
                    <a:pt x="2727" y="3835"/>
                  </a:cubicBezTo>
                  <a:cubicBezTo>
                    <a:pt x="2846" y="3763"/>
                    <a:pt x="2965" y="3680"/>
                    <a:pt x="3048" y="3585"/>
                  </a:cubicBezTo>
                  <a:cubicBezTo>
                    <a:pt x="3144" y="3477"/>
                    <a:pt x="3179" y="3323"/>
                    <a:pt x="3227" y="3192"/>
                  </a:cubicBezTo>
                  <a:cubicBezTo>
                    <a:pt x="3275" y="3061"/>
                    <a:pt x="3322" y="2942"/>
                    <a:pt x="3394" y="2882"/>
                  </a:cubicBezTo>
                  <a:cubicBezTo>
                    <a:pt x="3465" y="2823"/>
                    <a:pt x="3596" y="2799"/>
                    <a:pt x="3739" y="2787"/>
                  </a:cubicBezTo>
                  <a:cubicBezTo>
                    <a:pt x="4120" y="2763"/>
                    <a:pt x="4215" y="2703"/>
                    <a:pt x="4477" y="2430"/>
                  </a:cubicBezTo>
                  <a:cubicBezTo>
                    <a:pt x="4626" y="2273"/>
                    <a:pt x="4699" y="2210"/>
                    <a:pt x="4807" y="2210"/>
                  </a:cubicBezTo>
                  <a:cubicBezTo>
                    <a:pt x="4880" y="2210"/>
                    <a:pt x="4969" y="2239"/>
                    <a:pt x="5108" y="2287"/>
                  </a:cubicBezTo>
                  <a:cubicBezTo>
                    <a:pt x="5287" y="2352"/>
                    <a:pt x="5406" y="2385"/>
                    <a:pt x="5525" y="2385"/>
                  </a:cubicBezTo>
                  <a:cubicBezTo>
                    <a:pt x="5644" y="2385"/>
                    <a:pt x="5763" y="2352"/>
                    <a:pt x="5942" y="2287"/>
                  </a:cubicBezTo>
                  <a:cubicBezTo>
                    <a:pt x="6081" y="2233"/>
                    <a:pt x="6168" y="2206"/>
                    <a:pt x="6236" y="2206"/>
                  </a:cubicBezTo>
                  <a:cubicBezTo>
                    <a:pt x="6366" y="2206"/>
                    <a:pt x="6425" y="2306"/>
                    <a:pt x="6644" y="2525"/>
                  </a:cubicBezTo>
                  <a:cubicBezTo>
                    <a:pt x="6680" y="2555"/>
                    <a:pt x="6721" y="2570"/>
                    <a:pt x="6762" y="2570"/>
                  </a:cubicBezTo>
                  <a:cubicBezTo>
                    <a:pt x="6802" y="2570"/>
                    <a:pt x="6840" y="2555"/>
                    <a:pt x="6870" y="2525"/>
                  </a:cubicBezTo>
                  <a:cubicBezTo>
                    <a:pt x="6930" y="2465"/>
                    <a:pt x="6930" y="2358"/>
                    <a:pt x="6870" y="2299"/>
                  </a:cubicBezTo>
                  <a:lnTo>
                    <a:pt x="6787" y="2203"/>
                  </a:lnTo>
                  <a:cubicBezTo>
                    <a:pt x="6569" y="1978"/>
                    <a:pt x="6422" y="1886"/>
                    <a:pt x="6241" y="1886"/>
                  </a:cubicBezTo>
                  <a:cubicBezTo>
                    <a:pt x="6125" y="1886"/>
                    <a:pt x="5994" y="1924"/>
                    <a:pt x="5822" y="1989"/>
                  </a:cubicBezTo>
                  <a:cubicBezTo>
                    <a:pt x="5775" y="2001"/>
                    <a:pt x="5715" y="2013"/>
                    <a:pt x="5668" y="2025"/>
                  </a:cubicBezTo>
                  <a:lnTo>
                    <a:pt x="5668" y="1132"/>
                  </a:lnTo>
                  <a:cubicBezTo>
                    <a:pt x="5906" y="1060"/>
                    <a:pt x="6084" y="858"/>
                    <a:pt x="6084" y="584"/>
                  </a:cubicBezTo>
                  <a:cubicBezTo>
                    <a:pt x="6084" y="263"/>
                    <a:pt x="5822" y="1"/>
                    <a:pt x="5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9806;p69">
              <a:extLst>
                <a:ext uri="{FF2B5EF4-FFF2-40B4-BE49-F238E27FC236}">
                  <a16:creationId xmlns:a16="http://schemas.microsoft.com/office/drawing/2014/main" id="{D6C1FAB1-1D14-4003-A8C0-2A3BEDB7C43E}"/>
                </a:ext>
              </a:extLst>
            </p:cNvPr>
            <p:cNvSpPr/>
            <p:nvPr/>
          </p:nvSpPr>
          <p:spPr>
            <a:xfrm>
              <a:off x="6938984" y="3622042"/>
              <a:ext cx="53899" cy="51605"/>
            </a:xfrm>
            <a:custGeom>
              <a:avLst/>
              <a:gdLst/>
              <a:ahLst/>
              <a:cxnLst/>
              <a:rect l="l" t="t" r="r" b="b"/>
              <a:pathLst>
                <a:path w="1692" h="1620" extrusionOk="0">
                  <a:moveTo>
                    <a:pt x="919" y="548"/>
                  </a:moveTo>
                  <a:cubicBezTo>
                    <a:pt x="1015" y="548"/>
                    <a:pt x="1114" y="587"/>
                    <a:pt x="1191" y="665"/>
                  </a:cubicBezTo>
                  <a:cubicBezTo>
                    <a:pt x="1334" y="796"/>
                    <a:pt x="1334" y="1046"/>
                    <a:pt x="1191" y="1200"/>
                  </a:cubicBezTo>
                  <a:cubicBezTo>
                    <a:pt x="1114" y="1272"/>
                    <a:pt x="1015" y="1307"/>
                    <a:pt x="919" y="1307"/>
                  </a:cubicBezTo>
                  <a:cubicBezTo>
                    <a:pt x="822" y="1307"/>
                    <a:pt x="727" y="1272"/>
                    <a:pt x="655" y="1200"/>
                  </a:cubicBezTo>
                  <a:cubicBezTo>
                    <a:pt x="500" y="1046"/>
                    <a:pt x="500" y="807"/>
                    <a:pt x="655" y="665"/>
                  </a:cubicBezTo>
                  <a:cubicBezTo>
                    <a:pt x="727" y="587"/>
                    <a:pt x="822" y="548"/>
                    <a:pt x="919" y="548"/>
                  </a:cubicBezTo>
                  <a:close/>
                  <a:moveTo>
                    <a:pt x="167" y="1"/>
                  </a:moveTo>
                  <a:cubicBezTo>
                    <a:pt x="128" y="1"/>
                    <a:pt x="90" y="16"/>
                    <a:pt x="60" y="45"/>
                  </a:cubicBezTo>
                  <a:cubicBezTo>
                    <a:pt x="0" y="105"/>
                    <a:pt x="0" y="212"/>
                    <a:pt x="60" y="272"/>
                  </a:cubicBezTo>
                  <a:lnTo>
                    <a:pt x="334" y="557"/>
                  </a:lnTo>
                  <a:cubicBezTo>
                    <a:pt x="179" y="819"/>
                    <a:pt x="191" y="1177"/>
                    <a:pt x="429" y="1415"/>
                  </a:cubicBezTo>
                  <a:cubicBezTo>
                    <a:pt x="560" y="1552"/>
                    <a:pt x="739" y="1620"/>
                    <a:pt x="920" y="1620"/>
                  </a:cubicBezTo>
                  <a:cubicBezTo>
                    <a:pt x="1102" y="1620"/>
                    <a:pt x="1286" y="1552"/>
                    <a:pt x="1429" y="1415"/>
                  </a:cubicBezTo>
                  <a:cubicBezTo>
                    <a:pt x="1691" y="1153"/>
                    <a:pt x="1691" y="700"/>
                    <a:pt x="1429" y="415"/>
                  </a:cubicBezTo>
                  <a:cubicBezTo>
                    <a:pt x="1294" y="286"/>
                    <a:pt x="1120" y="223"/>
                    <a:pt x="945" y="223"/>
                  </a:cubicBezTo>
                  <a:cubicBezTo>
                    <a:pt x="812" y="223"/>
                    <a:pt x="678" y="259"/>
                    <a:pt x="560" y="331"/>
                  </a:cubicBezTo>
                  <a:lnTo>
                    <a:pt x="274" y="45"/>
                  </a:lnTo>
                  <a:cubicBezTo>
                    <a:pt x="244" y="16"/>
                    <a:pt x="206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9" name="Google Shape;9801;p69">
            <a:extLst>
              <a:ext uri="{FF2B5EF4-FFF2-40B4-BE49-F238E27FC236}">
                <a16:creationId xmlns:a16="http://schemas.microsoft.com/office/drawing/2014/main" id="{ACA54500-6B28-40CC-827D-792FFB5CD943}"/>
              </a:ext>
            </a:extLst>
          </p:cNvPr>
          <p:cNvGrpSpPr>
            <a:grpSpLocks noChangeAspect="1"/>
          </p:cNvGrpSpPr>
          <p:nvPr/>
        </p:nvGrpSpPr>
        <p:grpSpPr>
          <a:xfrm>
            <a:off x="1605524" y="3977829"/>
            <a:ext cx="332511" cy="326685"/>
            <a:chOff x="6664394" y="3346974"/>
            <a:chExt cx="353113" cy="351998"/>
          </a:xfrm>
          <a:solidFill>
            <a:schemeClr val="accent1">
              <a:lumMod val="75000"/>
              <a:alpha val="15000"/>
            </a:schemeClr>
          </a:solidFill>
        </p:grpSpPr>
        <p:sp>
          <p:nvSpPr>
            <p:cNvPr id="1670" name="Google Shape;9802;p69">
              <a:extLst>
                <a:ext uri="{FF2B5EF4-FFF2-40B4-BE49-F238E27FC236}">
                  <a16:creationId xmlns:a16="http://schemas.microsoft.com/office/drawing/2014/main" id="{0AF8CDC5-C874-4485-AB63-E4BC3689A635}"/>
                </a:ext>
              </a:extLst>
            </p:cNvPr>
            <p:cNvSpPr/>
            <p:nvPr/>
          </p:nvSpPr>
          <p:spPr>
            <a:xfrm>
              <a:off x="6788023" y="3450917"/>
              <a:ext cx="37207" cy="37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2" y="333"/>
                  </a:moveTo>
                  <a:cubicBezTo>
                    <a:pt x="703" y="333"/>
                    <a:pt x="822" y="453"/>
                    <a:pt x="822" y="583"/>
                  </a:cubicBezTo>
                  <a:cubicBezTo>
                    <a:pt x="822" y="738"/>
                    <a:pt x="703" y="834"/>
                    <a:pt x="572" y="834"/>
                  </a:cubicBezTo>
                  <a:cubicBezTo>
                    <a:pt x="429" y="834"/>
                    <a:pt x="310" y="738"/>
                    <a:pt x="310" y="583"/>
                  </a:cubicBezTo>
                  <a:cubicBezTo>
                    <a:pt x="310" y="441"/>
                    <a:pt x="429" y="333"/>
                    <a:pt x="572" y="333"/>
                  </a:cubicBezTo>
                  <a:close/>
                  <a:moveTo>
                    <a:pt x="584" y="0"/>
                  </a:moveTo>
                  <a:cubicBezTo>
                    <a:pt x="251" y="0"/>
                    <a:pt x="1" y="274"/>
                    <a:pt x="1" y="583"/>
                  </a:cubicBezTo>
                  <a:cubicBezTo>
                    <a:pt x="1" y="917"/>
                    <a:pt x="275" y="1167"/>
                    <a:pt x="584" y="1167"/>
                  </a:cubicBezTo>
                  <a:cubicBezTo>
                    <a:pt x="894" y="1167"/>
                    <a:pt x="1168" y="917"/>
                    <a:pt x="1168" y="583"/>
                  </a:cubicBezTo>
                  <a:cubicBezTo>
                    <a:pt x="1168" y="262"/>
                    <a:pt x="894" y="0"/>
                    <a:pt x="5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9803;p69">
              <a:extLst>
                <a:ext uri="{FF2B5EF4-FFF2-40B4-BE49-F238E27FC236}">
                  <a16:creationId xmlns:a16="http://schemas.microsoft.com/office/drawing/2014/main" id="{E64DAFF6-E3AF-4682-B2AC-8CA505704A22}"/>
                </a:ext>
              </a:extLst>
            </p:cNvPr>
            <p:cNvSpPr/>
            <p:nvPr/>
          </p:nvSpPr>
          <p:spPr>
            <a:xfrm>
              <a:off x="6874892" y="3495641"/>
              <a:ext cx="36824" cy="36824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84" y="311"/>
                  </a:moveTo>
                  <a:cubicBezTo>
                    <a:pt x="727" y="311"/>
                    <a:pt x="834" y="430"/>
                    <a:pt x="834" y="561"/>
                  </a:cubicBezTo>
                  <a:cubicBezTo>
                    <a:pt x="834" y="715"/>
                    <a:pt x="715" y="823"/>
                    <a:pt x="584" y="823"/>
                  </a:cubicBezTo>
                  <a:cubicBezTo>
                    <a:pt x="441" y="823"/>
                    <a:pt x="322" y="703"/>
                    <a:pt x="322" y="561"/>
                  </a:cubicBezTo>
                  <a:cubicBezTo>
                    <a:pt x="322" y="430"/>
                    <a:pt x="441" y="311"/>
                    <a:pt x="584" y="311"/>
                  </a:cubicBezTo>
                  <a:close/>
                  <a:moveTo>
                    <a:pt x="563" y="1"/>
                  </a:moveTo>
                  <a:cubicBezTo>
                    <a:pt x="251" y="1"/>
                    <a:pt x="0" y="258"/>
                    <a:pt x="0" y="584"/>
                  </a:cubicBezTo>
                  <a:cubicBezTo>
                    <a:pt x="0" y="906"/>
                    <a:pt x="262" y="1156"/>
                    <a:pt x="584" y="1156"/>
                  </a:cubicBezTo>
                  <a:cubicBezTo>
                    <a:pt x="905" y="1156"/>
                    <a:pt x="1155" y="894"/>
                    <a:pt x="1155" y="584"/>
                  </a:cubicBezTo>
                  <a:cubicBezTo>
                    <a:pt x="1155" y="251"/>
                    <a:pt x="893" y="1"/>
                    <a:pt x="584" y="1"/>
                  </a:cubicBezTo>
                  <a:cubicBezTo>
                    <a:pt x="577" y="1"/>
                    <a:pt x="570" y="1"/>
                    <a:pt x="5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9804;p69">
              <a:extLst>
                <a:ext uri="{FF2B5EF4-FFF2-40B4-BE49-F238E27FC236}">
                  <a16:creationId xmlns:a16="http://schemas.microsoft.com/office/drawing/2014/main" id="{B70F7715-C704-40F7-AC04-E00B94A93259}"/>
                </a:ext>
              </a:extLst>
            </p:cNvPr>
            <p:cNvSpPr/>
            <p:nvPr/>
          </p:nvSpPr>
          <p:spPr>
            <a:xfrm>
              <a:off x="6780059" y="3538136"/>
              <a:ext cx="53134" cy="53134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20" y="334"/>
                    <a:pt x="1334" y="560"/>
                    <a:pt x="1334" y="834"/>
                  </a:cubicBezTo>
                  <a:cubicBezTo>
                    <a:pt x="1334" y="1120"/>
                    <a:pt x="1120" y="1346"/>
                    <a:pt x="834" y="1346"/>
                  </a:cubicBezTo>
                  <a:cubicBezTo>
                    <a:pt x="548" y="1346"/>
                    <a:pt x="322" y="1120"/>
                    <a:pt x="322" y="834"/>
                  </a:cubicBezTo>
                  <a:cubicBezTo>
                    <a:pt x="322" y="572"/>
                    <a:pt x="548" y="334"/>
                    <a:pt x="834" y="334"/>
                  </a:cubicBezTo>
                  <a:close/>
                  <a:moveTo>
                    <a:pt x="834" y="1"/>
                  </a:moveTo>
                  <a:cubicBezTo>
                    <a:pt x="370" y="24"/>
                    <a:pt x="1" y="393"/>
                    <a:pt x="1" y="834"/>
                  </a:cubicBezTo>
                  <a:cubicBezTo>
                    <a:pt x="1" y="1298"/>
                    <a:pt x="370" y="1667"/>
                    <a:pt x="834" y="1667"/>
                  </a:cubicBezTo>
                  <a:cubicBezTo>
                    <a:pt x="1298" y="1667"/>
                    <a:pt x="1668" y="1298"/>
                    <a:pt x="1668" y="834"/>
                  </a:cubicBezTo>
                  <a:cubicBezTo>
                    <a:pt x="1668" y="382"/>
                    <a:pt x="1298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9805;p69">
              <a:extLst>
                <a:ext uri="{FF2B5EF4-FFF2-40B4-BE49-F238E27FC236}">
                  <a16:creationId xmlns:a16="http://schemas.microsoft.com/office/drawing/2014/main" id="{2B4C8290-C2F7-4130-83BF-5E8B1DAF3428}"/>
                </a:ext>
              </a:extLst>
            </p:cNvPr>
            <p:cNvSpPr/>
            <p:nvPr/>
          </p:nvSpPr>
          <p:spPr>
            <a:xfrm>
              <a:off x="6664394" y="3346974"/>
              <a:ext cx="353113" cy="351998"/>
            </a:xfrm>
            <a:custGeom>
              <a:avLst/>
              <a:gdLst/>
              <a:ahLst/>
              <a:cxnLst/>
              <a:rect l="l" t="t" r="r" b="b"/>
              <a:pathLst>
                <a:path w="11085" h="11050" extrusionOk="0">
                  <a:moveTo>
                    <a:pt x="5549" y="358"/>
                  </a:moveTo>
                  <a:cubicBezTo>
                    <a:pt x="5680" y="358"/>
                    <a:pt x="5799" y="477"/>
                    <a:pt x="5799" y="620"/>
                  </a:cubicBezTo>
                  <a:cubicBezTo>
                    <a:pt x="5799" y="763"/>
                    <a:pt x="5680" y="870"/>
                    <a:pt x="5549" y="870"/>
                  </a:cubicBezTo>
                  <a:cubicBezTo>
                    <a:pt x="5418" y="870"/>
                    <a:pt x="5299" y="763"/>
                    <a:pt x="5299" y="620"/>
                  </a:cubicBezTo>
                  <a:cubicBezTo>
                    <a:pt x="5299" y="465"/>
                    <a:pt x="5418" y="358"/>
                    <a:pt x="5549" y="358"/>
                  </a:cubicBezTo>
                  <a:close/>
                  <a:moveTo>
                    <a:pt x="9752" y="1001"/>
                  </a:moveTo>
                  <a:cubicBezTo>
                    <a:pt x="10061" y="1001"/>
                    <a:pt x="10228" y="1394"/>
                    <a:pt x="10002" y="1620"/>
                  </a:cubicBezTo>
                  <a:cubicBezTo>
                    <a:pt x="9936" y="1686"/>
                    <a:pt x="9844" y="1718"/>
                    <a:pt x="9750" y="1718"/>
                  </a:cubicBezTo>
                  <a:cubicBezTo>
                    <a:pt x="9656" y="1718"/>
                    <a:pt x="9561" y="1686"/>
                    <a:pt x="9490" y="1620"/>
                  </a:cubicBezTo>
                  <a:cubicBezTo>
                    <a:pt x="9275" y="1394"/>
                    <a:pt x="9430" y="1001"/>
                    <a:pt x="9752" y="1001"/>
                  </a:cubicBezTo>
                  <a:close/>
                  <a:moveTo>
                    <a:pt x="1554" y="1203"/>
                  </a:moveTo>
                  <a:cubicBezTo>
                    <a:pt x="1655" y="1203"/>
                    <a:pt x="1756" y="1239"/>
                    <a:pt x="1834" y="1310"/>
                  </a:cubicBezTo>
                  <a:cubicBezTo>
                    <a:pt x="1977" y="1465"/>
                    <a:pt x="1977" y="1715"/>
                    <a:pt x="1834" y="1870"/>
                  </a:cubicBezTo>
                  <a:cubicBezTo>
                    <a:pt x="1756" y="1941"/>
                    <a:pt x="1658" y="1977"/>
                    <a:pt x="1559" y="1977"/>
                  </a:cubicBezTo>
                  <a:cubicBezTo>
                    <a:pt x="1459" y="1977"/>
                    <a:pt x="1358" y="1941"/>
                    <a:pt x="1274" y="1870"/>
                  </a:cubicBezTo>
                  <a:cubicBezTo>
                    <a:pt x="1131" y="1715"/>
                    <a:pt x="1131" y="1465"/>
                    <a:pt x="1274" y="1310"/>
                  </a:cubicBezTo>
                  <a:cubicBezTo>
                    <a:pt x="1352" y="1239"/>
                    <a:pt x="1453" y="1203"/>
                    <a:pt x="1554" y="1203"/>
                  </a:cubicBezTo>
                  <a:close/>
                  <a:moveTo>
                    <a:pt x="596" y="5323"/>
                  </a:moveTo>
                  <a:cubicBezTo>
                    <a:pt x="727" y="5323"/>
                    <a:pt x="846" y="5442"/>
                    <a:pt x="846" y="5573"/>
                  </a:cubicBezTo>
                  <a:cubicBezTo>
                    <a:pt x="858" y="5704"/>
                    <a:pt x="738" y="5823"/>
                    <a:pt x="596" y="5823"/>
                  </a:cubicBezTo>
                  <a:cubicBezTo>
                    <a:pt x="441" y="5823"/>
                    <a:pt x="346" y="5704"/>
                    <a:pt x="346" y="5573"/>
                  </a:cubicBezTo>
                  <a:cubicBezTo>
                    <a:pt x="346" y="5430"/>
                    <a:pt x="465" y="5323"/>
                    <a:pt x="596" y="5323"/>
                  </a:cubicBezTo>
                  <a:close/>
                  <a:moveTo>
                    <a:pt x="10502" y="5323"/>
                  </a:moveTo>
                  <a:cubicBezTo>
                    <a:pt x="10656" y="5323"/>
                    <a:pt x="10764" y="5442"/>
                    <a:pt x="10764" y="5573"/>
                  </a:cubicBezTo>
                  <a:cubicBezTo>
                    <a:pt x="10764" y="5704"/>
                    <a:pt x="10644" y="5823"/>
                    <a:pt x="10502" y="5823"/>
                  </a:cubicBezTo>
                  <a:cubicBezTo>
                    <a:pt x="10359" y="5823"/>
                    <a:pt x="10252" y="5704"/>
                    <a:pt x="10252" y="5573"/>
                  </a:cubicBezTo>
                  <a:cubicBezTo>
                    <a:pt x="10252" y="5430"/>
                    <a:pt x="10371" y="5323"/>
                    <a:pt x="10502" y="5323"/>
                  </a:cubicBezTo>
                  <a:close/>
                  <a:moveTo>
                    <a:pt x="2036" y="8799"/>
                  </a:moveTo>
                  <a:cubicBezTo>
                    <a:pt x="2274" y="8823"/>
                    <a:pt x="2393" y="9085"/>
                    <a:pt x="2227" y="9252"/>
                  </a:cubicBezTo>
                  <a:cubicBezTo>
                    <a:pt x="2179" y="9305"/>
                    <a:pt x="2114" y="9332"/>
                    <a:pt x="2047" y="9332"/>
                  </a:cubicBezTo>
                  <a:cubicBezTo>
                    <a:pt x="1980" y="9332"/>
                    <a:pt x="1911" y="9305"/>
                    <a:pt x="1858" y="9252"/>
                  </a:cubicBezTo>
                  <a:cubicBezTo>
                    <a:pt x="1691" y="9085"/>
                    <a:pt x="1810" y="8799"/>
                    <a:pt x="2036" y="8799"/>
                  </a:cubicBezTo>
                  <a:close/>
                  <a:moveTo>
                    <a:pt x="5549" y="10264"/>
                  </a:moveTo>
                  <a:cubicBezTo>
                    <a:pt x="5680" y="10264"/>
                    <a:pt x="5799" y="10383"/>
                    <a:pt x="5799" y="10514"/>
                  </a:cubicBezTo>
                  <a:cubicBezTo>
                    <a:pt x="5799" y="10669"/>
                    <a:pt x="5680" y="10764"/>
                    <a:pt x="5549" y="10764"/>
                  </a:cubicBezTo>
                  <a:cubicBezTo>
                    <a:pt x="5418" y="10764"/>
                    <a:pt x="5299" y="10645"/>
                    <a:pt x="5299" y="10514"/>
                  </a:cubicBezTo>
                  <a:cubicBezTo>
                    <a:pt x="5299" y="10371"/>
                    <a:pt x="5418" y="10264"/>
                    <a:pt x="5549" y="10264"/>
                  </a:cubicBezTo>
                  <a:close/>
                  <a:moveTo>
                    <a:pt x="5501" y="1"/>
                  </a:moveTo>
                  <a:cubicBezTo>
                    <a:pt x="5180" y="1"/>
                    <a:pt x="4918" y="275"/>
                    <a:pt x="4918" y="584"/>
                  </a:cubicBezTo>
                  <a:cubicBezTo>
                    <a:pt x="4918" y="858"/>
                    <a:pt x="5096" y="1060"/>
                    <a:pt x="5334" y="1132"/>
                  </a:cubicBezTo>
                  <a:lnTo>
                    <a:pt x="5334" y="2025"/>
                  </a:lnTo>
                  <a:cubicBezTo>
                    <a:pt x="5299" y="2013"/>
                    <a:pt x="5251" y="2001"/>
                    <a:pt x="5191" y="1989"/>
                  </a:cubicBezTo>
                  <a:cubicBezTo>
                    <a:pt x="5015" y="1924"/>
                    <a:pt x="4880" y="1886"/>
                    <a:pt x="4761" y="1886"/>
                  </a:cubicBezTo>
                  <a:cubicBezTo>
                    <a:pt x="4576" y="1886"/>
                    <a:pt x="4430" y="1978"/>
                    <a:pt x="4227" y="2203"/>
                  </a:cubicBezTo>
                  <a:cubicBezTo>
                    <a:pt x="4144" y="2299"/>
                    <a:pt x="4072" y="2370"/>
                    <a:pt x="4001" y="2406"/>
                  </a:cubicBezTo>
                  <a:cubicBezTo>
                    <a:pt x="3929" y="2442"/>
                    <a:pt x="3810" y="2442"/>
                    <a:pt x="3703" y="2465"/>
                  </a:cubicBezTo>
                  <a:cubicBezTo>
                    <a:pt x="3370" y="2489"/>
                    <a:pt x="3179" y="2537"/>
                    <a:pt x="3036" y="2823"/>
                  </a:cubicBezTo>
                  <a:lnTo>
                    <a:pt x="2120" y="1906"/>
                  </a:lnTo>
                  <a:cubicBezTo>
                    <a:pt x="2286" y="1632"/>
                    <a:pt x="2274" y="1275"/>
                    <a:pt x="2036" y="1037"/>
                  </a:cubicBezTo>
                  <a:cubicBezTo>
                    <a:pt x="1893" y="894"/>
                    <a:pt x="1712" y="822"/>
                    <a:pt x="1530" y="822"/>
                  </a:cubicBezTo>
                  <a:cubicBezTo>
                    <a:pt x="1349" y="822"/>
                    <a:pt x="1167" y="894"/>
                    <a:pt x="1024" y="1037"/>
                  </a:cubicBezTo>
                  <a:cubicBezTo>
                    <a:pt x="546" y="1505"/>
                    <a:pt x="939" y="2252"/>
                    <a:pt x="1509" y="2252"/>
                  </a:cubicBezTo>
                  <a:cubicBezTo>
                    <a:pt x="1635" y="2252"/>
                    <a:pt x="1770" y="2216"/>
                    <a:pt x="1905" y="2132"/>
                  </a:cubicBezTo>
                  <a:lnTo>
                    <a:pt x="2917" y="3144"/>
                  </a:lnTo>
                  <a:cubicBezTo>
                    <a:pt x="2846" y="3370"/>
                    <a:pt x="2810" y="3394"/>
                    <a:pt x="2572" y="3549"/>
                  </a:cubicBezTo>
                  <a:cubicBezTo>
                    <a:pt x="2143" y="3799"/>
                    <a:pt x="2084" y="3966"/>
                    <a:pt x="2143" y="4442"/>
                  </a:cubicBezTo>
                  <a:cubicBezTo>
                    <a:pt x="2155" y="4561"/>
                    <a:pt x="2167" y="4668"/>
                    <a:pt x="2155" y="4751"/>
                  </a:cubicBezTo>
                  <a:cubicBezTo>
                    <a:pt x="2108" y="4918"/>
                    <a:pt x="1941" y="5061"/>
                    <a:pt x="1846" y="5359"/>
                  </a:cubicBezTo>
                  <a:lnTo>
                    <a:pt x="1131" y="5359"/>
                  </a:lnTo>
                  <a:cubicBezTo>
                    <a:pt x="1060" y="5120"/>
                    <a:pt x="846" y="4942"/>
                    <a:pt x="584" y="4942"/>
                  </a:cubicBezTo>
                  <a:cubicBezTo>
                    <a:pt x="250" y="4942"/>
                    <a:pt x="0" y="5216"/>
                    <a:pt x="0" y="5525"/>
                  </a:cubicBezTo>
                  <a:cubicBezTo>
                    <a:pt x="0" y="5859"/>
                    <a:pt x="262" y="6109"/>
                    <a:pt x="584" y="6109"/>
                  </a:cubicBezTo>
                  <a:cubicBezTo>
                    <a:pt x="846" y="6109"/>
                    <a:pt x="1060" y="5930"/>
                    <a:pt x="1131" y="5692"/>
                  </a:cubicBezTo>
                  <a:lnTo>
                    <a:pt x="1846" y="5692"/>
                  </a:lnTo>
                  <a:cubicBezTo>
                    <a:pt x="1929" y="5990"/>
                    <a:pt x="2108" y="6132"/>
                    <a:pt x="2155" y="6299"/>
                  </a:cubicBezTo>
                  <a:cubicBezTo>
                    <a:pt x="2203" y="6513"/>
                    <a:pt x="2036" y="6871"/>
                    <a:pt x="2179" y="7156"/>
                  </a:cubicBezTo>
                  <a:cubicBezTo>
                    <a:pt x="2322" y="7430"/>
                    <a:pt x="2703" y="7526"/>
                    <a:pt x="2822" y="7704"/>
                  </a:cubicBezTo>
                  <a:cubicBezTo>
                    <a:pt x="2870" y="7764"/>
                    <a:pt x="2894" y="7835"/>
                    <a:pt x="2929" y="7930"/>
                  </a:cubicBezTo>
                  <a:lnTo>
                    <a:pt x="2322" y="8538"/>
                  </a:lnTo>
                  <a:cubicBezTo>
                    <a:pt x="2229" y="8489"/>
                    <a:pt x="2127" y="8464"/>
                    <a:pt x="2025" y="8464"/>
                  </a:cubicBezTo>
                  <a:cubicBezTo>
                    <a:pt x="1880" y="8464"/>
                    <a:pt x="1737" y="8515"/>
                    <a:pt x="1631" y="8621"/>
                  </a:cubicBezTo>
                  <a:cubicBezTo>
                    <a:pt x="1262" y="9002"/>
                    <a:pt x="1536" y="9621"/>
                    <a:pt x="2048" y="9621"/>
                  </a:cubicBezTo>
                  <a:cubicBezTo>
                    <a:pt x="2489" y="9621"/>
                    <a:pt x="2786" y="9157"/>
                    <a:pt x="2560" y="8764"/>
                  </a:cubicBezTo>
                  <a:lnTo>
                    <a:pt x="3084" y="8240"/>
                  </a:lnTo>
                  <a:cubicBezTo>
                    <a:pt x="3322" y="8704"/>
                    <a:pt x="3810" y="8538"/>
                    <a:pt x="4060" y="8657"/>
                  </a:cubicBezTo>
                  <a:cubicBezTo>
                    <a:pt x="4251" y="8740"/>
                    <a:pt x="4418" y="9085"/>
                    <a:pt x="4727" y="9157"/>
                  </a:cubicBezTo>
                  <a:cubicBezTo>
                    <a:pt x="4769" y="9167"/>
                    <a:pt x="4811" y="9172"/>
                    <a:pt x="4853" y="9172"/>
                  </a:cubicBezTo>
                  <a:cubicBezTo>
                    <a:pt x="5045" y="9172"/>
                    <a:pt x="5230" y="9075"/>
                    <a:pt x="5406" y="9026"/>
                  </a:cubicBezTo>
                  <a:lnTo>
                    <a:pt x="5406" y="9919"/>
                  </a:lnTo>
                  <a:cubicBezTo>
                    <a:pt x="5168" y="9990"/>
                    <a:pt x="4989" y="10204"/>
                    <a:pt x="4989" y="10466"/>
                  </a:cubicBezTo>
                  <a:cubicBezTo>
                    <a:pt x="4989" y="10800"/>
                    <a:pt x="5251" y="11050"/>
                    <a:pt x="5561" y="11050"/>
                  </a:cubicBezTo>
                  <a:cubicBezTo>
                    <a:pt x="5894" y="11050"/>
                    <a:pt x="6144" y="10788"/>
                    <a:pt x="6144" y="10466"/>
                  </a:cubicBezTo>
                  <a:cubicBezTo>
                    <a:pt x="6144" y="10204"/>
                    <a:pt x="5965" y="9990"/>
                    <a:pt x="5727" y="9919"/>
                  </a:cubicBezTo>
                  <a:lnTo>
                    <a:pt x="5727" y="9026"/>
                  </a:lnTo>
                  <a:cubicBezTo>
                    <a:pt x="5903" y="9075"/>
                    <a:pt x="6080" y="9172"/>
                    <a:pt x="6269" y="9172"/>
                  </a:cubicBezTo>
                  <a:cubicBezTo>
                    <a:pt x="6310" y="9172"/>
                    <a:pt x="6352" y="9167"/>
                    <a:pt x="6394" y="9157"/>
                  </a:cubicBezTo>
                  <a:cubicBezTo>
                    <a:pt x="6715" y="9085"/>
                    <a:pt x="6894" y="8740"/>
                    <a:pt x="7073" y="8657"/>
                  </a:cubicBezTo>
                  <a:cubicBezTo>
                    <a:pt x="7323" y="8538"/>
                    <a:pt x="7799" y="8704"/>
                    <a:pt x="8049" y="8240"/>
                  </a:cubicBezTo>
                  <a:lnTo>
                    <a:pt x="8216" y="8407"/>
                  </a:lnTo>
                  <a:cubicBezTo>
                    <a:pt x="8245" y="8436"/>
                    <a:pt x="8287" y="8451"/>
                    <a:pt x="8329" y="8451"/>
                  </a:cubicBezTo>
                  <a:cubicBezTo>
                    <a:pt x="8370" y="8451"/>
                    <a:pt x="8412" y="8436"/>
                    <a:pt x="8442" y="8407"/>
                  </a:cubicBezTo>
                  <a:cubicBezTo>
                    <a:pt x="8501" y="8347"/>
                    <a:pt x="8501" y="8240"/>
                    <a:pt x="8442" y="8180"/>
                  </a:cubicBezTo>
                  <a:lnTo>
                    <a:pt x="8168" y="7907"/>
                  </a:lnTo>
                  <a:cubicBezTo>
                    <a:pt x="8239" y="7692"/>
                    <a:pt x="8275" y="7656"/>
                    <a:pt x="8513" y="7514"/>
                  </a:cubicBezTo>
                  <a:cubicBezTo>
                    <a:pt x="8942" y="7252"/>
                    <a:pt x="9013" y="7097"/>
                    <a:pt x="8942" y="6621"/>
                  </a:cubicBezTo>
                  <a:cubicBezTo>
                    <a:pt x="8894" y="6323"/>
                    <a:pt x="8918" y="6287"/>
                    <a:pt x="9073" y="6037"/>
                  </a:cubicBezTo>
                  <a:cubicBezTo>
                    <a:pt x="9156" y="5930"/>
                    <a:pt x="9216" y="5811"/>
                    <a:pt x="9240" y="5692"/>
                  </a:cubicBezTo>
                  <a:lnTo>
                    <a:pt x="9954" y="5692"/>
                  </a:lnTo>
                  <a:cubicBezTo>
                    <a:pt x="10025" y="5930"/>
                    <a:pt x="10240" y="6109"/>
                    <a:pt x="10502" y="6109"/>
                  </a:cubicBezTo>
                  <a:cubicBezTo>
                    <a:pt x="10835" y="6109"/>
                    <a:pt x="11085" y="5847"/>
                    <a:pt x="11085" y="5525"/>
                  </a:cubicBezTo>
                  <a:cubicBezTo>
                    <a:pt x="11085" y="5251"/>
                    <a:pt x="10823" y="4989"/>
                    <a:pt x="10502" y="4989"/>
                  </a:cubicBezTo>
                  <a:cubicBezTo>
                    <a:pt x="10240" y="4989"/>
                    <a:pt x="10025" y="5168"/>
                    <a:pt x="9954" y="5406"/>
                  </a:cubicBezTo>
                  <a:lnTo>
                    <a:pt x="9240" y="5406"/>
                  </a:lnTo>
                  <a:cubicBezTo>
                    <a:pt x="9156" y="5109"/>
                    <a:pt x="8978" y="4966"/>
                    <a:pt x="8930" y="4799"/>
                  </a:cubicBezTo>
                  <a:cubicBezTo>
                    <a:pt x="8882" y="4585"/>
                    <a:pt x="9049" y="4239"/>
                    <a:pt x="8894" y="3954"/>
                  </a:cubicBezTo>
                  <a:cubicBezTo>
                    <a:pt x="8763" y="3668"/>
                    <a:pt x="8382" y="3573"/>
                    <a:pt x="8263" y="3394"/>
                  </a:cubicBezTo>
                  <a:cubicBezTo>
                    <a:pt x="8216" y="3335"/>
                    <a:pt x="8180" y="3263"/>
                    <a:pt x="8156" y="3180"/>
                  </a:cubicBezTo>
                  <a:lnTo>
                    <a:pt x="9406" y="1930"/>
                  </a:lnTo>
                  <a:cubicBezTo>
                    <a:pt x="9513" y="1989"/>
                    <a:pt x="9632" y="2025"/>
                    <a:pt x="9752" y="2025"/>
                  </a:cubicBezTo>
                  <a:cubicBezTo>
                    <a:pt x="9930" y="2025"/>
                    <a:pt x="10109" y="1953"/>
                    <a:pt x="10228" y="1834"/>
                  </a:cubicBezTo>
                  <a:cubicBezTo>
                    <a:pt x="10490" y="1572"/>
                    <a:pt x="10490" y="1132"/>
                    <a:pt x="10228" y="870"/>
                  </a:cubicBezTo>
                  <a:cubicBezTo>
                    <a:pt x="10091" y="733"/>
                    <a:pt x="9915" y="665"/>
                    <a:pt x="9740" y="665"/>
                  </a:cubicBezTo>
                  <a:cubicBezTo>
                    <a:pt x="9564" y="665"/>
                    <a:pt x="9388" y="733"/>
                    <a:pt x="9251" y="870"/>
                  </a:cubicBezTo>
                  <a:cubicBezTo>
                    <a:pt x="9037" y="1096"/>
                    <a:pt x="9001" y="1430"/>
                    <a:pt x="9168" y="1691"/>
                  </a:cubicBezTo>
                  <a:lnTo>
                    <a:pt x="8025" y="2834"/>
                  </a:lnTo>
                  <a:cubicBezTo>
                    <a:pt x="7918" y="2644"/>
                    <a:pt x="7799" y="2537"/>
                    <a:pt x="7501" y="2489"/>
                  </a:cubicBezTo>
                  <a:cubicBezTo>
                    <a:pt x="7493" y="2488"/>
                    <a:pt x="7485" y="2488"/>
                    <a:pt x="7477" y="2488"/>
                  </a:cubicBezTo>
                  <a:cubicBezTo>
                    <a:pt x="7394" y="2488"/>
                    <a:pt x="7334" y="2545"/>
                    <a:pt x="7323" y="2632"/>
                  </a:cubicBezTo>
                  <a:cubicBezTo>
                    <a:pt x="7311" y="2715"/>
                    <a:pt x="7370" y="2787"/>
                    <a:pt x="7454" y="2811"/>
                  </a:cubicBezTo>
                  <a:cubicBezTo>
                    <a:pt x="7680" y="2834"/>
                    <a:pt x="7727" y="2906"/>
                    <a:pt x="7811" y="3192"/>
                  </a:cubicBezTo>
                  <a:cubicBezTo>
                    <a:pt x="7930" y="3549"/>
                    <a:pt x="7989" y="3644"/>
                    <a:pt x="8323" y="3835"/>
                  </a:cubicBezTo>
                  <a:cubicBezTo>
                    <a:pt x="8632" y="4025"/>
                    <a:pt x="8644" y="4061"/>
                    <a:pt x="8597" y="4418"/>
                  </a:cubicBezTo>
                  <a:cubicBezTo>
                    <a:pt x="8537" y="4799"/>
                    <a:pt x="8573" y="4906"/>
                    <a:pt x="8775" y="5216"/>
                  </a:cubicBezTo>
                  <a:cubicBezTo>
                    <a:pt x="8990" y="5525"/>
                    <a:pt x="8990" y="5573"/>
                    <a:pt x="8775" y="5871"/>
                  </a:cubicBezTo>
                  <a:cubicBezTo>
                    <a:pt x="8573" y="6180"/>
                    <a:pt x="8561" y="6287"/>
                    <a:pt x="8597" y="6668"/>
                  </a:cubicBezTo>
                  <a:cubicBezTo>
                    <a:pt x="8644" y="7025"/>
                    <a:pt x="8632" y="7061"/>
                    <a:pt x="8323" y="7252"/>
                  </a:cubicBezTo>
                  <a:cubicBezTo>
                    <a:pt x="7989" y="7442"/>
                    <a:pt x="7930" y="7537"/>
                    <a:pt x="7811" y="7895"/>
                  </a:cubicBezTo>
                  <a:cubicBezTo>
                    <a:pt x="7692" y="8240"/>
                    <a:pt x="7668" y="8264"/>
                    <a:pt x="7311" y="8299"/>
                  </a:cubicBezTo>
                  <a:cubicBezTo>
                    <a:pt x="6918" y="8323"/>
                    <a:pt x="6834" y="8383"/>
                    <a:pt x="6561" y="8657"/>
                  </a:cubicBezTo>
                  <a:cubicBezTo>
                    <a:pt x="6411" y="8813"/>
                    <a:pt x="6334" y="8876"/>
                    <a:pt x="6228" y="8876"/>
                  </a:cubicBezTo>
                  <a:cubicBezTo>
                    <a:pt x="6156" y="8876"/>
                    <a:pt x="6071" y="8847"/>
                    <a:pt x="5942" y="8799"/>
                  </a:cubicBezTo>
                  <a:cubicBezTo>
                    <a:pt x="5799" y="8752"/>
                    <a:pt x="5668" y="8692"/>
                    <a:pt x="5525" y="8692"/>
                  </a:cubicBezTo>
                  <a:cubicBezTo>
                    <a:pt x="5261" y="8692"/>
                    <a:pt x="4987" y="8875"/>
                    <a:pt x="4806" y="8875"/>
                  </a:cubicBezTo>
                  <a:cubicBezTo>
                    <a:pt x="4791" y="8875"/>
                    <a:pt x="4777" y="8874"/>
                    <a:pt x="4763" y="8871"/>
                  </a:cubicBezTo>
                  <a:cubicBezTo>
                    <a:pt x="4668" y="8859"/>
                    <a:pt x="4572" y="8752"/>
                    <a:pt x="4477" y="8657"/>
                  </a:cubicBezTo>
                  <a:cubicBezTo>
                    <a:pt x="4227" y="8383"/>
                    <a:pt x="4120" y="8323"/>
                    <a:pt x="3739" y="8299"/>
                  </a:cubicBezTo>
                  <a:cubicBezTo>
                    <a:pt x="3382" y="8264"/>
                    <a:pt x="3346" y="8240"/>
                    <a:pt x="3227" y="7895"/>
                  </a:cubicBezTo>
                  <a:cubicBezTo>
                    <a:pt x="3108" y="7537"/>
                    <a:pt x="3048" y="7442"/>
                    <a:pt x="2727" y="7252"/>
                  </a:cubicBezTo>
                  <a:cubicBezTo>
                    <a:pt x="2405" y="7061"/>
                    <a:pt x="2393" y="7025"/>
                    <a:pt x="2441" y="6668"/>
                  </a:cubicBezTo>
                  <a:cubicBezTo>
                    <a:pt x="2501" y="6287"/>
                    <a:pt x="2465" y="6180"/>
                    <a:pt x="2262" y="5871"/>
                  </a:cubicBezTo>
                  <a:cubicBezTo>
                    <a:pt x="2048" y="5561"/>
                    <a:pt x="2048" y="5513"/>
                    <a:pt x="2262" y="5216"/>
                  </a:cubicBezTo>
                  <a:cubicBezTo>
                    <a:pt x="2465" y="4906"/>
                    <a:pt x="2477" y="4799"/>
                    <a:pt x="2441" y="4418"/>
                  </a:cubicBezTo>
                  <a:cubicBezTo>
                    <a:pt x="2393" y="4061"/>
                    <a:pt x="2405" y="4025"/>
                    <a:pt x="2727" y="3835"/>
                  </a:cubicBezTo>
                  <a:cubicBezTo>
                    <a:pt x="2846" y="3763"/>
                    <a:pt x="2965" y="3680"/>
                    <a:pt x="3048" y="3585"/>
                  </a:cubicBezTo>
                  <a:cubicBezTo>
                    <a:pt x="3144" y="3477"/>
                    <a:pt x="3179" y="3323"/>
                    <a:pt x="3227" y="3192"/>
                  </a:cubicBezTo>
                  <a:cubicBezTo>
                    <a:pt x="3275" y="3061"/>
                    <a:pt x="3322" y="2942"/>
                    <a:pt x="3394" y="2882"/>
                  </a:cubicBezTo>
                  <a:cubicBezTo>
                    <a:pt x="3465" y="2823"/>
                    <a:pt x="3596" y="2799"/>
                    <a:pt x="3739" y="2787"/>
                  </a:cubicBezTo>
                  <a:cubicBezTo>
                    <a:pt x="4120" y="2763"/>
                    <a:pt x="4215" y="2703"/>
                    <a:pt x="4477" y="2430"/>
                  </a:cubicBezTo>
                  <a:cubicBezTo>
                    <a:pt x="4626" y="2273"/>
                    <a:pt x="4699" y="2210"/>
                    <a:pt x="4807" y="2210"/>
                  </a:cubicBezTo>
                  <a:cubicBezTo>
                    <a:pt x="4880" y="2210"/>
                    <a:pt x="4969" y="2239"/>
                    <a:pt x="5108" y="2287"/>
                  </a:cubicBezTo>
                  <a:cubicBezTo>
                    <a:pt x="5287" y="2352"/>
                    <a:pt x="5406" y="2385"/>
                    <a:pt x="5525" y="2385"/>
                  </a:cubicBezTo>
                  <a:cubicBezTo>
                    <a:pt x="5644" y="2385"/>
                    <a:pt x="5763" y="2352"/>
                    <a:pt x="5942" y="2287"/>
                  </a:cubicBezTo>
                  <a:cubicBezTo>
                    <a:pt x="6081" y="2233"/>
                    <a:pt x="6168" y="2206"/>
                    <a:pt x="6236" y="2206"/>
                  </a:cubicBezTo>
                  <a:cubicBezTo>
                    <a:pt x="6366" y="2206"/>
                    <a:pt x="6425" y="2306"/>
                    <a:pt x="6644" y="2525"/>
                  </a:cubicBezTo>
                  <a:cubicBezTo>
                    <a:pt x="6680" y="2555"/>
                    <a:pt x="6721" y="2570"/>
                    <a:pt x="6762" y="2570"/>
                  </a:cubicBezTo>
                  <a:cubicBezTo>
                    <a:pt x="6802" y="2570"/>
                    <a:pt x="6840" y="2555"/>
                    <a:pt x="6870" y="2525"/>
                  </a:cubicBezTo>
                  <a:cubicBezTo>
                    <a:pt x="6930" y="2465"/>
                    <a:pt x="6930" y="2358"/>
                    <a:pt x="6870" y="2299"/>
                  </a:cubicBezTo>
                  <a:lnTo>
                    <a:pt x="6787" y="2203"/>
                  </a:lnTo>
                  <a:cubicBezTo>
                    <a:pt x="6569" y="1978"/>
                    <a:pt x="6422" y="1886"/>
                    <a:pt x="6241" y="1886"/>
                  </a:cubicBezTo>
                  <a:cubicBezTo>
                    <a:pt x="6125" y="1886"/>
                    <a:pt x="5994" y="1924"/>
                    <a:pt x="5822" y="1989"/>
                  </a:cubicBezTo>
                  <a:cubicBezTo>
                    <a:pt x="5775" y="2001"/>
                    <a:pt x="5715" y="2013"/>
                    <a:pt x="5668" y="2025"/>
                  </a:cubicBezTo>
                  <a:lnTo>
                    <a:pt x="5668" y="1132"/>
                  </a:lnTo>
                  <a:cubicBezTo>
                    <a:pt x="5906" y="1060"/>
                    <a:pt x="6084" y="858"/>
                    <a:pt x="6084" y="584"/>
                  </a:cubicBezTo>
                  <a:cubicBezTo>
                    <a:pt x="6084" y="263"/>
                    <a:pt x="5822" y="1"/>
                    <a:pt x="5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9806;p69">
              <a:extLst>
                <a:ext uri="{FF2B5EF4-FFF2-40B4-BE49-F238E27FC236}">
                  <a16:creationId xmlns:a16="http://schemas.microsoft.com/office/drawing/2014/main" id="{26A038A8-705B-45BA-A2A0-939C437C0251}"/>
                </a:ext>
              </a:extLst>
            </p:cNvPr>
            <p:cNvSpPr/>
            <p:nvPr/>
          </p:nvSpPr>
          <p:spPr>
            <a:xfrm>
              <a:off x="6938984" y="3622042"/>
              <a:ext cx="53899" cy="51605"/>
            </a:xfrm>
            <a:custGeom>
              <a:avLst/>
              <a:gdLst/>
              <a:ahLst/>
              <a:cxnLst/>
              <a:rect l="l" t="t" r="r" b="b"/>
              <a:pathLst>
                <a:path w="1692" h="1620" extrusionOk="0">
                  <a:moveTo>
                    <a:pt x="919" y="548"/>
                  </a:moveTo>
                  <a:cubicBezTo>
                    <a:pt x="1015" y="548"/>
                    <a:pt x="1114" y="587"/>
                    <a:pt x="1191" y="665"/>
                  </a:cubicBezTo>
                  <a:cubicBezTo>
                    <a:pt x="1334" y="796"/>
                    <a:pt x="1334" y="1046"/>
                    <a:pt x="1191" y="1200"/>
                  </a:cubicBezTo>
                  <a:cubicBezTo>
                    <a:pt x="1114" y="1272"/>
                    <a:pt x="1015" y="1307"/>
                    <a:pt x="919" y="1307"/>
                  </a:cubicBezTo>
                  <a:cubicBezTo>
                    <a:pt x="822" y="1307"/>
                    <a:pt x="727" y="1272"/>
                    <a:pt x="655" y="1200"/>
                  </a:cubicBezTo>
                  <a:cubicBezTo>
                    <a:pt x="500" y="1046"/>
                    <a:pt x="500" y="807"/>
                    <a:pt x="655" y="665"/>
                  </a:cubicBezTo>
                  <a:cubicBezTo>
                    <a:pt x="727" y="587"/>
                    <a:pt x="822" y="548"/>
                    <a:pt x="919" y="548"/>
                  </a:cubicBezTo>
                  <a:close/>
                  <a:moveTo>
                    <a:pt x="167" y="1"/>
                  </a:moveTo>
                  <a:cubicBezTo>
                    <a:pt x="128" y="1"/>
                    <a:pt x="90" y="16"/>
                    <a:pt x="60" y="45"/>
                  </a:cubicBezTo>
                  <a:cubicBezTo>
                    <a:pt x="0" y="105"/>
                    <a:pt x="0" y="212"/>
                    <a:pt x="60" y="272"/>
                  </a:cubicBezTo>
                  <a:lnTo>
                    <a:pt x="334" y="557"/>
                  </a:lnTo>
                  <a:cubicBezTo>
                    <a:pt x="179" y="819"/>
                    <a:pt x="191" y="1177"/>
                    <a:pt x="429" y="1415"/>
                  </a:cubicBezTo>
                  <a:cubicBezTo>
                    <a:pt x="560" y="1552"/>
                    <a:pt x="739" y="1620"/>
                    <a:pt x="920" y="1620"/>
                  </a:cubicBezTo>
                  <a:cubicBezTo>
                    <a:pt x="1102" y="1620"/>
                    <a:pt x="1286" y="1552"/>
                    <a:pt x="1429" y="1415"/>
                  </a:cubicBezTo>
                  <a:cubicBezTo>
                    <a:pt x="1691" y="1153"/>
                    <a:pt x="1691" y="700"/>
                    <a:pt x="1429" y="415"/>
                  </a:cubicBezTo>
                  <a:cubicBezTo>
                    <a:pt x="1294" y="286"/>
                    <a:pt x="1120" y="223"/>
                    <a:pt x="945" y="223"/>
                  </a:cubicBezTo>
                  <a:cubicBezTo>
                    <a:pt x="812" y="223"/>
                    <a:pt x="678" y="259"/>
                    <a:pt x="560" y="331"/>
                  </a:cubicBezTo>
                  <a:lnTo>
                    <a:pt x="274" y="45"/>
                  </a:lnTo>
                  <a:cubicBezTo>
                    <a:pt x="244" y="16"/>
                    <a:pt x="206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5178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160861" y="96036"/>
            <a:ext cx="7571700" cy="4449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Εισαγωγή στο Θέμα 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160861" y="930517"/>
            <a:ext cx="4473484" cy="3282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Ακτινογρ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αφίες Θώρακος</a:t>
            </a:r>
          </a:p>
          <a:p>
            <a:pPr lvl="1">
              <a:lnSpc>
                <a:spcPct val="200000"/>
              </a:lnSpc>
              <a:buSzPct val="100000"/>
            </a:pPr>
            <a:r>
              <a:rPr lang="el-GR" sz="1400" dirty="0" err="1">
                <a:latin typeface="Roboto Slab" panose="020B0604020202020204" charset="0"/>
                <a:ea typeface="Roboto Slab" panose="020B0604020202020204" charset="0"/>
              </a:rPr>
              <a:t>Βακτηριακή</a:t>
            </a:r>
            <a:r>
              <a:rPr lang="el-GR" sz="1400" dirty="0">
                <a:latin typeface="Roboto Slab" panose="020B0604020202020204" charset="0"/>
                <a:ea typeface="Roboto Slab" panose="020B0604020202020204" charset="0"/>
              </a:rPr>
              <a:t> Πνευμονία</a:t>
            </a:r>
            <a:endParaRPr lang="en-US" sz="1400" dirty="0">
              <a:latin typeface="Roboto Slab" panose="020B0604020202020204" charset="0"/>
              <a:ea typeface="Roboto Slab" panose="020B0604020202020204" charset="0"/>
            </a:endParaRPr>
          </a:p>
          <a:p>
            <a:pPr lvl="1">
              <a:lnSpc>
                <a:spcPct val="200000"/>
              </a:lnSpc>
              <a:buSzPct val="100000"/>
            </a:pPr>
            <a:r>
              <a:rPr lang="en-US" sz="1400" dirty="0" err="1">
                <a:latin typeface="Roboto Slab" panose="020B0604020202020204" charset="0"/>
                <a:ea typeface="Roboto Slab" panose="020B0604020202020204" charset="0"/>
              </a:rPr>
              <a:t>Ιογενής</a:t>
            </a:r>
            <a:r>
              <a:rPr lang="en-US" sz="14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400" dirty="0" err="1">
                <a:latin typeface="Roboto Slab" panose="020B0604020202020204" charset="0"/>
                <a:ea typeface="Roboto Slab" panose="020B0604020202020204" charset="0"/>
              </a:rPr>
              <a:t>Πνευμονί</a:t>
            </a:r>
            <a:r>
              <a:rPr lang="en-US" sz="1400" dirty="0">
                <a:latin typeface="Roboto Slab" panose="020B0604020202020204" charset="0"/>
                <a:ea typeface="Roboto Slab" panose="020B0604020202020204" charset="0"/>
              </a:rPr>
              <a:t>α</a:t>
            </a:r>
            <a:endParaRPr sz="1800" dirty="0">
              <a:latin typeface="Roboto Slab" panose="020B0604020202020204" charset="0"/>
              <a:ea typeface="Roboto Slab" panose="020B0604020202020204" charset="0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Προ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βλήματα στην διάγνωση και ταξινόμηση</a:t>
            </a:r>
            <a:endParaRPr sz="18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cxnSp>
        <p:nvCxnSpPr>
          <p:cNvPr id="11" name="Google Shape;122;p18">
            <a:extLst>
              <a:ext uri="{FF2B5EF4-FFF2-40B4-BE49-F238E27FC236}">
                <a16:creationId xmlns:a16="http://schemas.microsoft.com/office/drawing/2014/main" id="{4A466ED7-6649-4890-83EB-83B1D8F152B5}"/>
              </a:ext>
            </a:extLst>
          </p:cNvPr>
          <p:cNvCxnSpPr>
            <a:cxnSpLocks/>
          </p:cNvCxnSpPr>
          <p:nvPr/>
        </p:nvCxnSpPr>
        <p:spPr>
          <a:xfrm flipH="1">
            <a:off x="0" y="554399"/>
            <a:ext cx="6948999" cy="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53;p21">
            <a:extLst>
              <a:ext uri="{FF2B5EF4-FFF2-40B4-BE49-F238E27FC236}">
                <a16:creationId xmlns:a16="http://schemas.microsoft.com/office/drawing/2014/main" id="{FC9DCEC4-F65F-447E-95E1-3A6D26994947}"/>
              </a:ext>
            </a:extLst>
          </p:cNvPr>
          <p:cNvCxnSpPr>
            <a:cxnSpLocks/>
          </p:cNvCxnSpPr>
          <p:nvPr/>
        </p:nvCxnSpPr>
        <p:spPr>
          <a:xfrm flipV="1">
            <a:off x="6486362" y="367852"/>
            <a:ext cx="945529" cy="982966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54;p21">
            <a:extLst>
              <a:ext uri="{FF2B5EF4-FFF2-40B4-BE49-F238E27FC236}">
                <a16:creationId xmlns:a16="http://schemas.microsoft.com/office/drawing/2014/main" id="{E5BD8919-317D-4147-B943-9489F0D23359}"/>
              </a:ext>
            </a:extLst>
          </p:cNvPr>
          <p:cNvCxnSpPr>
            <a:cxnSpLocks/>
          </p:cNvCxnSpPr>
          <p:nvPr/>
        </p:nvCxnSpPr>
        <p:spPr>
          <a:xfrm flipV="1">
            <a:off x="6486362" y="1515798"/>
            <a:ext cx="2086003" cy="2457873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55;p21">
            <a:extLst>
              <a:ext uri="{FF2B5EF4-FFF2-40B4-BE49-F238E27FC236}">
                <a16:creationId xmlns:a16="http://schemas.microsoft.com/office/drawing/2014/main" id="{FFE60D95-CF0D-4BD8-BA65-3B1F753EB085}"/>
              </a:ext>
            </a:extLst>
          </p:cNvPr>
          <p:cNvCxnSpPr>
            <a:cxnSpLocks/>
          </p:cNvCxnSpPr>
          <p:nvPr/>
        </p:nvCxnSpPr>
        <p:spPr>
          <a:xfrm flipV="1">
            <a:off x="6486362" y="1169830"/>
            <a:ext cx="1298817" cy="1483315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9292;p68">
            <a:extLst>
              <a:ext uri="{FF2B5EF4-FFF2-40B4-BE49-F238E27FC236}">
                <a16:creationId xmlns:a16="http://schemas.microsoft.com/office/drawing/2014/main" id="{B42BAECD-5E4D-49B0-A94D-B02CA200A267}"/>
              </a:ext>
            </a:extLst>
          </p:cNvPr>
          <p:cNvSpPr>
            <a:spLocks/>
          </p:cNvSpPr>
          <p:nvPr/>
        </p:nvSpPr>
        <p:spPr>
          <a:xfrm>
            <a:off x="5364190" y="936406"/>
            <a:ext cx="1122173" cy="1030503"/>
          </a:xfrm>
          <a:custGeom>
            <a:avLst/>
            <a:gdLst/>
            <a:ahLst/>
            <a:cxnLst/>
            <a:rect l="l" t="t" r="r" b="b"/>
            <a:pathLst>
              <a:path w="9514" h="5823" extrusionOk="0">
                <a:moveTo>
                  <a:pt x="179" y="0"/>
                </a:moveTo>
                <a:cubicBezTo>
                  <a:pt x="72" y="0"/>
                  <a:pt x="0" y="71"/>
                  <a:pt x="0" y="179"/>
                </a:cubicBezTo>
                <a:lnTo>
                  <a:pt x="0" y="5656"/>
                </a:lnTo>
                <a:cubicBezTo>
                  <a:pt x="0" y="5739"/>
                  <a:pt x="72" y="5822"/>
                  <a:pt x="167" y="5822"/>
                </a:cubicBezTo>
                <a:lnTo>
                  <a:pt x="9347" y="5822"/>
                </a:lnTo>
                <a:cubicBezTo>
                  <a:pt x="9430" y="5822"/>
                  <a:pt x="9513" y="5739"/>
                  <a:pt x="9513" y="5656"/>
                </a:cubicBezTo>
                <a:lnTo>
                  <a:pt x="9513" y="5072"/>
                </a:lnTo>
                <a:cubicBezTo>
                  <a:pt x="9513" y="4989"/>
                  <a:pt x="9430" y="4905"/>
                  <a:pt x="9347" y="4905"/>
                </a:cubicBezTo>
                <a:cubicBezTo>
                  <a:pt x="9252" y="4905"/>
                  <a:pt x="9180" y="4989"/>
                  <a:pt x="9180" y="5072"/>
                </a:cubicBezTo>
                <a:lnTo>
                  <a:pt x="9180" y="5489"/>
                </a:lnTo>
                <a:lnTo>
                  <a:pt x="346" y="5489"/>
                </a:lnTo>
                <a:lnTo>
                  <a:pt x="346" y="345"/>
                </a:lnTo>
                <a:lnTo>
                  <a:pt x="9180" y="345"/>
                </a:lnTo>
                <a:lnTo>
                  <a:pt x="9180" y="4405"/>
                </a:lnTo>
                <a:cubicBezTo>
                  <a:pt x="9168" y="4489"/>
                  <a:pt x="9240" y="4572"/>
                  <a:pt x="9347" y="4572"/>
                </a:cubicBezTo>
                <a:cubicBezTo>
                  <a:pt x="9430" y="4572"/>
                  <a:pt x="9513" y="4489"/>
                  <a:pt x="9513" y="4405"/>
                </a:cubicBezTo>
                <a:lnTo>
                  <a:pt x="9513" y="179"/>
                </a:lnTo>
                <a:cubicBezTo>
                  <a:pt x="9513" y="71"/>
                  <a:pt x="9430" y="0"/>
                  <a:pt x="9335" y="0"/>
                </a:cubicBezTo>
                <a:close/>
              </a:path>
            </a:pathLst>
          </a:custGeom>
          <a:solidFill>
            <a:schemeClr val="accent6">
              <a:lumMod val="90000"/>
              <a:alpha val="39000"/>
            </a:schemeClr>
          </a:solidFill>
          <a:ln cmpd="sng"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7" name="Εικόνα 26">
            <a:extLst>
              <a:ext uri="{FF2B5EF4-FFF2-40B4-BE49-F238E27FC236}">
                <a16:creationId xmlns:a16="http://schemas.microsoft.com/office/drawing/2014/main" id="{230EDB7B-1286-45D1-A632-B16131EF7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007" y="2370847"/>
            <a:ext cx="1026538" cy="907474"/>
          </a:xfrm>
          <a:prstGeom prst="rect">
            <a:avLst/>
          </a:prstGeom>
        </p:spPr>
      </p:pic>
      <p:sp>
        <p:nvSpPr>
          <p:cNvPr id="38" name="Google Shape;9292;p68">
            <a:extLst>
              <a:ext uri="{FF2B5EF4-FFF2-40B4-BE49-F238E27FC236}">
                <a16:creationId xmlns:a16="http://schemas.microsoft.com/office/drawing/2014/main" id="{1743E7E8-B82B-4E20-9D1F-E63ECD8C4BCB}"/>
              </a:ext>
            </a:extLst>
          </p:cNvPr>
          <p:cNvSpPr>
            <a:spLocks/>
          </p:cNvSpPr>
          <p:nvPr/>
        </p:nvSpPr>
        <p:spPr>
          <a:xfrm>
            <a:off x="5364190" y="2309422"/>
            <a:ext cx="1122173" cy="1030503"/>
          </a:xfrm>
          <a:custGeom>
            <a:avLst/>
            <a:gdLst/>
            <a:ahLst/>
            <a:cxnLst/>
            <a:rect l="l" t="t" r="r" b="b"/>
            <a:pathLst>
              <a:path w="9514" h="5823" extrusionOk="0">
                <a:moveTo>
                  <a:pt x="179" y="0"/>
                </a:moveTo>
                <a:cubicBezTo>
                  <a:pt x="72" y="0"/>
                  <a:pt x="0" y="71"/>
                  <a:pt x="0" y="179"/>
                </a:cubicBezTo>
                <a:lnTo>
                  <a:pt x="0" y="5656"/>
                </a:lnTo>
                <a:cubicBezTo>
                  <a:pt x="0" y="5739"/>
                  <a:pt x="72" y="5822"/>
                  <a:pt x="167" y="5822"/>
                </a:cubicBezTo>
                <a:lnTo>
                  <a:pt x="9347" y="5822"/>
                </a:lnTo>
                <a:cubicBezTo>
                  <a:pt x="9430" y="5822"/>
                  <a:pt x="9513" y="5739"/>
                  <a:pt x="9513" y="5656"/>
                </a:cubicBezTo>
                <a:lnTo>
                  <a:pt x="9513" y="5072"/>
                </a:lnTo>
                <a:cubicBezTo>
                  <a:pt x="9513" y="4989"/>
                  <a:pt x="9430" y="4905"/>
                  <a:pt x="9347" y="4905"/>
                </a:cubicBezTo>
                <a:cubicBezTo>
                  <a:pt x="9252" y="4905"/>
                  <a:pt x="9180" y="4989"/>
                  <a:pt x="9180" y="5072"/>
                </a:cubicBezTo>
                <a:lnTo>
                  <a:pt x="9180" y="5489"/>
                </a:lnTo>
                <a:lnTo>
                  <a:pt x="346" y="5489"/>
                </a:lnTo>
                <a:lnTo>
                  <a:pt x="346" y="345"/>
                </a:lnTo>
                <a:lnTo>
                  <a:pt x="9180" y="345"/>
                </a:lnTo>
                <a:lnTo>
                  <a:pt x="9180" y="4405"/>
                </a:lnTo>
                <a:cubicBezTo>
                  <a:pt x="9168" y="4489"/>
                  <a:pt x="9240" y="4572"/>
                  <a:pt x="9347" y="4572"/>
                </a:cubicBezTo>
                <a:cubicBezTo>
                  <a:pt x="9430" y="4572"/>
                  <a:pt x="9513" y="4489"/>
                  <a:pt x="9513" y="4405"/>
                </a:cubicBezTo>
                <a:lnTo>
                  <a:pt x="9513" y="179"/>
                </a:lnTo>
                <a:cubicBezTo>
                  <a:pt x="9513" y="71"/>
                  <a:pt x="9430" y="0"/>
                  <a:pt x="9335" y="0"/>
                </a:cubicBezTo>
                <a:close/>
              </a:path>
            </a:pathLst>
          </a:custGeom>
          <a:solidFill>
            <a:schemeClr val="accent6">
              <a:lumMod val="90000"/>
              <a:alpha val="39000"/>
            </a:schemeClr>
          </a:solidFill>
          <a:ln cmpd="sng"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9292;p68">
            <a:extLst>
              <a:ext uri="{FF2B5EF4-FFF2-40B4-BE49-F238E27FC236}">
                <a16:creationId xmlns:a16="http://schemas.microsoft.com/office/drawing/2014/main" id="{6B56FA47-920E-491E-B79F-A40A6D794D79}"/>
              </a:ext>
            </a:extLst>
          </p:cNvPr>
          <p:cNvSpPr>
            <a:spLocks/>
          </p:cNvSpPr>
          <p:nvPr/>
        </p:nvSpPr>
        <p:spPr>
          <a:xfrm>
            <a:off x="5364190" y="3702278"/>
            <a:ext cx="1122173" cy="1030503"/>
          </a:xfrm>
          <a:custGeom>
            <a:avLst/>
            <a:gdLst/>
            <a:ahLst/>
            <a:cxnLst/>
            <a:rect l="l" t="t" r="r" b="b"/>
            <a:pathLst>
              <a:path w="9514" h="5823" extrusionOk="0">
                <a:moveTo>
                  <a:pt x="179" y="0"/>
                </a:moveTo>
                <a:cubicBezTo>
                  <a:pt x="72" y="0"/>
                  <a:pt x="0" y="71"/>
                  <a:pt x="0" y="179"/>
                </a:cubicBezTo>
                <a:lnTo>
                  <a:pt x="0" y="5656"/>
                </a:lnTo>
                <a:cubicBezTo>
                  <a:pt x="0" y="5739"/>
                  <a:pt x="72" y="5822"/>
                  <a:pt x="167" y="5822"/>
                </a:cubicBezTo>
                <a:lnTo>
                  <a:pt x="9347" y="5822"/>
                </a:lnTo>
                <a:cubicBezTo>
                  <a:pt x="9430" y="5822"/>
                  <a:pt x="9513" y="5739"/>
                  <a:pt x="9513" y="5656"/>
                </a:cubicBezTo>
                <a:lnTo>
                  <a:pt x="9513" y="5072"/>
                </a:lnTo>
                <a:cubicBezTo>
                  <a:pt x="9513" y="4989"/>
                  <a:pt x="9430" y="4905"/>
                  <a:pt x="9347" y="4905"/>
                </a:cubicBezTo>
                <a:cubicBezTo>
                  <a:pt x="9252" y="4905"/>
                  <a:pt x="9180" y="4989"/>
                  <a:pt x="9180" y="5072"/>
                </a:cubicBezTo>
                <a:lnTo>
                  <a:pt x="9180" y="5489"/>
                </a:lnTo>
                <a:lnTo>
                  <a:pt x="346" y="5489"/>
                </a:lnTo>
                <a:lnTo>
                  <a:pt x="346" y="345"/>
                </a:lnTo>
                <a:lnTo>
                  <a:pt x="9180" y="345"/>
                </a:lnTo>
                <a:lnTo>
                  <a:pt x="9180" y="4405"/>
                </a:lnTo>
                <a:cubicBezTo>
                  <a:pt x="9168" y="4489"/>
                  <a:pt x="9240" y="4572"/>
                  <a:pt x="9347" y="4572"/>
                </a:cubicBezTo>
                <a:cubicBezTo>
                  <a:pt x="9430" y="4572"/>
                  <a:pt x="9513" y="4489"/>
                  <a:pt x="9513" y="4405"/>
                </a:cubicBezTo>
                <a:lnTo>
                  <a:pt x="9513" y="179"/>
                </a:lnTo>
                <a:cubicBezTo>
                  <a:pt x="9513" y="71"/>
                  <a:pt x="9430" y="0"/>
                  <a:pt x="9335" y="0"/>
                </a:cubicBezTo>
                <a:close/>
              </a:path>
            </a:pathLst>
          </a:custGeom>
          <a:solidFill>
            <a:schemeClr val="accent6">
              <a:lumMod val="90000"/>
              <a:alpha val="39000"/>
            </a:schemeClr>
          </a:solidFill>
          <a:ln cmpd="sng"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6" name="Εικόνα 105">
            <a:extLst>
              <a:ext uri="{FF2B5EF4-FFF2-40B4-BE49-F238E27FC236}">
                <a16:creationId xmlns:a16="http://schemas.microsoft.com/office/drawing/2014/main" id="{1BC6919A-4AC3-476A-8E57-42429B916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007" y="3748803"/>
            <a:ext cx="1026538" cy="934612"/>
          </a:xfrm>
          <a:prstGeom prst="rect">
            <a:avLst/>
          </a:prstGeom>
        </p:spPr>
      </p:pic>
      <p:pic>
        <p:nvPicPr>
          <p:cNvPr id="108" name="Εικόνα 107">
            <a:extLst>
              <a:ext uri="{FF2B5EF4-FFF2-40B4-BE49-F238E27FC236}">
                <a16:creationId xmlns:a16="http://schemas.microsoft.com/office/drawing/2014/main" id="{9681ED35-FC66-401E-A7E7-ED0FDB2E2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2007" y="988670"/>
            <a:ext cx="1026538" cy="923052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C69C1858-656D-4F06-988B-E5D0AF3DAC7B}"/>
              </a:ext>
            </a:extLst>
          </p:cNvPr>
          <p:cNvSpPr txBox="1"/>
          <p:nvPr/>
        </p:nvSpPr>
        <p:spPr>
          <a:xfrm>
            <a:off x="5658217" y="1956995"/>
            <a:ext cx="852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>
                <a:latin typeface="Roboto Slab" panose="020B0604020202020204" charset="0"/>
                <a:ea typeface="Roboto Slab" panose="020B0604020202020204" charset="0"/>
              </a:rPr>
              <a:t>Υγιής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73AE7A1-21A8-43C7-8533-FE6F50FFFD2A}"/>
              </a:ext>
            </a:extLst>
          </p:cNvPr>
          <p:cNvSpPr txBox="1"/>
          <p:nvPr/>
        </p:nvSpPr>
        <p:spPr>
          <a:xfrm>
            <a:off x="5483942" y="3335832"/>
            <a:ext cx="978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 err="1">
                <a:latin typeface="Roboto Slab" panose="020B0604020202020204" charset="0"/>
                <a:ea typeface="Roboto Slab" panose="020B0604020202020204" charset="0"/>
              </a:rPr>
              <a:t>Βακτηριακή</a:t>
            </a:r>
            <a:endParaRPr lang="el-GR" sz="10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4449D1-BE9A-4D74-B3A5-C7089499F7EC}"/>
              </a:ext>
            </a:extLst>
          </p:cNvPr>
          <p:cNvSpPr txBox="1"/>
          <p:nvPr/>
        </p:nvSpPr>
        <p:spPr>
          <a:xfrm>
            <a:off x="5460034" y="4729940"/>
            <a:ext cx="978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000" dirty="0">
                <a:latin typeface="Roboto Slab" panose="020B0604020202020204" charset="0"/>
                <a:ea typeface="Roboto Slab" panose="020B0604020202020204" charset="0"/>
              </a:rPr>
              <a:t>Ιογενής</a:t>
            </a:r>
          </a:p>
        </p:txBody>
      </p:sp>
    </p:spTree>
    <p:extLst>
      <p:ext uri="{BB962C8B-B14F-4D97-AF65-F5344CB8AC3E}">
        <p14:creationId xmlns:p14="http://schemas.microsoft.com/office/powerpoint/2010/main" val="252875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1215300" y="1723649"/>
            <a:ext cx="6713400" cy="28760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l-GR" dirty="0">
                <a:latin typeface="Roboto Slab" panose="020B0604020202020204" charset="0"/>
                <a:ea typeface="Roboto Slab" panose="020B0604020202020204" charset="0"/>
              </a:rPr>
              <a:t>Κρίνεται αναγκαία </a:t>
            </a:r>
            <a:r>
              <a:rPr lang="en-US" dirty="0">
                <a:latin typeface="Roboto Slab" panose="020B0604020202020204" charset="0"/>
                <a:ea typeface="Roboto Slab" panose="020B0604020202020204" charset="0"/>
              </a:rPr>
              <a:t>η </a:t>
            </a:r>
            <a:r>
              <a:rPr lang="en-US" dirty="0" err="1">
                <a:latin typeface="Roboto Slab" panose="020B0604020202020204" charset="0"/>
                <a:ea typeface="Roboto Slab" panose="020B0604020202020204" charset="0"/>
              </a:rPr>
              <a:t>εφ</a:t>
            </a:r>
            <a:r>
              <a:rPr lang="en-US" dirty="0">
                <a:latin typeface="Roboto Slab" panose="020B0604020202020204" charset="0"/>
                <a:ea typeface="Roboto Slab" panose="020B0604020202020204" charset="0"/>
              </a:rPr>
              <a:t>αρμογή της βαθιάς μάθησης</a:t>
            </a:r>
            <a:endParaRPr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8538881" y="4749844"/>
            <a:ext cx="605031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491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220443" y="1801091"/>
            <a:ext cx="7100434" cy="18131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6000" dirty="0">
                <a:solidFill>
                  <a:schemeClr val="accent4"/>
                </a:solidFill>
              </a:rPr>
              <a:t>2</a:t>
            </a:r>
            <a:r>
              <a:rPr lang="en" sz="6000" dirty="0">
                <a:solidFill>
                  <a:schemeClr val="accent4"/>
                </a:solidFill>
              </a:rPr>
              <a:t>.</a:t>
            </a:r>
            <a:endParaRPr sz="6000" dirty="0">
              <a:solidFill>
                <a:schemeClr val="accent4"/>
              </a:solidFill>
            </a:endParaRPr>
          </a:p>
          <a:p>
            <a:pPr lvl="1">
              <a:spcBef>
                <a:spcPts val="0"/>
              </a:spcBef>
              <a:buSzPts val="1400"/>
            </a:pPr>
            <a:r>
              <a:rPr lang="el-GR" sz="2400" dirty="0">
                <a:latin typeface="Roboto Slab" panose="020B0604020202020204" charset="0"/>
                <a:ea typeface="Roboto Slab" panose="020B0604020202020204" charset="0"/>
              </a:rPr>
              <a:t>Βασικές Πληροφορίες για την Μηχανική Μάθηση και τα Τεχνητά </a:t>
            </a:r>
            <a:r>
              <a:rPr lang="el-GR" sz="2400" dirty="0" err="1">
                <a:latin typeface="Roboto Slab" panose="020B0604020202020204" charset="0"/>
                <a:ea typeface="Roboto Slab" panose="020B0604020202020204" charset="0"/>
              </a:rPr>
              <a:t>Νευρωνικά</a:t>
            </a:r>
            <a:r>
              <a:rPr lang="el-GR" sz="2400" dirty="0">
                <a:latin typeface="Roboto Slab" panose="020B0604020202020204" charset="0"/>
                <a:ea typeface="Roboto Slab" panose="020B0604020202020204" charset="0"/>
              </a:rPr>
              <a:t> Δίκτυα (</a:t>
            </a:r>
            <a:r>
              <a:rPr lang="el-GR" sz="2400" dirty="0" err="1">
                <a:latin typeface="Roboto Slab" panose="020B0604020202020204" charset="0"/>
                <a:ea typeface="Roboto Slab" panose="020B0604020202020204" charset="0"/>
              </a:rPr>
              <a:t>ANNs</a:t>
            </a:r>
            <a:r>
              <a:rPr lang="el-GR" sz="2400" dirty="0">
                <a:latin typeface="Roboto Slab" panose="020B0604020202020204" charset="0"/>
                <a:ea typeface="Roboto Slab" panose="020B0604020202020204" charset="0"/>
              </a:rPr>
              <a:t>)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6498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160861" y="96036"/>
            <a:ext cx="7571700" cy="4449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Μηχανική Μάθηση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91917" y="1099409"/>
            <a:ext cx="5621089" cy="3029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l-GR" sz="1600" dirty="0">
                <a:effectLst/>
                <a:latin typeface="Roboto Slab" panose="020B0604020202020204" charset="0"/>
                <a:ea typeface="Roboto Slab" panose="020B0604020202020204" charset="0"/>
              </a:rPr>
              <a:t>Εποπτευόμενη μάθηση (</a:t>
            </a:r>
            <a:r>
              <a:rPr lang="en-US" sz="1600" dirty="0">
                <a:effectLst/>
                <a:latin typeface="Roboto Slab" panose="020B0604020202020204" charset="0"/>
                <a:ea typeface="Roboto Slab" panose="020B0604020202020204" charset="0"/>
              </a:rPr>
              <a:t>Supervised Learning</a:t>
            </a:r>
            <a:r>
              <a:rPr lang="el-GR" sz="1600" dirty="0">
                <a:latin typeface="Roboto Slab" panose="020B0604020202020204" charset="0"/>
                <a:ea typeface="Roboto Slab" panose="020B0604020202020204" charset="0"/>
              </a:rPr>
              <a:t>)</a:t>
            </a:r>
            <a:endParaRPr lang="el-GR" sz="1600" dirty="0">
              <a:effectLst/>
              <a:latin typeface="Roboto Slab" panose="020B0604020202020204" charset="0"/>
              <a:ea typeface="Roboto Slab" panose="020B0604020202020204" charset="0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l-GR" sz="1600" dirty="0">
                <a:latin typeface="Roboto Slab" panose="020B0604020202020204" charset="0"/>
                <a:ea typeface="Roboto Slab" panose="020B0604020202020204" charset="0"/>
              </a:rPr>
              <a:t>Μ</a:t>
            </a:r>
            <a:r>
              <a:rPr lang="el-GR" sz="1600" dirty="0">
                <a:effectLst/>
                <a:latin typeface="Roboto Slab" panose="020B0604020202020204" charset="0"/>
                <a:ea typeface="Roboto Slab" panose="020B0604020202020204" charset="0"/>
              </a:rPr>
              <a:t>η εποπτευόμενη Μάθηση (</a:t>
            </a:r>
            <a:r>
              <a:rPr lang="en-US" sz="1600" dirty="0">
                <a:effectLst/>
                <a:latin typeface="Roboto Slab" panose="020B0604020202020204" charset="0"/>
                <a:ea typeface="Roboto Slab" panose="020B0604020202020204" charset="0"/>
              </a:rPr>
              <a:t>Unsupervised</a:t>
            </a:r>
            <a:r>
              <a:rPr lang="el-GR" sz="1600" dirty="0"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dirty="0">
                <a:effectLst/>
                <a:latin typeface="Roboto Slab" panose="020B0604020202020204" charset="0"/>
                <a:ea typeface="Roboto Slab" panose="020B0604020202020204" charset="0"/>
              </a:rPr>
              <a:t>Learning</a:t>
            </a:r>
            <a:r>
              <a:rPr lang="el-GR" sz="1600" dirty="0">
                <a:effectLst/>
                <a:latin typeface="Roboto Slab" panose="020B0604020202020204" charset="0"/>
                <a:ea typeface="Roboto Slab" panose="020B0604020202020204" charset="0"/>
              </a:rPr>
              <a:t>) </a:t>
            </a:r>
          </a:p>
          <a:p>
            <a:pPr marL="457200" lvl="0" indent="-3810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l-GR" sz="1600" dirty="0">
                <a:effectLst/>
                <a:latin typeface="Roboto Slab" panose="020B0604020202020204" charset="0"/>
                <a:ea typeface="Roboto Slab" panose="020B0604020202020204" charset="0"/>
              </a:rPr>
              <a:t>Ενισχυτική Μάθηση (</a:t>
            </a:r>
            <a:r>
              <a:rPr lang="en-US" sz="1600" dirty="0">
                <a:effectLst/>
                <a:latin typeface="Roboto Slab" panose="020B0604020202020204" charset="0"/>
                <a:ea typeface="Roboto Slab" panose="020B0604020202020204" charset="0"/>
              </a:rPr>
              <a:t>Reinforcement Learning</a:t>
            </a:r>
            <a:r>
              <a:rPr lang="el-GR" sz="1600" dirty="0">
                <a:effectLst/>
                <a:latin typeface="Roboto Slab" panose="020B0604020202020204" charset="0"/>
                <a:ea typeface="Roboto Slab" panose="020B0604020202020204" charset="0"/>
              </a:rPr>
              <a:t>)</a:t>
            </a:r>
            <a:endParaRPr lang="el-GR" sz="16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</a:t>
            </a:r>
            <a:endParaRPr dirty="0"/>
          </a:p>
        </p:txBody>
      </p:sp>
      <p:sp>
        <p:nvSpPr>
          <p:cNvPr id="5" name="Google Shape;117;p18">
            <a:extLst>
              <a:ext uri="{FF2B5EF4-FFF2-40B4-BE49-F238E27FC236}">
                <a16:creationId xmlns:a16="http://schemas.microsoft.com/office/drawing/2014/main" id="{2519FB45-09F9-4AD6-BE0A-BA3923ADDBEE}"/>
              </a:ext>
            </a:extLst>
          </p:cNvPr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" name="Google Shape;120;p18">
            <a:extLst>
              <a:ext uri="{FF2B5EF4-FFF2-40B4-BE49-F238E27FC236}">
                <a16:creationId xmlns:a16="http://schemas.microsoft.com/office/drawing/2014/main" id="{6BE33599-D32C-4382-A63B-E612BE5DF9F1}"/>
              </a:ext>
            </a:extLst>
          </p:cNvPr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121;p18">
            <a:extLst>
              <a:ext uri="{FF2B5EF4-FFF2-40B4-BE49-F238E27FC236}">
                <a16:creationId xmlns:a16="http://schemas.microsoft.com/office/drawing/2014/main" id="{C73DA92D-ECD5-4101-9027-F74BA1A1483D}"/>
              </a:ext>
            </a:extLst>
          </p:cNvPr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122;p18">
            <a:extLst>
              <a:ext uri="{FF2B5EF4-FFF2-40B4-BE49-F238E27FC236}">
                <a16:creationId xmlns:a16="http://schemas.microsoft.com/office/drawing/2014/main" id="{5B4434EB-D532-4D24-9C70-56D7F7ABCD4D}"/>
              </a:ext>
            </a:extLst>
          </p:cNvPr>
          <p:cNvCxnSpPr>
            <a:endCxn id="5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23;p18">
            <a:extLst>
              <a:ext uri="{FF2B5EF4-FFF2-40B4-BE49-F238E27FC236}">
                <a16:creationId xmlns:a16="http://schemas.microsoft.com/office/drawing/2014/main" id="{0F99F2E5-4C84-4FDC-93FA-FDCAE422A2F3}"/>
              </a:ext>
            </a:extLst>
          </p:cNvPr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22;p18">
            <a:extLst>
              <a:ext uri="{FF2B5EF4-FFF2-40B4-BE49-F238E27FC236}">
                <a16:creationId xmlns:a16="http://schemas.microsoft.com/office/drawing/2014/main" id="{4A466ED7-6649-4890-83EB-83B1D8F152B5}"/>
              </a:ext>
            </a:extLst>
          </p:cNvPr>
          <p:cNvCxnSpPr>
            <a:cxnSpLocks/>
          </p:cNvCxnSpPr>
          <p:nvPr/>
        </p:nvCxnSpPr>
        <p:spPr>
          <a:xfrm flipH="1">
            <a:off x="0" y="554399"/>
            <a:ext cx="6948999" cy="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" name="Google Shape;11157;p71">
            <a:extLst>
              <a:ext uri="{FF2B5EF4-FFF2-40B4-BE49-F238E27FC236}">
                <a16:creationId xmlns:a16="http://schemas.microsoft.com/office/drawing/2014/main" id="{1E864EAE-F168-424A-AD04-7AD2A88C3EE2}"/>
              </a:ext>
            </a:extLst>
          </p:cNvPr>
          <p:cNvGrpSpPr/>
          <p:nvPr/>
        </p:nvGrpSpPr>
        <p:grpSpPr>
          <a:xfrm>
            <a:off x="6198381" y="1353400"/>
            <a:ext cx="940144" cy="951117"/>
            <a:chOff x="3527780" y="2885263"/>
            <a:chExt cx="347435" cy="345534"/>
          </a:xfrm>
          <a:solidFill>
            <a:schemeClr val="accent2">
              <a:lumMod val="75000"/>
              <a:alpha val="25000"/>
            </a:schemeClr>
          </a:solidFill>
        </p:grpSpPr>
        <p:sp>
          <p:nvSpPr>
            <p:cNvPr id="44" name="Google Shape;11158;p71">
              <a:extLst>
                <a:ext uri="{FF2B5EF4-FFF2-40B4-BE49-F238E27FC236}">
                  <a16:creationId xmlns:a16="http://schemas.microsoft.com/office/drawing/2014/main" id="{CDB6752C-2127-478A-B561-FF30A258ED3A}"/>
                </a:ext>
              </a:extLst>
            </p:cNvPr>
            <p:cNvSpPr/>
            <p:nvPr/>
          </p:nvSpPr>
          <p:spPr>
            <a:xfrm>
              <a:off x="3527780" y="2885263"/>
              <a:ext cx="347435" cy="345534"/>
            </a:xfrm>
            <a:custGeom>
              <a:avLst/>
              <a:gdLst/>
              <a:ahLst/>
              <a:cxnLst/>
              <a:rect l="l" t="t" r="r" b="b"/>
              <a:pathLst>
                <a:path w="10967" h="10907" extrusionOk="0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159;p71">
              <a:extLst>
                <a:ext uri="{FF2B5EF4-FFF2-40B4-BE49-F238E27FC236}">
                  <a16:creationId xmlns:a16="http://schemas.microsoft.com/office/drawing/2014/main" id="{5B711999-85E7-4AA3-8CD5-61B5F2D3D7F5}"/>
                </a:ext>
              </a:extLst>
            </p:cNvPr>
            <p:cNvSpPr/>
            <p:nvPr/>
          </p:nvSpPr>
          <p:spPr>
            <a:xfrm>
              <a:off x="3599440" y="2956543"/>
              <a:ext cx="204494" cy="204843"/>
            </a:xfrm>
            <a:custGeom>
              <a:avLst/>
              <a:gdLst/>
              <a:ahLst/>
              <a:cxnLst/>
              <a:rect l="l" t="t" r="r" b="b"/>
              <a:pathLst>
                <a:path w="6455" h="6466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160;p71">
              <a:extLst>
                <a:ext uri="{FF2B5EF4-FFF2-40B4-BE49-F238E27FC236}">
                  <a16:creationId xmlns:a16="http://schemas.microsoft.com/office/drawing/2014/main" id="{443D7186-5079-4573-B141-05804340F09C}"/>
                </a:ext>
              </a:extLst>
            </p:cNvPr>
            <p:cNvSpPr/>
            <p:nvPr/>
          </p:nvSpPr>
          <p:spPr>
            <a:xfrm>
              <a:off x="3661691" y="3018763"/>
              <a:ext cx="79992" cy="80372"/>
            </a:xfrm>
            <a:custGeom>
              <a:avLst/>
              <a:gdLst/>
              <a:ahLst/>
              <a:cxnLst/>
              <a:rect l="l" t="t" r="r" b="b"/>
              <a:pathLst>
                <a:path w="2525" h="2537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161;p71">
              <a:extLst>
                <a:ext uri="{FF2B5EF4-FFF2-40B4-BE49-F238E27FC236}">
                  <a16:creationId xmlns:a16="http://schemas.microsoft.com/office/drawing/2014/main" id="{5DE2CABF-DA40-4381-9B6D-D311E9407379}"/>
                </a:ext>
              </a:extLst>
            </p:cNvPr>
            <p:cNvSpPr/>
            <p:nvPr/>
          </p:nvSpPr>
          <p:spPr>
            <a:xfrm>
              <a:off x="3625101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162;p71">
              <a:extLst>
                <a:ext uri="{FF2B5EF4-FFF2-40B4-BE49-F238E27FC236}">
                  <a16:creationId xmlns:a16="http://schemas.microsoft.com/office/drawing/2014/main" id="{A3656921-97F9-4A6C-9FF9-A7064AB04B99}"/>
                </a:ext>
              </a:extLst>
            </p:cNvPr>
            <p:cNvSpPr/>
            <p:nvPr/>
          </p:nvSpPr>
          <p:spPr>
            <a:xfrm>
              <a:off x="3651522" y="2982552"/>
              <a:ext cx="18881" cy="1853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163;p71">
              <a:extLst>
                <a:ext uri="{FF2B5EF4-FFF2-40B4-BE49-F238E27FC236}">
                  <a16:creationId xmlns:a16="http://schemas.microsoft.com/office/drawing/2014/main" id="{21952D56-825B-4CB0-B925-C737CFC79BF4}"/>
                </a:ext>
              </a:extLst>
            </p:cNvPr>
            <p:cNvSpPr/>
            <p:nvPr/>
          </p:nvSpPr>
          <p:spPr>
            <a:xfrm>
              <a:off x="367905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164;p71">
              <a:extLst>
                <a:ext uri="{FF2B5EF4-FFF2-40B4-BE49-F238E27FC236}">
                  <a16:creationId xmlns:a16="http://schemas.microsoft.com/office/drawing/2014/main" id="{FB9BECC4-84E0-4CE6-BAF4-BB221CAC9BB0}"/>
                </a:ext>
              </a:extLst>
            </p:cNvPr>
            <p:cNvSpPr/>
            <p:nvPr/>
          </p:nvSpPr>
          <p:spPr>
            <a:xfrm>
              <a:off x="370582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165;p71">
              <a:extLst>
                <a:ext uri="{FF2B5EF4-FFF2-40B4-BE49-F238E27FC236}">
                  <a16:creationId xmlns:a16="http://schemas.microsoft.com/office/drawing/2014/main" id="{16ACD89E-3C1D-431B-AC30-20D857543A3A}"/>
                </a:ext>
              </a:extLst>
            </p:cNvPr>
            <p:cNvSpPr/>
            <p:nvPr/>
          </p:nvSpPr>
          <p:spPr>
            <a:xfrm>
              <a:off x="3732591" y="2982552"/>
              <a:ext cx="18533" cy="18533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166;p71">
              <a:extLst>
                <a:ext uri="{FF2B5EF4-FFF2-40B4-BE49-F238E27FC236}">
                  <a16:creationId xmlns:a16="http://schemas.microsoft.com/office/drawing/2014/main" id="{3B75F5D1-56E9-4B54-8B04-4C26D7F2A6F8}"/>
                </a:ext>
              </a:extLst>
            </p:cNvPr>
            <p:cNvSpPr/>
            <p:nvPr/>
          </p:nvSpPr>
          <p:spPr>
            <a:xfrm>
              <a:off x="3759773" y="2982552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167;p71">
              <a:extLst>
                <a:ext uri="{FF2B5EF4-FFF2-40B4-BE49-F238E27FC236}">
                  <a16:creationId xmlns:a16="http://schemas.microsoft.com/office/drawing/2014/main" id="{FBA43609-6C1A-4D00-B7A9-AC0F2E02B6A2}"/>
                </a:ext>
              </a:extLst>
            </p:cNvPr>
            <p:cNvSpPr/>
            <p:nvPr/>
          </p:nvSpPr>
          <p:spPr>
            <a:xfrm>
              <a:off x="3625101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168;p71">
              <a:extLst>
                <a:ext uri="{FF2B5EF4-FFF2-40B4-BE49-F238E27FC236}">
                  <a16:creationId xmlns:a16="http://schemas.microsoft.com/office/drawing/2014/main" id="{059DF6B0-CF92-41BA-9588-41F1F8D4430A}"/>
                </a:ext>
              </a:extLst>
            </p:cNvPr>
            <p:cNvSpPr/>
            <p:nvPr/>
          </p:nvSpPr>
          <p:spPr>
            <a:xfrm>
              <a:off x="3651522" y="3116844"/>
              <a:ext cx="18881" cy="18501"/>
            </a:xfrm>
            <a:custGeom>
              <a:avLst/>
              <a:gdLst/>
              <a:ahLst/>
              <a:cxnLst/>
              <a:rect l="l" t="t" r="r" b="b"/>
              <a:pathLst>
                <a:path w="596" h="58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169;p71">
              <a:extLst>
                <a:ext uri="{FF2B5EF4-FFF2-40B4-BE49-F238E27FC236}">
                  <a16:creationId xmlns:a16="http://schemas.microsoft.com/office/drawing/2014/main" id="{B9B26496-7704-4280-BFDC-F503BAE115AC}"/>
                </a:ext>
              </a:extLst>
            </p:cNvPr>
            <p:cNvSpPr/>
            <p:nvPr/>
          </p:nvSpPr>
          <p:spPr>
            <a:xfrm>
              <a:off x="367905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170;p71">
              <a:extLst>
                <a:ext uri="{FF2B5EF4-FFF2-40B4-BE49-F238E27FC236}">
                  <a16:creationId xmlns:a16="http://schemas.microsoft.com/office/drawing/2014/main" id="{D4E6B62E-4BA2-4AA7-B14B-568B3A41CBAE}"/>
                </a:ext>
              </a:extLst>
            </p:cNvPr>
            <p:cNvSpPr/>
            <p:nvPr/>
          </p:nvSpPr>
          <p:spPr>
            <a:xfrm>
              <a:off x="370582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171;p71">
              <a:extLst>
                <a:ext uri="{FF2B5EF4-FFF2-40B4-BE49-F238E27FC236}">
                  <a16:creationId xmlns:a16="http://schemas.microsoft.com/office/drawing/2014/main" id="{DA1CFD5E-E44C-45AA-8F29-C80F7D032949}"/>
                </a:ext>
              </a:extLst>
            </p:cNvPr>
            <p:cNvSpPr/>
            <p:nvPr/>
          </p:nvSpPr>
          <p:spPr>
            <a:xfrm>
              <a:off x="3732591" y="3116844"/>
              <a:ext cx="18533" cy="18501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172;p71">
              <a:extLst>
                <a:ext uri="{FF2B5EF4-FFF2-40B4-BE49-F238E27FC236}">
                  <a16:creationId xmlns:a16="http://schemas.microsoft.com/office/drawing/2014/main" id="{A2B9243D-FE22-4FA5-84C8-67B06FF320CA}"/>
                </a:ext>
              </a:extLst>
            </p:cNvPr>
            <p:cNvSpPr/>
            <p:nvPr/>
          </p:nvSpPr>
          <p:spPr>
            <a:xfrm>
              <a:off x="3759773" y="311684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173;p71">
              <a:extLst>
                <a:ext uri="{FF2B5EF4-FFF2-40B4-BE49-F238E27FC236}">
                  <a16:creationId xmlns:a16="http://schemas.microsoft.com/office/drawing/2014/main" id="{0C8982B6-36A0-4157-B2F5-F20911C55B44}"/>
                </a:ext>
              </a:extLst>
            </p:cNvPr>
            <p:cNvSpPr/>
            <p:nvPr/>
          </p:nvSpPr>
          <p:spPr>
            <a:xfrm>
              <a:off x="3625101" y="300935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174;p71">
              <a:extLst>
                <a:ext uri="{FF2B5EF4-FFF2-40B4-BE49-F238E27FC236}">
                  <a16:creationId xmlns:a16="http://schemas.microsoft.com/office/drawing/2014/main" id="{73E94FFE-D781-47A3-B6A1-384431EE5A47}"/>
                </a:ext>
              </a:extLst>
            </p:cNvPr>
            <p:cNvSpPr/>
            <p:nvPr/>
          </p:nvSpPr>
          <p:spPr>
            <a:xfrm>
              <a:off x="3625101" y="3036503"/>
              <a:ext cx="18501" cy="18153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175;p71">
              <a:extLst>
                <a:ext uri="{FF2B5EF4-FFF2-40B4-BE49-F238E27FC236}">
                  <a16:creationId xmlns:a16="http://schemas.microsoft.com/office/drawing/2014/main" id="{6EA94038-34CD-4B7D-8783-B3988C003001}"/>
                </a:ext>
              </a:extLst>
            </p:cNvPr>
            <p:cNvSpPr/>
            <p:nvPr/>
          </p:nvSpPr>
          <p:spPr>
            <a:xfrm>
              <a:off x="3625101" y="3063273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176;p71">
              <a:extLst>
                <a:ext uri="{FF2B5EF4-FFF2-40B4-BE49-F238E27FC236}">
                  <a16:creationId xmlns:a16="http://schemas.microsoft.com/office/drawing/2014/main" id="{DF96A154-3876-4C60-8581-76A27EE7DBAA}"/>
                </a:ext>
              </a:extLst>
            </p:cNvPr>
            <p:cNvSpPr/>
            <p:nvPr/>
          </p:nvSpPr>
          <p:spPr>
            <a:xfrm>
              <a:off x="3625101" y="309007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177;p71">
              <a:extLst>
                <a:ext uri="{FF2B5EF4-FFF2-40B4-BE49-F238E27FC236}">
                  <a16:creationId xmlns:a16="http://schemas.microsoft.com/office/drawing/2014/main" id="{94694C1C-FEE3-4CDF-ABFB-03ADE0D82E5D}"/>
                </a:ext>
              </a:extLst>
            </p:cNvPr>
            <p:cNvSpPr/>
            <p:nvPr/>
          </p:nvSpPr>
          <p:spPr>
            <a:xfrm>
              <a:off x="3759773" y="300935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1178;p71">
              <a:extLst>
                <a:ext uri="{FF2B5EF4-FFF2-40B4-BE49-F238E27FC236}">
                  <a16:creationId xmlns:a16="http://schemas.microsoft.com/office/drawing/2014/main" id="{F2E38CD4-C926-40AB-AFBA-AE2C9B8BAC8F}"/>
                </a:ext>
              </a:extLst>
            </p:cNvPr>
            <p:cNvSpPr/>
            <p:nvPr/>
          </p:nvSpPr>
          <p:spPr>
            <a:xfrm>
              <a:off x="3759773" y="3036503"/>
              <a:ext cx="18121" cy="18153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1179;p71">
              <a:extLst>
                <a:ext uri="{FF2B5EF4-FFF2-40B4-BE49-F238E27FC236}">
                  <a16:creationId xmlns:a16="http://schemas.microsoft.com/office/drawing/2014/main" id="{4F3CDF9B-9EA9-40E5-BE15-5EA773908FB8}"/>
                </a:ext>
              </a:extLst>
            </p:cNvPr>
            <p:cNvSpPr/>
            <p:nvPr/>
          </p:nvSpPr>
          <p:spPr>
            <a:xfrm>
              <a:off x="3759773" y="3063273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1180;p71">
              <a:extLst>
                <a:ext uri="{FF2B5EF4-FFF2-40B4-BE49-F238E27FC236}">
                  <a16:creationId xmlns:a16="http://schemas.microsoft.com/office/drawing/2014/main" id="{C44E4D50-7572-4AB2-A4AF-E2AF65917FD2}"/>
                </a:ext>
              </a:extLst>
            </p:cNvPr>
            <p:cNvSpPr/>
            <p:nvPr/>
          </p:nvSpPr>
          <p:spPr>
            <a:xfrm>
              <a:off x="3759773" y="309007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80142233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2546</TotalTime>
  <Words>697</Words>
  <Application>Microsoft Office PowerPoint</Application>
  <PresentationFormat>Προβολή στην οθόνη (16:9)</PresentationFormat>
  <Paragraphs>185</Paragraphs>
  <Slides>25</Slides>
  <Notes>25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7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25</vt:i4>
      </vt:variant>
    </vt:vector>
  </HeadingPairs>
  <TitlesOfParts>
    <vt:vector size="33" baseType="lpstr">
      <vt:lpstr>Arial</vt:lpstr>
      <vt:lpstr>Times New Roman</vt:lpstr>
      <vt:lpstr>Wingdings</vt:lpstr>
      <vt:lpstr>Roboto Slab</vt:lpstr>
      <vt:lpstr>Courier New</vt:lpstr>
      <vt:lpstr>Source Sans Pro</vt:lpstr>
      <vt:lpstr>Viga</vt:lpstr>
      <vt:lpstr>Cordelia template</vt:lpstr>
      <vt:lpstr>Detect pneumonia from bacteria or virus using chest X-ray images</vt:lpstr>
      <vt:lpstr>Περιεχόμενα Παρουσίασης</vt:lpstr>
      <vt:lpstr>1. Εισαγωγή</vt:lpstr>
      <vt:lpstr>Εισαγωγή</vt:lpstr>
      <vt:lpstr>Παρουσίαση του PowerPoint</vt:lpstr>
      <vt:lpstr>Εισαγωγή στο Θέμα </vt:lpstr>
      <vt:lpstr>Παρουσίαση του PowerPoint</vt:lpstr>
      <vt:lpstr>2. Βασικές Πληροφορίες για την Μηχανική Μάθηση και τα Τεχνητά Νευρωνικά Δίκτυα (ANNs)</vt:lpstr>
      <vt:lpstr>Μηχανική Μάθηση</vt:lpstr>
      <vt:lpstr>Τεχνητά Νευρωνικά Δίκτυα (ANNs)</vt:lpstr>
      <vt:lpstr>Συνελικτικά Νευρωνικά Δίκτυα (CNNs)</vt:lpstr>
      <vt:lpstr>3. Μεταφορά Μάθησης</vt:lpstr>
      <vt:lpstr>Μεταφορά Μάθησης (Transfer Learning)</vt:lpstr>
      <vt:lpstr>VGG-16</vt:lpstr>
      <vt:lpstr>EfficientNetB0</vt:lpstr>
      <vt:lpstr>4. Μεθοδολογία της εργασίας</vt:lpstr>
      <vt:lpstr>Σύνολο Δεδομένων (Dataset)</vt:lpstr>
      <vt:lpstr>Παρουσίαση του PowerPoint</vt:lpstr>
      <vt:lpstr>Παρουσίαση του PowerPoint</vt:lpstr>
      <vt:lpstr>Προ-επεξεργασία (Pre-Proccessing)</vt:lpstr>
      <vt:lpstr>Fine Tuning</vt:lpstr>
      <vt:lpstr>Fine Tuning</vt:lpstr>
      <vt:lpstr>5. Σύνοψη /Αποτελέσματα</vt:lpstr>
      <vt:lpstr>Σύνοψη / Αποτελέσματα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Ζητήματα Απορρήτου σε Έξυπνες Πόλεις</dc:title>
  <cp:lastModifiedBy>Ιωαννης Μανωλας</cp:lastModifiedBy>
  <cp:revision>86</cp:revision>
  <dcterms:modified xsi:type="dcterms:W3CDTF">2021-02-03T15:25:25Z</dcterms:modified>
</cp:coreProperties>
</file>