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20"/>
  </p:notesMasterIdLst>
  <p:sldIdLst>
    <p:sldId id="256" r:id="rId2"/>
    <p:sldId id="257" r:id="rId3"/>
    <p:sldId id="261" r:id="rId4"/>
    <p:sldId id="293" r:id="rId5"/>
    <p:sldId id="266" r:id="rId6"/>
    <p:sldId id="292" r:id="rId7"/>
    <p:sldId id="294" r:id="rId8"/>
    <p:sldId id="295" r:id="rId9"/>
    <p:sldId id="296" r:id="rId10"/>
    <p:sldId id="298" r:id="rId11"/>
    <p:sldId id="297" r:id="rId12"/>
    <p:sldId id="299" r:id="rId13"/>
    <p:sldId id="301" r:id="rId14"/>
    <p:sldId id="303" r:id="rId15"/>
    <p:sldId id="304" r:id="rId16"/>
    <p:sldId id="302" r:id="rId17"/>
    <p:sldId id="305" r:id="rId18"/>
    <p:sldId id="306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091"/>
    <a:srgbClr val="21D5B7"/>
    <a:srgbClr val="FF6600"/>
    <a:srgbClr val="CC9900"/>
    <a:srgbClr val="996633"/>
    <a:srgbClr val="FF9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Μεσαίο στυλ 2 - Έμφαση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Μεσαίο στυλ 4 - Έμφαση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Μεσαίο στυλ 4 - Έμφαση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Φωτεινό στυλ 3 - Έμφαση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Φωτεινό στυλ 3 - Έμφαση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Φωτεινό στυλ 3 - Έμφαση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Φωτεινό στυ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Στυλ με θέμα 2 - Έμφαση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Στυλ με θέμα 2 - Έμφαση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Στυλ με θέμα 2 - Έμφαση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Στυλ με θέμα 1 - Έμφαση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Στυλ με θέμα 1 - Έμφαση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Στυλ με θέμα 1 - Έμφαση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Στυλ με θέμα 1 - Έμφαση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Μεσαίο στυλ 1 - Έμφαση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Μεσαίο στυλ 1 - Έμφαση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03447BB-5D67-496B-8E87-E561075AD55C}" styleName="Σκούρο στυλ 1 - Έμφαση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Σκούρο στυλ 1 - Έμφαση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Σκούρο στυλ 1 - Έμφαση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Σκούρο στυλ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Χωρίς στυλ, χωρίς πλέγμα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Στυλ με θέμα 1 - Έμφαση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Φωτεινό στυλ 3 - Έμφαση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EBBBCC-DAD2-459C-BE2E-F6DE35CF9A28}" styleName="Σκούρο στυλ 2 - Έμφαση 3/Έμφαση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Σκούρο στυλ 2 - Έμφαση 1/Έμφαση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Σκούρο στυλ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Φωτεινό στυλ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Φωτεινό στυλ 1 - Έμφαση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Φωτεινό στυλ 1 - Έμφαση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Στυλ με θέμα 1 - Έμφαση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7" name="Google Shape;5047;g571f33f51b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8" name="Google Shape;5048;g571f33f51b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32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054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571f33f51b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571f33f51b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78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048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052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7" name="Google Shape;5047;g571f33f51b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8" name="Google Shape;5048;g571f33f51b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024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7" name="Google Shape;5047;g571f33f51b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8" name="Google Shape;5048;g571f33f51b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3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6"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26_1_1_1_2">
    <p:bg>
      <p:bgPr>
        <a:solidFill>
          <a:srgbClr val="EFEFE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ubTitle" idx="1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3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4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5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6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rgbClr val="EFEFE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  <p:sldLayoutId id="2147483658" r:id="rId5"/>
    <p:sldLayoutId id="2147483659" r:id="rId6"/>
    <p:sldLayoutId id="2147483663" r:id="rId7"/>
    <p:sldLayoutId id="214748366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4987636" y="2371514"/>
            <a:ext cx="4045525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Roboto slab"/>
              </a:rPr>
              <a:t>M102 - </a:t>
            </a:r>
            <a:r>
              <a:rPr lang="el-GR" dirty="0">
                <a:solidFill>
                  <a:schemeClr val="accent3"/>
                </a:solidFill>
                <a:latin typeface="Roboto slab"/>
              </a:rPr>
              <a:t>Μηχανική Λογισμικού για Διαδικτυακές Εφαρμογές</a:t>
            </a:r>
            <a:endParaRPr dirty="0">
              <a:solidFill>
                <a:schemeClr val="accent3"/>
              </a:solidFill>
              <a:latin typeface="Roboto slab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3212371-5D57-44F2-B1EA-A258C72FC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33" y="993016"/>
            <a:ext cx="3834067" cy="3157467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654BE045-E78D-4A58-A9EE-044361DB3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408" y="1894169"/>
            <a:ext cx="2743187" cy="430430"/>
          </a:xfrm>
          <a:prstGeom prst="rect">
            <a:avLst/>
          </a:prstGeom>
        </p:spPr>
      </p:pic>
      <p:sp>
        <p:nvSpPr>
          <p:cNvPr id="315" name="Google Shape;119;p23">
            <a:extLst>
              <a:ext uri="{FF2B5EF4-FFF2-40B4-BE49-F238E27FC236}">
                <a16:creationId xmlns:a16="http://schemas.microsoft.com/office/drawing/2014/main" id="{D7A1C7FD-0E8F-4BDF-ABEB-E2720B7F0D6E}"/>
              </a:ext>
            </a:extLst>
          </p:cNvPr>
          <p:cNvSpPr txBox="1">
            <a:spLocks/>
          </p:cNvSpPr>
          <p:nvPr/>
        </p:nvSpPr>
        <p:spPr>
          <a:xfrm>
            <a:off x="6096014" y="2708114"/>
            <a:ext cx="1814945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marL="1371600" marR="0" lvl="2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marL="1828800" marR="0" lvl="3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marL="2286000" marR="0" lvl="4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marL="2743200" marR="0" lvl="5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marL="3200400" marR="0" lvl="6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marL="3657600" marR="0" lvl="7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marL="4114800" marR="0" lvl="8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pPr marL="0" indent="0"/>
            <a:r>
              <a:rPr lang="en-US" dirty="0" err="1">
                <a:solidFill>
                  <a:schemeClr val="accent3"/>
                </a:solidFill>
                <a:latin typeface="Roboto slab"/>
              </a:rPr>
              <a:t>M.Sc</a:t>
            </a:r>
            <a:r>
              <a:rPr lang="en-US" dirty="0">
                <a:solidFill>
                  <a:schemeClr val="accent3"/>
                </a:solidFill>
                <a:latin typeface="Roboto slab"/>
              </a:rPr>
              <a:t> Web Intelligence</a:t>
            </a:r>
            <a:endParaRPr lang="el-GR" dirty="0">
              <a:solidFill>
                <a:schemeClr val="accent3"/>
              </a:solidFill>
              <a:latin typeface="Roboto slab"/>
            </a:endParaRPr>
          </a:p>
        </p:txBody>
      </p:sp>
      <p:sp>
        <p:nvSpPr>
          <p:cNvPr id="316" name="Google Shape;119;p23">
            <a:extLst>
              <a:ext uri="{FF2B5EF4-FFF2-40B4-BE49-F238E27FC236}">
                <a16:creationId xmlns:a16="http://schemas.microsoft.com/office/drawing/2014/main" id="{A595560B-2591-4992-8DDB-A8A5BE14E22B}"/>
              </a:ext>
            </a:extLst>
          </p:cNvPr>
          <p:cNvSpPr txBox="1">
            <a:spLocks/>
          </p:cNvSpPr>
          <p:nvPr/>
        </p:nvSpPr>
        <p:spPr>
          <a:xfrm>
            <a:off x="6096014" y="2989296"/>
            <a:ext cx="2032516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marL="1371600" marR="0" lvl="2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marL="1828800" marR="0" lvl="3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marL="2286000" marR="0" lvl="4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marL="2743200" marR="0" lvl="5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marL="3200400" marR="0" lvl="6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marL="3657600" marR="0" lvl="7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marL="4114800" marR="0" lvl="8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pPr marL="0" indent="0"/>
            <a:r>
              <a:rPr lang="el-GR" dirty="0">
                <a:solidFill>
                  <a:schemeClr val="accent3"/>
                </a:solidFill>
                <a:latin typeface="Roboto slab"/>
              </a:rPr>
              <a:t>Κύρος Γεώργιος ΑΜ : 112020 </a:t>
            </a:r>
          </a:p>
        </p:txBody>
      </p:sp>
      <p:sp>
        <p:nvSpPr>
          <p:cNvPr id="317" name="Google Shape;119;p23">
            <a:extLst>
              <a:ext uri="{FF2B5EF4-FFF2-40B4-BE49-F238E27FC236}">
                <a16:creationId xmlns:a16="http://schemas.microsoft.com/office/drawing/2014/main" id="{6D9D827E-F3B0-4D89-964A-62E287577B05}"/>
              </a:ext>
            </a:extLst>
          </p:cNvPr>
          <p:cNvSpPr txBox="1">
            <a:spLocks/>
          </p:cNvSpPr>
          <p:nvPr/>
        </p:nvSpPr>
        <p:spPr>
          <a:xfrm>
            <a:off x="6096014" y="3225443"/>
            <a:ext cx="2182093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marL="1371600" marR="0" lvl="2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marL="1828800" marR="0" lvl="3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marL="2286000" marR="0" lvl="4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marL="2743200" marR="0" lvl="5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marL="3200400" marR="0" lvl="6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marL="3657600" marR="0" lvl="7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marL="4114800" marR="0" lvl="8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pPr marL="0" indent="0"/>
            <a:r>
              <a:rPr lang="el-GR" dirty="0" err="1">
                <a:solidFill>
                  <a:schemeClr val="accent3"/>
                </a:solidFill>
                <a:latin typeface="Roboto slab"/>
              </a:rPr>
              <a:t>Μανώλας</a:t>
            </a:r>
            <a:r>
              <a:rPr lang="el-GR" dirty="0">
                <a:solidFill>
                  <a:schemeClr val="accent3"/>
                </a:solidFill>
                <a:latin typeface="Roboto slab"/>
              </a:rPr>
              <a:t> Ιωάννης ΑΜ : 132020 </a:t>
            </a: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1835FF4B-DCD4-463D-A5D0-1E864AA58B3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7265432" y="4563340"/>
            <a:ext cx="1878568" cy="531669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250156F8-555D-4D5A-B1BC-9EE6C1EA8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4441" y="4835236"/>
            <a:ext cx="415117" cy="353291"/>
          </a:xfrm>
          <a:prstGeom prst="rect">
            <a:avLst/>
          </a:prstGeom>
        </p:spPr>
      </p:pic>
      <p:sp>
        <p:nvSpPr>
          <p:cNvPr id="318" name="TextBox 317">
            <a:extLst>
              <a:ext uri="{FF2B5EF4-FFF2-40B4-BE49-F238E27FC236}">
                <a16:creationId xmlns:a16="http://schemas.microsoft.com/office/drawing/2014/main" id="{250A9925-7F07-40DC-A3FE-BDC659CBC92B}"/>
              </a:ext>
            </a:extLst>
          </p:cNvPr>
          <p:cNvSpPr txBox="1"/>
          <p:nvPr/>
        </p:nvSpPr>
        <p:spPr>
          <a:xfrm>
            <a:off x="2531052" y="4630320"/>
            <a:ext cx="43892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9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Staatliches"/>
              </a:rPr>
              <a:t>GitHub</a:t>
            </a:r>
            <a:r>
              <a:rPr lang="el-GR" sz="900" dirty="0">
                <a:solidFill>
                  <a:schemeClr val="accent5">
                    <a:lumMod val="20000"/>
                    <a:lumOff val="80000"/>
                  </a:schemeClr>
                </a:solidFill>
                <a:latin typeface="Staatliches"/>
              </a:rPr>
              <a:t> </a:t>
            </a:r>
            <a:r>
              <a:rPr lang="el-GR" sz="9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Staatliches"/>
              </a:rPr>
              <a:t>Rep</a:t>
            </a:r>
            <a:r>
              <a:rPr lang="el-GR" sz="900" dirty="0">
                <a:solidFill>
                  <a:schemeClr val="accent5">
                    <a:lumMod val="20000"/>
                    <a:lumOff val="80000"/>
                  </a:schemeClr>
                </a:solidFill>
                <a:latin typeface="Staatliches"/>
              </a:rPr>
              <a:t> : https://github.com/iee-ihu-gr-coursem102/WebEng20_group5_EventWorld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6B65D63-49E4-4774-AA3B-5223A405484A}"/>
              </a:ext>
            </a:extLst>
          </p:cNvPr>
          <p:cNvSpPr txBox="1"/>
          <p:nvPr/>
        </p:nvSpPr>
        <p:spPr>
          <a:xfrm>
            <a:off x="3752399" y="4377056"/>
            <a:ext cx="163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Staatliches"/>
              </a:rPr>
              <a:t>url</a:t>
            </a:r>
            <a:r>
              <a:rPr lang="el-GR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Staatliches"/>
              </a:rPr>
              <a:t> :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Staatliches"/>
              </a:rPr>
              <a:t>www.</a:t>
            </a:r>
            <a:r>
              <a:rPr lang="el-GR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Staatliches"/>
              </a:rPr>
              <a:t>eventworld.ml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Εικόνα 116">
            <a:extLst>
              <a:ext uri="{FF2B5EF4-FFF2-40B4-BE49-F238E27FC236}">
                <a16:creationId xmlns:a16="http://schemas.microsoft.com/office/drawing/2014/main" id="{C063CF22-7AFE-4BA9-8A7C-CBE12AF02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441" y="4835236"/>
            <a:ext cx="415117" cy="353291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EECB7C1F-AE43-4FBA-844F-05E30630A116}"/>
              </a:ext>
            </a:extLst>
          </p:cNvPr>
          <p:cNvSpPr txBox="1"/>
          <p:nvPr/>
        </p:nvSpPr>
        <p:spPr>
          <a:xfrm>
            <a:off x="8707582" y="4798321"/>
            <a:ext cx="29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9</a:t>
            </a:r>
            <a:endParaRPr lang="el-GR" dirty="0">
              <a:solidFill>
                <a:schemeClr val="accent5"/>
              </a:solidFill>
            </a:endParaRPr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A85E3AC3-B2CD-4A9D-950A-660BDCF4B5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4672" y="533399"/>
            <a:ext cx="1035309" cy="309360"/>
          </a:xfrm>
          <a:prstGeom prst="rect">
            <a:avLst/>
          </a:prstGeom>
        </p:spPr>
      </p:pic>
      <p:sp>
        <p:nvSpPr>
          <p:cNvPr id="115" name="Google Shape;501;p27">
            <a:extLst>
              <a:ext uri="{FF2B5EF4-FFF2-40B4-BE49-F238E27FC236}">
                <a16:creationId xmlns:a16="http://schemas.microsoft.com/office/drawing/2014/main" id="{A407C696-9DEE-49DF-BEE1-5C414025665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85017" y="426587"/>
            <a:ext cx="7758983" cy="5040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sz="2000" dirty="0" err="1"/>
              <a:t>Songkick</a:t>
            </a:r>
            <a:r>
              <a:rPr lang="el-GR" sz="2000" dirty="0"/>
              <a:t> API</a:t>
            </a:r>
          </a:p>
        </p:txBody>
      </p:sp>
      <p:pic>
        <p:nvPicPr>
          <p:cNvPr id="136" name="image11.jpg">
            <a:extLst>
              <a:ext uri="{FF2B5EF4-FFF2-40B4-BE49-F238E27FC236}">
                <a16:creationId xmlns:a16="http://schemas.microsoft.com/office/drawing/2014/main" id="{2FBC82E6-128C-49EF-BDEE-32D520F50F8F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354405" y="1406236"/>
            <a:ext cx="4435189" cy="3068782"/>
          </a:xfrm>
          <a:prstGeom prst="rect">
            <a:avLst/>
          </a:prstGeom>
          <a:ln/>
        </p:spPr>
      </p:pic>
      <p:grpSp>
        <p:nvGrpSpPr>
          <p:cNvPr id="179" name="Google Shape;8309;p50">
            <a:extLst>
              <a:ext uri="{FF2B5EF4-FFF2-40B4-BE49-F238E27FC236}">
                <a16:creationId xmlns:a16="http://schemas.microsoft.com/office/drawing/2014/main" id="{AC6B5671-DAA4-4020-B19B-7A6C0C91573C}"/>
              </a:ext>
            </a:extLst>
          </p:cNvPr>
          <p:cNvGrpSpPr/>
          <p:nvPr/>
        </p:nvGrpSpPr>
        <p:grpSpPr>
          <a:xfrm>
            <a:off x="2292915" y="1226127"/>
            <a:ext cx="4496682" cy="266358"/>
            <a:chOff x="4163350" y="2107304"/>
            <a:chExt cx="1952009" cy="118352"/>
          </a:xfrm>
        </p:grpSpPr>
        <p:sp>
          <p:nvSpPr>
            <p:cNvPr id="180" name="Google Shape;8310;p50">
              <a:extLst>
                <a:ext uri="{FF2B5EF4-FFF2-40B4-BE49-F238E27FC236}">
                  <a16:creationId xmlns:a16="http://schemas.microsoft.com/office/drawing/2014/main" id="{78394D9C-BEFE-4145-83A7-63DADA3D8E88}"/>
                </a:ext>
              </a:extLst>
            </p:cNvPr>
            <p:cNvSpPr/>
            <p:nvPr/>
          </p:nvSpPr>
          <p:spPr>
            <a:xfrm>
              <a:off x="4250402" y="2107456"/>
              <a:ext cx="1864957" cy="118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Staatliches"/>
                </a:rPr>
                <a:t> </a:t>
              </a:r>
              <a:r>
                <a:rPr lang="en-US" sz="1000" dirty="0" err="1">
                  <a:latin typeface="Staatliches"/>
                </a:rPr>
                <a:t>Αρχιτεκτονική</a:t>
              </a:r>
              <a:r>
                <a:rPr lang="en-US" sz="1000" dirty="0">
                  <a:latin typeface="Staatliches"/>
                </a:rPr>
                <a:t> </a:t>
              </a:r>
              <a:r>
                <a:rPr lang="en-US" sz="1000" dirty="0" err="1">
                  <a:latin typeface="Staatliches"/>
                </a:rPr>
                <a:t>κλήσης</a:t>
              </a:r>
              <a:r>
                <a:rPr lang="en-US" sz="1000" dirty="0">
                  <a:latin typeface="Staatliches"/>
                </a:rPr>
                <a:t> </a:t>
              </a:r>
              <a:r>
                <a:rPr lang="el-GR" sz="1000" dirty="0">
                  <a:latin typeface="Staatliches"/>
                </a:rPr>
                <a:t>API</a:t>
              </a:r>
              <a:endParaRPr sz="1000" dirty="0">
                <a:latin typeface="Staatliches"/>
              </a:endParaRPr>
            </a:p>
          </p:txBody>
        </p:sp>
        <p:sp>
          <p:nvSpPr>
            <p:cNvPr id="181" name="Google Shape;8311;p50">
              <a:extLst>
                <a:ext uri="{FF2B5EF4-FFF2-40B4-BE49-F238E27FC236}">
                  <a16:creationId xmlns:a16="http://schemas.microsoft.com/office/drawing/2014/main" id="{C3011372-4928-4E1A-BE3C-67BB6EFE97EF}"/>
                </a:ext>
              </a:extLst>
            </p:cNvPr>
            <p:cNvSpPr/>
            <p:nvPr/>
          </p:nvSpPr>
          <p:spPr>
            <a:xfrm rot="16200000">
              <a:off x="4196103" y="2135652"/>
              <a:ext cx="118352" cy="61655"/>
            </a:xfrm>
            <a:custGeom>
              <a:avLst/>
              <a:gdLst/>
              <a:ahLst/>
              <a:cxnLst/>
              <a:rect l="l" t="t" r="r" b="b"/>
              <a:pathLst>
                <a:path w="9834" h="5123" extrusionOk="0">
                  <a:moveTo>
                    <a:pt x="458" y="0"/>
                  </a:moveTo>
                  <a:lnTo>
                    <a:pt x="92" y="641"/>
                  </a:lnTo>
                  <a:lnTo>
                    <a:pt x="1" y="823"/>
                  </a:lnTo>
                  <a:lnTo>
                    <a:pt x="2425" y="5122"/>
                  </a:lnTo>
                  <a:lnTo>
                    <a:pt x="7364" y="5122"/>
                  </a:lnTo>
                  <a:lnTo>
                    <a:pt x="9833" y="823"/>
                  </a:lnTo>
                  <a:lnTo>
                    <a:pt x="9696" y="641"/>
                  </a:lnTo>
                  <a:lnTo>
                    <a:pt x="9330" y="0"/>
                  </a:lnTo>
                  <a:lnTo>
                    <a:pt x="7364" y="3430"/>
                  </a:lnTo>
                  <a:lnTo>
                    <a:pt x="2425" y="343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8312;p50">
              <a:extLst>
                <a:ext uri="{FF2B5EF4-FFF2-40B4-BE49-F238E27FC236}">
                  <a16:creationId xmlns:a16="http://schemas.microsoft.com/office/drawing/2014/main" id="{F56A8BF2-F7FC-43C2-AB91-C0C2DDADB924}"/>
                </a:ext>
              </a:extLst>
            </p:cNvPr>
            <p:cNvSpPr/>
            <p:nvPr/>
          </p:nvSpPr>
          <p:spPr>
            <a:xfrm rot="16200000">
              <a:off x="4155371" y="2115283"/>
              <a:ext cx="118352" cy="102394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52296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>
            <a:extLst>
              <a:ext uri="{FF2B5EF4-FFF2-40B4-BE49-F238E27FC236}">
                <a16:creationId xmlns:a16="http://schemas.microsoft.com/office/drawing/2014/main" id="{B1393F0B-DB3E-41E6-98F6-ACC1B3A22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018" y="352946"/>
            <a:ext cx="5564100" cy="504000"/>
          </a:xfrm>
        </p:spPr>
        <p:txBody>
          <a:bodyPr/>
          <a:lstStyle/>
          <a:p>
            <a:r>
              <a:rPr lang="el-GR" dirty="0"/>
              <a:t>Αρχιτεκτονική του </a:t>
            </a:r>
            <a:r>
              <a:rPr lang="el-GR" dirty="0" err="1"/>
              <a:t>Συστημάτος</a:t>
            </a:r>
            <a:br>
              <a:rPr lang="el-GR" dirty="0"/>
            </a:b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AF840-A2F0-4096-BF61-47A4984FDF33}"/>
              </a:ext>
            </a:extLst>
          </p:cNvPr>
          <p:cNvSpPr txBox="1"/>
          <p:nvPr/>
        </p:nvSpPr>
        <p:spPr>
          <a:xfrm>
            <a:off x="8583412" y="4798321"/>
            <a:ext cx="41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10</a:t>
            </a:r>
            <a:endParaRPr lang="el-GR" dirty="0">
              <a:solidFill>
                <a:schemeClr val="accent5"/>
              </a:solidFill>
            </a:endParaRP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4419404E-F7BC-4CEA-A270-97D42134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441" y="4835236"/>
            <a:ext cx="415117" cy="353291"/>
          </a:xfrm>
          <a:prstGeom prst="rect">
            <a:avLst/>
          </a:prstGeom>
        </p:spPr>
      </p:pic>
      <p:sp>
        <p:nvSpPr>
          <p:cNvPr id="13" name="AutoShape 4">
            <a:extLst>
              <a:ext uri="{FF2B5EF4-FFF2-40B4-BE49-F238E27FC236}">
                <a16:creationId xmlns:a16="http://schemas.microsoft.com/office/drawing/2014/main" id="{A5BBF5AA-753D-4CB5-A971-C690A2743C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9F57822A-5438-41EC-B977-5CFFC3007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989" y="1492174"/>
            <a:ext cx="4194822" cy="2951716"/>
          </a:xfrm>
          <a:prstGeom prst="rect">
            <a:avLst/>
          </a:prstGeom>
        </p:spPr>
      </p:pic>
      <p:grpSp>
        <p:nvGrpSpPr>
          <p:cNvPr id="20" name="Google Shape;8309;p50">
            <a:extLst>
              <a:ext uri="{FF2B5EF4-FFF2-40B4-BE49-F238E27FC236}">
                <a16:creationId xmlns:a16="http://schemas.microsoft.com/office/drawing/2014/main" id="{F59B8959-5584-4DE3-9580-B898D1A98EE0}"/>
              </a:ext>
            </a:extLst>
          </p:cNvPr>
          <p:cNvGrpSpPr/>
          <p:nvPr/>
        </p:nvGrpSpPr>
        <p:grpSpPr>
          <a:xfrm>
            <a:off x="2431459" y="1226127"/>
            <a:ext cx="4395360" cy="266358"/>
            <a:chOff x="4163350" y="2107304"/>
            <a:chExt cx="1908025" cy="118352"/>
          </a:xfrm>
        </p:grpSpPr>
        <p:sp>
          <p:nvSpPr>
            <p:cNvPr id="21" name="Google Shape;8310;p50">
              <a:extLst>
                <a:ext uri="{FF2B5EF4-FFF2-40B4-BE49-F238E27FC236}">
                  <a16:creationId xmlns:a16="http://schemas.microsoft.com/office/drawing/2014/main" id="{0004CC86-31E7-4DDF-A5F3-06860C524824}"/>
                </a:ext>
              </a:extLst>
            </p:cNvPr>
            <p:cNvSpPr/>
            <p:nvPr/>
          </p:nvSpPr>
          <p:spPr>
            <a:xfrm>
              <a:off x="4250403" y="2107456"/>
              <a:ext cx="1820972" cy="118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Staatliches"/>
                </a:rPr>
                <a:t> </a:t>
              </a:r>
              <a:r>
                <a:rPr lang="en-US" sz="1000" dirty="0" err="1">
                  <a:latin typeface="Staatliches"/>
                </a:rPr>
                <a:t>Αρχιτεκτονική</a:t>
              </a:r>
              <a:r>
                <a:rPr lang="en-US" sz="1000" dirty="0">
                  <a:latin typeface="Staatliches"/>
                </a:rPr>
                <a:t> </a:t>
              </a:r>
              <a:r>
                <a:rPr lang="en-US" sz="1000" dirty="0" err="1">
                  <a:latin typeface="Staatliches"/>
                </a:rPr>
                <a:t>του</a:t>
              </a:r>
              <a:r>
                <a:rPr lang="en-US" sz="1000" dirty="0">
                  <a:latin typeface="Staatliches"/>
                </a:rPr>
                <a:t> </a:t>
              </a:r>
              <a:r>
                <a:rPr lang="en-US" sz="1000" dirty="0" err="1">
                  <a:latin typeface="Staatliches"/>
                </a:rPr>
                <a:t>συστήμ</a:t>
              </a:r>
              <a:r>
                <a:rPr lang="en-US" sz="1000" dirty="0">
                  <a:latin typeface="Staatliches"/>
                </a:rPr>
                <a:t>ατος</a:t>
              </a:r>
              <a:endParaRPr sz="1000" dirty="0">
                <a:latin typeface="Staatliches"/>
              </a:endParaRPr>
            </a:p>
          </p:txBody>
        </p:sp>
        <p:sp>
          <p:nvSpPr>
            <p:cNvPr id="22" name="Google Shape;8311;p50">
              <a:extLst>
                <a:ext uri="{FF2B5EF4-FFF2-40B4-BE49-F238E27FC236}">
                  <a16:creationId xmlns:a16="http://schemas.microsoft.com/office/drawing/2014/main" id="{E86AD0F6-EE04-4FB0-992B-9344ECC154BE}"/>
                </a:ext>
              </a:extLst>
            </p:cNvPr>
            <p:cNvSpPr/>
            <p:nvPr/>
          </p:nvSpPr>
          <p:spPr>
            <a:xfrm rot="16200000">
              <a:off x="4196103" y="2135652"/>
              <a:ext cx="118352" cy="61655"/>
            </a:xfrm>
            <a:custGeom>
              <a:avLst/>
              <a:gdLst/>
              <a:ahLst/>
              <a:cxnLst/>
              <a:rect l="l" t="t" r="r" b="b"/>
              <a:pathLst>
                <a:path w="9834" h="5123" extrusionOk="0">
                  <a:moveTo>
                    <a:pt x="458" y="0"/>
                  </a:moveTo>
                  <a:lnTo>
                    <a:pt x="92" y="641"/>
                  </a:lnTo>
                  <a:lnTo>
                    <a:pt x="1" y="823"/>
                  </a:lnTo>
                  <a:lnTo>
                    <a:pt x="2425" y="5122"/>
                  </a:lnTo>
                  <a:lnTo>
                    <a:pt x="7364" y="5122"/>
                  </a:lnTo>
                  <a:lnTo>
                    <a:pt x="9833" y="823"/>
                  </a:lnTo>
                  <a:lnTo>
                    <a:pt x="9696" y="641"/>
                  </a:lnTo>
                  <a:lnTo>
                    <a:pt x="9330" y="0"/>
                  </a:lnTo>
                  <a:lnTo>
                    <a:pt x="7364" y="3430"/>
                  </a:lnTo>
                  <a:lnTo>
                    <a:pt x="2425" y="343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312;p50">
              <a:extLst>
                <a:ext uri="{FF2B5EF4-FFF2-40B4-BE49-F238E27FC236}">
                  <a16:creationId xmlns:a16="http://schemas.microsoft.com/office/drawing/2014/main" id="{ED368165-D9AA-48E2-9399-8D8C9E4D7764}"/>
                </a:ext>
              </a:extLst>
            </p:cNvPr>
            <p:cNvSpPr/>
            <p:nvPr/>
          </p:nvSpPr>
          <p:spPr>
            <a:xfrm rot="16200000">
              <a:off x="4155371" y="2115283"/>
              <a:ext cx="118352" cy="102394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3958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>
            <a:extLst>
              <a:ext uri="{FF2B5EF4-FFF2-40B4-BE49-F238E27FC236}">
                <a16:creationId xmlns:a16="http://schemas.microsoft.com/office/drawing/2014/main" id="{B1393F0B-DB3E-41E6-98F6-ACC1B3A22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018" y="352946"/>
            <a:ext cx="5564100" cy="504000"/>
          </a:xfrm>
        </p:spPr>
        <p:txBody>
          <a:bodyPr/>
          <a:lstStyle/>
          <a:p>
            <a:r>
              <a:rPr lang="el-GR" dirty="0"/>
              <a:t>Αρχιτεκτονική του </a:t>
            </a:r>
            <a:r>
              <a:rPr lang="el-GR" dirty="0" err="1"/>
              <a:t>Συστημάτος</a:t>
            </a:r>
            <a:br>
              <a:rPr lang="el-GR" dirty="0"/>
            </a:b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AF840-A2F0-4096-BF61-47A4984FDF33}"/>
              </a:ext>
            </a:extLst>
          </p:cNvPr>
          <p:cNvSpPr txBox="1"/>
          <p:nvPr/>
        </p:nvSpPr>
        <p:spPr>
          <a:xfrm>
            <a:off x="8583412" y="4798321"/>
            <a:ext cx="41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5"/>
                </a:solidFill>
              </a:rPr>
              <a:t>1</a:t>
            </a:r>
            <a:r>
              <a:rPr lang="en-US" dirty="0">
                <a:solidFill>
                  <a:schemeClr val="accent5"/>
                </a:solidFill>
              </a:rPr>
              <a:t>1</a:t>
            </a:r>
            <a:endParaRPr lang="el-GR" dirty="0">
              <a:solidFill>
                <a:schemeClr val="accent5"/>
              </a:solidFill>
            </a:endParaRP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4419404E-F7BC-4CEA-A270-97D42134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441" y="4835236"/>
            <a:ext cx="415117" cy="353291"/>
          </a:xfrm>
          <a:prstGeom prst="rect">
            <a:avLst/>
          </a:prstGeom>
        </p:spPr>
      </p:pic>
      <p:sp>
        <p:nvSpPr>
          <p:cNvPr id="13" name="AutoShape 4">
            <a:extLst>
              <a:ext uri="{FF2B5EF4-FFF2-40B4-BE49-F238E27FC236}">
                <a16:creationId xmlns:a16="http://schemas.microsoft.com/office/drawing/2014/main" id="{A5BBF5AA-753D-4CB5-A971-C690A2743C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CA66DF5D-A26A-4553-AF50-E75DD4080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384" y="1724891"/>
            <a:ext cx="4823734" cy="2625437"/>
          </a:xfrm>
          <a:prstGeom prst="rect">
            <a:avLst/>
          </a:prstGeom>
        </p:spPr>
      </p:pic>
      <p:grpSp>
        <p:nvGrpSpPr>
          <p:cNvPr id="11" name="Google Shape;8309;p50">
            <a:extLst>
              <a:ext uri="{FF2B5EF4-FFF2-40B4-BE49-F238E27FC236}">
                <a16:creationId xmlns:a16="http://schemas.microsoft.com/office/drawing/2014/main" id="{0108B4E8-661E-4FF8-80A7-705B1F4E56E7}"/>
              </a:ext>
            </a:extLst>
          </p:cNvPr>
          <p:cNvGrpSpPr/>
          <p:nvPr/>
        </p:nvGrpSpPr>
        <p:grpSpPr>
          <a:xfrm>
            <a:off x="1960403" y="1503217"/>
            <a:ext cx="4988713" cy="266358"/>
            <a:chOff x="4163350" y="2107304"/>
            <a:chExt cx="2165600" cy="118352"/>
          </a:xfrm>
        </p:grpSpPr>
        <p:sp>
          <p:nvSpPr>
            <p:cNvPr id="12" name="Google Shape;8310;p50">
              <a:extLst>
                <a:ext uri="{FF2B5EF4-FFF2-40B4-BE49-F238E27FC236}">
                  <a16:creationId xmlns:a16="http://schemas.microsoft.com/office/drawing/2014/main" id="{8482965C-0AC8-4482-93ED-D302ED720AED}"/>
                </a:ext>
              </a:extLst>
            </p:cNvPr>
            <p:cNvSpPr/>
            <p:nvPr/>
          </p:nvSpPr>
          <p:spPr>
            <a:xfrm>
              <a:off x="4250402" y="2107456"/>
              <a:ext cx="2078548" cy="118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Staatliches"/>
                </a:rPr>
                <a:t> </a:t>
              </a:r>
              <a:r>
                <a:rPr lang="en-US" sz="1000" dirty="0" err="1">
                  <a:latin typeface="Staatliches"/>
                </a:rPr>
                <a:t>Σχεδιάγρ</a:t>
              </a:r>
              <a:r>
                <a:rPr lang="en-US" sz="1000" dirty="0">
                  <a:latin typeface="Staatliches"/>
                </a:rPr>
                <a:t>αμμα Βάσης Δεδομένων</a:t>
              </a:r>
              <a:endParaRPr sz="1000" dirty="0">
                <a:latin typeface="Staatliches"/>
              </a:endParaRPr>
            </a:p>
          </p:txBody>
        </p:sp>
        <p:sp>
          <p:nvSpPr>
            <p:cNvPr id="14" name="Google Shape;8311;p50">
              <a:extLst>
                <a:ext uri="{FF2B5EF4-FFF2-40B4-BE49-F238E27FC236}">
                  <a16:creationId xmlns:a16="http://schemas.microsoft.com/office/drawing/2014/main" id="{5483FAF5-5AC0-4791-BE92-FFE36825440E}"/>
                </a:ext>
              </a:extLst>
            </p:cNvPr>
            <p:cNvSpPr/>
            <p:nvPr/>
          </p:nvSpPr>
          <p:spPr>
            <a:xfrm rot="16200000">
              <a:off x="4196103" y="2135652"/>
              <a:ext cx="118352" cy="61655"/>
            </a:xfrm>
            <a:custGeom>
              <a:avLst/>
              <a:gdLst/>
              <a:ahLst/>
              <a:cxnLst/>
              <a:rect l="l" t="t" r="r" b="b"/>
              <a:pathLst>
                <a:path w="9834" h="5123" extrusionOk="0">
                  <a:moveTo>
                    <a:pt x="458" y="0"/>
                  </a:moveTo>
                  <a:lnTo>
                    <a:pt x="92" y="641"/>
                  </a:lnTo>
                  <a:lnTo>
                    <a:pt x="1" y="823"/>
                  </a:lnTo>
                  <a:lnTo>
                    <a:pt x="2425" y="5122"/>
                  </a:lnTo>
                  <a:lnTo>
                    <a:pt x="7364" y="5122"/>
                  </a:lnTo>
                  <a:lnTo>
                    <a:pt x="9833" y="823"/>
                  </a:lnTo>
                  <a:lnTo>
                    <a:pt x="9696" y="641"/>
                  </a:lnTo>
                  <a:lnTo>
                    <a:pt x="9330" y="0"/>
                  </a:lnTo>
                  <a:lnTo>
                    <a:pt x="7364" y="3430"/>
                  </a:lnTo>
                  <a:lnTo>
                    <a:pt x="2425" y="343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312;p50">
              <a:extLst>
                <a:ext uri="{FF2B5EF4-FFF2-40B4-BE49-F238E27FC236}">
                  <a16:creationId xmlns:a16="http://schemas.microsoft.com/office/drawing/2014/main" id="{F93BC120-2CCA-4FF4-8731-3B02E5B61C62}"/>
                </a:ext>
              </a:extLst>
            </p:cNvPr>
            <p:cNvSpPr/>
            <p:nvPr/>
          </p:nvSpPr>
          <p:spPr>
            <a:xfrm rot="16200000">
              <a:off x="4155371" y="2115283"/>
              <a:ext cx="118352" cy="102394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6633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>
            <a:extLst>
              <a:ext uri="{FF2B5EF4-FFF2-40B4-BE49-F238E27FC236}">
                <a16:creationId xmlns:a16="http://schemas.microsoft.com/office/drawing/2014/main" id="{B1393F0B-DB3E-41E6-98F6-ACC1B3A22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018" y="352946"/>
            <a:ext cx="5564100" cy="504000"/>
          </a:xfrm>
        </p:spPr>
        <p:txBody>
          <a:bodyPr/>
          <a:lstStyle/>
          <a:p>
            <a:r>
              <a:rPr lang="el-GR" dirty="0"/>
              <a:t>A</a:t>
            </a:r>
            <a:r>
              <a:rPr lang="en-US" dirty="0" err="1"/>
              <a:t>ξιολόγηση</a:t>
            </a:r>
            <a:r>
              <a:rPr lang="en-US" dirty="0"/>
              <a:t> </a:t>
            </a:r>
            <a:r>
              <a:rPr lang="el-GR" dirty="0"/>
              <a:t>τ</a:t>
            </a:r>
            <a:r>
              <a:rPr lang="en-US" dirty="0" err="1"/>
              <a:t>ης</a:t>
            </a:r>
            <a:r>
              <a:rPr lang="el-GR" dirty="0"/>
              <a:t> </a:t>
            </a:r>
            <a:r>
              <a:rPr lang="en-US" dirty="0" err="1"/>
              <a:t>Εφ</a:t>
            </a:r>
            <a:r>
              <a:rPr lang="en-US" dirty="0"/>
              <a:t>αρμογής</a:t>
            </a: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AF840-A2F0-4096-BF61-47A4984FDF33}"/>
              </a:ext>
            </a:extLst>
          </p:cNvPr>
          <p:cNvSpPr txBox="1"/>
          <p:nvPr/>
        </p:nvSpPr>
        <p:spPr>
          <a:xfrm>
            <a:off x="8583412" y="4798321"/>
            <a:ext cx="415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12</a:t>
            </a:r>
            <a:endParaRPr lang="el-GR" dirty="0">
              <a:solidFill>
                <a:schemeClr val="accent5"/>
              </a:solidFill>
            </a:endParaRP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4419404E-F7BC-4CEA-A270-97D42134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441" y="4835236"/>
            <a:ext cx="415117" cy="353291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8C01F0BE-CD74-4665-BAC0-CE09D9B3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530" y="1415851"/>
            <a:ext cx="2598098" cy="2860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7DFF6F-E69B-4BC2-9982-005781D81C31}"/>
              </a:ext>
            </a:extLst>
          </p:cNvPr>
          <p:cNvSpPr txBox="1"/>
          <p:nvPr/>
        </p:nvSpPr>
        <p:spPr>
          <a:xfrm>
            <a:off x="145473" y="1198418"/>
            <a:ext cx="5678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Αξιολόγηση</a:t>
            </a:r>
            <a:r>
              <a:rPr lang="en-US" dirty="0"/>
              <a:t> </a:t>
            </a:r>
            <a:r>
              <a:rPr lang="en-US" dirty="0" err="1"/>
              <a:t>με</a:t>
            </a:r>
            <a:r>
              <a:rPr lang="en-US" dirty="0"/>
              <a:t> </a:t>
            </a:r>
            <a:r>
              <a:rPr lang="en-US" dirty="0" err="1"/>
              <a:t>Ερωτημ</a:t>
            </a:r>
            <a:r>
              <a:rPr lang="en-US" dirty="0"/>
              <a:t>ατολόγιο (</a:t>
            </a:r>
            <a:r>
              <a:rPr lang="el-GR" dirty="0" err="1"/>
              <a:t>Google</a:t>
            </a:r>
            <a:r>
              <a:rPr lang="el-GR" dirty="0"/>
              <a:t> </a:t>
            </a:r>
            <a:r>
              <a:rPr lang="el-GR" dirty="0" err="1"/>
              <a:t>Forms</a:t>
            </a:r>
            <a:r>
              <a:rPr lang="en-US" dirty="0"/>
              <a:t>)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Ν=47</a:t>
            </a:r>
          </a:p>
          <a:p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B4132B29-87C1-409A-A5EE-E2CCBBB90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73" y="1930074"/>
            <a:ext cx="2286801" cy="2860480"/>
          </a:xfrm>
          <a:prstGeom prst="rect">
            <a:avLst/>
          </a:prstGeom>
        </p:spPr>
      </p:pic>
      <p:pic>
        <p:nvPicPr>
          <p:cNvPr id="107" name="Εικόνα 106">
            <a:extLst>
              <a:ext uri="{FF2B5EF4-FFF2-40B4-BE49-F238E27FC236}">
                <a16:creationId xmlns:a16="http://schemas.microsoft.com/office/drawing/2014/main" id="{8F6966FA-442C-48FB-A3C4-F55942DCC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999" y="1930074"/>
            <a:ext cx="1905000" cy="28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1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>
            <a:extLst>
              <a:ext uri="{FF2B5EF4-FFF2-40B4-BE49-F238E27FC236}">
                <a16:creationId xmlns:a16="http://schemas.microsoft.com/office/drawing/2014/main" id="{B1393F0B-DB3E-41E6-98F6-ACC1B3A22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018" y="352946"/>
            <a:ext cx="5564100" cy="504000"/>
          </a:xfrm>
        </p:spPr>
        <p:txBody>
          <a:bodyPr/>
          <a:lstStyle/>
          <a:p>
            <a:r>
              <a:rPr lang="el-GR" dirty="0"/>
              <a:t>A</a:t>
            </a:r>
            <a:r>
              <a:rPr lang="en-US" dirty="0" err="1"/>
              <a:t>ξιολόγηση</a:t>
            </a:r>
            <a:r>
              <a:rPr lang="en-US" dirty="0"/>
              <a:t> </a:t>
            </a:r>
            <a:r>
              <a:rPr lang="el-GR" dirty="0"/>
              <a:t>τ</a:t>
            </a:r>
            <a:r>
              <a:rPr lang="en-US" dirty="0" err="1"/>
              <a:t>ης</a:t>
            </a:r>
            <a:r>
              <a:rPr lang="el-GR" dirty="0"/>
              <a:t> </a:t>
            </a:r>
            <a:r>
              <a:rPr lang="en-US" dirty="0" err="1"/>
              <a:t>Εφ</a:t>
            </a:r>
            <a:r>
              <a:rPr lang="en-US" dirty="0"/>
              <a:t>αρμογής</a:t>
            </a: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AF840-A2F0-4096-BF61-47A4984FDF33}"/>
              </a:ext>
            </a:extLst>
          </p:cNvPr>
          <p:cNvSpPr txBox="1"/>
          <p:nvPr/>
        </p:nvSpPr>
        <p:spPr>
          <a:xfrm>
            <a:off x="8583410" y="4798321"/>
            <a:ext cx="415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13</a:t>
            </a:r>
            <a:endParaRPr lang="el-GR" dirty="0">
              <a:solidFill>
                <a:schemeClr val="accent5"/>
              </a:solidFill>
            </a:endParaRP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4419404E-F7BC-4CEA-A270-97D42134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441" y="4835236"/>
            <a:ext cx="415117" cy="3532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7DFF6F-E69B-4BC2-9982-005781D81C31}"/>
              </a:ext>
            </a:extLst>
          </p:cNvPr>
          <p:cNvSpPr txBox="1"/>
          <p:nvPr/>
        </p:nvSpPr>
        <p:spPr>
          <a:xfrm>
            <a:off x="55158" y="1016747"/>
            <a:ext cx="4641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Απ</a:t>
            </a:r>
            <a:r>
              <a:rPr lang="en-US" dirty="0" err="1"/>
              <a:t>οτελέσμ</a:t>
            </a:r>
            <a:r>
              <a:rPr lang="en-US" dirty="0"/>
              <a:t>ατα Ερωτηματολογίου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l-GR" dirty="0"/>
          </a:p>
        </p:txBody>
      </p:sp>
      <p:pic>
        <p:nvPicPr>
          <p:cNvPr id="14338" name="Picture 2" descr="Forms response chart. Question title: Ποσό εύκολο ήταν να κάνεις εγγραφή στην σελίδα;. Number of responses: 47 responses.">
            <a:extLst>
              <a:ext uri="{FF2B5EF4-FFF2-40B4-BE49-F238E27FC236}">
                <a16:creationId xmlns:a16="http://schemas.microsoft.com/office/drawing/2014/main" id="{6AAC8957-DCCF-48DE-A29D-F6D9B4DC2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10" y="1623673"/>
            <a:ext cx="3357631" cy="141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Forms response chart. Question title: Ποσό εύκολο ήταν να κάνεις το log in στην σελίδα;. Number of responses: 47 responses.">
            <a:extLst>
              <a:ext uri="{FF2B5EF4-FFF2-40B4-BE49-F238E27FC236}">
                <a16:creationId xmlns:a16="http://schemas.microsoft.com/office/drawing/2014/main" id="{8D277F62-21BC-457E-8C4B-8D896B252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665" y="1623672"/>
            <a:ext cx="3357631" cy="141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Forms response chart. Question title: Ποσό εύχρηστη σας φάνηκε η πλοήγηση στην σελίδα;. Number of responses: 47 responses.">
            <a:extLst>
              <a:ext uri="{FF2B5EF4-FFF2-40B4-BE49-F238E27FC236}">
                <a16:creationId xmlns:a16="http://schemas.microsoft.com/office/drawing/2014/main" id="{B9E4D3FA-30C4-4D6F-BB3E-5CC9212F1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09" y="3293146"/>
            <a:ext cx="3357631" cy="141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Forms response chart. Question title: Βρήκατε αυτό που ψάχνατε στην εφαρμογή;. Number of responses: 47 responses.">
            <a:extLst>
              <a:ext uri="{FF2B5EF4-FFF2-40B4-BE49-F238E27FC236}">
                <a16:creationId xmlns:a16="http://schemas.microsoft.com/office/drawing/2014/main" id="{97D39648-43CF-4D37-B235-1B73E2F3B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665" y="3293146"/>
            <a:ext cx="3357632" cy="141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Google Shape;1275;p33">
            <a:extLst>
              <a:ext uri="{FF2B5EF4-FFF2-40B4-BE49-F238E27FC236}">
                <a16:creationId xmlns:a16="http://schemas.microsoft.com/office/drawing/2014/main" id="{15BD8FAF-E58D-4FC1-A049-B28A031DCC6A}"/>
              </a:ext>
            </a:extLst>
          </p:cNvPr>
          <p:cNvCxnSpPr/>
          <p:nvPr/>
        </p:nvCxnSpPr>
        <p:spPr>
          <a:xfrm>
            <a:off x="3480141" y="3174118"/>
            <a:ext cx="2283300" cy="0"/>
          </a:xfrm>
          <a:prstGeom prst="straightConnector1">
            <a:avLst/>
          </a:prstGeom>
          <a:noFill/>
          <a:ln w="19050" cap="flat" cmpd="sng">
            <a:solidFill>
              <a:schemeClr val="dk2">
                <a:alpha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275;p33">
            <a:extLst>
              <a:ext uri="{FF2B5EF4-FFF2-40B4-BE49-F238E27FC236}">
                <a16:creationId xmlns:a16="http://schemas.microsoft.com/office/drawing/2014/main" id="{E2E9124A-AC07-4F46-96BF-E1C1F365D961}"/>
              </a:ext>
            </a:extLst>
          </p:cNvPr>
          <p:cNvCxnSpPr>
            <a:cxnSpLocks/>
          </p:cNvCxnSpPr>
          <p:nvPr/>
        </p:nvCxnSpPr>
        <p:spPr>
          <a:xfrm>
            <a:off x="4588245" y="2399691"/>
            <a:ext cx="0" cy="1508718"/>
          </a:xfrm>
          <a:prstGeom prst="straightConnector1">
            <a:avLst/>
          </a:prstGeom>
          <a:noFill/>
          <a:ln w="19050" cap="flat" cmpd="sng">
            <a:solidFill>
              <a:schemeClr val="dk2">
                <a:alpha val="11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8758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>
            <a:extLst>
              <a:ext uri="{FF2B5EF4-FFF2-40B4-BE49-F238E27FC236}">
                <a16:creationId xmlns:a16="http://schemas.microsoft.com/office/drawing/2014/main" id="{B1393F0B-DB3E-41E6-98F6-ACC1B3A22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018" y="352946"/>
            <a:ext cx="5564100" cy="504000"/>
          </a:xfrm>
        </p:spPr>
        <p:txBody>
          <a:bodyPr/>
          <a:lstStyle/>
          <a:p>
            <a:r>
              <a:rPr lang="el-GR" dirty="0"/>
              <a:t>A</a:t>
            </a:r>
            <a:r>
              <a:rPr lang="en-US" dirty="0" err="1"/>
              <a:t>ξιολόγηση</a:t>
            </a:r>
            <a:r>
              <a:rPr lang="en-US" dirty="0"/>
              <a:t> </a:t>
            </a:r>
            <a:r>
              <a:rPr lang="el-GR" dirty="0"/>
              <a:t>τ</a:t>
            </a:r>
            <a:r>
              <a:rPr lang="en-US" dirty="0" err="1"/>
              <a:t>ης</a:t>
            </a:r>
            <a:r>
              <a:rPr lang="el-GR" dirty="0"/>
              <a:t> </a:t>
            </a:r>
            <a:r>
              <a:rPr lang="en-US" dirty="0" err="1"/>
              <a:t>Εφ</a:t>
            </a:r>
            <a:r>
              <a:rPr lang="en-US" dirty="0"/>
              <a:t>αρμογής</a:t>
            </a: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AF840-A2F0-4096-BF61-47A4984FDF33}"/>
              </a:ext>
            </a:extLst>
          </p:cNvPr>
          <p:cNvSpPr txBox="1"/>
          <p:nvPr/>
        </p:nvSpPr>
        <p:spPr>
          <a:xfrm>
            <a:off x="8583410" y="4798321"/>
            <a:ext cx="415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14</a:t>
            </a:r>
            <a:endParaRPr lang="el-GR" dirty="0">
              <a:solidFill>
                <a:schemeClr val="accent5"/>
              </a:solidFill>
            </a:endParaRP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4419404E-F7BC-4CEA-A270-97D42134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441" y="4835236"/>
            <a:ext cx="415117" cy="3532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7DFF6F-E69B-4BC2-9982-005781D81C31}"/>
              </a:ext>
            </a:extLst>
          </p:cNvPr>
          <p:cNvSpPr txBox="1"/>
          <p:nvPr/>
        </p:nvSpPr>
        <p:spPr>
          <a:xfrm>
            <a:off x="55158" y="1016747"/>
            <a:ext cx="4641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Απ</a:t>
            </a:r>
            <a:r>
              <a:rPr lang="en-US" dirty="0" err="1"/>
              <a:t>οτελέσμ</a:t>
            </a:r>
            <a:r>
              <a:rPr lang="en-US" dirty="0"/>
              <a:t>ατα Ερωτηματολογίου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l-GR" dirty="0"/>
          </a:p>
        </p:txBody>
      </p:sp>
      <p:pic>
        <p:nvPicPr>
          <p:cNvPr id="15364" name="Picture 4" descr="Forms response chart. Question title: Πόσο ικανοποιημένοι είστε με τα παρακάτω. Number of responses: .">
            <a:extLst>
              <a:ext uri="{FF2B5EF4-FFF2-40B4-BE49-F238E27FC236}">
                <a16:creationId xmlns:a16="http://schemas.microsoft.com/office/drawing/2014/main" id="{F91B528C-0117-424F-BAC6-451F021E1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063" y="2039377"/>
            <a:ext cx="3782291" cy="185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6E490448-D6E2-4224-B177-9A87DA9EB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48" y="2039377"/>
            <a:ext cx="3782291" cy="18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4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>
            <a:extLst>
              <a:ext uri="{FF2B5EF4-FFF2-40B4-BE49-F238E27FC236}">
                <a16:creationId xmlns:a16="http://schemas.microsoft.com/office/drawing/2014/main" id="{B1393F0B-DB3E-41E6-98F6-ACC1B3A22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018" y="352946"/>
            <a:ext cx="5564100" cy="504000"/>
          </a:xfrm>
        </p:spPr>
        <p:txBody>
          <a:bodyPr/>
          <a:lstStyle/>
          <a:p>
            <a:r>
              <a:rPr lang="el-GR" dirty="0"/>
              <a:t>A</a:t>
            </a:r>
            <a:r>
              <a:rPr lang="en-US" dirty="0" err="1"/>
              <a:t>ξιολόγηση</a:t>
            </a:r>
            <a:r>
              <a:rPr lang="en-US" dirty="0"/>
              <a:t> </a:t>
            </a:r>
            <a:r>
              <a:rPr lang="el-GR" dirty="0"/>
              <a:t>τ</a:t>
            </a:r>
            <a:r>
              <a:rPr lang="en-US" dirty="0" err="1"/>
              <a:t>ης</a:t>
            </a:r>
            <a:r>
              <a:rPr lang="el-GR" dirty="0"/>
              <a:t> </a:t>
            </a:r>
            <a:r>
              <a:rPr lang="en-US" dirty="0" err="1"/>
              <a:t>Εφ</a:t>
            </a:r>
            <a:r>
              <a:rPr lang="en-US" dirty="0"/>
              <a:t>αρμογής</a:t>
            </a: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AF840-A2F0-4096-BF61-47A4984FDF33}"/>
              </a:ext>
            </a:extLst>
          </p:cNvPr>
          <p:cNvSpPr txBox="1"/>
          <p:nvPr/>
        </p:nvSpPr>
        <p:spPr>
          <a:xfrm>
            <a:off x="8583410" y="4798321"/>
            <a:ext cx="415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15</a:t>
            </a:r>
            <a:endParaRPr lang="el-GR" dirty="0">
              <a:solidFill>
                <a:schemeClr val="accent5"/>
              </a:solidFill>
            </a:endParaRP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4419404E-F7BC-4CEA-A270-97D42134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441" y="4835236"/>
            <a:ext cx="415117" cy="353291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8C01F0BE-CD74-4665-BAC0-CE09D9B3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530" y="1415851"/>
            <a:ext cx="2598098" cy="2860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7DFF6F-E69B-4BC2-9982-005781D81C31}"/>
              </a:ext>
            </a:extLst>
          </p:cNvPr>
          <p:cNvSpPr txBox="1"/>
          <p:nvPr/>
        </p:nvSpPr>
        <p:spPr>
          <a:xfrm>
            <a:off x="569372" y="1709474"/>
            <a:ext cx="4641273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Συμ</a:t>
            </a:r>
            <a:r>
              <a:rPr lang="en-US" dirty="0"/>
              <a:t>περάσματα Ερωτηματολογίου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 err="1"/>
              <a:t>Ελέγχθηκ</a:t>
            </a:r>
            <a:r>
              <a:rPr lang="en-US" sz="1100" dirty="0"/>
              <a:t>αν με επιτυχία οι λειτουργίες της εφαρμογής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 err="1"/>
              <a:t>Δεν</a:t>
            </a:r>
            <a:r>
              <a:rPr lang="en-US" sz="1100" dirty="0"/>
              <a:t> </a:t>
            </a:r>
            <a:r>
              <a:rPr lang="en-US" sz="1100" dirty="0" err="1"/>
              <a:t>δι</a:t>
            </a:r>
            <a:r>
              <a:rPr lang="en-US" sz="1100" dirty="0"/>
              <a:t>απιστώθηκε κάποια μη προβλεπόμενη συμπεριφορά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sz="1100" dirty="0"/>
              <a:t>Ό</a:t>
            </a:r>
            <a:r>
              <a:rPr lang="en-US" sz="1100" dirty="0" err="1"/>
              <a:t>λοι</a:t>
            </a:r>
            <a:r>
              <a:rPr lang="en-US" sz="1100" dirty="0"/>
              <a:t> </a:t>
            </a:r>
            <a:r>
              <a:rPr lang="en-US" sz="1100" dirty="0" err="1"/>
              <a:t>οι</a:t>
            </a:r>
            <a:r>
              <a:rPr lang="en-US" sz="1100" dirty="0"/>
              <a:t> </a:t>
            </a:r>
            <a:r>
              <a:rPr lang="en-US" sz="1100" dirty="0" err="1"/>
              <a:t>χρήστες</a:t>
            </a:r>
            <a:r>
              <a:rPr lang="en-US" sz="1100" dirty="0"/>
              <a:t> π</a:t>
            </a:r>
            <a:r>
              <a:rPr lang="en-US" sz="1100" dirty="0" err="1"/>
              <a:t>ου</a:t>
            </a:r>
            <a:r>
              <a:rPr lang="en-US" sz="1100" dirty="0"/>
              <a:t> πρα</a:t>
            </a:r>
            <a:r>
              <a:rPr lang="en-US" sz="1100" dirty="0" err="1"/>
              <a:t>γμ</a:t>
            </a:r>
            <a:r>
              <a:rPr lang="en-US" sz="1100" dirty="0"/>
              <a:t>ατοποίησαν εγγραφή εισήλθαν κανονικά στο σύστημα</a:t>
            </a:r>
          </a:p>
          <a:p>
            <a:endParaRPr lang="en-US" sz="11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dirty="0" err="1"/>
              <a:t>Μελλοντικές</a:t>
            </a:r>
            <a:r>
              <a:rPr lang="en-US" sz="1100" dirty="0"/>
              <a:t> β</a:t>
            </a:r>
            <a:r>
              <a:rPr lang="en-US" sz="1100" dirty="0" err="1"/>
              <a:t>έλτιστες</a:t>
            </a:r>
            <a:r>
              <a:rPr lang="en-US" sz="1100" dirty="0"/>
              <a:t> </a:t>
            </a:r>
            <a:r>
              <a:rPr lang="en-US" sz="1100" dirty="0" err="1"/>
              <a:t>τρο</a:t>
            </a:r>
            <a:r>
              <a:rPr lang="en-US" sz="1100" dirty="0"/>
              <a:t>ποποιήσεις για την ικανοποίηση όλων των πελατών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55845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>
            <a:extLst>
              <a:ext uri="{FF2B5EF4-FFF2-40B4-BE49-F238E27FC236}">
                <a16:creationId xmlns:a16="http://schemas.microsoft.com/office/drawing/2014/main" id="{59FAD728-D3E7-4E5D-8634-CD4CCF9564EF}"/>
              </a:ext>
            </a:extLst>
          </p:cNvPr>
          <p:cNvSpPr txBox="1"/>
          <p:nvPr/>
        </p:nvSpPr>
        <p:spPr>
          <a:xfrm>
            <a:off x="8583410" y="4798321"/>
            <a:ext cx="415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16</a:t>
            </a:r>
            <a:endParaRPr lang="el-GR" dirty="0">
              <a:solidFill>
                <a:schemeClr val="accent5"/>
              </a:solidFill>
            </a:endParaRPr>
          </a:p>
        </p:txBody>
      </p:sp>
      <p:pic>
        <p:nvPicPr>
          <p:cNvPr id="134" name="Εικόνα 133">
            <a:extLst>
              <a:ext uri="{FF2B5EF4-FFF2-40B4-BE49-F238E27FC236}">
                <a16:creationId xmlns:a16="http://schemas.microsoft.com/office/drawing/2014/main" id="{83164FE8-F2AF-4F42-88DC-445C51D97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3" y="1409700"/>
            <a:ext cx="7079673" cy="2896230"/>
          </a:xfrm>
          <a:prstGeom prst="rect">
            <a:avLst/>
          </a:prstGeom>
        </p:spPr>
      </p:pic>
      <p:pic>
        <p:nvPicPr>
          <p:cNvPr id="135" name="Εικόνα 134">
            <a:extLst>
              <a:ext uri="{FF2B5EF4-FFF2-40B4-BE49-F238E27FC236}">
                <a16:creationId xmlns:a16="http://schemas.microsoft.com/office/drawing/2014/main" id="{A3E0B52B-0291-4009-A1FD-324E1EC87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441" y="4835236"/>
            <a:ext cx="415117" cy="353291"/>
          </a:xfrm>
          <a:prstGeom prst="rect">
            <a:avLst/>
          </a:prstGeom>
        </p:spPr>
      </p:pic>
      <p:sp>
        <p:nvSpPr>
          <p:cNvPr id="136" name="Τίτλος 7">
            <a:extLst>
              <a:ext uri="{FF2B5EF4-FFF2-40B4-BE49-F238E27FC236}">
                <a16:creationId xmlns:a16="http://schemas.microsoft.com/office/drawing/2014/main" id="{BA74E458-19C1-4196-B6F0-D8C774228E49}"/>
              </a:ext>
            </a:extLst>
          </p:cNvPr>
          <p:cNvSpPr txBox="1">
            <a:spLocks/>
          </p:cNvSpPr>
          <p:nvPr/>
        </p:nvSpPr>
        <p:spPr>
          <a:xfrm>
            <a:off x="1385018" y="352946"/>
            <a:ext cx="5564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dirty="0"/>
              <a:t>Frames </a:t>
            </a:r>
            <a:r>
              <a:rPr lang="el-GR" dirty="0"/>
              <a:t>τ</a:t>
            </a:r>
            <a:r>
              <a:rPr lang="en-US" dirty="0" err="1"/>
              <a:t>ης</a:t>
            </a:r>
            <a:r>
              <a:rPr lang="el-GR" dirty="0"/>
              <a:t> </a:t>
            </a:r>
            <a:r>
              <a:rPr lang="en-US" dirty="0" err="1"/>
              <a:t>Εφ</a:t>
            </a:r>
            <a:r>
              <a:rPr lang="en-US" dirty="0"/>
              <a:t>αρμογής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5869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9E8BB061-0ECD-400F-9C61-18E20E8A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21618" y="1158901"/>
            <a:ext cx="6100763" cy="28256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E98DB9-F611-40FB-9E2E-66EAC3F72EBB}"/>
              </a:ext>
            </a:extLst>
          </p:cNvPr>
          <p:cNvSpPr txBox="1"/>
          <p:nvPr/>
        </p:nvSpPr>
        <p:spPr>
          <a:xfrm>
            <a:off x="8583410" y="4798321"/>
            <a:ext cx="415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17</a:t>
            </a:r>
            <a:endParaRPr lang="el-GR" dirty="0">
              <a:solidFill>
                <a:schemeClr val="accent5"/>
              </a:solidFill>
            </a:endParaRPr>
          </a:p>
        </p:txBody>
      </p:sp>
      <p:pic>
        <p:nvPicPr>
          <p:cNvPr id="21" name="Εικόνα 20">
            <a:extLst>
              <a:ext uri="{FF2B5EF4-FFF2-40B4-BE49-F238E27FC236}">
                <a16:creationId xmlns:a16="http://schemas.microsoft.com/office/drawing/2014/main" id="{827B3AAE-C47C-4ECB-8CC8-2670BABBA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441" y="4835236"/>
            <a:ext cx="415117" cy="3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5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>
            <a:spLocks noGrp="1"/>
          </p:cNvSpPr>
          <p:nvPr>
            <p:ph type="ctrTitle"/>
          </p:nvPr>
        </p:nvSpPr>
        <p:spPr>
          <a:xfrm>
            <a:off x="1392383" y="42138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accent3"/>
                </a:solidFill>
              </a:rPr>
              <a:t>Περιεχόμενα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20" name="Google Shape;320;p24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l-GR" sz="1600" dirty="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Ρόλοι Ομάδας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l-GR" sz="1600" dirty="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Σελίδες της εφαρμογής</a:t>
            </a:r>
            <a:endParaRPr lang="en-US" sz="1600" dirty="0">
              <a:solidFill>
                <a:schemeClr val="accent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342900" indent="-342900">
              <a:lnSpc>
                <a:spcPct val="100000"/>
              </a:lnSpc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l-GR" sz="1600" dirty="0"/>
              <a:t>Βήματα εκπόνησης της εργασίας</a:t>
            </a:r>
            <a:endParaRPr lang="el-GR" sz="1600" dirty="0">
              <a:solidFill>
                <a:schemeClr val="accent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l-GR" sz="1600" dirty="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Βασικές Λειτουργίες της Εφαρμογής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l-GR" sz="1600" dirty="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Χαρακτηριστικά των Πληροφοριακών Συστημάτων της εφαρμογής</a:t>
            </a:r>
            <a:endParaRPr lang="en-US" sz="1600" dirty="0">
              <a:solidFill>
                <a:schemeClr val="accent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Laravel PHP Framework</a:t>
            </a:r>
            <a:endParaRPr lang="el-GR" sz="1600" dirty="0">
              <a:solidFill>
                <a:schemeClr val="accent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n-US" sz="1600" dirty="0" err="1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SongKick</a:t>
            </a:r>
            <a:r>
              <a:rPr lang="en-US" sz="1600" dirty="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api</a:t>
            </a:r>
            <a:endParaRPr lang="en-US" sz="1600" dirty="0">
              <a:solidFill>
                <a:schemeClr val="accent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l-GR" sz="1600" dirty="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Αρχιτεκτονική του </a:t>
            </a:r>
            <a:r>
              <a:rPr lang="el-GR" sz="1600" dirty="0" err="1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Συστημάτος</a:t>
            </a:r>
            <a:endParaRPr lang="en-US" sz="1600" dirty="0">
              <a:solidFill>
                <a:schemeClr val="accent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800100" lvl="1" indent="-342900">
              <a:buClr>
                <a:schemeClr val="accent3"/>
              </a:buClr>
              <a:buSzPct val="100000"/>
              <a:buFont typeface="+mj-lt"/>
              <a:buAutoNum type="alphaLcParenR"/>
            </a:pPr>
            <a:r>
              <a:rPr lang="el-GR" sz="1400" dirty="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Σχεδιάγραμμα Αρχιτεκτονικής του Συστήματος</a:t>
            </a:r>
          </a:p>
          <a:p>
            <a:pPr marL="800100" lvl="1" indent="-342900">
              <a:buClr>
                <a:schemeClr val="accent3"/>
              </a:buClr>
              <a:buSzPct val="100000"/>
              <a:buFont typeface="+mj-lt"/>
              <a:buAutoNum type="alphaLcParenR"/>
            </a:pPr>
            <a:r>
              <a:rPr lang="el-GR" sz="1400" dirty="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Σχεδιάγραμμα Βάσης Δεδομένων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l-GR" sz="1600" dirty="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Αξιολόγηση Εφαρμογής</a:t>
            </a:r>
            <a:endParaRPr lang="en-US" sz="1600" dirty="0">
              <a:solidFill>
                <a:schemeClr val="accent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Frames </a:t>
            </a:r>
            <a:r>
              <a:rPr lang="el-GR" sz="1600" dirty="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Εφαρμογής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+mj-lt"/>
              <a:buAutoNum type="arabicPeriod"/>
            </a:pPr>
            <a:endParaRPr lang="el-GR" sz="1600" dirty="0">
              <a:solidFill>
                <a:schemeClr val="accent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+mj-lt"/>
              <a:buAutoNum type="arabicPeriod"/>
            </a:pPr>
            <a:endParaRPr lang="el-GR" sz="1600" dirty="0">
              <a:solidFill>
                <a:schemeClr val="accent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C95710AF-7ED8-4821-9955-9F3BDE259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441" y="4835236"/>
            <a:ext cx="415117" cy="3532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F2405C-6CF6-44B5-9702-4A4B51F61834}"/>
              </a:ext>
            </a:extLst>
          </p:cNvPr>
          <p:cNvSpPr txBox="1"/>
          <p:nvPr/>
        </p:nvSpPr>
        <p:spPr>
          <a:xfrm>
            <a:off x="8707582" y="4798321"/>
            <a:ext cx="29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5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"/>
          <p:cNvSpPr>
            <a:spLocks noChangeAspect="1"/>
          </p:cNvSpPr>
          <p:nvPr/>
        </p:nvSpPr>
        <p:spPr>
          <a:xfrm>
            <a:off x="2172808" y="1458977"/>
            <a:ext cx="45067" cy="78985"/>
          </a:xfrm>
          <a:custGeom>
            <a:avLst/>
            <a:gdLst/>
            <a:ahLst/>
            <a:cxnLst/>
            <a:rect l="l" t="t" r="r" b="b"/>
            <a:pathLst>
              <a:path w="1160" h="2033" extrusionOk="0">
                <a:moveTo>
                  <a:pt x="782" y="0"/>
                </a:moveTo>
                <a:cubicBezTo>
                  <a:pt x="720" y="0"/>
                  <a:pt x="652" y="19"/>
                  <a:pt x="582" y="60"/>
                </a:cubicBezTo>
                <a:cubicBezTo>
                  <a:pt x="262" y="247"/>
                  <a:pt x="0" y="794"/>
                  <a:pt x="0" y="1284"/>
                </a:cubicBezTo>
                <a:lnTo>
                  <a:pt x="0" y="2032"/>
                </a:lnTo>
                <a:lnTo>
                  <a:pt x="211" y="1910"/>
                </a:lnTo>
                <a:lnTo>
                  <a:pt x="211" y="1165"/>
                </a:lnTo>
                <a:cubicBezTo>
                  <a:pt x="211" y="852"/>
                  <a:pt x="378" y="502"/>
                  <a:pt x="582" y="383"/>
                </a:cubicBezTo>
                <a:cubicBezTo>
                  <a:pt x="626" y="358"/>
                  <a:pt x="669" y="345"/>
                  <a:pt x="708" y="345"/>
                </a:cubicBezTo>
                <a:cubicBezTo>
                  <a:pt x="848" y="345"/>
                  <a:pt x="949" y="496"/>
                  <a:pt x="949" y="741"/>
                </a:cubicBezTo>
                <a:lnTo>
                  <a:pt x="949" y="1485"/>
                </a:lnTo>
                <a:lnTo>
                  <a:pt x="1160" y="1366"/>
                </a:lnTo>
                <a:lnTo>
                  <a:pt x="1160" y="618"/>
                </a:lnTo>
                <a:cubicBezTo>
                  <a:pt x="1160" y="237"/>
                  <a:pt x="1001" y="0"/>
                  <a:pt x="78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8"/>
          <p:cNvSpPr txBox="1">
            <a:spLocks noGrp="1"/>
          </p:cNvSpPr>
          <p:nvPr>
            <p:ph type="ctrTitle"/>
          </p:nvPr>
        </p:nvSpPr>
        <p:spPr>
          <a:xfrm flipH="1">
            <a:off x="542973" y="478654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/>
              <a:t>Ρόλοι Ομάδας</a:t>
            </a:r>
          </a:p>
        </p:txBody>
      </p:sp>
      <p:sp>
        <p:nvSpPr>
          <p:cNvPr id="602" name="Google Shape;602;p28"/>
          <p:cNvSpPr>
            <a:spLocks noChangeAspect="1"/>
          </p:cNvSpPr>
          <p:nvPr/>
        </p:nvSpPr>
        <p:spPr>
          <a:xfrm rot="-1288312">
            <a:off x="2723312" y="2108579"/>
            <a:ext cx="530214" cy="260406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28"/>
          <p:cNvGrpSpPr>
            <a:grpSpLocks noChangeAspect="1"/>
          </p:cNvGrpSpPr>
          <p:nvPr/>
        </p:nvGrpSpPr>
        <p:grpSpPr>
          <a:xfrm>
            <a:off x="2383570" y="265961"/>
            <a:ext cx="1234775" cy="2055393"/>
            <a:chOff x="1653252" y="1249313"/>
            <a:chExt cx="1608731" cy="2677877"/>
          </a:xfrm>
        </p:grpSpPr>
        <p:sp>
          <p:nvSpPr>
            <p:cNvPr id="605" name="Google Shape;605;p28"/>
            <p:cNvSpPr/>
            <p:nvPr/>
          </p:nvSpPr>
          <p:spPr>
            <a:xfrm>
              <a:off x="1653252" y="3010960"/>
              <a:ext cx="1287405" cy="739572"/>
            </a:xfrm>
            <a:custGeom>
              <a:avLst/>
              <a:gdLst/>
              <a:ahLst/>
              <a:cxnLst/>
              <a:rect l="l" t="t" r="r" b="b"/>
              <a:pathLst>
                <a:path w="25434" h="14611" extrusionOk="0">
                  <a:moveTo>
                    <a:pt x="22128" y="1"/>
                  </a:moveTo>
                  <a:cubicBezTo>
                    <a:pt x="21958" y="1"/>
                    <a:pt x="21789" y="37"/>
                    <a:pt x="21659" y="110"/>
                  </a:cubicBezTo>
                  <a:lnTo>
                    <a:pt x="258" y="12469"/>
                  </a:lnTo>
                  <a:cubicBezTo>
                    <a:pt x="0" y="12618"/>
                    <a:pt x="0" y="12859"/>
                    <a:pt x="258" y="13009"/>
                  </a:cubicBezTo>
                  <a:lnTo>
                    <a:pt x="2835" y="14498"/>
                  </a:lnTo>
                  <a:cubicBezTo>
                    <a:pt x="2964" y="14573"/>
                    <a:pt x="3134" y="14610"/>
                    <a:pt x="3304" y="14610"/>
                  </a:cubicBezTo>
                  <a:cubicBezTo>
                    <a:pt x="3474" y="14610"/>
                    <a:pt x="3644" y="14573"/>
                    <a:pt x="3774" y="14498"/>
                  </a:cubicBezTo>
                  <a:lnTo>
                    <a:pt x="25175" y="2139"/>
                  </a:lnTo>
                  <a:cubicBezTo>
                    <a:pt x="25433" y="1990"/>
                    <a:pt x="25433" y="1749"/>
                    <a:pt x="25175" y="1599"/>
                  </a:cubicBezTo>
                  <a:lnTo>
                    <a:pt x="22598" y="110"/>
                  </a:lnTo>
                  <a:cubicBezTo>
                    <a:pt x="22467" y="37"/>
                    <a:pt x="22297" y="1"/>
                    <a:pt x="2212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2958632" y="1659063"/>
              <a:ext cx="303351" cy="394614"/>
            </a:xfrm>
            <a:custGeom>
              <a:avLst/>
              <a:gdLst/>
              <a:ahLst/>
              <a:cxnLst/>
              <a:rect l="l" t="t" r="r" b="b"/>
              <a:pathLst>
                <a:path w="5993" h="7796" extrusionOk="0">
                  <a:moveTo>
                    <a:pt x="5786" y="0"/>
                  </a:moveTo>
                  <a:cubicBezTo>
                    <a:pt x="5735" y="0"/>
                    <a:pt x="5678" y="17"/>
                    <a:pt x="5618" y="52"/>
                  </a:cubicBezTo>
                  <a:lnTo>
                    <a:pt x="1674" y="2329"/>
                  </a:lnTo>
                  <a:cubicBezTo>
                    <a:pt x="1467" y="2448"/>
                    <a:pt x="1301" y="2737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7"/>
                    <a:pt x="1385" y="7796"/>
                    <a:pt x="1508" y="7796"/>
                  </a:cubicBezTo>
                  <a:cubicBezTo>
                    <a:pt x="1558" y="7796"/>
                    <a:pt x="1615" y="7780"/>
                    <a:pt x="1674" y="7745"/>
                  </a:cubicBezTo>
                  <a:lnTo>
                    <a:pt x="5618" y="5467"/>
                  </a:lnTo>
                  <a:cubicBezTo>
                    <a:pt x="5825" y="5348"/>
                    <a:pt x="5992" y="5056"/>
                    <a:pt x="5992" y="4818"/>
                  </a:cubicBezTo>
                  <a:lnTo>
                    <a:pt x="5992" y="265"/>
                  </a:lnTo>
                  <a:cubicBezTo>
                    <a:pt x="5992" y="97"/>
                    <a:pt x="5908" y="0"/>
                    <a:pt x="5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3072117" y="1756451"/>
              <a:ext cx="153523" cy="210518"/>
            </a:xfrm>
            <a:custGeom>
              <a:avLst/>
              <a:gdLst/>
              <a:ahLst/>
              <a:cxnLst/>
              <a:rect l="l" t="t" r="r" b="b"/>
              <a:pathLst>
                <a:path w="3033" h="4159" extrusionOk="0">
                  <a:moveTo>
                    <a:pt x="3032" y="1"/>
                  </a:moveTo>
                  <a:lnTo>
                    <a:pt x="1595" y="2499"/>
                  </a:lnTo>
                  <a:cubicBezTo>
                    <a:pt x="1560" y="2560"/>
                    <a:pt x="1514" y="2597"/>
                    <a:pt x="1472" y="2597"/>
                  </a:cubicBezTo>
                  <a:cubicBezTo>
                    <a:pt x="1460" y="2597"/>
                    <a:pt x="1449" y="2594"/>
                    <a:pt x="1438" y="2588"/>
                  </a:cubicBezTo>
                  <a:lnTo>
                    <a:pt x="0" y="1751"/>
                  </a:lnTo>
                  <a:lnTo>
                    <a:pt x="0" y="4020"/>
                  </a:lnTo>
                  <a:cubicBezTo>
                    <a:pt x="0" y="4106"/>
                    <a:pt x="35" y="4159"/>
                    <a:pt x="84" y="4159"/>
                  </a:cubicBezTo>
                  <a:cubicBezTo>
                    <a:pt x="98" y="4159"/>
                    <a:pt x="113" y="4154"/>
                    <a:pt x="129" y="4145"/>
                  </a:cubicBezTo>
                  <a:lnTo>
                    <a:pt x="2903" y="2540"/>
                  </a:lnTo>
                  <a:cubicBezTo>
                    <a:pt x="2975" y="2499"/>
                    <a:pt x="3032" y="2377"/>
                    <a:pt x="3032" y="2269"/>
                  </a:cubicBezTo>
                  <a:lnTo>
                    <a:pt x="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3072117" y="1741823"/>
              <a:ext cx="153523" cy="128973"/>
            </a:xfrm>
            <a:custGeom>
              <a:avLst/>
              <a:gdLst/>
              <a:ahLst/>
              <a:cxnLst/>
              <a:rect l="l" t="t" r="r" b="b"/>
              <a:pathLst>
                <a:path w="3033" h="2548" extrusionOk="0">
                  <a:moveTo>
                    <a:pt x="3032" y="0"/>
                  </a:moveTo>
                  <a:lnTo>
                    <a:pt x="0" y="1751"/>
                  </a:lnTo>
                  <a:lnTo>
                    <a:pt x="1441" y="2540"/>
                  </a:lnTo>
                  <a:cubicBezTo>
                    <a:pt x="1451" y="2545"/>
                    <a:pt x="1461" y="2548"/>
                    <a:pt x="1471" y="2548"/>
                  </a:cubicBezTo>
                  <a:cubicBezTo>
                    <a:pt x="1511" y="2548"/>
                    <a:pt x="1557" y="2514"/>
                    <a:pt x="1595" y="2452"/>
                  </a:cubicBezTo>
                  <a:lnTo>
                    <a:pt x="3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2958632" y="2068712"/>
              <a:ext cx="303351" cy="394715"/>
            </a:xfrm>
            <a:custGeom>
              <a:avLst/>
              <a:gdLst/>
              <a:ahLst/>
              <a:cxnLst/>
              <a:rect l="l" t="t" r="r" b="b"/>
              <a:pathLst>
                <a:path w="5993" h="7798" extrusionOk="0">
                  <a:moveTo>
                    <a:pt x="5787" y="1"/>
                  </a:moveTo>
                  <a:cubicBezTo>
                    <a:pt x="5736" y="1"/>
                    <a:pt x="5679" y="18"/>
                    <a:pt x="5618" y="54"/>
                  </a:cubicBezTo>
                  <a:lnTo>
                    <a:pt x="1674" y="2328"/>
                  </a:lnTo>
                  <a:cubicBezTo>
                    <a:pt x="1467" y="2450"/>
                    <a:pt x="1301" y="2739"/>
                    <a:pt x="1301" y="2980"/>
                  </a:cubicBezTo>
                  <a:lnTo>
                    <a:pt x="1301" y="4599"/>
                  </a:lnTo>
                  <a:lnTo>
                    <a:pt x="151" y="5792"/>
                  </a:lnTo>
                  <a:cubicBezTo>
                    <a:pt x="1" y="5948"/>
                    <a:pt x="33" y="6058"/>
                    <a:pt x="216" y="6058"/>
                  </a:cubicBezTo>
                  <a:cubicBezTo>
                    <a:pt x="236" y="6058"/>
                    <a:pt x="258" y="6057"/>
                    <a:pt x="281" y="6054"/>
                  </a:cubicBezTo>
                  <a:lnTo>
                    <a:pt x="1301" y="5935"/>
                  </a:lnTo>
                  <a:lnTo>
                    <a:pt x="1301" y="7529"/>
                  </a:lnTo>
                  <a:cubicBezTo>
                    <a:pt x="1301" y="7699"/>
                    <a:pt x="1385" y="7798"/>
                    <a:pt x="1508" y="7798"/>
                  </a:cubicBezTo>
                  <a:cubicBezTo>
                    <a:pt x="1558" y="7798"/>
                    <a:pt x="1615" y="7782"/>
                    <a:pt x="1674" y="7747"/>
                  </a:cubicBezTo>
                  <a:lnTo>
                    <a:pt x="5618" y="5469"/>
                  </a:lnTo>
                  <a:cubicBezTo>
                    <a:pt x="5825" y="5350"/>
                    <a:pt x="5992" y="5058"/>
                    <a:pt x="5992" y="4820"/>
                  </a:cubicBezTo>
                  <a:lnTo>
                    <a:pt x="5992" y="267"/>
                  </a:lnTo>
                  <a:cubicBezTo>
                    <a:pt x="5992" y="99"/>
                    <a:pt x="5909" y="1"/>
                    <a:pt x="5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3059361" y="2184424"/>
              <a:ext cx="172656" cy="193156"/>
            </a:xfrm>
            <a:custGeom>
              <a:avLst/>
              <a:gdLst/>
              <a:ahLst/>
              <a:cxnLst/>
              <a:rect l="l" t="t" r="r" b="b"/>
              <a:pathLst>
                <a:path w="3411" h="3816" extrusionOk="0">
                  <a:moveTo>
                    <a:pt x="1704" y="953"/>
                  </a:moveTo>
                  <a:lnTo>
                    <a:pt x="2258" y="1466"/>
                  </a:lnTo>
                  <a:lnTo>
                    <a:pt x="1976" y="1626"/>
                  </a:lnTo>
                  <a:lnTo>
                    <a:pt x="1976" y="2500"/>
                  </a:lnTo>
                  <a:lnTo>
                    <a:pt x="1432" y="2816"/>
                  </a:lnTo>
                  <a:lnTo>
                    <a:pt x="1432" y="1942"/>
                  </a:lnTo>
                  <a:lnTo>
                    <a:pt x="1150" y="2105"/>
                  </a:lnTo>
                  <a:lnTo>
                    <a:pt x="1704" y="953"/>
                  </a:lnTo>
                  <a:close/>
                  <a:moveTo>
                    <a:pt x="2503" y="1"/>
                  </a:moveTo>
                  <a:cubicBezTo>
                    <a:pt x="2435" y="1"/>
                    <a:pt x="2362" y="21"/>
                    <a:pt x="2285" y="65"/>
                  </a:cubicBezTo>
                  <a:cubicBezTo>
                    <a:pt x="2126" y="158"/>
                    <a:pt x="1983" y="365"/>
                    <a:pt x="1897" y="603"/>
                  </a:cubicBezTo>
                  <a:cubicBezTo>
                    <a:pt x="1852" y="265"/>
                    <a:pt x="1687" y="64"/>
                    <a:pt x="1467" y="64"/>
                  </a:cubicBezTo>
                  <a:cubicBezTo>
                    <a:pt x="1391" y="64"/>
                    <a:pt x="1310" y="88"/>
                    <a:pt x="1224" y="137"/>
                  </a:cubicBezTo>
                  <a:cubicBezTo>
                    <a:pt x="813" y="375"/>
                    <a:pt x="480" y="1082"/>
                    <a:pt x="480" y="1718"/>
                  </a:cubicBezTo>
                  <a:lnTo>
                    <a:pt x="480" y="2303"/>
                  </a:lnTo>
                  <a:lnTo>
                    <a:pt x="477" y="2306"/>
                  </a:lnTo>
                  <a:cubicBezTo>
                    <a:pt x="215" y="2455"/>
                    <a:pt x="0" y="2904"/>
                    <a:pt x="0" y="3309"/>
                  </a:cubicBezTo>
                  <a:cubicBezTo>
                    <a:pt x="0" y="3622"/>
                    <a:pt x="129" y="3816"/>
                    <a:pt x="309" y="3816"/>
                  </a:cubicBezTo>
                  <a:cubicBezTo>
                    <a:pt x="361" y="3816"/>
                    <a:pt x="418" y="3799"/>
                    <a:pt x="477" y="3765"/>
                  </a:cubicBezTo>
                  <a:lnTo>
                    <a:pt x="2934" y="2347"/>
                  </a:lnTo>
                  <a:cubicBezTo>
                    <a:pt x="3196" y="2194"/>
                    <a:pt x="3411" y="1745"/>
                    <a:pt x="3411" y="1341"/>
                  </a:cubicBezTo>
                  <a:cubicBezTo>
                    <a:pt x="3411" y="1029"/>
                    <a:pt x="3281" y="834"/>
                    <a:pt x="3101" y="834"/>
                  </a:cubicBezTo>
                  <a:cubicBezTo>
                    <a:pt x="3049" y="834"/>
                    <a:pt x="2993" y="850"/>
                    <a:pt x="2934" y="885"/>
                  </a:cubicBezTo>
                  <a:lnTo>
                    <a:pt x="2907" y="898"/>
                  </a:lnTo>
                  <a:lnTo>
                    <a:pt x="2907" y="664"/>
                  </a:lnTo>
                  <a:cubicBezTo>
                    <a:pt x="2907" y="252"/>
                    <a:pt x="2739" y="1"/>
                    <a:pt x="2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2958632" y="1249313"/>
              <a:ext cx="303351" cy="394665"/>
            </a:xfrm>
            <a:custGeom>
              <a:avLst/>
              <a:gdLst/>
              <a:ahLst/>
              <a:cxnLst/>
              <a:rect l="l" t="t" r="r" b="b"/>
              <a:pathLst>
                <a:path w="5993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4" y="2330"/>
                  </a:lnTo>
                  <a:cubicBezTo>
                    <a:pt x="1467" y="2448"/>
                    <a:pt x="1301" y="2738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8"/>
                    <a:pt x="1384" y="7796"/>
                    <a:pt x="1507" y="7796"/>
                  </a:cubicBezTo>
                  <a:cubicBezTo>
                    <a:pt x="1557" y="7796"/>
                    <a:pt x="1614" y="7780"/>
                    <a:pt x="1674" y="7745"/>
                  </a:cubicBezTo>
                  <a:lnTo>
                    <a:pt x="5618" y="5467"/>
                  </a:lnTo>
                  <a:cubicBezTo>
                    <a:pt x="5825" y="5349"/>
                    <a:pt x="5992" y="5056"/>
                    <a:pt x="5992" y="4818"/>
                  </a:cubicBezTo>
                  <a:lnTo>
                    <a:pt x="5992" y="269"/>
                  </a:lnTo>
                  <a:cubicBezTo>
                    <a:pt x="5992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3063866" y="1343968"/>
              <a:ext cx="162128" cy="215226"/>
            </a:xfrm>
            <a:custGeom>
              <a:avLst/>
              <a:gdLst/>
              <a:ahLst/>
              <a:cxnLst/>
              <a:rect l="l" t="t" r="r" b="b"/>
              <a:pathLst>
                <a:path w="3203" h="4252" extrusionOk="0">
                  <a:moveTo>
                    <a:pt x="1915" y="1214"/>
                  </a:moveTo>
                  <a:cubicBezTo>
                    <a:pt x="1923" y="1214"/>
                    <a:pt x="1930" y="1214"/>
                    <a:pt x="1938" y="1214"/>
                  </a:cubicBezTo>
                  <a:lnTo>
                    <a:pt x="1965" y="1214"/>
                  </a:lnTo>
                  <a:cubicBezTo>
                    <a:pt x="1968" y="1218"/>
                    <a:pt x="1975" y="1218"/>
                    <a:pt x="1979" y="1218"/>
                  </a:cubicBezTo>
                  <a:cubicBezTo>
                    <a:pt x="2098" y="1235"/>
                    <a:pt x="2196" y="1306"/>
                    <a:pt x="2254" y="1435"/>
                  </a:cubicBezTo>
                  <a:cubicBezTo>
                    <a:pt x="2404" y="1765"/>
                    <a:pt x="2233" y="2343"/>
                    <a:pt x="1873" y="2724"/>
                  </a:cubicBezTo>
                  <a:cubicBezTo>
                    <a:pt x="1720" y="2883"/>
                    <a:pt x="1560" y="2982"/>
                    <a:pt x="1414" y="3019"/>
                  </a:cubicBezTo>
                  <a:cubicBezTo>
                    <a:pt x="1408" y="3023"/>
                    <a:pt x="1400" y="3023"/>
                    <a:pt x="1394" y="3026"/>
                  </a:cubicBezTo>
                  <a:cubicBezTo>
                    <a:pt x="1390" y="3026"/>
                    <a:pt x="1387" y="3026"/>
                    <a:pt x="1380" y="3030"/>
                  </a:cubicBezTo>
                  <a:cubicBezTo>
                    <a:pt x="1370" y="3030"/>
                    <a:pt x="1359" y="3033"/>
                    <a:pt x="1350" y="3033"/>
                  </a:cubicBezTo>
                  <a:cubicBezTo>
                    <a:pt x="1339" y="3036"/>
                    <a:pt x="1326" y="3036"/>
                    <a:pt x="1312" y="3036"/>
                  </a:cubicBezTo>
                  <a:lnTo>
                    <a:pt x="1292" y="3036"/>
                  </a:lnTo>
                  <a:cubicBezTo>
                    <a:pt x="1290" y="3038"/>
                    <a:pt x="1288" y="3039"/>
                    <a:pt x="1287" y="3039"/>
                  </a:cubicBezTo>
                  <a:cubicBezTo>
                    <a:pt x="1285" y="3039"/>
                    <a:pt x="1284" y="3038"/>
                    <a:pt x="1282" y="3036"/>
                  </a:cubicBezTo>
                  <a:cubicBezTo>
                    <a:pt x="1135" y="3036"/>
                    <a:pt x="1017" y="2961"/>
                    <a:pt x="948" y="2815"/>
                  </a:cubicBezTo>
                  <a:cubicBezTo>
                    <a:pt x="924" y="2761"/>
                    <a:pt x="907" y="2696"/>
                    <a:pt x="901" y="2632"/>
                  </a:cubicBezTo>
                  <a:cubicBezTo>
                    <a:pt x="898" y="2597"/>
                    <a:pt x="894" y="2564"/>
                    <a:pt x="894" y="2530"/>
                  </a:cubicBezTo>
                  <a:cubicBezTo>
                    <a:pt x="898" y="2210"/>
                    <a:pt x="1061" y="1812"/>
                    <a:pt x="1332" y="1527"/>
                  </a:cubicBezTo>
                  <a:cubicBezTo>
                    <a:pt x="1417" y="1435"/>
                    <a:pt x="1510" y="1364"/>
                    <a:pt x="1598" y="1312"/>
                  </a:cubicBezTo>
                  <a:cubicBezTo>
                    <a:pt x="1629" y="1292"/>
                    <a:pt x="1659" y="1279"/>
                    <a:pt x="1686" y="1265"/>
                  </a:cubicBezTo>
                  <a:cubicBezTo>
                    <a:pt x="1766" y="1231"/>
                    <a:pt x="1843" y="1214"/>
                    <a:pt x="1915" y="1214"/>
                  </a:cubicBezTo>
                  <a:close/>
                  <a:moveTo>
                    <a:pt x="2404" y="0"/>
                  </a:moveTo>
                  <a:lnTo>
                    <a:pt x="2053" y="35"/>
                  </a:lnTo>
                  <a:cubicBezTo>
                    <a:pt x="2020" y="38"/>
                    <a:pt x="1985" y="61"/>
                    <a:pt x="1975" y="88"/>
                  </a:cubicBezTo>
                  <a:lnTo>
                    <a:pt x="1785" y="602"/>
                  </a:lnTo>
                  <a:cubicBezTo>
                    <a:pt x="1775" y="626"/>
                    <a:pt x="1740" y="660"/>
                    <a:pt x="1706" y="673"/>
                  </a:cubicBezTo>
                  <a:cubicBezTo>
                    <a:pt x="1635" y="711"/>
                    <a:pt x="1563" y="752"/>
                    <a:pt x="1489" y="802"/>
                  </a:cubicBezTo>
                  <a:cubicBezTo>
                    <a:pt x="1475" y="811"/>
                    <a:pt x="1459" y="816"/>
                    <a:pt x="1445" y="816"/>
                  </a:cubicBezTo>
                  <a:cubicBezTo>
                    <a:pt x="1432" y="816"/>
                    <a:pt x="1421" y="812"/>
                    <a:pt x="1414" y="802"/>
                  </a:cubicBezTo>
                  <a:lnTo>
                    <a:pt x="1234" y="527"/>
                  </a:lnTo>
                  <a:cubicBezTo>
                    <a:pt x="1228" y="520"/>
                    <a:pt x="1220" y="517"/>
                    <a:pt x="1211" y="517"/>
                  </a:cubicBezTo>
                  <a:cubicBezTo>
                    <a:pt x="1198" y="517"/>
                    <a:pt x="1183" y="523"/>
                    <a:pt x="1169" y="537"/>
                  </a:cubicBezTo>
                  <a:lnTo>
                    <a:pt x="782" y="945"/>
                  </a:lnTo>
                  <a:cubicBezTo>
                    <a:pt x="758" y="970"/>
                    <a:pt x="744" y="1006"/>
                    <a:pt x="752" y="1031"/>
                  </a:cubicBezTo>
                  <a:lnTo>
                    <a:pt x="860" y="1394"/>
                  </a:lnTo>
                  <a:cubicBezTo>
                    <a:pt x="867" y="1418"/>
                    <a:pt x="857" y="1455"/>
                    <a:pt x="840" y="1483"/>
                  </a:cubicBezTo>
                  <a:cubicBezTo>
                    <a:pt x="775" y="1582"/>
                    <a:pt x="714" y="1687"/>
                    <a:pt x="663" y="1792"/>
                  </a:cubicBezTo>
                  <a:cubicBezTo>
                    <a:pt x="650" y="1816"/>
                    <a:pt x="612" y="1847"/>
                    <a:pt x="578" y="1853"/>
                  </a:cubicBezTo>
                  <a:lnTo>
                    <a:pt x="248" y="1932"/>
                  </a:lnTo>
                  <a:cubicBezTo>
                    <a:pt x="214" y="1941"/>
                    <a:pt x="180" y="1969"/>
                    <a:pt x="173" y="1996"/>
                  </a:cubicBezTo>
                  <a:lnTo>
                    <a:pt x="7" y="2557"/>
                  </a:lnTo>
                  <a:cubicBezTo>
                    <a:pt x="0" y="2581"/>
                    <a:pt x="17" y="2605"/>
                    <a:pt x="47" y="2605"/>
                  </a:cubicBezTo>
                  <a:lnTo>
                    <a:pt x="350" y="2622"/>
                  </a:lnTo>
                  <a:cubicBezTo>
                    <a:pt x="380" y="2625"/>
                    <a:pt x="405" y="2646"/>
                    <a:pt x="401" y="2672"/>
                  </a:cubicBezTo>
                  <a:cubicBezTo>
                    <a:pt x="391" y="2774"/>
                    <a:pt x="391" y="2870"/>
                    <a:pt x="401" y="2965"/>
                  </a:cubicBezTo>
                  <a:cubicBezTo>
                    <a:pt x="405" y="2989"/>
                    <a:pt x="388" y="3026"/>
                    <a:pt x="367" y="3054"/>
                  </a:cubicBezTo>
                  <a:lnTo>
                    <a:pt x="30" y="3462"/>
                  </a:lnTo>
                  <a:cubicBezTo>
                    <a:pt x="10" y="3485"/>
                    <a:pt x="0" y="3523"/>
                    <a:pt x="10" y="3546"/>
                  </a:cubicBezTo>
                  <a:lnTo>
                    <a:pt x="170" y="3900"/>
                  </a:lnTo>
                  <a:cubicBezTo>
                    <a:pt x="173" y="3903"/>
                    <a:pt x="176" y="3907"/>
                    <a:pt x="180" y="3910"/>
                  </a:cubicBezTo>
                  <a:cubicBezTo>
                    <a:pt x="184" y="3914"/>
                    <a:pt x="190" y="3914"/>
                    <a:pt x="193" y="3914"/>
                  </a:cubicBezTo>
                  <a:cubicBezTo>
                    <a:pt x="207" y="3914"/>
                    <a:pt x="221" y="3907"/>
                    <a:pt x="234" y="3896"/>
                  </a:cubicBezTo>
                  <a:lnTo>
                    <a:pt x="595" y="3567"/>
                  </a:lnTo>
                  <a:cubicBezTo>
                    <a:pt x="610" y="3552"/>
                    <a:pt x="629" y="3544"/>
                    <a:pt x="646" y="3544"/>
                  </a:cubicBezTo>
                  <a:cubicBezTo>
                    <a:pt x="656" y="3544"/>
                    <a:pt x="666" y="3547"/>
                    <a:pt x="673" y="3553"/>
                  </a:cubicBezTo>
                  <a:cubicBezTo>
                    <a:pt x="717" y="3590"/>
                    <a:pt x="772" y="3621"/>
                    <a:pt x="826" y="3642"/>
                  </a:cubicBezTo>
                  <a:cubicBezTo>
                    <a:pt x="849" y="3652"/>
                    <a:pt x="867" y="3679"/>
                    <a:pt x="863" y="3706"/>
                  </a:cubicBezTo>
                  <a:lnTo>
                    <a:pt x="752" y="4209"/>
                  </a:lnTo>
                  <a:cubicBezTo>
                    <a:pt x="747" y="4223"/>
                    <a:pt x="755" y="4237"/>
                    <a:pt x="765" y="4243"/>
                  </a:cubicBezTo>
                  <a:lnTo>
                    <a:pt x="768" y="4243"/>
                  </a:lnTo>
                  <a:cubicBezTo>
                    <a:pt x="773" y="4248"/>
                    <a:pt x="780" y="4251"/>
                    <a:pt x="788" y="4251"/>
                  </a:cubicBezTo>
                  <a:cubicBezTo>
                    <a:pt x="791" y="4251"/>
                    <a:pt x="795" y="4251"/>
                    <a:pt x="799" y="4250"/>
                  </a:cubicBezTo>
                  <a:lnTo>
                    <a:pt x="1152" y="4216"/>
                  </a:lnTo>
                  <a:cubicBezTo>
                    <a:pt x="1183" y="4213"/>
                    <a:pt x="1221" y="4189"/>
                    <a:pt x="1227" y="4162"/>
                  </a:cubicBezTo>
                  <a:lnTo>
                    <a:pt x="1421" y="3652"/>
                  </a:lnTo>
                  <a:cubicBezTo>
                    <a:pt x="1431" y="3625"/>
                    <a:pt x="1465" y="3590"/>
                    <a:pt x="1496" y="3577"/>
                  </a:cubicBezTo>
                  <a:cubicBezTo>
                    <a:pt x="1533" y="3560"/>
                    <a:pt x="1571" y="3540"/>
                    <a:pt x="1608" y="3515"/>
                  </a:cubicBezTo>
                  <a:cubicBezTo>
                    <a:pt x="1645" y="3495"/>
                    <a:pt x="1679" y="3475"/>
                    <a:pt x="1714" y="3451"/>
                  </a:cubicBezTo>
                  <a:cubicBezTo>
                    <a:pt x="1730" y="3440"/>
                    <a:pt x="1747" y="3434"/>
                    <a:pt x="1762" y="3434"/>
                  </a:cubicBezTo>
                  <a:cubicBezTo>
                    <a:pt x="1775" y="3434"/>
                    <a:pt x="1785" y="3438"/>
                    <a:pt x="1792" y="3448"/>
                  </a:cubicBezTo>
                  <a:lnTo>
                    <a:pt x="1971" y="3723"/>
                  </a:lnTo>
                  <a:cubicBezTo>
                    <a:pt x="1971" y="3727"/>
                    <a:pt x="1975" y="3730"/>
                    <a:pt x="1979" y="3730"/>
                  </a:cubicBezTo>
                  <a:cubicBezTo>
                    <a:pt x="1983" y="3733"/>
                    <a:pt x="1988" y="3734"/>
                    <a:pt x="1994" y="3734"/>
                  </a:cubicBezTo>
                  <a:cubicBezTo>
                    <a:pt x="2006" y="3734"/>
                    <a:pt x="2023" y="3727"/>
                    <a:pt x="2037" y="3713"/>
                  </a:cubicBezTo>
                  <a:lnTo>
                    <a:pt x="2420" y="3305"/>
                  </a:lnTo>
                  <a:cubicBezTo>
                    <a:pt x="2445" y="3281"/>
                    <a:pt x="2458" y="3244"/>
                    <a:pt x="2451" y="3220"/>
                  </a:cubicBezTo>
                  <a:lnTo>
                    <a:pt x="2343" y="2856"/>
                  </a:lnTo>
                  <a:cubicBezTo>
                    <a:pt x="2339" y="2836"/>
                    <a:pt x="2346" y="2795"/>
                    <a:pt x="2363" y="2768"/>
                  </a:cubicBezTo>
                  <a:cubicBezTo>
                    <a:pt x="2431" y="2669"/>
                    <a:pt x="2489" y="2564"/>
                    <a:pt x="2543" y="2462"/>
                  </a:cubicBezTo>
                  <a:cubicBezTo>
                    <a:pt x="2553" y="2434"/>
                    <a:pt x="2591" y="2407"/>
                    <a:pt x="2624" y="2398"/>
                  </a:cubicBezTo>
                  <a:lnTo>
                    <a:pt x="2958" y="2319"/>
                  </a:lnTo>
                  <a:cubicBezTo>
                    <a:pt x="2988" y="2309"/>
                    <a:pt x="3022" y="2282"/>
                    <a:pt x="3032" y="2255"/>
                  </a:cubicBezTo>
                  <a:lnTo>
                    <a:pt x="3199" y="1697"/>
                  </a:lnTo>
                  <a:cubicBezTo>
                    <a:pt x="3203" y="1676"/>
                    <a:pt x="3195" y="1659"/>
                    <a:pt x="3179" y="1653"/>
                  </a:cubicBezTo>
                  <a:lnTo>
                    <a:pt x="3179" y="1649"/>
                  </a:lnTo>
                  <a:cubicBezTo>
                    <a:pt x="3172" y="1646"/>
                    <a:pt x="3165" y="1646"/>
                    <a:pt x="3154" y="1646"/>
                  </a:cubicBezTo>
                  <a:lnTo>
                    <a:pt x="2856" y="1629"/>
                  </a:lnTo>
                  <a:cubicBezTo>
                    <a:pt x="2825" y="1626"/>
                    <a:pt x="2801" y="1605"/>
                    <a:pt x="2804" y="1577"/>
                  </a:cubicBezTo>
                  <a:cubicBezTo>
                    <a:pt x="2808" y="1530"/>
                    <a:pt x="2812" y="1483"/>
                    <a:pt x="2812" y="1439"/>
                  </a:cubicBezTo>
                  <a:cubicBezTo>
                    <a:pt x="2812" y="1387"/>
                    <a:pt x="2808" y="1337"/>
                    <a:pt x="2804" y="1289"/>
                  </a:cubicBezTo>
                  <a:cubicBezTo>
                    <a:pt x="2801" y="1265"/>
                    <a:pt x="2815" y="1224"/>
                    <a:pt x="2835" y="1197"/>
                  </a:cubicBezTo>
                  <a:lnTo>
                    <a:pt x="3175" y="789"/>
                  </a:lnTo>
                  <a:cubicBezTo>
                    <a:pt x="3195" y="766"/>
                    <a:pt x="3203" y="728"/>
                    <a:pt x="3195" y="708"/>
                  </a:cubicBezTo>
                  <a:lnTo>
                    <a:pt x="3036" y="354"/>
                  </a:lnTo>
                  <a:cubicBezTo>
                    <a:pt x="3032" y="347"/>
                    <a:pt x="3029" y="344"/>
                    <a:pt x="3026" y="340"/>
                  </a:cubicBezTo>
                  <a:lnTo>
                    <a:pt x="3022" y="340"/>
                  </a:lnTo>
                  <a:cubicBezTo>
                    <a:pt x="3019" y="339"/>
                    <a:pt x="3015" y="338"/>
                    <a:pt x="3010" y="338"/>
                  </a:cubicBezTo>
                  <a:cubicBezTo>
                    <a:pt x="2998" y="338"/>
                    <a:pt x="2984" y="345"/>
                    <a:pt x="2971" y="358"/>
                  </a:cubicBezTo>
                  <a:lnTo>
                    <a:pt x="2611" y="684"/>
                  </a:lnTo>
                  <a:cubicBezTo>
                    <a:pt x="2596" y="699"/>
                    <a:pt x="2577" y="707"/>
                    <a:pt x="2559" y="707"/>
                  </a:cubicBezTo>
                  <a:cubicBezTo>
                    <a:pt x="2549" y="707"/>
                    <a:pt x="2539" y="704"/>
                    <a:pt x="2533" y="697"/>
                  </a:cubicBezTo>
                  <a:cubicBezTo>
                    <a:pt x="2485" y="660"/>
                    <a:pt x="2434" y="629"/>
                    <a:pt x="2379" y="609"/>
                  </a:cubicBezTo>
                  <a:cubicBezTo>
                    <a:pt x="2352" y="598"/>
                    <a:pt x="2335" y="571"/>
                    <a:pt x="2343" y="544"/>
                  </a:cubicBezTo>
                  <a:lnTo>
                    <a:pt x="2454" y="41"/>
                  </a:lnTo>
                  <a:cubicBezTo>
                    <a:pt x="2458" y="27"/>
                    <a:pt x="2451" y="14"/>
                    <a:pt x="2437" y="7"/>
                  </a:cubicBezTo>
                  <a:cubicBezTo>
                    <a:pt x="2431" y="0"/>
                    <a:pt x="2417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1701238" y="1311775"/>
              <a:ext cx="1187790" cy="2384034"/>
            </a:xfrm>
            <a:custGeom>
              <a:avLst/>
              <a:gdLst/>
              <a:ahLst/>
              <a:cxnLst/>
              <a:rect l="l" t="t" r="r" b="b"/>
              <a:pathLst>
                <a:path w="23466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2"/>
                  </a:cubicBezTo>
                  <a:lnTo>
                    <a:pt x="469" y="11849"/>
                  </a:lnTo>
                  <a:cubicBezTo>
                    <a:pt x="211" y="11998"/>
                    <a:pt x="0" y="12362"/>
                    <a:pt x="0" y="12658"/>
                  </a:cubicBezTo>
                  <a:lnTo>
                    <a:pt x="0" y="45446"/>
                  </a:lnTo>
                  <a:cubicBezTo>
                    <a:pt x="0" y="45741"/>
                    <a:pt x="211" y="46105"/>
                    <a:pt x="469" y="46255"/>
                  </a:cubicBezTo>
                  <a:lnTo>
                    <a:pt x="1731" y="46986"/>
                  </a:lnTo>
                  <a:cubicBezTo>
                    <a:pt x="1862" y="47061"/>
                    <a:pt x="2032" y="47098"/>
                    <a:pt x="2201" y="47098"/>
                  </a:cubicBezTo>
                  <a:cubicBezTo>
                    <a:pt x="2371" y="47098"/>
                    <a:pt x="2540" y="47061"/>
                    <a:pt x="2669" y="46986"/>
                  </a:cubicBezTo>
                  <a:lnTo>
                    <a:pt x="22996" y="35250"/>
                  </a:lnTo>
                  <a:cubicBezTo>
                    <a:pt x="23255" y="35101"/>
                    <a:pt x="23465" y="34737"/>
                    <a:pt x="23465" y="34437"/>
                  </a:cubicBezTo>
                  <a:lnTo>
                    <a:pt x="23465" y="1653"/>
                  </a:lnTo>
                  <a:cubicBezTo>
                    <a:pt x="23465" y="1353"/>
                    <a:pt x="23255" y="990"/>
                    <a:pt x="22996" y="840"/>
                  </a:cubicBezTo>
                  <a:lnTo>
                    <a:pt x="21735" y="112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1704629" y="1935942"/>
              <a:ext cx="456" cy="759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1" y="14"/>
                  </a:moveTo>
                  <a:cubicBezTo>
                    <a:pt x="1" y="11"/>
                    <a:pt x="5" y="8"/>
                    <a:pt x="8" y="0"/>
                  </a:cubicBezTo>
                  <a:cubicBezTo>
                    <a:pt x="5" y="8"/>
                    <a:pt x="1" y="11"/>
                    <a:pt x="1" y="1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702402" y="1936650"/>
              <a:ext cx="2278" cy="7238"/>
            </a:xfrm>
            <a:custGeom>
              <a:avLst/>
              <a:gdLst/>
              <a:ahLst/>
              <a:cxnLst/>
              <a:rect l="l" t="t" r="r" b="b"/>
              <a:pathLst>
                <a:path w="45" h="143" extrusionOk="0">
                  <a:moveTo>
                    <a:pt x="1" y="143"/>
                  </a:moveTo>
                  <a:cubicBezTo>
                    <a:pt x="11" y="96"/>
                    <a:pt x="24" y="48"/>
                    <a:pt x="45" y="0"/>
                  </a:cubicBezTo>
                  <a:cubicBezTo>
                    <a:pt x="24" y="48"/>
                    <a:pt x="11" y="96"/>
                    <a:pt x="1" y="14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705034" y="1311775"/>
              <a:ext cx="1183994" cy="681716"/>
            </a:xfrm>
            <a:custGeom>
              <a:avLst/>
              <a:gdLst/>
              <a:ahLst/>
              <a:cxnLst/>
              <a:rect l="l" t="t" r="r" b="b"/>
              <a:pathLst>
                <a:path w="23391" h="13468" extrusionOk="0">
                  <a:moveTo>
                    <a:pt x="65" y="12196"/>
                  </a:moveTo>
                  <a:cubicBezTo>
                    <a:pt x="41" y="12240"/>
                    <a:pt x="17" y="12287"/>
                    <a:pt x="0" y="12331"/>
                  </a:cubicBezTo>
                  <a:cubicBezTo>
                    <a:pt x="19" y="12285"/>
                    <a:pt x="41" y="12240"/>
                    <a:pt x="66" y="12197"/>
                  </a:cubicBezTo>
                  <a:lnTo>
                    <a:pt x="66" y="12197"/>
                  </a:lnTo>
                  <a:lnTo>
                    <a:pt x="65" y="12196"/>
                  </a:lnTo>
                  <a:close/>
                  <a:moveTo>
                    <a:pt x="21191" y="0"/>
                  </a:moveTo>
                  <a:cubicBezTo>
                    <a:pt x="21021" y="0"/>
                    <a:pt x="20851" y="38"/>
                    <a:pt x="20722" y="112"/>
                  </a:cubicBezTo>
                  <a:lnTo>
                    <a:pt x="394" y="11846"/>
                  </a:lnTo>
                  <a:cubicBezTo>
                    <a:pt x="266" y="11921"/>
                    <a:pt x="150" y="12050"/>
                    <a:pt x="66" y="12197"/>
                  </a:cubicBezTo>
                  <a:lnTo>
                    <a:pt x="66" y="12197"/>
                  </a:lnTo>
                  <a:lnTo>
                    <a:pt x="2264" y="13467"/>
                  </a:lnTo>
                  <a:cubicBezTo>
                    <a:pt x="2349" y="13321"/>
                    <a:pt x="2465" y="13192"/>
                    <a:pt x="2594" y="13117"/>
                  </a:cubicBezTo>
                  <a:lnTo>
                    <a:pt x="22921" y="1381"/>
                  </a:lnTo>
                  <a:cubicBezTo>
                    <a:pt x="22996" y="1338"/>
                    <a:pt x="23067" y="1317"/>
                    <a:pt x="23130" y="1317"/>
                  </a:cubicBezTo>
                  <a:cubicBezTo>
                    <a:pt x="23284" y="1317"/>
                    <a:pt x="23390" y="1440"/>
                    <a:pt x="23390" y="1652"/>
                  </a:cubicBezTo>
                  <a:lnTo>
                    <a:pt x="23390" y="1652"/>
                  </a:lnTo>
                  <a:cubicBezTo>
                    <a:pt x="23390" y="1353"/>
                    <a:pt x="23180" y="989"/>
                    <a:pt x="22921" y="840"/>
                  </a:cubicBezTo>
                  <a:lnTo>
                    <a:pt x="21660" y="112"/>
                  </a:lnTo>
                  <a:cubicBezTo>
                    <a:pt x="21531" y="38"/>
                    <a:pt x="21361" y="0"/>
                    <a:pt x="21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886904" y="1559093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2" y="1"/>
                  </a:moveTo>
                  <a:cubicBezTo>
                    <a:pt x="17689" y="1"/>
                    <a:pt x="17630" y="18"/>
                    <a:pt x="17567" y="54"/>
                  </a:cubicBezTo>
                  <a:lnTo>
                    <a:pt x="392" y="9972"/>
                  </a:lnTo>
                  <a:cubicBezTo>
                    <a:pt x="174" y="10097"/>
                    <a:pt x="1" y="10400"/>
                    <a:pt x="1" y="10648"/>
                  </a:cubicBezTo>
                  <a:lnTo>
                    <a:pt x="1" y="32604"/>
                  </a:lnTo>
                  <a:cubicBezTo>
                    <a:pt x="1" y="32783"/>
                    <a:pt x="88" y="32884"/>
                    <a:pt x="217" y="32884"/>
                  </a:cubicBezTo>
                  <a:cubicBezTo>
                    <a:pt x="269" y="32884"/>
                    <a:pt x="328" y="32868"/>
                    <a:pt x="392" y="32832"/>
                  </a:cubicBezTo>
                  <a:lnTo>
                    <a:pt x="17567" y="22915"/>
                  </a:lnTo>
                  <a:cubicBezTo>
                    <a:pt x="17782" y="22789"/>
                    <a:pt x="17958" y="22487"/>
                    <a:pt x="17958" y="22234"/>
                  </a:cubicBezTo>
                  <a:lnTo>
                    <a:pt x="17958" y="279"/>
                  </a:lnTo>
                  <a:cubicBezTo>
                    <a:pt x="17958" y="103"/>
                    <a:pt x="17870" y="1"/>
                    <a:pt x="17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701238" y="1929058"/>
              <a:ext cx="129631" cy="1766652"/>
            </a:xfrm>
            <a:custGeom>
              <a:avLst/>
              <a:gdLst/>
              <a:ahLst/>
              <a:cxnLst/>
              <a:rect l="l" t="t" r="r" b="b"/>
              <a:pathLst>
                <a:path w="2561" h="34902" extrusionOk="0">
                  <a:moveTo>
                    <a:pt x="140" y="1"/>
                  </a:moveTo>
                  <a:cubicBezTo>
                    <a:pt x="88" y="92"/>
                    <a:pt x="44" y="194"/>
                    <a:pt x="24" y="293"/>
                  </a:cubicBezTo>
                  <a:cubicBezTo>
                    <a:pt x="7" y="351"/>
                    <a:pt x="0" y="409"/>
                    <a:pt x="0" y="463"/>
                  </a:cubicBezTo>
                  <a:lnTo>
                    <a:pt x="3" y="33248"/>
                  </a:lnTo>
                  <a:cubicBezTo>
                    <a:pt x="3" y="33550"/>
                    <a:pt x="211" y="33910"/>
                    <a:pt x="469" y="34060"/>
                  </a:cubicBezTo>
                  <a:lnTo>
                    <a:pt x="1731" y="34791"/>
                  </a:lnTo>
                  <a:cubicBezTo>
                    <a:pt x="1765" y="34808"/>
                    <a:pt x="1798" y="34825"/>
                    <a:pt x="1836" y="34839"/>
                  </a:cubicBezTo>
                  <a:cubicBezTo>
                    <a:pt x="1853" y="34845"/>
                    <a:pt x="1874" y="34852"/>
                    <a:pt x="1894" y="34859"/>
                  </a:cubicBezTo>
                  <a:cubicBezTo>
                    <a:pt x="1931" y="34869"/>
                    <a:pt x="1972" y="34880"/>
                    <a:pt x="2013" y="34886"/>
                  </a:cubicBezTo>
                  <a:cubicBezTo>
                    <a:pt x="2074" y="34896"/>
                    <a:pt x="2138" y="34901"/>
                    <a:pt x="2202" y="34901"/>
                  </a:cubicBezTo>
                  <a:cubicBezTo>
                    <a:pt x="2265" y="34901"/>
                    <a:pt x="2329" y="34896"/>
                    <a:pt x="2390" y="34886"/>
                  </a:cubicBezTo>
                  <a:cubicBezTo>
                    <a:pt x="2421" y="34880"/>
                    <a:pt x="2451" y="34872"/>
                    <a:pt x="2482" y="34866"/>
                  </a:cubicBezTo>
                  <a:cubicBezTo>
                    <a:pt x="2509" y="34859"/>
                    <a:pt x="2536" y="34849"/>
                    <a:pt x="2561" y="34839"/>
                  </a:cubicBezTo>
                  <a:lnTo>
                    <a:pt x="2561" y="34839"/>
                  </a:lnTo>
                  <a:cubicBezTo>
                    <a:pt x="2524" y="34850"/>
                    <a:pt x="2490" y="34856"/>
                    <a:pt x="2457" y="34856"/>
                  </a:cubicBezTo>
                  <a:cubicBezTo>
                    <a:pt x="2304" y="34856"/>
                    <a:pt x="2200" y="34733"/>
                    <a:pt x="2200" y="34519"/>
                  </a:cubicBezTo>
                  <a:lnTo>
                    <a:pt x="2200" y="1735"/>
                  </a:lnTo>
                  <a:cubicBezTo>
                    <a:pt x="2200" y="1585"/>
                    <a:pt x="2255" y="1418"/>
                    <a:pt x="2339" y="127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2026153" y="3270882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1" y="1"/>
                    <a:pt x="990" y="58"/>
                    <a:pt x="962" y="143"/>
                  </a:cubicBezTo>
                  <a:lnTo>
                    <a:pt x="727" y="921"/>
                  </a:lnTo>
                  <a:cubicBezTo>
                    <a:pt x="711" y="969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79" y="2050"/>
                    <a:pt x="476" y="2098"/>
                  </a:cubicBezTo>
                  <a:lnTo>
                    <a:pt x="385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4"/>
                  </a:cubicBezTo>
                  <a:lnTo>
                    <a:pt x="1010" y="2308"/>
                  </a:lnTo>
                  <a:cubicBezTo>
                    <a:pt x="1035" y="2271"/>
                    <a:pt x="1068" y="2250"/>
                    <a:pt x="1097" y="2250"/>
                  </a:cubicBezTo>
                  <a:cubicBezTo>
                    <a:pt x="1100" y="2250"/>
                    <a:pt x="1102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7" y="2312"/>
                    <a:pt x="1740" y="2180"/>
                    <a:pt x="1727" y="2080"/>
                  </a:cubicBezTo>
                  <a:lnTo>
                    <a:pt x="1635" y="1428"/>
                  </a:lnTo>
                  <a:cubicBezTo>
                    <a:pt x="1632" y="1387"/>
                    <a:pt x="1642" y="1336"/>
                    <a:pt x="1666" y="1288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1" y="364"/>
                    <a:pt x="1992" y="367"/>
                  </a:cubicBezTo>
                  <a:lnTo>
                    <a:pt x="1462" y="571"/>
                  </a:lnTo>
                  <a:cubicBezTo>
                    <a:pt x="1453" y="575"/>
                    <a:pt x="1444" y="576"/>
                    <a:pt x="1436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2161758" y="3192576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9" y="1"/>
                  </a:moveTo>
                  <a:cubicBezTo>
                    <a:pt x="1052" y="1"/>
                    <a:pt x="991" y="58"/>
                    <a:pt x="965" y="142"/>
                  </a:cubicBezTo>
                  <a:lnTo>
                    <a:pt x="728" y="922"/>
                  </a:lnTo>
                  <a:cubicBezTo>
                    <a:pt x="711" y="969"/>
                    <a:pt x="684" y="1016"/>
                    <a:pt x="649" y="1040"/>
                  </a:cubicBezTo>
                  <a:lnTo>
                    <a:pt x="119" y="1452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80" y="2050"/>
                    <a:pt x="476" y="2098"/>
                  </a:cubicBezTo>
                  <a:lnTo>
                    <a:pt x="384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3"/>
                  </a:cubicBezTo>
                  <a:lnTo>
                    <a:pt x="1010" y="2309"/>
                  </a:lnTo>
                  <a:cubicBezTo>
                    <a:pt x="1035" y="2271"/>
                    <a:pt x="1069" y="2251"/>
                    <a:pt x="1098" y="2251"/>
                  </a:cubicBezTo>
                  <a:cubicBezTo>
                    <a:pt x="1101" y="2251"/>
                    <a:pt x="1103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9" y="2312"/>
                    <a:pt x="1740" y="2180"/>
                    <a:pt x="1727" y="2080"/>
                  </a:cubicBezTo>
                  <a:lnTo>
                    <a:pt x="1638" y="1428"/>
                  </a:lnTo>
                  <a:cubicBezTo>
                    <a:pt x="1632" y="1387"/>
                    <a:pt x="1643" y="1336"/>
                    <a:pt x="1666" y="1289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2" y="364"/>
                    <a:pt x="1993" y="367"/>
                  </a:cubicBezTo>
                  <a:lnTo>
                    <a:pt x="1462" y="571"/>
                  </a:lnTo>
                  <a:cubicBezTo>
                    <a:pt x="1453" y="575"/>
                    <a:pt x="1445" y="576"/>
                    <a:pt x="1437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2297312" y="3114271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2432967" y="3036016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2" y="1"/>
                    <a:pt x="992" y="58"/>
                    <a:pt x="966" y="142"/>
                  </a:cubicBezTo>
                  <a:lnTo>
                    <a:pt x="727" y="921"/>
                  </a:lnTo>
                  <a:cubicBezTo>
                    <a:pt x="711" y="968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2" y="1716"/>
                  </a:cubicBezTo>
                  <a:lnTo>
                    <a:pt x="446" y="1995"/>
                  </a:lnTo>
                  <a:cubicBezTo>
                    <a:pt x="470" y="2012"/>
                    <a:pt x="483" y="2049"/>
                    <a:pt x="476" y="2097"/>
                  </a:cubicBezTo>
                  <a:lnTo>
                    <a:pt x="385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9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78" y="2311"/>
                  </a:lnTo>
                  <a:cubicBezTo>
                    <a:pt x="1579" y="2311"/>
                    <a:pt x="1581" y="2311"/>
                    <a:pt x="1583" y="2311"/>
                  </a:cubicBezTo>
                  <a:cubicBezTo>
                    <a:pt x="1660" y="2311"/>
                    <a:pt x="1744" y="2180"/>
                    <a:pt x="1727" y="2080"/>
                  </a:cubicBezTo>
                  <a:lnTo>
                    <a:pt x="1639" y="1427"/>
                  </a:lnTo>
                  <a:cubicBezTo>
                    <a:pt x="1632" y="1387"/>
                    <a:pt x="1642" y="1335"/>
                    <a:pt x="1666" y="1288"/>
                  </a:cubicBezTo>
                  <a:lnTo>
                    <a:pt x="2050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2" y="571"/>
                  </a:lnTo>
                  <a:cubicBezTo>
                    <a:pt x="1454" y="574"/>
                    <a:pt x="1446" y="576"/>
                    <a:pt x="1438" y="576"/>
                  </a:cubicBezTo>
                  <a:cubicBezTo>
                    <a:pt x="1417" y="576"/>
                    <a:pt x="1397" y="563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2568572" y="2957710"/>
              <a:ext cx="106600" cy="150233"/>
            </a:xfrm>
            <a:custGeom>
              <a:avLst/>
              <a:gdLst/>
              <a:ahLst/>
              <a:cxnLst/>
              <a:rect l="l" t="t" r="r" b="b"/>
              <a:pathLst>
                <a:path w="2106" h="2968" extrusionOk="0">
                  <a:moveTo>
                    <a:pt x="1099" y="1"/>
                  </a:moveTo>
                  <a:cubicBezTo>
                    <a:pt x="1052" y="1"/>
                    <a:pt x="991" y="57"/>
                    <a:pt x="965" y="142"/>
                  </a:cubicBezTo>
                  <a:lnTo>
                    <a:pt x="728" y="921"/>
                  </a:lnTo>
                  <a:cubicBezTo>
                    <a:pt x="714" y="968"/>
                    <a:pt x="684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1" y="1716"/>
                  </a:cubicBezTo>
                  <a:lnTo>
                    <a:pt x="446" y="1995"/>
                  </a:lnTo>
                  <a:cubicBezTo>
                    <a:pt x="469" y="2012"/>
                    <a:pt x="483" y="2049"/>
                    <a:pt x="476" y="2097"/>
                  </a:cubicBezTo>
                  <a:lnTo>
                    <a:pt x="384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8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81" y="2311"/>
                  </a:lnTo>
                  <a:cubicBezTo>
                    <a:pt x="1583" y="2311"/>
                    <a:pt x="1585" y="2311"/>
                    <a:pt x="1587" y="2311"/>
                  </a:cubicBezTo>
                  <a:cubicBezTo>
                    <a:pt x="1660" y="2311"/>
                    <a:pt x="1744" y="2179"/>
                    <a:pt x="1727" y="2080"/>
                  </a:cubicBezTo>
                  <a:lnTo>
                    <a:pt x="1639" y="1427"/>
                  </a:lnTo>
                  <a:cubicBezTo>
                    <a:pt x="1632" y="1386"/>
                    <a:pt x="1643" y="1335"/>
                    <a:pt x="1666" y="1288"/>
                  </a:cubicBezTo>
                  <a:lnTo>
                    <a:pt x="2051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6" y="571"/>
                  </a:lnTo>
                  <a:cubicBezTo>
                    <a:pt x="1457" y="574"/>
                    <a:pt x="1448" y="576"/>
                    <a:pt x="1440" y="576"/>
                  </a:cubicBezTo>
                  <a:cubicBezTo>
                    <a:pt x="1417" y="576"/>
                    <a:pt x="1397" y="562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2503174" y="2200925"/>
              <a:ext cx="210164" cy="494685"/>
            </a:xfrm>
            <a:custGeom>
              <a:avLst/>
              <a:gdLst/>
              <a:ahLst/>
              <a:cxnLst/>
              <a:rect l="l" t="t" r="r" b="b"/>
              <a:pathLst>
                <a:path w="4152" h="9773" extrusionOk="0">
                  <a:moveTo>
                    <a:pt x="240" y="1"/>
                  </a:moveTo>
                  <a:cubicBezTo>
                    <a:pt x="156" y="1"/>
                    <a:pt x="76" y="8"/>
                    <a:pt x="0" y="22"/>
                  </a:cubicBezTo>
                  <a:lnTo>
                    <a:pt x="510" y="2629"/>
                  </a:lnTo>
                  <a:lnTo>
                    <a:pt x="2071" y="4326"/>
                  </a:lnTo>
                  <a:lnTo>
                    <a:pt x="426" y="8253"/>
                  </a:lnTo>
                  <a:lnTo>
                    <a:pt x="1003" y="9772"/>
                  </a:lnTo>
                  <a:cubicBezTo>
                    <a:pt x="1003" y="9772"/>
                    <a:pt x="4151" y="4292"/>
                    <a:pt x="3950" y="3915"/>
                  </a:cubicBezTo>
                  <a:cubicBezTo>
                    <a:pt x="3751" y="3541"/>
                    <a:pt x="2489" y="1419"/>
                    <a:pt x="1819" y="790"/>
                  </a:cubicBezTo>
                  <a:cubicBezTo>
                    <a:pt x="1178" y="185"/>
                    <a:pt x="656" y="1"/>
                    <a:pt x="240" y="1"/>
                  </a:cubicBezTo>
                  <a:close/>
                </a:path>
              </a:pathLst>
            </a:custGeom>
            <a:solidFill>
              <a:srgbClr val="C69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2464603" y="2194193"/>
              <a:ext cx="260427" cy="429844"/>
            </a:xfrm>
            <a:custGeom>
              <a:avLst/>
              <a:gdLst/>
              <a:ahLst/>
              <a:cxnLst/>
              <a:rect l="l" t="t" r="r" b="b"/>
              <a:pathLst>
                <a:path w="5145" h="8492" extrusionOk="0">
                  <a:moveTo>
                    <a:pt x="651" y="1"/>
                  </a:moveTo>
                  <a:cubicBezTo>
                    <a:pt x="274" y="1"/>
                    <a:pt x="0" y="49"/>
                    <a:pt x="0" y="49"/>
                  </a:cubicBezTo>
                  <a:lnTo>
                    <a:pt x="1272" y="2762"/>
                  </a:lnTo>
                  <a:lnTo>
                    <a:pt x="2744" y="4520"/>
                  </a:lnTo>
                  <a:lnTo>
                    <a:pt x="1582" y="7553"/>
                  </a:lnTo>
                  <a:lnTo>
                    <a:pt x="2564" y="8491"/>
                  </a:lnTo>
                  <a:cubicBezTo>
                    <a:pt x="2564" y="8491"/>
                    <a:pt x="3485" y="6907"/>
                    <a:pt x="3931" y="6030"/>
                  </a:cubicBezTo>
                  <a:cubicBezTo>
                    <a:pt x="4624" y="4666"/>
                    <a:pt x="4788" y="4388"/>
                    <a:pt x="4893" y="4098"/>
                  </a:cubicBezTo>
                  <a:cubicBezTo>
                    <a:pt x="5039" y="3684"/>
                    <a:pt x="5145" y="3538"/>
                    <a:pt x="4808" y="3062"/>
                  </a:cubicBezTo>
                  <a:cubicBezTo>
                    <a:pt x="4472" y="2582"/>
                    <a:pt x="2428" y="475"/>
                    <a:pt x="1888" y="230"/>
                  </a:cubicBezTo>
                  <a:cubicBezTo>
                    <a:pt x="1483" y="47"/>
                    <a:pt x="1019" y="1"/>
                    <a:pt x="65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2464603" y="2194294"/>
              <a:ext cx="254758" cy="429743"/>
            </a:xfrm>
            <a:custGeom>
              <a:avLst/>
              <a:gdLst/>
              <a:ahLst/>
              <a:cxnLst/>
              <a:rect l="l" t="t" r="r" b="b"/>
              <a:pathLst>
                <a:path w="5033" h="8490" extrusionOk="0">
                  <a:moveTo>
                    <a:pt x="647" y="0"/>
                  </a:moveTo>
                  <a:cubicBezTo>
                    <a:pt x="283" y="0"/>
                    <a:pt x="14" y="44"/>
                    <a:pt x="0" y="47"/>
                  </a:cubicBezTo>
                  <a:cubicBezTo>
                    <a:pt x="72" y="44"/>
                    <a:pt x="140" y="44"/>
                    <a:pt x="208" y="44"/>
                  </a:cubicBezTo>
                  <a:cubicBezTo>
                    <a:pt x="1711" y="44"/>
                    <a:pt x="1718" y="663"/>
                    <a:pt x="1844" y="2254"/>
                  </a:cubicBezTo>
                  <a:cubicBezTo>
                    <a:pt x="1861" y="2481"/>
                    <a:pt x="1877" y="2927"/>
                    <a:pt x="1891" y="3501"/>
                  </a:cubicBezTo>
                  <a:lnTo>
                    <a:pt x="2744" y="4518"/>
                  </a:lnTo>
                  <a:lnTo>
                    <a:pt x="1949" y="6592"/>
                  </a:lnTo>
                  <a:cubicBezTo>
                    <a:pt x="1955" y="7041"/>
                    <a:pt x="1963" y="7490"/>
                    <a:pt x="1966" y="7918"/>
                  </a:cubicBezTo>
                  <a:lnTo>
                    <a:pt x="2564" y="8489"/>
                  </a:lnTo>
                  <a:cubicBezTo>
                    <a:pt x="2564" y="8489"/>
                    <a:pt x="3485" y="6905"/>
                    <a:pt x="3931" y="6028"/>
                  </a:cubicBezTo>
                  <a:cubicBezTo>
                    <a:pt x="4624" y="4664"/>
                    <a:pt x="4788" y="4386"/>
                    <a:pt x="4893" y="4096"/>
                  </a:cubicBezTo>
                  <a:cubicBezTo>
                    <a:pt x="4968" y="3882"/>
                    <a:pt x="5032" y="3743"/>
                    <a:pt x="5032" y="3594"/>
                  </a:cubicBezTo>
                  <a:cubicBezTo>
                    <a:pt x="5032" y="3448"/>
                    <a:pt x="4971" y="3294"/>
                    <a:pt x="4808" y="3060"/>
                  </a:cubicBezTo>
                  <a:cubicBezTo>
                    <a:pt x="4472" y="2580"/>
                    <a:pt x="2428" y="473"/>
                    <a:pt x="1888" y="228"/>
                  </a:cubicBezTo>
                  <a:cubicBezTo>
                    <a:pt x="1480" y="44"/>
                    <a:pt x="1014" y="0"/>
                    <a:pt x="64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2195621" y="3644289"/>
              <a:ext cx="71624" cy="135503"/>
            </a:xfrm>
            <a:custGeom>
              <a:avLst/>
              <a:gdLst/>
              <a:ahLst/>
              <a:cxnLst/>
              <a:rect l="l" t="t" r="r" b="b"/>
              <a:pathLst>
                <a:path w="1415" h="2677" extrusionOk="0">
                  <a:moveTo>
                    <a:pt x="1415" y="1"/>
                  </a:moveTo>
                  <a:lnTo>
                    <a:pt x="1" y="252"/>
                  </a:lnTo>
                  <a:lnTo>
                    <a:pt x="1" y="2676"/>
                  </a:lnTo>
                  <a:lnTo>
                    <a:pt x="1415" y="242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C69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2488697" y="3494410"/>
              <a:ext cx="75268" cy="140818"/>
            </a:xfrm>
            <a:custGeom>
              <a:avLst/>
              <a:gdLst/>
              <a:ahLst/>
              <a:cxnLst/>
              <a:rect l="l" t="t" r="r" b="b"/>
              <a:pathLst>
                <a:path w="1487" h="2782" extrusionOk="0">
                  <a:moveTo>
                    <a:pt x="1487" y="1"/>
                  </a:moveTo>
                  <a:lnTo>
                    <a:pt x="1" y="214"/>
                  </a:lnTo>
                  <a:lnTo>
                    <a:pt x="1" y="2781"/>
                  </a:lnTo>
                  <a:lnTo>
                    <a:pt x="1418" y="2577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2176995" y="2719436"/>
              <a:ext cx="396335" cy="1019032"/>
            </a:xfrm>
            <a:custGeom>
              <a:avLst/>
              <a:gdLst/>
              <a:ahLst/>
              <a:cxnLst/>
              <a:rect l="l" t="t" r="r" b="b"/>
              <a:pathLst>
                <a:path w="7830" h="20132" extrusionOk="0">
                  <a:moveTo>
                    <a:pt x="7405" y="0"/>
                  </a:moveTo>
                  <a:lnTo>
                    <a:pt x="575" y="1496"/>
                  </a:lnTo>
                  <a:cubicBezTo>
                    <a:pt x="575" y="2850"/>
                    <a:pt x="479" y="10727"/>
                    <a:pt x="479" y="10727"/>
                  </a:cubicBezTo>
                  <a:cubicBezTo>
                    <a:pt x="445" y="11121"/>
                    <a:pt x="71" y="11879"/>
                    <a:pt x="44" y="13286"/>
                  </a:cubicBezTo>
                  <a:cubicBezTo>
                    <a:pt x="0" y="15326"/>
                    <a:pt x="313" y="20056"/>
                    <a:pt x="313" y="20056"/>
                  </a:cubicBezTo>
                  <a:cubicBezTo>
                    <a:pt x="313" y="20056"/>
                    <a:pt x="496" y="20131"/>
                    <a:pt x="797" y="20131"/>
                  </a:cubicBezTo>
                  <a:cubicBezTo>
                    <a:pt x="1078" y="20131"/>
                    <a:pt x="1460" y="20065"/>
                    <a:pt x="1890" y="19811"/>
                  </a:cubicBezTo>
                  <a:cubicBezTo>
                    <a:pt x="1890" y="19811"/>
                    <a:pt x="3002" y="12845"/>
                    <a:pt x="3257" y="10788"/>
                  </a:cubicBezTo>
                  <a:cubicBezTo>
                    <a:pt x="3478" y="8993"/>
                    <a:pt x="4348" y="4747"/>
                    <a:pt x="4348" y="4747"/>
                  </a:cubicBezTo>
                  <a:lnTo>
                    <a:pt x="5324" y="9914"/>
                  </a:lnTo>
                  <a:cubicBezTo>
                    <a:pt x="5324" y="9914"/>
                    <a:pt x="5062" y="11009"/>
                    <a:pt x="5147" y="12196"/>
                  </a:cubicBezTo>
                  <a:cubicBezTo>
                    <a:pt x="5215" y="13113"/>
                    <a:pt x="6075" y="17625"/>
                    <a:pt x="6075" y="17625"/>
                  </a:cubicBezTo>
                  <a:cubicBezTo>
                    <a:pt x="6075" y="17625"/>
                    <a:pt x="6294" y="17734"/>
                    <a:pt x="6663" y="17734"/>
                  </a:cubicBezTo>
                  <a:cubicBezTo>
                    <a:pt x="6938" y="17734"/>
                    <a:pt x="7297" y="17673"/>
                    <a:pt x="7711" y="17462"/>
                  </a:cubicBezTo>
                  <a:cubicBezTo>
                    <a:pt x="7711" y="17462"/>
                    <a:pt x="7796" y="10132"/>
                    <a:pt x="7809" y="9275"/>
                  </a:cubicBezTo>
                  <a:cubicBezTo>
                    <a:pt x="7829" y="8296"/>
                    <a:pt x="7405" y="0"/>
                    <a:pt x="7405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2175677" y="3721329"/>
              <a:ext cx="186070" cy="205861"/>
            </a:xfrm>
            <a:custGeom>
              <a:avLst/>
              <a:gdLst/>
              <a:ahLst/>
              <a:cxnLst/>
              <a:rect l="l" t="t" r="r" b="b"/>
              <a:pathLst>
                <a:path w="3676" h="4067" extrusionOk="0">
                  <a:moveTo>
                    <a:pt x="1828" y="0"/>
                  </a:moveTo>
                  <a:cubicBezTo>
                    <a:pt x="1822" y="0"/>
                    <a:pt x="1816" y="1"/>
                    <a:pt x="1809" y="2"/>
                  </a:cubicBezTo>
                  <a:lnTo>
                    <a:pt x="1809" y="206"/>
                  </a:lnTo>
                  <a:cubicBezTo>
                    <a:pt x="1812" y="362"/>
                    <a:pt x="1310" y="492"/>
                    <a:pt x="1102" y="522"/>
                  </a:cubicBezTo>
                  <a:cubicBezTo>
                    <a:pt x="1032" y="531"/>
                    <a:pt x="963" y="536"/>
                    <a:pt x="897" y="536"/>
                  </a:cubicBezTo>
                  <a:cubicBezTo>
                    <a:pt x="666" y="536"/>
                    <a:pt x="474" y="480"/>
                    <a:pt x="395" y="406"/>
                  </a:cubicBezTo>
                  <a:lnTo>
                    <a:pt x="395" y="253"/>
                  </a:lnTo>
                  <a:cubicBezTo>
                    <a:pt x="393" y="253"/>
                    <a:pt x="392" y="253"/>
                    <a:pt x="390" y="253"/>
                  </a:cubicBezTo>
                  <a:cubicBezTo>
                    <a:pt x="307" y="253"/>
                    <a:pt x="237" y="537"/>
                    <a:pt x="174" y="793"/>
                  </a:cubicBezTo>
                  <a:cubicBezTo>
                    <a:pt x="95" y="1096"/>
                    <a:pt x="1" y="1440"/>
                    <a:pt x="119" y="1711"/>
                  </a:cubicBezTo>
                  <a:cubicBezTo>
                    <a:pt x="188" y="1862"/>
                    <a:pt x="293" y="1984"/>
                    <a:pt x="392" y="2110"/>
                  </a:cubicBezTo>
                  <a:cubicBezTo>
                    <a:pt x="561" y="2331"/>
                    <a:pt x="715" y="2576"/>
                    <a:pt x="748" y="2871"/>
                  </a:cubicBezTo>
                  <a:cubicBezTo>
                    <a:pt x="762" y="3001"/>
                    <a:pt x="756" y="3133"/>
                    <a:pt x="776" y="3262"/>
                  </a:cubicBezTo>
                  <a:cubicBezTo>
                    <a:pt x="847" y="3701"/>
                    <a:pt x="1167" y="4000"/>
                    <a:pt x="1608" y="4051"/>
                  </a:cubicBezTo>
                  <a:cubicBezTo>
                    <a:pt x="1694" y="4061"/>
                    <a:pt x="1786" y="4066"/>
                    <a:pt x="1881" y="4066"/>
                  </a:cubicBezTo>
                  <a:cubicBezTo>
                    <a:pt x="2420" y="4066"/>
                    <a:pt x="3075" y="3898"/>
                    <a:pt x="3530" y="3514"/>
                  </a:cubicBezTo>
                  <a:cubicBezTo>
                    <a:pt x="3676" y="3391"/>
                    <a:pt x="3645" y="2973"/>
                    <a:pt x="3560" y="2833"/>
                  </a:cubicBezTo>
                  <a:cubicBezTo>
                    <a:pt x="3475" y="2698"/>
                    <a:pt x="3227" y="2524"/>
                    <a:pt x="3118" y="2405"/>
                  </a:cubicBezTo>
                  <a:cubicBezTo>
                    <a:pt x="2662" y="1909"/>
                    <a:pt x="2493" y="1756"/>
                    <a:pt x="2292" y="1297"/>
                  </a:cubicBezTo>
                  <a:cubicBezTo>
                    <a:pt x="2170" y="1018"/>
                    <a:pt x="2112" y="869"/>
                    <a:pt x="2047" y="617"/>
                  </a:cubicBezTo>
                  <a:cubicBezTo>
                    <a:pt x="2003" y="454"/>
                    <a:pt x="1983" y="359"/>
                    <a:pt x="1962" y="233"/>
                  </a:cubicBezTo>
                  <a:cubicBezTo>
                    <a:pt x="1937" y="71"/>
                    <a:pt x="1895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2461870" y="3602630"/>
              <a:ext cx="273841" cy="120875"/>
            </a:xfrm>
            <a:custGeom>
              <a:avLst/>
              <a:gdLst/>
              <a:ahLst/>
              <a:cxnLst/>
              <a:rect l="l" t="t" r="r" b="b"/>
              <a:pathLst>
                <a:path w="5410" h="2388" extrusionOk="0">
                  <a:moveTo>
                    <a:pt x="1973" y="0"/>
                  </a:moveTo>
                  <a:cubicBezTo>
                    <a:pt x="1970" y="0"/>
                    <a:pt x="1966" y="1"/>
                    <a:pt x="1962" y="1"/>
                  </a:cubicBezTo>
                  <a:lnTo>
                    <a:pt x="1956" y="221"/>
                  </a:lnTo>
                  <a:cubicBezTo>
                    <a:pt x="1744" y="366"/>
                    <a:pt x="1369" y="445"/>
                    <a:pt x="1054" y="445"/>
                  </a:cubicBezTo>
                  <a:cubicBezTo>
                    <a:pt x="812" y="445"/>
                    <a:pt x="605" y="399"/>
                    <a:pt x="531" y="300"/>
                  </a:cubicBezTo>
                  <a:lnTo>
                    <a:pt x="531" y="160"/>
                  </a:lnTo>
                  <a:cubicBezTo>
                    <a:pt x="531" y="160"/>
                    <a:pt x="530" y="160"/>
                    <a:pt x="530" y="160"/>
                  </a:cubicBezTo>
                  <a:cubicBezTo>
                    <a:pt x="397" y="160"/>
                    <a:pt x="289" y="801"/>
                    <a:pt x="197" y="1214"/>
                  </a:cubicBezTo>
                  <a:cubicBezTo>
                    <a:pt x="116" y="1596"/>
                    <a:pt x="1" y="2041"/>
                    <a:pt x="289" y="2190"/>
                  </a:cubicBezTo>
                  <a:cubicBezTo>
                    <a:pt x="386" y="2240"/>
                    <a:pt x="532" y="2259"/>
                    <a:pt x="699" y="2259"/>
                  </a:cubicBezTo>
                  <a:cubicBezTo>
                    <a:pt x="1031" y="2259"/>
                    <a:pt x="1443" y="2183"/>
                    <a:pt x="1703" y="2123"/>
                  </a:cubicBezTo>
                  <a:cubicBezTo>
                    <a:pt x="1752" y="2111"/>
                    <a:pt x="1803" y="2106"/>
                    <a:pt x="1857" y="2106"/>
                  </a:cubicBezTo>
                  <a:cubicBezTo>
                    <a:pt x="2247" y="2106"/>
                    <a:pt x="2775" y="2363"/>
                    <a:pt x="3193" y="2384"/>
                  </a:cubicBezTo>
                  <a:cubicBezTo>
                    <a:pt x="3252" y="2386"/>
                    <a:pt x="3310" y="2388"/>
                    <a:pt x="3368" y="2388"/>
                  </a:cubicBezTo>
                  <a:cubicBezTo>
                    <a:pt x="4163" y="2388"/>
                    <a:pt x="4814" y="2136"/>
                    <a:pt x="5093" y="1898"/>
                  </a:cubicBezTo>
                  <a:cubicBezTo>
                    <a:pt x="5396" y="1643"/>
                    <a:pt x="5409" y="1290"/>
                    <a:pt x="5117" y="1211"/>
                  </a:cubicBezTo>
                  <a:cubicBezTo>
                    <a:pt x="4651" y="1082"/>
                    <a:pt x="3621" y="854"/>
                    <a:pt x="3091" y="684"/>
                  </a:cubicBezTo>
                  <a:cubicBezTo>
                    <a:pt x="2775" y="582"/>
                    <a:pt x="2455" y="409"/>
                    <a:pt x="2257" y="232"/>
                  </a:cubicBezTo>
                  <a:cubicBezTo>
                    <a:pt x="2103" y="93"/>
                    <a:pt x="2043" y="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2391309" y="2839923"/>
              <a:ext cx="99868" cy="345414"/>
            </a:xfrm>
            <a:custGeom>
              <a:avLst/>
              <a:gdLst/>
              <a:ahLst/>
              <a:cxnLst/>
              <a:rect l="l" t="t" r="r" b="b"/>
              <a:pathLst>
                <a:path w="1973" h="6824" extrusionOk="0">
                  <a:moveTo>
                    <a:pt x="1972" y="1"/>
                  </a:moveTo>
                  <a:cubicBezTo>
                    <a:pt x="1133" y="963"/>
                    <a:pt x="0" y="1479"/>
                    <a:pt x="0" y="1479"/>
                  </a:cubicBezTo>
                  <a:lnTo>
                    <a:pt x="1010" y="6824"/>
                  </a:lnTo>
                  <a:lnTo>
                    <a:pt x="463" y="1643"/>
                  </a:lnTo>
                  <a:cubicBezTo>
                    <a:pt x="1591" y="783"/>
                    <a:pt x="1972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2223359" y="2209885"/>
              <a:ext cx="334582" cy="584683"/>
            </a:xfrm>
            <a:custGeom>
              <a:avLst/>
              <a:gdLst/>
              <a:ahLst/>
              <a:cxnLst/>
              <a:rect l="l" t="t" r="r" b="b"/>
              <a:pathLst>
                <a:path w="6610" h="11551" extrusionOk="0">
                  <a:moveTo>
                    <a:pt x="4514" y="1"/>
                  </a:moveTo>
                  <a:cubicBezTo>
                    <a:pt x="4406" y="1"/>
                    <a:pt x="4293" y="8"/>
                    <a:pt x="4175" y="22"/>
                  </a:cubicBezTo>
                  <a:lnTo>
                    <a:pt x="2108" y="447"/>
                  </a:lnTo>
                  <a:cubicBezTo>
                    <a:pt x="1625" y="647"/>
                    <a:pt x="653" y="977"/>
                    <a:pt x="435" y="1977"/>
                  </a:cubicBezTo>
                  <a:cubicBezTo>
                    <a:pt x="173" y="3176"/>
                    <a:pt x="89" y="5699"/>
                    <a:pt x="89" y="5699"/>
                  </a:cubicBezTo>
                  <a:lnTo>
                    <a:pt x="0" y="11299"/>
                  </a:lnTo>
                  <a:cubicBezTo>
                    <a:pt x="291" y="11460"/>
                    <a:pt x="811" y="11551"/>
                    <a:pt x="1453" y="11551"/>
                  </a:cubicBezTo>
                  <a:cubicBezTo>
                    <a:pt x="2970" y="11551"/>
                    <a:pt x="5167" y="11041"/>
                    <a:pt x="6610" y="9735"/>
                  </a:cubicBezTo>
                  <a:cubicBezTo>
                    <a:pt x="6610" y="9735"/>
                    <a:pt x="6357" y="3071"/>
                    <a:pt x="6357" y="2027"/>
                  </a:cubicBezTo>
                  <a:cubicBezTo>
                    <a:pt x="6357" y="1061"/>
                    <a:pt x="5859" y="1"/>
                    <a:pt x="4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433625" y="2196471"/>
              <a:ext cx="132213" cy="590858"/>
            </a:xfrm>
            <a:custGeom>
              <a:avLst/>
              <a:gdLst/>
              <a:ahLst/>
              <a:cxnLst/>
              <a:rect l="l" t="t" r="r" b="b"/>
              <a:pathLst>
                <a:path w="2612" h="11673" extrusionOk="0">
                  <a:moveTo>
                    <a:pt x="823" y="1"/>
                  </a:moveTo>
                  <a:cubicBezTo>
                    <a:pt x="587" y="1"/>
                    <a:pt x="315" y="16"/>
                    <a:pt x="0" y="45"/>
                  </a:cubicBezTo>
                  <a:lnTo>
                    <a:pt x="0" y="181"/>
                  </a:lnTo>
                  <a:cubicBezTo>
                    <a:pt x="0" y="181"/>
                    <a:pt x="718" y="626"/>
                    <a:pt x="915" y="1436"/>
                  </a:cubicBezTo>
                  <a:cubicBezTo>
                    <a:pt x="1109" y="2248"/>
                    <a:pt x="1139" y="11673"/>
                    <a:pt x="1139" y="11673"/>
                  </a:cubicBezTo>
                  <a:cubicBezTo>
                    <a:pt x="1139" y="11673"/>
                    <a:pt x="2142" y="11312"/>
                    <a:pt x="2611" y="10860"/>
                  </a:cubicBezTo>
                  <a:cubicBezTo>
                    <a:pt x="2611" y="10860"/>
                    <a:pt x="2550" y="3425"/>
                    <a:pt x="2456" y="2211"/>
                  </a:cubicBezTo>
                  <a:cubicBezTo>
                    <a:pt x="2329" y="621"/>
                    <a:pt x="2324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2191166" y="2220767"/>
              <a:ext cx="191233" cy="603917"/>
            </a:xfrm>
            <a:custGeom>
              <a:avLst/>
              <a:gdLst/>
              <a:ahLst/>
              <a:cxnLst/>
              <a:rect l="l" t="t" r="r" b="b"/>
              <a:pathLst>
                <a:path w="3778" h="11931" extrusionOk="0">
                  <a:moveTo>
                    <a:pt x="2322" y="0"/>
                  </a:moveTo>
                  <a:cubicBezTo>
                    <a:pt x="2322" y="0"/>
                    <a:pt x="2322" y="0"/>
                    <a:pt x="2322" y="0"/>
                  </a:cubicBezTo>
                  <a:cubicBezTo>
                    <a:pt x="2322" y="0"/>
                    <a:pt x="1442" y="340"/>
                    <a:pt x="731" y="748"/>
                  </a:cubicBezTo>
                  <a:cubicBezTo>
                    <a:pt x="343" y="976"/>
                    <a:pt x="58" y="2594"/>
                    <a:pt x="28" y="3815"/>
                  </a:cubicBezTo>
                  <a:cubicBezTo>
                    <a:pt x="1" y="4879"/>
                    <a:pt x="167" y="11696"/>
                    <a:pt x="167" y="11696"/>
                  </a:cubicBezTo>
                  <a:cubicBezTo>
                    <a:pt x="577" y="11869"/>
                    <a:pt x="1057" y="11931"/>
                    <a:pt x="1530" y="11931"/>
                  </a:cubicBezTo>
                  <a:cubicBezTo>
                    <a:pt x="2673" y="11931"/>
                    <a:pt x="3778" y="11574"/>
                    <a:pt x="3778" y="11574"/>
                  </a:cubicBezTo>
                  <a:cubicBezTo>
                    <a:pt x="3778" y="11574"/>
                    <a:pt x="3682" y="6671"/>
                    <a:pt x="3668" y="3849"/>
                  </a:cubicBezTo>
                  <a:cubicBezTo>
                    <a:pt x="3655" y="594"/>
                    <a:pt x="2329" y="0"/>
                    <a:pt x="2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2301108" y="2312487"/>
              <a:ext cx="56135" cy="176098"/>
            </a:xfrm>
            <a:custGeom>
              <a:avLst/>
              <a:gdLst/>
              <a:ahLst/>
              <a:cxnLst/>
              <a:rect l="l" t="t" r="r" b="b"/>
              <a:pathLst>
                <a:path w="1109" h="3479" extrusionOk="0">
                  <a:moveTo>
                    <a:pt x="1" y="0"/>
                  </a:moveTo>
                  <a:lnTo>
                    <a:pt x="481" y="721"/>
                  </a:lnTo>
                  <a:lnTo>
                    <a:pt x="140" y="1591"/>
                  </a:lnTo>
                  <a:lnTo>
                    <a:pt x="1109" y="3479"/>
                  </a:lnTo>
                  <a:lnTo>
                    <a:pt x="1109" y="3479"/>
                  </a:lnTo>
                  <a:lnTo>
                    <a:pt x="304" y="1565"/>
                  </a:lnTo>
                  <a:lnTo>
                    <a:pt x="610" y="6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2501959" y="2261717"/>
              <a:ext cx="37406" cy="194877"/>
            </a:xfrm>
            <a:custGeom>
              <a:avLst/>
              <a:gdLst/>
              <a:ahLst/>
              <a:cxnLst/>
              <a:rect l="l" t="t" r="r" b="b"/>
              <a:pathLst>
                <a:path w="739" h="3850" extrusionOk="0">
                  <a:moveTo>
                    <a:pt x="340" y="1"/>
                  </a:moveTo>
                  <a:lnTo>
                    <a:pt x="82" y="898"/>
                  </a:lnTo>
                  <a:lnTo>
                    <a:pt x="572" y="1455"/>
                  </a:lnTo>
                  <a:lnTo>
                    <a:pt x="1" y="3849"/>
                  </a:lnTo>
                  <a:lnTo>
                    <a:pt x="738" y="1402"/>
                  </a:lnTo>
                  <a:lnTo>
                    <a:pt x="208" y="80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2347423" y="1876466"/>
              <a:ext cx="197105" cy="200142"/>
            </a:xfrm>
            <a:custGeom>
              <a:avLst/>
              <a:gdLst/>
              <a:ahLst/>
              <a:cxnLst/>
              <a:rect l="l" t="t" r="r" b="b"/>
              <a:pathLst>
                <a:path w="3894" h="3954" extrusionOk="0">
                  <a:moveTo>
                    <a:pt x="2285" y="0"/>
                  </a:moveTo>
                  <a:cubicBezTo>
                    <a:pt x="2175" y="0"/>
                    <a:pt x="2063" y="10"/>
                    <a:pt x="1948" y="30"/>
                  </a:cubicBezTo>
                  <a:cubicBezTo>
                    <a:pt x="871" y="221"/>
                    <a:pt x="1" y="1247"/>
                    <a:pt x="1" y="2322"/>
                  </a:cubicBezTo>
                  <a:cubicBezTo>
                    <a:pt x="1" y="3279"/>
                    <a:pt x="693" y="3953"/>
                    <a:pt x="1606" y="3953"/>
                  </a:cubicBezTo>
                  <a:cubicBezTo>
                    <a:pt x="1717" y="3953"/>
                    <a:pt x="1832" y="3943"/>
                    <a:pt x="1948" y="3923"/>
                  </a:cubicBezTo>
                  <a:cubicBezTo>
                    <a:pt x="3023" y="3733"/>
                    <a:pt x="3893" y="2709"/>
                    <a:pt x="3893" y="1635"/>
                  </a:cubicBezTo>
                  <a:cubicBezTo>
                    <a:pt x="3893" y="675"/>
                    <a:pt x="3199" y="0"/>
                    <a:pt x="2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2275647" y="2076558"/>
              <a:ext cx="42063" cy="95718"/>
            </a:xfrm>
            <a:custGeom>
              <a:avLst/>
              <a:gdLst/>
              <a:ahLst/>
              <a:cxnLst/>
              <a:rect l="l" t="t" r="r" b="b"/>
              <a:pathLst>
                <a:path w="831" h="1891" extrusionOk="0">
                  <a:moveTo>
                    <a:pt x="0" y="1"/>
                  </a:moveTo>
                  <a:cubicBezTo>
                    <a:pt x="0" y="1"/>
                    <a:pt x="317" y="1424"/>
                    <a:pt x="443" y="1646"/>
                  </a:cubicBezTo>
                  <a:cubicBezTo>
                    <a:pt x="568" y="1867"/>
                    <a:pt x="830" y="1890"/>
                    <a:pt x="830" y="1890"/>
                  </a:cubicBezTo>
                  <a:lnTo>
                    <a:pt x="810" y="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2252110" y="1965553"/>
              <a:ext cx="53756" cy="111055"/>
            </a:xfrm>
            <a:custGeom>
              <a:avLst/>
              <a:gdLst/>
              <a:ahLst/>
              <a:cxnLst/>
              <a:rect l="l" t="t" r="r" b="b"/>
              <a:pathLst>
                <a:path w="1062" h="2194" extrusionOk="0">
                  <a:moveTo>
                    <a:pt x="864" y="0"/>
                  </a:moveTo>
                  <a:cubicBezTo>
                    <a:pt x="864" y="0"/>
                    <a:pt x="523" y="4"/>
                    <a:pt x="258" y="320"/>
                  </a:cubicBezTo>
                  <a:cubicBezTo>
                    <a:pt x="0" y="633"/>
                    <a:pt x="143" y="1439"/>
                    <a:pt x="465" y="2194"/>
                  </a:cubicBezTo>
                  <a:lnTo>
                    <a:pt x="1061" y="2156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2236621" y="1893828"/>
              <a:ext cx="297023" cy="390767"/>
            </a:xfrm>
            <a:custGeom>
              <a:avLst/>
              <a:gdLst/>
              <a:ahLst/>
              <a:cxnLst/>
              <a:rect l="l" t="t" r="r" b="b"/>
              <a:pathLst>
                <a:path w="5868" h="7720" extrusionOk="0">
                  <a:moveTo>
                    <a:pt x="4237" y="1"/>
                  </a:moveTo>
                  <a:cubicBezTo>
                    <a:pt x="3561" y="1"/>
                    <a:pt x="2787" y="310"/>
                    <a:pt x="2240" y="751"/>
                  </a:cubicBezTo>
                  <a:cubicBezTo>
                    <a:pt x="1115" y="1659"/>
                    <a:pt x="1543" y="3542"/>
                    <a:pt x="1543" y="3542"/>
                  </a:cubicBezTo>
                  <a:cubicBezTo>
                    <a:pt x="1522" y="3559"/>
                    <a:pt x="1499" y="3566"/>
                    <a:pt x="1475" y="3566"/>
                  </a:cubicBezTo>
                  <a:cubicBezTo>
                    <a:pt x="1364" y="3566"/>
                    <a:pt x="1228" y="3414"/>
                    <a:pt x="1108" y="3308"/>
                  </a:cubicBezTo>
                  <a:cubicBezTo>
                    <a:pt x="1045" y="3253"/>
                    <a:pt x="919" y="3199"/>
                    <a:pt x="777" y="3199"/>
                  </a:cubicBezTo>
                  <a:cubicBezTo>
                    <a:pt x="592" y="3199"/>
                    <a:pt x="380" y="3292"/>
                    <a:pt x="245" y="3600"/>
                  </a:cubicBezTo>
                  <a:cubicBezTo>
                    <a:pt x="0" y="4157"/>
                    <a:pt x="456" y="4756"/>
                    <a:pt x="833" y="4807"/>
                  </a:cubicBezTo>
                  <a:cubicBezTo>
                    <a:pt x="895" y="4816"/>
                    <a:pt x="952" y="4820"/>
                    <a:pt x="1004" y="4820"/>
                  </a:cubicBezTo>
                  <a:cubicBezTo>
                    <a:pt x="1500" y="4820"/>
                    <a:pt x="1581" y="4463"/>
                    <a:pt x="1581" y="4463"/>
                  </a:cubicBezTo>
                  <a:lnTo>
                    <a:pt x="1628" y="6874"/>
                  </a:lnTo>
                  <a:cubicBezTo>
                    <a:pt x="2009" y="7296"/>
                    <a:pt x="2795" y="7719"/>
                    <a:pt x="3356" y="7719"/>
                  </a:cubicBezTo>
                  <a:cubicBezTo>
                    <a:pt x="3456" y="7719"/>
                    <a:pt x="3549" y="7706"/>
                    <a:pt x="3631" y="7677"/>
                  </a:cubicBezTo>
                  <a:cubicBezTo>
                    <a:pt x="4066" y="7523"/>
                    <a:pt x="4162" y="6772"/>
                    <a:pt x="3746" y="6364"/>
                  </a:cubicBezTo>
                  <a:lnTo>
                    <a:pt x="3743" y="5654"/>
                  </a:lnTo>
                  <a:cubicBezTo>
                    <a:pt x="3743" y="5654"/>
                    <a:pt x="4335" y="5637"/>
                    <a:pt x="4620" y="5541"/>
                  </a:cubicBezTo>
                  <a:cubicBezTo>
                    <a:pt x="5100" y="5385"/>
                    <a:pt x="5399" y="4953"/>
                    <a:pt x="5545" y="4409"/>
                  </a:cubicBezTo>
                  <a:cubicBezTo>
                    <a:pt x="5780" y="3539"/>
                    <a:pt x="5868" y="2849"/>
                    <a:pt x="5671" y="1251"/>
                  </a:cubicBezTo>
                  <a:cubicBezTo>
                    <a:pt x="5559" y="347"/>
                    <a:pt x="4953" y="1"/>
                    <a:pt x="4237" y="1"/>
                  </a:cubicBezTo>
                  <a:close/>
                </a:path>
              </a:pathLst>
            </a:custGeom>
            <a:solidFill>
              <a:srgbClr val="C69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2282380" y="1849385"/>
              <a:ext cx="262148" cy="233954"/>
            </a:xfrm>
            <a:custGeom>
              <a:avLst/>
              <a:gdLst/>
              <a:ahLst/>
              <a:cxnLst/>
              <a:rect l="l" t="t" r="r" b="b"/>
              <a:pathLst>
                <a:path w="5179" h="4622" extrusionOk="0">
                  <a:moveTo>
                    <a:pt x="5059" y="1"/>
                  </a:moveTo>
                  <a:lnTo>
                    <a:pt x="5059" y="1"/>
                  </a:lnTo>
                  <a:cubicBezTo>
                    <a:pt x="4257" y="535"/>
                    <a:pt x="3267" y="425"/>
                    <a:pt x="2356" y="477"/>
                  </a:cubicBezTo>
                  <a:cubicBezTo>
                    <a:pt x="1078" y="552"/>
                    <a:pt x="687" y="1000"/>
                    <a:pt x="405" y="1357"/>
                  </a:cubicBezTo>
                  <a:cubicBezTo>
                    <a:pt x="10" y="1864"/>
                    <a:pt x="266" y="2295"/>
                    <a:pt x="266" y="2295"/>
                  </a:cubicBezTo>
                  <a:cubicBezTo>
                    <a:pt x="266" y="2295"/>
                    <a:pt x="0" y="4036"/>
                    <a:pt x="204" y="4186"/>
                  </a:cubicBezTo>
                  <a:cubicBezTo>
                    <a:pt x="351" y="4292"/>
                    <a:pt x="572" y="4621"/>
                    <a:pt x="636" y="4621"/>
                  </a:cubicBezTo>
                  <a:cubicBezTo>
                    <a:pt x="637" y="4621"/>
                    <a:pt x="638" y="4621"/>
                    <a:pt x="639" y="4621"/>
                  </a:cubicBezTo>
                  <a:cubicBezTo>
                    <a:pt x="843" y="4583"/>
                    <a:pt x="928" y="3696"/>
                    <a:pt x="1034" y="3166"/>
                  </a:cubicBezTo>
                  <a:cubicBezTo>
                    <a:pt x="1153" y="2557"/>
                    <a:pt x="1201" y="2336"/>
                    <a:pt x="1422" y="2326"/>
                  </a:cubicBezTo>
                  <a:cubicBezTo>
                    <a:pt x="1581" y="2319"/>
                    <a:pt x="2771" y="2220"/>
                    <a:pt x="3533" y="1996"/>
                  </a:cubicBezTo>
                  <a:cubicBezTo>
                    <a:pt x="4294" y="1768"/>
                    <a:pt x="4584" y="1531"/>
                    <a:pt x="4584" y="1531"/>
                  </a:cubicBezTo>
                  <a:cubicBezTo>
                    <a:pt x="5080" y="1048"/>
                    <a:pt x="5178" y="477"/>
                    <a:pt x="5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2259348" y="1944041"/>
              <a:ext cx="41658" cy="28295"/>
            </a:xfrm>
            <a:custGeom>
              <a:avLst/>
              <a:gdLst/>
              <a:ahLst/>
              <a:cxnLst/>
              <a:rect l="l" t="t" r="r" b="b"/>
              <a:pathLst>
                <a:path w="823" h="559" extrusionOk="0">
                  <a:moveTo>
                    <a:pt x="428" y="1"/>
                  </a:moveTo>
                  <a:cubicBezTo>
                    <a:pt x="259" y="1"/>
                    <a:pt x="83" y="118"/>
                    <a:pt x="0" y="300"/>
                  </a:cubicBezTo>
                  <a:lnTo>
                    <a:pt x="721" y="558"/>
                  </a:lnTo>
                  <a:cubicBezTo>
                    <a:pt x="823" y="334"/>
                    <a:pt x="744" y="92"/>
                    <a:pt x="544" y="21"/>
                  </a:cubicBezTo>
                  <a:cubicBezTo>
                    <a:pt x="506" y="7"/>
                    <a:pt x="467" y="1"/>
                    <a:pt x="4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2327126" y="2150561"/>
              <a:ext cx="99008" cy="43784"/>
            </a:xfrm>
            <a:custGeom>
              <a:avLst/>
              <a:gdLst/>
              <a:ahLst/>
              <a:cxnLst/>
              <a:rect l="l" t="t" r="r" b="b"/>
              <a:pathLst>
                <a:path w="1956" h="86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" y="306"/>
                    <a:pt x="293" y="551"/>
                  </a:cubicBezTo>
                  <a:cubicBezTo>
                    <a:pt x="565" y="853"/>
                    <a:pt x="1955" y="864"/>
                    <a:pt x="1955" y="864"/>
                  </a:cubicBezTo>
                  <a:lnTo>
                    <a:pt x="1955" y="582"/>
                  </a:lnTo>
                  <a:cubicBezTo>
                    <a:pt x="1955" y="582"/>
                    <a:pt x="888" y="554"/>
                    <a:pt x="513" y="422"/>
                  </a:cubicBezTo>
                  <a:cubicBezTo>
                    <a:pt x="265" y="334"/>
                    <a:pt x="58" y="136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2391511" y="2032672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8" y="1"/>
                    <a:pt x="226" y="1"/>
                    <a:pt x="214" y="4"/>
                  </a:cubicBezTo>
                  <a:cubicBezTo>
                    <a:pt x="95" y="24"/>
                    <a:pt x="0" y="143"/>
                    <a:pt x="0" y="265"/>
                  </a:cubicBezTo>
                  <a:cubicBezTo>
                    <a:pt x="0" y="375"/>
                    <a:pt x="76" y="452"/>
                    <a:pt x="178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9" y="313"/>
                    <a:pt x="429" y="190"/>
                  </a:cubicBezTo>
                  <a:cubicBezTo>
                    <a:pt x="429" y="80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2375162" y="1997999"/>
              <a:ext cx="26524" cy="22322"/>
            </a:xfrm>
            <a:custGeom>
              <a:avLst/>
              <a:gdLst/>
              <a:ahLst/>
              <a:cxnLst/>
              <a:rect l="l" t="t" r="r" b="b"/>
              <a:pathLst>
                <a:path w="524" h="441" extrusionOk="0">
                  <a:moveTo>
                    <a:pt x="336" y="0"/>
                  </a:moveTo>
                  <a:cubicBezTo>
                    <a:pt x="282" y="0"/>
                    <a:pt x="225" y="19"/>
                    <a:pt x="173" y="56"/>
                  </a:cubicBezTo>
                  <a:cubicBezTo>
                    <a:pt x="47" y="148"/>
                    <a:pt x="0" y="321"/>
                    <a:pt x="64" y="440"/>
                  </a:cubicBezTo>
                  <a:lnTo>
                    <a:pt x="523" y="108"/>
                  </a:lnTo>
                  <a:cubicBezTo>
                    <a:pt x="483" y="37"/>
                    <a:pt x="413" y="0"/>
                    <a:pt x="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2418845" y="2115584"/>
              <a:ext cx="27232" cy="16501"/>
            </a:xfrm>
            <a:custGeom>
              <a:avLst/>
              <a:gdLst/>
              <a:ahLst/>
              <a:cxnLst/>
              <a:rect l="l" t="t" r="r" b="b"/>
              <a:pathLst>
                <a:path w="538" h="326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51"/>
                    <a:pt x="68" y="294"/>
                    <a:pt x="204" y="321"/>
                  </a:cubicBezTo>
                  <a:cubicBezTo>
                    <a:pt x="219" y="324"/>
                    <a:pt x="235" y="325"/>
                    <a:pt x="250" y="325"/>
                  </a:cubicBezTo>
                  <a:cubicBezTo>
                    <a:pt x="372" y="325"/>
                    <a:pt x="492" y="233"/>
                    <a:pt x="537" y="9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2488545" y="1973247"/>
              <a:ext cx="25511" cy="20247"/>
            </a:xfrm>
            <a:custGeom>
              <a:avLst/>
              <a:gdLst/>
              <a:ahLst/>
              <a:cxnLst/>
              <a:rect l="l" t="t" r="r" b="b"/>
              <a:pathLst>
                <a:path w="504" h="400" extrusionOk="0">
                  <a:moveTo>
                    <a:pt x="251" y="1"/>
                  </a:moveTo>
                  <a:cubicBezTo>
                    <a:pt x="158" y="1"/>
                    <a:pt x="60" y="56"/>
                    <a:pt x="1" y="151"/>
                  </a:cubicBezTo>
                  <a:lnTo>
                    <a:pt x="418" y="399"/>
                  </a:lnTo>
                  <a:cubicBezTo>
                    <a:pt x="503" y="263"/>
                    <a:pt x="480" y="100"/>
                    <a:pt x="364" y="32"/>
                  </a:cubicBezTo>
                  <a:cubicBezTo>
                    <a:pt x="329" y="11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2481510" y="2013741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7" y="1"/>
                    <a:pt x="226" y="2"/>
                    <a:pt x="214" y="4"/>
                  </a:cubicBezTo>
                  <a:cubicBezTo>
                    <a:pt x="99" y="24"/>
                    <a:pt x="0" y="140"/>
                    <a:pt x="0" y="266"/>
                  </a:cubicBezTo>
                  <a:cubicBezTo>
                    <a:pt x="0" y="376"/>
                    <a:pt x="80" y="452"/>
                    <a:pt x="179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8" y="313"/>
                    <a:pt x="428" y="191"/>
                  </a:cubicBezTo>
                  <a:cubicBezTo>
                    <a:pt x="428" y="81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2448051" y="2022852"/>
              <a:ext cx="37609" cy="64436"/>
            </a:xfrm>
            <a:custGeom>
              <a:avLst/>
              <a:gdLst/>
              <a:ahLst/>
              <a:cxnLst/>
              <a:rect l="l" t="t" r="r" b="b"/>
              <a:pathLst>
                <a:path w="743" h="1273" extrusionOk="0">
                  <a:moveTo>
                    <a:pt x="1" y="1"/>
                  </a:moveTo>
                  <a:lnTo>
                    <a:pt x="70" y="1272"/>
                  </a:lnTo>
                  <a:lnTo>
                    <a:pt x="743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2357192" y="2247240"/>
              <a:ext cx="102652" cy="55325"/>
            </a:xfrm>
            <a:custGeom>
              <a:avLst/>
              <a:gdLst/>
              <a:ahLst/>
              <a:cxnLst/>
              <a:rect l="l" t="t" r="r" b="b"/>
              <a:pathLst>
                <a:path w="2028" h="1093" extrusionOk="0">
                  <a:moveTo>
                    <a:pt x="1297" y="1"/>
                  </a:moveTo>
                  <a:lnTo>
                    <a:pt x="1239" y="593"/>
                  </a:lnTo>
                  <a:lnTo>
                    <a:pt x="545" y="194"/>
                  </a:lnTo>
                  <a:lnTo>
                    <a:pt x="1" y="834"/>
                  </a:lnTo>
                  <a:cubicBezTo>
                    <a:pt x="175" y="986"/>
                    <a:pt x="502" y="1092"/>
                    <a:pt x="835" y="1092"/>
                  </a:cubicBezTo>
                  <a:cubicBezTo>
                    <a:pt x="963" y="1092"/>
                    <a:pt x="1093" y="1076"/>
                    <a:pt x="1215" y="1041"/>
                  </a:cubicBezTo>
                  <a:cubicBezTo>
                    <a:pt x="1653" y="916"/>
                    <a:pt x="1895" y="745"/>
                    <a:pt x="2028" y="409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2357192" y="2247240"/>
              <a:ext cx="102652" cy="55122"/>
            </a:xfrm>
            <a:custGeom>
              <a:avLst/>
              <a:gdLst/>
              <a:ahLst/>
              <a:cxnLst/>
              <a:rect l="l" t="t" r="r" b="b"/>
              <a:pathLst>
                <a:path w="2028" h="1089" extrusionOk="0">
                  <a:moveTo>
                    <a:pt x="1297" y="1"/>
                  </a:moveTo>
                  <a:lnTo>
                    <a:pt x="1239" y="593"/>
                  </a:lnTo>
                  <a:lnTo>
                    <a:pt x="1684" y="300"/>
                  </a:lnTo>
                  <a:cubicBezTo>
                    <a:pt x="1684" y="300"/>
                    <a:pt x="1769" y="528"/>
                    <a:pt x="1763" y="783"/>
                  </a:cubicBezTo>
                  <a:cubicBezTo>
                    <a:pt x="1882" y="688"/>
                    <a:pt x="1967" y="566"/>
                    <a:pt x="2028" y="409"/>
                  </a:cubicBezTo>
                  <a:lnTo>
                    <a:pt x="1297" y="1"/>
                  </a:lnTo>
                  <a:close/>
                  <a:moveTo>
                    <a:pt x="545" y="194"/>
                  </a:moveTo>
                  <a:lnTo>
                    <a:pt x="12" y="820"/>
                  </a:lnTo>
                  <a:lnTo>
                    <a:pt x="1" y="834"/>
                  </a:lnTo>
                  <a:cubicBezTo>
                    <a:pt x="158" y="970"/>
                    <a:pt x="433" y="1068"/>
                    <a:pt x="729" y="1089"/>
                  </a:cubicBezTo>
                  <a:cubicBezTo>
                    <a:pt x="668" y="956"/>
                    <a:pt x="633" y="803"/>
                    <a:pt x="641" y="630"/>
                  </a:cubicBezTo>
                  <a:lnTo>
                    <a:pt x="1239" y="593"/>
                  </a:lnTo>
                  <a:lnTo>
                    <a:pt x="545" y="1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2388575" y="2262426"/>
              <a:ext cx="59374" cy="62411"/>
            </a:xfrm>
            <a:custGeom>
              <a:avLst/>
              <a:gdLst/>
              <a:ahLst/>
              <a:cxnLst/>
              <a:rect l="l" t="t" r="r" b="b"/>
              <a:pathLst>
                <a:path w="1173" h="1233" extrusionOk="0">
                  <a:moveTo>
                    <a:pt x="1064" y="0"/>
                  </a:moveTo>
                  <a:lnTo>
                    <a:pt x="619" y="293"/>
                  </a:lnTo>
                  <a:lnTo>
                    <a:pt x="21" y="330"/>
                  </a:lnTo>
                  <a:cubicBezTo>
                    <a:pt x="0" y="751"/>
                    <a:pt x="234" y="1054"/>
                    <a:pt x="469" y="1228"/>
                  </a:cubicBezTo>
                  <a:cubicBezTo>
                    <a:pt x="496" y="1231"/>
                    <a:pt x="522" y="1232"/>
                    <a:pt x="547" y="1232"/>
                  </a:cubicBezTo>
                  <a:cubicBezTo>
                    <a:pt x="796" y="1232"/>
                    <a:pt x="942" y="1095"/>
                    <a:pt x="942" y="1095"/>
                  </a:cubicBezTo>
                  <a:cubicBezTo>
                    <a:pt x="942" y="1095"/>
                    <a:pt x="1098" y="884"/>
                    <a:pt x="1135" y="572"/>
                  </a:cubicBezTo>
                  <a:cubicBezTo>
                    <a:pt x="1173" y="282"/>
                    <a:pt x="1064" y="0"/>
                    <a:pt x="10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2397838" y="2317802"/>
              <a:ext cx="77344" cy="287609"/>
            </a:xfrm>
            <a:custGeom>
              <a:avLst/>
              <a:gdLst/>
              <a:ahLst/>
              <a:cxnLst/>
              <a:rect l="l" t="t" r="r" b="b"/>
              <a:pathLst>
                <a:path w="1528" h="5682" extrusionOk="0">
                  <a:moveTo>
                    <a:pt x="759" y="1"/>
                  </a:moveTo>
                  <a:lnTo>
                    <a:pt x="286" y="134"/>
                  </a:lnTo>
                  <a:cubicBezTo>
                    <a:pt x="286" y="134"/>
                    <a:pt x="1" y="4237"/>
                    <a:pt x="7" y="4526"/>
                  </a:cubicBezTo>
                  <a:cubicBezTo>
                    <a:pt x="14" y="4803"/>
                    <a:pt x="517" y="5681"/>
                    <a:pt x="792" y="5681"/>
                  </a:cubicBezTo>
                  <a:cubicBezTo>
                    <a:pt x="800" y="5681"/>
                    <a:pt x="809" y="5681"/>
                    <a:pt x="817" y="5679"/>
                  </a:cubicBezTo>
                  <a:cubicBezTo>
                    <a:pt x="1088" y="5621"/>
                    <a:pt x="1527" y="4421"/>
                    <a:pt x="1496" y="4108"/>
                  </a:cubicBezTo>
                  <a:cubicBezTo>
                    <a:pt x="1470" y="3795"/>
                    <a:pt x="759" y="1"/>
                    <a:pt x="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2411961" y="2324534"/>
              <a:ext cx="405" cy="5568"/>
            </a:xfrm>
            <a:custGeom>
              <a:avLst/>
              <a:gdLst/>
              <a:ahLst/>
              <a:cxnLst/>
              <a:rect l="l" t="t" r="r" b="b"/>
              <a:pathLst>
                <a:path w="8" h="110" extrusionOk="0">
                  <a:moveTo>
                    <a:pt x="0" y="95"/>
                  </a:moveTo>
                  <a:lnTo>
                    <a:pt x="0" y="109"/>
                  </a:lnTo>
                  <a:lnTo>
                    <a:pt x="0" y="109"/>
                  </a:lnTo>
                  <a:lnTo>
                    <a:pt x="0" y="95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2411961" y="2317802"/>
              <a:ext cx="24803" cy="12452"/>
            </a:xfrm>
            <a:custGeom>
              <a:avLst/>
              <a:gdLst/>
              <a:ahLst/>
              <a:cxnLst/>
              <a:rect l="l" t="t" r="r" b="b"/>
              <a:pathLst>
                <a:path w="490" h="246" extrusionOk="0">
                  <a:moveTo>
                    <a:pt x="480" y="1"/>
                  </a:moveTo>
                  <a:cubicBezTo>
                    <a:pt x="347" y="123"/>
                    <a:pt x="208" y="147"/>
                    <a:pt x="116" y="147"/>
                  </a:cubicBezTo>
                  <a:cubicBezTo>
                    <a:pt x="48" y="147"/>
                    <a:pt x="7" y="134"/>
                    <a:pt x="7" y="134"/>
                  </a:cubicBezTo>
                  <a:lnTo>
                    <a:pt x="7" y="137"/>
                  </a:lnTo>
                  <a:lnTo>
                    <a:pt x="0" y="228"/>
                  </a:lnTo>
                  <a:lnTo>
                    <a:pt x="0" y="242"/>
                  </a:lnTo>
                  <a:cubicBezTo>
                    <a:pt x="17" y="245"/>
                    <a:pt x="38" y="245"/>
                    <a:pt x="58" y="245"/>
                  </a:cubicBezTo>
                  <a:cubicBezTo>
                    <a:pt x="317" y="245"/>
                    <a:pt x="490" y="59"/>
                    <a:pt x="490" y="59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289264" y="2195104"/>
              <a:ext cx="130644" cy="125683"/>
            </a:xfrm>
            <a:custGeom>
              <a:avLst/>
              <a:gdLst/>
              <a:ahLst/>
              <a:cxnLst/>
              <a:rect l="l" t="t" r="r" b="b"/>
              <a:pathLst>
                <a:path w="2581" h="2483" extrusionOk="0">
                  <a:moveTo>
                    <a:pt x="568" y="0"/>
                  </a:moveTo>
                  <a:cubicBezTo>
                    <a:pt x="568" y="0"/>
                    <a:pt x="106" y="259"/>
                    <a:pt x="1" y="1099"/>
                  </a:cubicBezTo>
                  <a:cubicBezTo>
                    <a:pt x="286" y="1711"/>
                    <a:pt x="803" y="2187"/>
                    <a:pt x="1561" y="2483"/>
                  </a:cubicBezTo>
                  <a:lnTo>
                    <a:pt x="1983" y="1660"/>
                  </a:lnTo>
                  <a:lnTo>
                    <a:pt x="2581" y="1623"/>
                  </a:lnTo>
                  <a:lnTo>
                    <a:pt x="578" y="4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2419857" y="2186499"/>
              <a:ext cx="49150" cy="93693"/>
            </a:xfrm>
            <a:custGeom>
              <a:avLst/>
              <a:gdLst/>
              <a:ahLst/>
              <a:cxnLst/>
              <a:rect l="l" t="t" r="r" b="b"/>
              <a:pathLst>
                <a:path w="971" h="1851" extrusionOk="0">
                  <a:moveTo>
                    <a:pt x="128" y="1"/>
                  </a:moveTo>
                  <a:cubicBezTo>
                    <a:pt x="125" y="1"/>
                    <a:pt x="123" y="1"/>
                    <a:pt x="123" y="1"/>
                  </a:cubicBezTo>
                  <a:lnTo>
                    <a:pt x="126" y="582"/>
                  </a:lnTo>
                  <a:cubicBezTo>
                    <a:pt x="126" y="582"/>
                    <a:pt x="45" y="1364"/>
                    <a:pt x="1" y="1793"/>
                  </a:cubicBezTo>
                  <a:lnTo>
                    <a:pt x="446" y="1500"/>
                  </a:lnTo>
                  <a:lnTo>
                    <a:pt x="925" y="1850"/>
                  </a:lnTo>
                  <a:cubicBezTo>
                    <a:pt x="925" y="1850"/>
                    <a:pt x="970" y="578"/>
                    <a:pt x="769" y="286"/>
                  </a:cubicBezTo>
                  <a:cubicBezTo>
                    <a:pt x="581" y="9"/>
                    <a:pt x="17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975181" y="2263641"/>
              <a:ext cx="364345" cy="572838"/>
            </a:xfrm>
            <a:custGeom>
              <a:avLst/>
              <a:gdLst/>
              <a:ahLst/>
              <a:cxnLst/>
              <a:rect l="l" t="t" r="r" b="b"/>
              <a:pathLst>
                <a:path w="7198" h="11317" extrusionOk="0">
                  <a:moveTo>
                    <a:pt x="4978" y="0"/>
                  </a:moveTo>
                  <a:cubicBezTo>
                    <a:pt x="4978" y="0"/>
                    <a:pt x="4610" y="99"/>
                    <a:pt x="3897" y="857"/>
                  </a:cubicBezTo>
                  <a:cubicBezTo>
                    <a:pt x="3179" y="1618"/>
                    <a:pt x="375" y="6422"/>
                    <a:pt x="188" y="6691"/>
                  </a:cubicBezTo>
                  <a:cubicBezTo>
                    <a:pt x="0" y="6963"/>
                    <a:pt x="55" y="7336"/>
                    <a:pt x="392" y="7680"/>
                  </a:cubicBezTo>
                  <a:cubicBezTo>
                    <a:pt x="725" y="8027"/>
                    <a:pt x="3493" y="10090"/>
                    <a:pt x="3493" y="10090"/>
                  </a:cubicBezTo>
                  <a:cubicBezTo>
                    <a:pt x="3659" y="10233"/>
                    <a:pt x="3781" y="10407"/>
                    <a:pt x="4094" y="10713"/>
                  </a:cubicBezTo>
                  <a:cubicBezTo>
                    <a:pt x="4240" y="10856"/>
                    <a:pt x="4393" y="11015"/>
                    <a:pt x="4584" y="11100"/>
                  </a:cubicBezTo>
                  <a:cubicBezTo>
                    <a:pt x="4822" y="11206"/>
                    <a:pt x="5080" y="11281"/>
                    <a:pt x="5352" y="11308"/>
                  </a:cubicBezTo>
                  <a:cubicBezTo>
                    <a:pt x="5417" y="11313"/>
                    <a:pt x="5483" y="11316"/>
                    <a:pt x="5550" y="11316"/>
                  </a:cubicBezTo>
                  <a:cubicBezTo>
                    <a:pt x="5835" y="11316"/>
                    <a:pt x="6130" y="11261"/>
                    <a:pt x="6406" y="11135"/>
                  </a:cubicBezTo>
                  <a:cubicBezTo>
                    <a:pt x="6597" y="11049"/>
                    <a:pt x="6777" y="10927"/>
                    <a:pt x="6920" y="10771"/>
                  </a:cubicBezTo>
                  <a:cubicBezTo>
                    <a:pt x="7062" y="10614"/>
                    <a:pt x="7168" y="10413"/>
                    <a:pt x="7191" y="10217"/>
                  </a:cubicBezTo>
                  <a:cubicBezTo>
                    <a:pt x="7195" y="10176"/>
                    <a:pt x="7198" y="10135"/>
                    <a:pt x="7181" y="10101"/>
                  </a:cubicBezTo>
                  <a:cubicBezTo>
                    <a:pt x="7154" y="10040"/>
                    <a:pt x="7079" y="10019"/>
                    <a:pt x="7014" y="10005"/>
                  </a:cubicBezTo>
                  <a:cubicBezTo>
                    <a:pt x="6644" y="9920"/>
                    <a:pt x="6219" y="9890"/>
                    <a:pt x="5869" y="9764"/>
                  </a:cubicBezTo>
                  <a:cubicBezTo>
                    <a:pt x="5569" y="9659"/>
                    <a:pt x="5382" y="9539"/>
                    <a:pt x="5444" y="9506"/>
                  </a:cubicBezTo>
                  <a:cubicBezTo>
                    <a:pt x="5456" y="9499"/>
                    <a:pt x="5473" y="9496"/>
                    <a:pt x="5493" y="9496"/>
                  </a:cubicBezTo>
                  <a:cubicBezTo>
                    <a:pt x="5523" y="9496"/>
                    <a:pt x="5561" y="9502"/>
                    <a:pt x="5607" y="9506"/>
                  </a:cubicBezTo>
                  <a:cubicBezTo>
                    <a:pt x="5651" y="9511"/>
                    <a:pt x="5703" y="9515"/>
                    <a:pt x="5763" y="9515"/>
                  </a:cubicBezTo>
                  <a:cubicBezTo>
                    <a:pt x="5824" y="9515"/>
                    <a:pt x="5892" y="9511"/>
                    <a:pt x="5971" y="9499"/>
                  </a:cubicBezTo>
                  <a:cubicBezTo>
                    <a:pt x="6250" y="9451"/>
                    <a:pt x="6528" y="9238"/>
                    <a:pt x="6518" y="9081"/>
                  </a:cubicBezTo>
                  <a:cubicBezTo>
                    <a:pt x="6511" y="8972"/>
                    <a:pt x="6507" y="8956"/>
                    <a:pt x="6402" y="8956"/>
                  </a:cubicBezTo>
                  <a:cubicBezTo>
                    <a:pt x="6360" y="8956"/>
                    <a:pt x="6301" y="8958"/>
                    <a:pt x="6219" y="8958"/>
                  </a:cubicBezTo>
                  <a:cubicBezTo>
                    <a:pt x="6208" y="8959"/>
                    <a:pt x="6198" y="8959"/>
                    <a:pt x="6188" y="8959"/>
                  </a:cubicBezTo>
                  <a:cubicBezTo>
                    <a:pt x="6077" y="8959"/>
                    <a:pt x="5974" y="8943"/>
                    <a:pt x="5862" y="8932"/>
                  </a:cubicBezTo>
                  <a:cubicBezTo>
                    <a:pt x="5744" y="8917"/>
                    <a:pt x="5620" y="8903"/>
                    <a:pt x="5473" y="8903"/>
                  </a:cubicBezTo>
                  <a:cubicBezTo>
                    <a:pt x="5412" y="8903"/>
                    <a:pt x="5347" y="8905"/>
                    <a:pt x="5277" y="8911"/>
                  </a:cubicBezTo>
                  <a:cubicBezTo>
                    <a:pt x="5172" y="8921"/>
                    <a:pt x="5086" y="8925"/>
                    <a:pt x="5010" y="8925"/>
                  </a:cubicBezTo>
                  <a:cubicBezTo>
                    <a:pt x="4823" y="8925"/>
                    <a:pt x="4690" y="8898"/>
                    <a:pt x="4468" y="8850"/>
                  </a:cubicBezTo>
                  <a:cubicBezTo>
                    <a:pt x="3876" y="8717"/>
                    <a:pt x="2224" y="6507"/>
                    <a:pt x="2224" y="6507"/>
                  </a:cubicBezTo>
                  <a:lnTo>
                    <a:pt x="5087" y="2778"/>
                  </a:lnTo>
                  <a:cubicBezTo>
                    <a:pt x="5087" y="2778"/>
                    <a:pt x="5804" y="1257"/>
                    <a:pt x="4978" y="0"/>
                  </a:cubicBezTo>
                  <a:close/>
                </a:path>
              </a:pathLst>
            </a:custGeom>
            <a:solidFill>
              <a:srgbClr val="C69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1966272" y="2254985"/>
              <a:ext cx="316309" cy="503745"/>
            </a:xfrm>
            <a:custGeom>
              <a:avLst/>
              <a:gdLst/>
              <a:ahLst/>
              <a:cxnLst/>
              <a:rect l="l" t="t" r="r" b="b"/>
              <a:pathLst>
                <a:path w="6249" h="9952" extrusionOk="0">
                  <a:moveTo>
                    <a:pt x="5304" y="1"/>
                  </a:moveTo>
                  <a:cubicBezTo>
                    <a:pt x="3669" y="361"/>
                    <a:pt x="517" y="6134"/>
                    <a:pt x="258" y="6760"/>
                  </a:cubicBezTo>
                  <a:cubicBezTo>
                    <a:pt x="0" y="7385"/>
                    <a:pt x="30" y="7521"/>
                    <a:pt x="258" y="7763"/>
                  </a:cubicBezTo>
                  <a:cubicBezTo>
                    <a:pt x="482" y="8001"/>
                    <a:pt x="3257" y="9952"/>
                    <a:pt x="3257" y="9952"/>
                  </a:cubicBezTo>
                  <a:lnTo>
                    <a:pt x="4138" y="8684"/>
                  </a:lnTo>
                  <a:lnTo>
                    <a:pt x="2570" y="6661"/>
                  </a:lnTo>
                  <a:cubicBezTo>
                    <a:pt x="2570" y="6661"/>
                    <a:pt x="4378" y="4516"/>
                    <a:pt x="5314" y="3033"/>
                  </a:cubicBezTo>
                  <a:cubicBezTo>
                    <a:pt x="6249" y="1551"/>
                    <a:pt x="5304" y="1"/>
                    <a:pt x="53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1970018" y="2254985"/>
              <a:ext cx="286242" cy="503745"/>
            </a:xfrm>
            <a:custGeom>
              <a:avLst/>
              <a:gdLst/>
              <a:ahLst/>
              <a:cxnLst/>
              <a:rect l="l" t="t" r="r" b="b"/>
              <a:pathLst>
                <a:path w="5655" h="9952" extrusionOk="0">
                  <a:moveTo>
                    <a:pt x="5230" y="1"/>
                  </a:moveTo>
                  <a:cubicBezTo>
                    <a:pt x="3595" y="361"/>
                    <a:pt x="443" y="6134"/>
                    <a:pt x="184" y="6760"/>
                  </a:cubicBezTo>
                  <a:cubicBezTo>
                    <a:pt x="58" y="7063"/>
                    <a:pt x="0" y="7253"/>
                    <a:pt x="0" y="7392"/>
                  </a:cubicBezTo>
                  <a:cubicBezTo>
                    <a:pt x="0" y="7542"/>
                    <a:pt x="66" y="7637"/>
                    <a:pt x="184" y="7763"/>
                  </a:cubicBezTo>
                  <a:cubicBezTo>
                    <a:pt x="408" y="8001"/>
                    <a:pt x="3183" y="9952"/>
                    <a:pt x="3183" y="9952"/>
                  </a:cubicBezTo>
                  <a:lnTo>
                    <a:pt x="4064" y="8684"/>
                  </a:lnTo>
                  <a:lnTo>
                    <a:pt x="2496" y="6661"/>
                  </a:lnTo>
                  <a:cubicBezTo>
                    <a:pt x="2496" y="6661"/>
                    <a:pt x="4304" y="4516"/>
                    <a:pt x="5240" y="3033"/>
                  </a:cubicBezTo>
                  <a:cubicBezTo>
                    <a:pt x="5549" y="2544"/>
                    <a:pt x="5655" y="2045"/>
                    <a:pt x="5655" y="1599"/>
                  </a:cubicBezTo>
                  <a:cubicBezTo>
                    <a:pt x="5655" y="694"/>
                    <a:pt x="5230" y="1"/>
                    <a:pt x="523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604;p28">
            <a:extLst>
              <a:ext uri="{FF2B5EF4-FFF2-40B4-BE49-F238E27FC236}">
                <a16:creationId xmlns:a16="http://schemas.microsoft.com/office/drawing/2014/main" id="{F4BE2183-76AC-4474-A80D-0BF6826F5C12}"/>
              </a:ext>
            </a:extLst>
          </p:cNvPr>
          <p:cNvGrpSpPr>
            <a:grpSpLocks noChangeAspect="1"/>
          </p:cNvGrpSpPr>
          <p:nvPr/>
        </p:nvGrpSpPr>
        <p:grpSpPr>
          <a:xfrm>
            <a:off x="804896" y="997354"/>
            <a:ext cx="1234775" cy="2055393"/>
            <a:chOff x="1653252" y="1249313"/>
            <a:chExt cx="1608731" cy="2677877"/>
          </a:xfrm>
        </p:grpSpPr>
        <p:sp>
          <p:nvSpPr>
            <p:cNvPr id="168" name="Google Shape;605;p28">
              <a:extLst>
                <a:ext uri="{FF2B5EF4-FFF2-40B4-BE49-F238E27FC236}">
                  <a16:creationId xmlns:a16="http://schemas.microsoft.com/office/drawing/2014/main" id="{EC76924D-52B6-4A52-86D3-BD0EF5902F3A}"/>
                </a:ext>
              </a:extLst>
            </p:cNvPr>
            <p:cNvSpPr/>
            <p:nvPr/>
          </p:nvSpPr>
          <p:spPr>
            <a:xfrm>
              <a:off x="1653252" y="3010960"/>
              <a:ext cx="1287405" cy="739572"/>
            </a:xfrm>
            <a:custGeom>
              <a:avLst/>
              <a:gdLst/>
              <a:ahLst/>
              <a:cxnLst/>
              <a:rect l="l" t="t" r="r" b="b"/>
              <a:pathLst>
                <a:path w="25434" h="14611" extrusionOk="0">
                  <a:moveTo>
                    <a:pt x="22128" y="1"/>
                  </a:moveTo>
                  <a:cubicBezTo>
                    <a:pt x="21958" y="1"/>
                    <a:pt x="21789" y="37"/>
                    <a:pt x="21659" y="110"/>
                  </a:cubicBezTo>
                  <a:lnTo>
                    <a:pt x="258" y="12469"/>
                  </a:lnTo>
                  <a:cubicBezTo>
                    <a:pt x="0" y="12618"/>
                    <a:pt x="0" y="12859"/>
                    <a:pt x="258" y="13009"/>
                  </a:cubicBezTo>
                  <a:lnTo>
                    <a:pt x="2835" y="14498"/>
                  </a:lnTo>
                  <a:cubicBezTo>
                    <a:pt x="2964" y="14573"/>
                    <a:pt x="3134" y="14610"/>
                    <a:pt x="3304" y="14610"/>
                  </a:cubicBezTo>
                  <a:cubicBezTo>
                    <a:pt x="3474" y="14610"/>
                    <a:pt x="3644" y="14573"/>
                    <a:pt x="3774" y="14498"/>
                  </a:cubicBezTo>
                  <a:lnTo>
                    <a:pt x="25175" y="2139"/>
                  </a:lnTo>
                  <a:cubicBezTo>
                    <a:pt x="25433" y="1990"/>
                    <a:pt x="25433" y="1749"/>
                    <a:pt x="25175" y="1599"/>
                  </a:cubicBezTo>
                  <a:lnTo>
                    <a:pt x="22598" y="110"/>
                  </a:lnTo>
                  <a:cubicBezTo>
                    <a:pt x="22467" y="37"/>
                    <a:pt x="22297" y="1"/>
                    <a:pt x="2212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06;p28">
              <a:extLst>
                <a:ext uri="{FF2B5EF4-FFF2-40B4-BE49-F238E27FC236}">
                  <a16:creationId xmlns:a16="http://schemas.microsoft.com/office/drawing/2014/main" id="{AFEC7A45-7DCC-444D-80E8-63942ED0D568}"/>
                </a:ext>
              </a:extLst>
            </p:cNvPr>
            <p:cNvSpPr/>
            <p:nvPr/>
          </p:nvSpPr>
          <p:spPr>
            <a:xfrm>
              <a:off x="2958632" y="1659063"/>
              <a:ext cx="303351" cy="394614"/>
            </a:xfrm>
            <a:custGeom>
              <a:avLst/>
              <a:gdLst/>
              <a:ahLst/>
              <a:cxnLst/>
              <a:rect l="l" t="t" r="r" b="b"/>
              <a:pathLst>
                <a:path w="5993" h="7796" extrusionOk="0">
                  <a:moveTo>
                    <a:pt x="5786" y="0"/>
                  </a:moveTo>
                  <a:cubicBezTo>
                    <a:pt x="5735" y="0"/>
                    <a:pt x="5678" y="17"/>
                    <a:pt x="5618" y="52"/>
                  </a:cubicBezTo>
                  <a:lnTo>
                    <a:pt x="1674" y="2329"/>
                  </a:lnTo>
                  <a:cubicBezTo>
                    <a:pt x="1467" y="2448"/>
                    <a:pt x="1301" y="2737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7"/>
                    <a:pt x="1385" y="7796"/>
                    <a:pt x="1508" y="7796"/>
                  </a:cubicBezTo>
                  <a:cubicBezTo>
                    <a:pt x="1558" y="7796"/>
                    <a:pt x="1615" y="7780"/>
                    <a:pt x="1674" y="7745"/>
                  </a:cubicBezTo>
                  <a:lnTo>
                    <a:pt x="5618" y="5467"/>
                  </a:lnTo>
                  <a:cubicBezTo>
                    <a:pt x="5825" y="5348"/>
                    <a:pt x="5992" y="5056"/>
                    <a:pt x="5992" y="4818"/>
                  </a:cubicBezTo>
                  <a:lnTo>
                    <a:pt x="5992" y="265"/>
                  </a:lnTo>
                  <a:cubicBezTo>
                    <a:pt x="5992" y="97"/>
                    <a:pt x="5908" y="0"/>
                    <a:pt x="5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07;p28">
              <a:extLst>
                <a:ext uri="{FF2B5EF4-FFF2-40B4-BE49-F238E27FC236}">
                  <a16:creationId xmlns:a16="http://schemas.microsoft.com/office/drawing/2014/main" id="{B2491FAF-ACFD-471F-9302-FBC6073C8B0E}"/>
                </a:ext>
              </a:extLst>
            </p:cNvPr>
            <p:cNvSpPr/>
            <p:nvPr/>
          </p:nvSpPr>
          <p:spPr>
            <a:xfrm>
              <a:off x="3072117" y="1756451"/>
              <a:ext cx="153523" cy="210518"/>
            </a:xfrm>
            <a:custGeom>
              <a:avLst/>
              <a:gdLst/>
              <a:ahLst/>
              <a:cxnLst/>
              <a:rect l="l" t="t" r="r" b="b"/>
              <a:pathLst>
                <a:path w="3033" h="4159" extrusionOk="0">
                  <a:moveTo>
                    <a:pt x="3032" y="1"/>
                  </a:moveTo>
                  <a:lnTo>
                    <a:pt x="1595" y="2499"/>
                  </a:lnTo>
                  <a:cubicBezTo>
                    <a:pt x="1560" y="2560"/>
                    <a:pt x="1514" y="2597"/>
                    <a:pt x="1472" y="2597"/>
                  </a:cubicBezTo>
                  <a:cubicBezTo>
                    <a:pt x="1460" y="2597"/>
                    <a:pt x="1449" y="2594"/>
                    <a:pt x="1438" y="2588"/>
                  </a:cubicBezTo>
                  <a:lnTo>
                    <a:pt x="0" y="1751"/>
                  </a:lnTo>
                  <a:lnTo>
                    <a:pt x="0" y="4020"/>
                  </a:lnTo>
                  <a:cubicBezTo>
                    <a:pt x="0" y="4106"/>
                    <a:pt x="35" y="4159"/>
                    <a:pt x="84" y="4159"/>
                  </a:cubicBezTo>
                  <a:cubicBezTo>
                    <a:pt x="98" y="4159"/>
                    <a:pt x="113" y="4154"/>
                    <a:pt x="129" y="4145"/>
                  </a:cubicBezTo>
                  <a:lnTo>
                    <a:pt x="2903" y="2540"/>
                  </a:lnTo>
                  <a:cubicBezTo>
                    <a:pt x="2975" y="2499"/>
                    <a:pt x="3032" y="2377"/>
                    <a:pt x="3032" y="2269"/>
                  </a:cubicBezTo>
                  <a:lnTo>
                    <a:pt x="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608;p28">
              <a:extLst>
                <a:ext uri="{FF2B5EF4-FFF2-40B4-BE49-F238E27FC236}">
                  <a16:creationId xmlns:a16="http://schemas.microsoft.com/office/drawing/2014/main" id="{C4FD99EF-EE34-4F85-ACBE-682AC520BF83}"/>
                </a:ext>
              </a:extLst>
            </p:cNvPr>
            <p:cNvSpPr/>
            <p:nvPr/>
          </p:nvSpPr>
          <p:spPr>
            <a:xfrm>
              <a:off x="3072117" y="1741823"/>
              <a:ext cx="153523" cy="128973"/>
            </a:xfrm>
            <a:custGeom>
              <a:avLst/>
              <a:gdLst/>
              <a:ahLst/>
              <a:cxnLst/>
              <a:rect l="l" t="t" r="r" b="b"/>
              <a:pathLst>
                <a:path w="3033" h="2548" extrusionOk="0">
                  <a:moveTo>
                    <a:pt x="3032" y="0"/>
                  </a:moveTo>
                  <a:lnTo>
                    <a:pt x="0" y="1751"/>
                  </a:lnTo>
                  <a:lnTo>
                    <a:pt x="1441" y="2540"/>
                  </a:lnTo>
                  <a:cubicBezTo>
                    <a:pt x="1451" y="2545"/>
                    <a:pt x="1461" y="2548"/>
                    <a:pt x="1471" y="2548"/>
                  </a:cubicBezTo>
                  <a:cubicBezTo>
                    <a:pt x="1511" y="2548"/>
                    <a:pt x="1557" y="2514"/>
                    <a:pt x="1595" y="2452"/>
                  </a:cubicBezTo>
                  <a:lnTo>
                    <a:pt x="3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609;p28">
              <a:extLst>
                <a:ext uri="{FF2B5EF4-FFF2-40B4-BE49-F238E27FC236}">
                  <a16:creationId xmlns:a16="http://schemas.microsoft.com/office/drawing/2014/main" id="{F969AF06-984D-4249-922E-080FC2F5C9C4}"/>
                </a:ext>
              </a:extLst>
            </p:cNvPr>
            <p:cNvSpPr/>
            <p:nvPr/>
          </p:nvSpPr>
          <p:spPr>
            <a:xfrm>
              <a:off x="2958632" y="2068712"/>
              <a:ext cx="303351" cy="394715"/>
            </a:xfrm>
            <a:custGeom>
              <a:avLst/>
              <a:gdLst/>
              <a:ahLst/>
              <a:cxnLst/>
              <a:rect l="l" t="t" r="r" b="b"/>
              <a:pathLst>
                <a:path w="5993" h="7798" extrusionOk="0">
                  <a:moveTo>
                    <a:pt x="5787" y="1"/>
                  </a:moveTo>
                  <a:cubicBezTo>
                    <a:pt x="5736" y="1"/>
                    <a:pt x="5679" y="18"/>
                    <a:pt x="5618" y="54"/>
                  </a:cubicBezTo>
                  <a:lnTo>
                    <a:pt x="1674" y="2328"/>
                  </a:lnTo>
                  <a:cubicBezTo>
                    <a:pt x="1467" y="2450"/>
                    <a:pt x="1301" y="2739"/>
                    <a:pt x="1301" y="2980"/>
                  </a:cubicBezTo>
                  <a:lnTo>
                    <a:pt x="1301" y="4599"/>
                  </a:lnTo>
                  <a:lnTo>
                    <a:pt x="151" y="5792"/>
                  </a:lnTo>
                  <a:cubicBezTo>
                    <a:pt x="1" y="5948"/>
                    <a:pt x="33" y="6058"/>
                    <a:pt x="216" y="6058"/>
                  </a:cubicBezTo>
                  <a:cubicBezTo>
                    <a:pt x="236" y="6058"/>
                    <a:pt x="258" y="6057"/>
                    <a:pt x="281" y="6054"/>
                  </a:cubicBezTo>
                  <a:lnTo>
                    <a:pt x="1301" y="5935"/>
                  </a:lnTo>
                  <a:lnTo>
                    <a:pt x="1301" y="7529"/>
                  </a:lnTo>
                  <a:cubicBezTo>
                    <a:pt x="1301" y="7699"/>
                    <a:pt x="1385" y="7798"/>
                    <a:pt x="1508" y="7798"/>
                  </a:cubicBezTo>
                  <a:cubicBezTo>
                    <a:pt x="1558" y="7798"/>
                    <a:pt x="1615" y="7782"/>
                    <a:pt x="1674" y="7747"/>
                  </a:cubicBezTo>
                  <a:lnTo>
                    <a:pt x="5618" y="5469"/>
                  </a:lnTo>
                  <a:cubicBezTo>
                    <a:pt x="5825" y="5350"/>
                    <a:pt x="5992" y="5058"/>
                    <a:pt x="5992" y="4820"/>
                  </a:cubicBezTo>
                  <a:lnTo>
                    <a:pt x="5992" y="267"/>
                  </a:lnTo>
                  <a:cubicBezTo>
                    <a:pt x="5992" y="99"/>
                    <a:pt x="5909" y="1"/>
                    <a:pt x="5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610;p28">
              <a:extLst>
                <a:ext uri="{FF2B5EF4-FFF2-40B4-BE49-F238E27FC236}">
                  <a16:creationId xmlns:a16="http://schemas.microsoft.com/office/drawing/2014/main" id="{EECA2F6E-4255-42E2-95D0-EB94649A2017}"/>
                </a:ext>
              </a:extLst>
            </p:cNvPr>
            <p:cNvSpPr/>
            <p:nvPr/>
          </p:nvSpPr>
          <p:spPr>
            <a:xfrm>
              <a:off x="3059361" y="2184424"/>
              <a:ext cx="172656" cy="193156"/>
            </a:xfrm>
            <a:custGeom>
              <a:avLst/>
              <a:gdLst/>
              <a:ahLst/>
              <a:cxnLst/>
              <a:rect l="l" t="t" r="r" b="b"/>
              <a:pathLst>
                <a:path w="3411" h="3816" extrusionOk="0">
                  <a:moveTo>
                    <a:pt x="1704" y="953"/>
                  </a:moveTo>
                  <a:lnTo>
                    <a:pt x="2258" y="1466"/>
                  </a:lnTo>
                  <a:lnTo>
                    <a:pt x="1976" y="1626"/>
                  </a:lnTo>
                  <a:lnTo>
                    <a:pt x="1976" y="2500"/>
                  </a:lnTo>
                  <a:lnTo>
                    <a:pt x="1432" y="2816"/>
                  </a:lnTo>
                  <a:lnTo>
                    <a:pt x="1432" y="1942"/>
                  </a:lnTo>
                  <a:lnTo>
                    <a:pt x="1150" y="2105"/>
                  </a:lnTo>
                  <a:lnTo>
                    <a:pt x="1704" y="953"/>
                  </a:lnTo>
                  <a:close/>
                  <a:moveTo>
                    <a:pt x="2503" y="1"/>
                  </a:moveTo>
                  <a:cubicBezTo>
                    <a:pt x="2435" y="1"/>
                    <a:pt x="2362" y="21"/>
                    <a:pt x="2285" y="65"/>
                  </a:cubicBezTo>
                  <a:cubicBezTo>
                    <a:pt x="2126" y="158"/>
                    <a:pt x="1983" y="365"/>
                    <a:pt x="1897" y="603"/>
                  </a:cubicBezTo>
                  <a:cubicBezTo>
                    <a:pt x="1852" y="265"/>
                    <a:pt x="1687" y="64"/>
                    <a:pt x="1467" y="64"/>
                  </a:cubicBezTo>
                  <a:cubicBezTo>
                    <a:pt x="1391" y="64"/>
                    <a:pt x="1310" y="88"/>
                    <a:pt x="1224" y="137"/>
                  </a:cubicBezTo>
                  <a:cubicBezTo>
                    <a:pt x="813" y="375"/>
                    <a:pt x="480" y="1082"/>
                    <a:pt x="480" y="1718"/>
                  </a:cubicBezTo>
                  <a:lnTo>
                    <a:pt x="480" y="2303"/>
                  </a:lnTo>
                  <a:lnTo>
                    <a:pt x="477" y="2306"/>
                  </a:lnTo>
                  <a:cubicBezTo>
                    <a:pt x="215" y="2455"/>
                    <a:pt x="0" y="2904"/>
                    <a:pt x="0" y="3309"/>
                  </a:cubicBezTo>
                  <a:cubicBezTo>
                    <a:pt x="0" y="3622"/>
                    <a:pt x="129" y="3816"/>
                    <a:pt x="309" y="3816"/>
                  </a:cubicBezTo>
                  <a:cubicBezTo>
                    <a:pt x="361" y="3816"/>
                    <a:pt x="418" y="3799"/>
                    <a:pt x="477" y="3765"/>
                  </a:cubicBezTo>
                  <a:lnTo>
                    <a:pt x="2934" y="2347"/>
                  </a:lnTo>
                  <a:cubicBezTo>
                    <a:pt x="3196" y="2194"/>
                    <a:pt x="3411" y="1745"/>
                    <a:pt x="3411" y="1341"/>
                  </a:cubicBezTo>
                  <a:cubicBezTo>
                    <a:pt x="3411" y="1029"/>
                    <a:pt x="3281" y="834"/>
                    <a:pt x="3101" y="834"/>
                  </a:cubicBezTo>
                  <a:cubicBezTo>
                    <a:pt x="3049" y="834"/>
                    <a:pt x="2993" y="850"/>
                    <a:pt x="2934" y="885"/>
                  </a:cubicBezTo>
                  <a:lnTo>
                    <a:pt x="2907" y="898"/>
                  </a:lnTo>
                  <a:lnTo>
                    <a:pt x="2907" y="664"/>
                  </a:lnTo>
                  <a:cubicBezTo>
                    <a:pt x="2907" y="252"/>
                    <a:pt x="2739" y="1"/>
                    <a:pt x="2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11;p28">
              <a:extLst>
                <a:ext uri="{FF2B5EF4-FFF2-40B4-BE49-F238E27FC236}">
                  <a16:creationId xmlns:a16="http://schemas.microsoft.com/office/drawing/2014/main" id="{D3FF6671-3DFB-4563-B073-66F384CA1BDD}"/>
                </a:ext>
              </a:extLst>
            </p:cNvPr>
            <p:cNvSpPr/>
            <p:nvPr/>
          </p:nvSpPr>
          <p:spPr>
            <a:xfrm>
              <a:off x="2958632" y="1249313"/>
              <a:ext cx="303351" cy="394665"/>
            </a:xfrm>
            <a:custGeom>
              <a:avLst/>
              <a:gdLst/>
              <a:ahLst/>
              <a:cxnLst/>
              <a:rect l="l" t="t" r="r" b="b"/>
              <a:pathLst>
                <a:path w="5993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4" y="2330"/>
                  </a:lnTo>
                  <a:cubicBezTo>
                    <a:pt x="1467" y="2448"/>
                    <a:pt x="1301" y="2738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8"/>
                    <a:pt x="1384" y="7796"/>
                    <a:pt x="1507" y="7796"/>
                  </a:cubicBezTo>
                  <a:cubicBezTo>
                    <a:pt x="1557" y="7796"/>
                    <a:pt x="1614" y="7780"/>
                    <a:pt x="1674" y="7745"/>
                  </a:cubicBezTo>
                  <a:lnTo>
                    <a:pt x="5618" y="5467"/>
                  </a:lnTo>
                  <a:cubicBezTo>
                    <a:pt x="5825" y="5349"/>
                    <a:pt x="5992" y="5056"/>
                    <a:pt x="5992" y="4818"/>
                  </a:cubicBezTo>
                  <a:lnTo>
                    <a:pt x="5992" y="269"/>
                  </a:lnTo>
                  <a:cubicBezTo>
                    <a:pt x="5992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12;p28">
              <a:extLst>
                <a:ext uri="{FF2B5EF4-FFF2-40B4-BE49-F238E27FC236}">
                  <a16:creationId xmlns:a16="http://schemas.microsoft.com/office/drawing/2014/main" id="{6F3E402E-8496-4281-A511-BD85F726A681}"/>
                </a:ext>
              </a:extLst>
            </p:cNvPr>
            <p:cNvSpPr/>
            <p:nvPr/>
          </p:nvSpPr>
          <p:spPr>
            <a:xfrm>
              <a:off x="3063866" y="1343968"/>
              <a:ext cx="162128" cy="215226"/>
            </a:xfrm>
            <a:custGeom>
              <a:avLst/>
              <a:gdLst/>
              <a:ahLst/>
              <a:cxnLst/>
              <a:rect l="l" t="t" r="r" b="b"/>
              <a:pathLst>
                <a:path w="3203" h="4252" extrusionOk="0">
                  <a:moveTo>
                    <a:pt x="1915" y="1214"/>
                  </a:moveTo>
                  <a:cubicBezTo>
                    <a:pt x="1923" y="1214"/>
                    <a:pt x="1930" y="1214"/>
                    <a:pt x="1938" y="1214"/>
                  </a:cubicBezTo>
                  <a:lnTo>
                    <a:pt x="1965" y="1214"/>
                  </a:lnTo>
                  <a:cubicBezTo>
                    <a:pt x="1968" y="1218"/>
                    <a:pt x="1975" y="1218"/>
                    <a:pt x="1979" y="1218"/>
                  </a:cubicBezTo>
                  <a:cubicBezTo>
                    <a:pt x="2098" y="1235"/>
                    <a:pt x="2196" y="1306"/>
                    <a:pt x="2254" y="1435"/>
                  </a:cubicBezTo>
                  <a:cubicBezTo>
                    <a:pt x="2404" y="1765"/>
                    <a:pt x="2233" y="2343"/>
                    <a:pt x="1873" y="2724"/>
                  </a:cubicBezTo>
                  <a:cubicBezTo>
                    <a:pt x="1720" y="2883"/>
                    <a:pt x="1560" y="2982"/>
                    <a:pt x="1414" y="3019"/>
                  </a:cubicBezTo>
                  <a:cubicBezTo>
                    <a:pt x="1408" y="3023"/>
                    <a:pt x="1400" y="3023"/>
                    <a:pt x="1394" y="3026"/>
                  </a:cubicBezTo>
                  <a:cubicBezTo>
                    <a:pt x="1390" y="3026"/>
                    <a:pt x="1387" y="3026"/>
                    <a:pt x="1380" y="3030"/>
                  </a:cubicBezTo>
                  <a:cubicBezTo>
                    <a:pt x="1370" y="3030"/>
                    <a:pt x="1359" y="3033"/>
                    <a:pt x="1350" y="3033"/>
                  </a:cubicBezTo>
                  <a:cubicBezTo>
                    <a:pt x="1339" y="3036"/>
                    <a:pt x="1326" y="3036"/>
                    <a:pt x="1312" y="3036"/>
                  </a:cubicBezTo>
                  <a:lnTo>
                    <a:pt x="1292" y="3036"/>
                  </a:lnTo>
                  <a:cubicBezTo>
                    <a:pt x="1290" y="3038"/>
                    <a:pt x="1288" y="3039"/>
                    <a:pt x="1287" y="3039"/>
                  </a:cubicBezTo>
                  <a:cubicBezTo>
                    <a:pt x="1285" y="3039"/>
                    <a:pt x="1284" y="3038"/>
                    <a:pt x="1282" y="3036"/>
                  </a:cubicBezTo>
                  <a:cubicBezTo>
                    <a:pt x="1135" y="3036"/>
                    <a:pt x="1017" y="2961"/>
                    <a:pt x="948" y="2815"/>
                  </a:cubicBezTo>
                  <a:cubicBezTo>
                    <a:pt x="924" y="2761"/>
                    <a:pt x="907" y="2696"/>
                    <a:pt x="901" y="2632"/>
                  </a:cubicBezTo>
                  <a:cubicBezTo>
                    <a:pt x="898" y="2597"/>
                    <a:pt x="894" y="2564"/>
                    <a:pt x="894" y="2530"/>
                  </a:cubicBezTo>
                  <a:cubicBezTo>
                    <a:pt x="898" y="2210"/>
                    <a:pt x="1061" y="1812"/>
                    <a:pt x="1332" y="1527"/>
                  </a:cubicBezTo>
                  <a:cubicBezTo>
                    <a:pt x="1417" y="1435"/>
                    <a:pt x="1510" y="1364"/>
                    <a:pt x="1598" y="1312"/>
                  </a:cubicBezTo>
                  <a:cubicBezTo>
                    <a:pt x="1629" y="1292"/>
                    <a:pt x="1659" y="1279"/>
                    <a:pt x="1686" y="1265"/>
                  </a:cubicBezTo>
                  <a:cubicBezTo>
                    <a:pt x="1766" y="1231"/>
                    <a:pt x="1843" y="1214"/>
                    <a:pt x="1915" y="1214"/>
                  </a:cubicBezTo>
                  <a:close/>
                  <a:moveTo>
                    <a:pt x="2404" y="0"/>
                  </a:moveTo>
                  <a:lnTo>
                    <a:pt x="2053" y="35"/>
                  </a:lnTo>
                  <a:cubicBezTo>
                    <a:pt x="2020" y="38"/>
                    <a:pt x="1985" y="61"/>
                    <a:pt x="1975" y="88"/>
                  </a:cubicBezTo>
                  <a:lnTo>
                    <a:pt x="1785" y="602"/>
                  </a:lnTo>
                  <a:cubicBezTo>
                    <a:pt x="1775" y="626"/>
                    <a:pt x="1740" y="660"/>
                    <a:pt x="1706" y="673"/>
                  </a:cubicBezTo>
                  <a:cubicBezTo>
                    <a:pt x="1635" y="711"/>
                    <a:pt x="1563" y="752"/>
                    <a:pt x="1489" y="802"/>
                  </a:cubicBezTo>
                  <a:cubicBezTo>
                    <a:pt x="1475" y="811"/>
                    <a:pt x="1459" y="816"/>
                    <a:pt x="1445" y="816"/>
                  </a:cubicBezTo>
                  <a:cubicBezTo>
                    <a:pt x="1432" y="816"/>
                    <a:pt x="1421" y="812"/>
                    <a:pt x="1414" y="802"/>
                  </a:cubicBezTo>
                  <a:lnTo>
                    <a:pt x="1234" y="527"/>
                  </a:lnTo>
                  <a:cubicBezTo>
                    <a:pt x="1228" y="520"/>
                    <a:pt x="1220" y="517"/>
                    <a:pt x="1211" y="517"/>
                  </a:cubicBezTo>
                  <a:cubicBezTo>
                    <a:pt x="1198" y="517"/>
                    <a:pt x="1183" y="523"/>
                    <a:pt x="1169" y="537"/>
                  </a:cubicBezTo>
                  <a:lnTo>
                    <a:pt x="782" y="945"/>
                  </a:lnTo>
                  <a:cubicBezTo>
                    <a:pt x="758" y="970"/>
                    <a:pt x="744" y="1006"/>
                    <a:pt x="752" y="1031"/>
                  </a:cubicBezTo>
                  <a:lnTo>
                    <a:pt x="860" y="1394"/>
                  </a:lnTo>
                  <a:cubicBezTo>
                    <a:pt x="867" y="1418"/>
                    <a:pt x="857" y="1455"/>
                    <a:pt x="840" y="1483"/>
                  </a:cubicBezTo>
                  <a:cubicBezTo>
                    <a:pt x="775" y="1582"/>
                    <a:pt x="714" y="1687"/>
                    <a:pt x="663" y="1792"/>
                  </a:cubicBezTo>
                  <a:cubicBezTo>
                    <a:pt x="650" y="1816"/>
                    <a:pt x="612" y="1847"/>
                    <a:pt x="578" y="1853"/>
                  </a:cubicBezTo>
                  <a:lnTo>
                    <a:pt x="248" y="1932"/>
                  </a:lnTo>
                  <a:cubicBezTo>
                    <a:pt x="214" y="1941"/>
                    <a:pt x="180" y="1969"/>
                    <a:pt x="173" y="1996"/>
                  </a:cubicBezTo>
                  <a:lnTo>
                    <a:pt x="7" y="2557"/>
                  </a:lnTo>
                  <a:cubicBezTo>
                    <a:pt x="0" y="2581"/>
                    <a:pt x="17" y="2605"/>
                    <a:pt x="47" y="2605"/>
                  </a:cubicBezTo>
                  <a:lnTo>
                    <a:pt x="350" y="2622"/>
                  </a:lnTo>
                  <a:cubicBezTo>
                    <a:pt x="380" y="2625"/>
                    <a:pt x="405" y="2646"/>
                    <a:pt x="401" y="2672"/>
                  </a:cubicBezTo>
                  <a:cubicBezTo>
                    <a:pt x="391" y="2774"/>
                    <a:pt x="391" y="2870"/>
                    <a:pt x="401" y="2965"/>
                  </a:cubicBezTo>
                  <a:cubicBezTo>
                    <a:pt x="405" y="2989"/>
                    <a:pt x="388" y="3026"/>
                    <a:pt x="367" y="3054"/>
                  </a:cubicBezTo>
                  <a:lnTo>
                    <a:pt x="30" y="3462"/>
                  </a:lnTo>
                  <a:cubicBezTo>
                    <a:pt x="10" y="3485"/>
                    <a:pt x="0" y="3523"/>
                    <a:pt x="10" y="3546"/>
                  </a:cubicBezTo>
                  <a:lnTo>
                    <a:pt x="170" y="3900"/>
                  </a:lnTo>
                  <a:cubicBezTo>
                    <a:pt x="173" y="3903"/>
                    <a:pt x="176" y="3907"/>
                    <a:pt x="180" y="3910"/>
                  </a:cubicBezTo>
                  <a:cubicBezTo>
                    <a:pt x="184" y="3914"/>
                    <a:pt x="190" y="3914"/>
                    <a:pt x="193" y="3914"/>
                  </a:cubicBezTo>
                  <a:cubicBezTo>
                    <a:pt x="207" y="3914"/>
                    <a:pt x="221" y="3907"/>
                    <a:pt x="234" y="3896"/>
                  </a:cubicBezTo>
                  <a:lnTo>
                    <a:pt x="595" y="3567"/>
                  </a:lnTo>
                  <a:cubicBezTo>
                    <a:pt x="610" y="3552"/>
                    <a:pt x="629" y="3544"/>
                    <a:pt x="646" y="3544"/>
                  </a:cubicBezTo>
                  <a:cubicBezTo>
                    <a:pt x="656" y="3544"/>
                    <a:pt x="666" y="3547"/>
                    <a:pt x="673" y="3553"/>
                  </a:cubicBezTo>
                  <a:cubicBezTo>
                    <a:pt x="717" y="3590"/>
                    <a:pt x="772" y="3621"/>
                    <a:pt x="826" y="3642"/>
                  </a:cubicBezTo>
                  <a:cubicBezTo>
                    <a:pt x="849" y="3652"/>
                    <a:pt x="867" y="3679"/>
                    <a:pt x="863" y="3706"/>
                  </a:cubicBezTo>
                  <a:lnTo>
                    <a:pt x="752" y="4209"/>
                  </a:lnTo>
                  <a:cubicBezTo>
                    <a:pt x="747" y="4223"/>
                    <a:pt x="755" y="4237"/>
                    <a:pt x="765" y="4243"/>
                  </a:cubicBezTo>
                  <a:lnTo>
                    <a:pt x="768" y="4243"/>
                  </a:lnTo>
                  <a:cubicBezTo>
                    <a:pt x="773" y="4248"/>
                    <a:pt x="780" y="4251"/>
                    <a:pt x="788" y="4251"/>
                  </a:cubicBezTo>
                  <a:cubicBezTo>
                    <a:pt x="791" y="4251"/>
                    <a:pt x="795" y="4251"/>
                    <a:pt x="799" y="4250"/>
                  </a:cubicBezTo>
                  <a:lnTo>
                    <a:pt x="1152" y="4216"/>
                  </a:lnTo>
                  <a:cubicBezTo>
                    <a:pt x="1183" y="4213"/>
                    <a:pt x="1221" y="4189"/>
                    <a:pt x="1227" y="4162"/>
                  </a:cubicBezTo>
                  <a:lnTo>
                    <a:pt x="1421" y="3652"/>
                  </a:lnTo>
                  <a:cubicBezTo>
                    <a:pt x="1431" y="3625"/>
                    <a:pt x="1465" y="3590"/>
                    <a:pt x="1496" y="3577"/>
                  </a:cubicBezTo>
                  <a:cubicBezTo>
                    <a:pt x="1533" y="3560"/>
                    <a:pt x="1571" y="3540"/>
                    <a:pt x="1608" y="3515"/>
                  </a:cubicBezTo>
                  <a:cubicBezTo>
                    <a:pt x="1645" y="3495"/>
                    <a:pt x="1679" y="3475"/>
                    <a:pt x="1714" y="3451"/>
                  </a:cubicBezTo>
                  <a:cubicBezTo>
                    <a:pt x="1730" y="3440"/>
                    <a:pt x="1747" y="3434"/>
                    <a:pt x="1762" y="3434"/>
                  </a:cubicBezTo>
                  <a:cubicBezTo>
                    <a:pt x="1775" y="3434"/>
                    <a:pt x="1785" y="3438"/>
                    <a:pt x="1792" y="3448"/>
                  </a:cubicBezTo>
                  <a:lnTo>
                    <a:pt x="1971" y="3723"/>
                  </a:lnTo>
                  <a:cubicBezTo>
                    <a:pt x="1971" y="3727"/>
                    <a:pt x="1975" y="3730"/>
                    <a:pt x="1979" y="3730"/>
                  </a:cubicBezTo>
                  <a:cubicBezTo>
                    <a:pt x="1983" y="3733"/>
                    <a:pt x="1988" y="3734"/>
                    <a:pt x="1994" y="3734"/>
                  </a:cubicBezTo>
                  <a:cubicBezTo>
                    <a:pt x="2006" y="3734"/>
                    <a:pt x="2023" y="3727"/>
                    <a:pt x="2037" y="3713"/>
                  </a:cubicBezTo>
                  <a:lnTo>
                    <a:pt x="2420" y="3305"/>
                  </a:lnTo>
                  <a:cubicBezTo>
                    <a:pt x="2445" y="3281"/>
                    <a:pt x="2458" y="3244"/>
                    <a:pt x="2451" y="3220"/>
                  </a:cubicBezTo>
                  <a:lnTo>
                    <a:pt x="2343" y="2856"/>
                  </a:lnTo>
                  <a:cubicBezTo>
                    <a:pt x="2339" y="2836"/>
                    <a:pt x="2346" y="2795"/>
                    <a:pt x="2363" y="2768"/>
                  </a:cubicBezTo>
                  <a:cubicBezTo>
                    <a:pt x="2431" y="2669"/>
                    <a:pt x="2489" y="2564"/>
                    <a:pt x="2543" y="2462"/>
                  </a:cubicBezTo>
                  <a:cubicBezTo>
                    <a:pt x="2553" y="2434"/>
                    <a:pt x="2591" y="2407"/>
                    <a:pt x="2624" y="2398"/>
                  </a:cubicBezTo>
                  <a:lnTo>
                    <a:pt x="2958" y="2319"/>
                  </a:lnTo>
                  <a:cubicBezTo>
                    <a:pt x="2988" y="2309"/>
                    <a:pt x="3022" y="2282"/>
                    <a:pt x="3032" y="2255"/>
                  </a:cubicBezTo>
                  <a:lnTo>
                    <a:pt x="3199" y="1697"/>
                  </a:lnTo>
                  <a:cubicBezTo>
                    <a:pt x="3203" y="1676"/>
                    <a:pt x="3195" y="1659"/>
                    <a:pt x="3179" y="1653"/>
                  </a:cubicBezTo>
                  <a:lnTo>
                    <a:pt x="3179" y="1649"/>
                  </a:lnTo>
                  <a:cubicBezTo>
                    <a:pt x="3172" y="1646"/>
                    <a:pt x="3165" y="1646"/>
                    <a:pt x="3154" y="1646"/>
                  </a:cubicBezTo>
                  <a:lnTo>
                    <a:pt x="2856" y="1629"/>
                  </a:lnTo>
                  <a:cubicBezTo>
                    <a:pt x="2825" y="1626"/>
                    <a:pt x="2801" y="1605"/>
                    <a:pt x="2804" y="1577"/>
                  </a:cubicBezTo>
                  <a:cubicBezTo>
                    <a:pt x="2808" y="1530"/>
                    <a:pt x="2812" y="1483"/>
                    <a:pt x="2812" y="1439"/>
                  </a:cubicBezTo>
                  <a:cubicBezTo>
                    <a:pt x="2812" y="1387"/>
                    <a:pt x="2808" y="1337"/>
                    <a:pt x="2804" y="1289"/>
                  </a:cubicBezTo>
                  <a:cubicBezTo>
                    <a:pt x="2801" y="1265"/>
                    <a:pt x="2815" y="1224"/>
                    <a:pt x="2835" y="1197"/>
                  </a:cubicBezTo>
                  <a:lnTo>
                    <a:pt x="3175" y="789"/>
                  </a:lnTo>
                  <a:cubicBezTo>
                    <a:pt x="3195" y="766"/>
                    <a:pt x="3203" y="728"/>
                    <a:pt x="3195" y="708"/>
                  </a:cubicBezTo>
                  <a:lnTo>
                    <a:pt x="3036" y="354"/>
                  </a:lnTo>
                  <a:cubicBezTo>
                    <a:pt x="3032" y="347"/>
                    <a:pt x="3029" y="344"/>
                    <a:pt x="3026" y="340"/>
                  </a:cubicBezTo>
                  <a:lnTo>
                    <a:pt x="3022" y="340"/>
                  </a:lnTo>
                  <a:cubicBezTo>
                    <a:pt x="3019" y="339"/>
                    <a:pt x="3015" y="338"/>
                    <a:pt x="3010" y="338"/>
                  </a:cubicBezTo>
                  <a:cubicBezTo>
                    <a:pt x="2998" y="338"/>
                    <a:pt x="2984" y="345"/>
                    <a:pt x="2971" y="358"/>
                  </a:cubicBezTo>
                  <a:lnTo>
                    <a:pt x="2611" y="684"/>
                  </a:lnTo>
                  <a:cubicBezTo>
                    <a:pt x="2596" y="699"/>
                    <a:pt x="2577" y="707"/>
                    <a:pt x="2559" y="707"/>
                  </a:cubicBezTo>
                  <a:cubicBezTo>
                    <a:pt x="2549" y="707"/>
                    <a:pt x="2539" y="704"/>
                    <a:pt x="2533" y="697"/>
                  </a:cubicBezTo>
                  <a:cubicBezTo>
                    <a:pt x="2485" y="660"/>
                    <a:pt x="2434" y="629"/>
                    <a:pt x="2379" y="609"/>
                  </a:cubicBezTo>
                  <a:cubicBezTo>
                    <a:pt x="2352" y="598"/>
                    <a:pt x="2335" y="571"/>
                    <a:pt x="2343" y="544"/>
                  </a:cubicBezTo>
                  <a:lnTo>
                    <a:pt x="2454" y="41"/>
                  </a:lnTo>
                  <a:cubicBezTo>
                    <a:pt x="2458" y="27"/>
                    <a:pt x="2451" y="14"/>
                    <a:pt x="2437" y="7"/>
                  </a:cubicBezTo>
                  <a:cubicBezTo>
                    <a:pt x="2431" y="0"/>
                    <a:pt x="2417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613;p28">
              <a:extLst>
                <a:ext uri="{FF2B5EF4-FFF2-40B4-BE49-F238E27FC236}">
                  <a16:creationId xmlns:a16="http://schemas.microsoft.com/office/drawing/2014/main" id="{3ECE7843-9926-4A43-8C0B-E85AA4EA1C16}"/>
                </a:ext>
              </a:extLst>
            </p:cNvPr>
            <p:cNvSpPr/>
            <p:nvPr/>
          </p:nvSpPr>
          <p:spPr>
            <a:xfrm>
              <a:off x="1701238" y="1311775"/>
              <a:ext cx="1187790" cy="2384034"/>
            </a:xfrm>
            <a:custGeom>
              <a:avLst/>
              <a:gdLst/>
              <a:ahLst/>
              <a:cxnLst/>
              <a:rect l="l" t="t" r="r" b="b"/>
              <a:pathLst>
                <a:path w="23466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2"/>
                  </a:cubicBezTo>
                  <a:lnTo>
                    <a:pt x="469" y="11849"/>
                  </a:lnTo>
                  <a:cubicBezTo>
                    <a:pt x="211" y="11998"/>
                    <a:pt x="0" y="12362"/>
                    <a:pt x="0" y="12658"/>
                  </a:cubicBezTo>
                  <a:lnTo>
                    <a:pt x="0" y="45446"/>
                  </a:lnTo>
                  <a:cubicBezTo>
                    <a:pt x="0" y="45741"/>
                    <a:pt x="211" y="46105"/>
                    <a:pt x="469" y="46255"/>
                  </a:cubicBezTo>
                  <a:lnTo>
                    <a:pt x="1731" y="46986"/>
                  </a:lnTo>
                  <a:cubicBezTo>
                    <a:pt x="1862" y="47061"/>
                    <a:pt x="2032" y="47098"/>
                    <a:pt x="2201" y="47098"/>
                  </a:cubicBezTo>
                  <a:cubicBezTo>
                    <a:pt x="2371" y="47098"/>
                    <a:pt x="2540" y="47061"/>
                    <a:pt x="2669" y="46986"/>
                  </a:cubicBezTo>
                  <a:lnTo>
                    <a:pt x="22996" y="35250"/>
                  </a:lnTo>
                  <a:cubicBezTo>
                    <a:pt x="23255" y="35101"/>
                    <a:pt x="23465" y="34737"/>
                    <a:pt x="23465" y="34437"/>
                  </a:cubicBezTo>
                  <a:lnTo>
                    <a:pt x="23465" y="1653"/>
                  </a:lnTo>
                  <a:cubicBezTo>
                    <a:pt x="23465" y="1353"/>
                    <a:pt x="23255" y="990"/>
                    <a:pt x="22996" y="840"/>
                  </a:cubicBezTo>
                  <a:lnTo>
                    <a:pt x="21735" y="112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accent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614;p28">
              <a:extLst>
                <a:ext uri="{FF2B5EF4-FFF2-40B4-BE49-F238E27FC236}">
                  <a16:creationId xmlns:a16="http://schemas.microsoft.com/office/drawing/2014/main" id="{D285A753-9DB1-4A8B-BF81-563DE1DD0420}"/>
                </a:ext>
              </a:extLst>
            </p:cNvPr>
            <p:cNvSpPr/>
            <p:nvPr/>
          </p:nvSpPr>
          <p:spPr>
            <a:xfrm>
              <a:off x="1704629" y="1935942"/>
              <a:ext cx="456" cy="759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1" y="14"/>
                  </a:moveTo>
                  <a:cubicBezTo>
                    <a:pt x="1" y="11"/>
                    <a:pt x="5" y="8"/>
                    <a:pt x="8" y="0"/>
                  </a:cubicBezTo>
                  <a:cubicBezTo>
                    <a:pt x="5" y="8"/>
                    <a:pt x="1" y="11"/>
                    <a:pt x="1" y="1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615;p28">
              <a:extLst>
                <a:ext uri="{FF2B5EF4-FFF2-40B4-BE49-F238E27FC236}">
                  <a16:creationId xmlns:a16="http://schemas.microsoft.com/office/drawing/2014/main" id="{C8DDDD1E-A914-487F-AA68-79921A8F5B80}"/>
                </a:ext>
              </a:extLst>
            </p:cNvPr>
            <p:cNvSpPr/>
            <p:nvPr/>
          </p:nvSpPr>
          <p:spPr>
            <a:xfrm>
              <a:off x="1702402" y="1936650"/>
              <a:ext cx="2278" cy="7238"/>
            </a:xfrm>
            <a:custGeom>
              <a:avLst/>
              <a:gdLst/>
              <a:ahLst/>
              <a:cxnLst/>
              <a:rect l="l" t="t" r="r" b="b"/>
              <a:pathLst>
                <a:path w="45" h="143" extrusionOk="0">
                  <a:moveTo>
                    <a:pt x="1" y="143"/>
                  </a:moveTo>
                  <a:cubicBezTo>
                    <a:pt x="11" y="96"/>
                    <a:pt x="24" y="48"/>
                    <a:pt x="45" y="0"/>
                  </a:cubicBezTo>
                  <a:cubicBezTo>
                    <a:pt x="24" y="48"/>
                    <a:pt x="11" y="96"/>
                    <a:pt x="1" y="14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616;p28">
              <a:extLst>
                <a:ext uri="{FF2B5EF4-FFF2-40B4-BE49-F238E27FC236}">
                  <a16:creationId xmlns:a16="http://schemas.microsoft.com/office/drawing/2014/main" id="{B40B0D22-944F-41C3-BF72-F003E1A53268}"/>
                </a:ext>
              </a:extLst>
            </p:cNvPr>
            <p:cNvSpPr/>
            <p:nvPr/>
          </p:nvSpPr>
          <p:spPr>
            <a:xfrm>
              <a:off x="1705034" y="1311775"/>
              <a:ext cx="1183994" cy="681716"/>
            </a:xfrm>
            <a:custGeom>
              <a:avLst/>
              <a:gdLst/>
              <a:ahLst/>
              <a:cxnLst/>
              <a:rect l="l" t="t" r="r" b="b"/>
              <a:pathLst>
                <a:path w="23391" h="13468" extrusionOk="0">
                  <a:moveTo>
                    <a:pt x="65" y="12196"/>
                  </a:moveTo>
                  <a:cubicBezTo>
                    <a:pt x="41" y="12240"/>
                    <a:pt x="17" y="12287"/>
                    <a:pt x="0" y="12331"/>
                  </a:cubicBezTo>
                  <a:cubicBezTo>
                    <a:pt x="19" y="12285"/>
                    <a:pt x="41" y="12240"/>
                    <a:pt x="66" y="12197"/>
                  </a:cubicBezTo>
                  <a:lnTo>
                    <a:pt x="66" y="12197"/>
                  </a:lnTo>
                  <a:lnTo>
                    <a:pt x="65" y="12196"/>
                  </a:lnTo>
                  <a:close/>
                  <a:moveTo>
                    <a:pt x="21191" y="0"/>
                  </a:moveTo>
                  <a:cubicBezTo>
                    <a:pt x="21021" y="0"/>
                    <a:pt x="20851" y="38"/>
                    <a:pt x="20722" y="112"/>
                  </a:cubicBezTo>
                  <a:lnTo>
                    <a:pt x="394" y="11846"/>
                  </a:lnTo>
                  <a:cubicBezTo>
                    <a:pt x="266" y="11921"/>
                    <a:pt x="150" y="12050"/>
                    <a:pt x="66" y="12197"/>
                  </a:cubicBezTo>
                  <a:lnTo>
                    <a:pt x="66" y="12197"/>
                  </a:lnTo>
                  <a:lnTo>
                    <a:pt x="2264" y="13467"/>
                  </a:lnTo>
                  <a:cubicBezTo>
                    <a:pt x="2349" y="13321"/>
                    <a:pt x="2465" y="13192"/>
                    <a:pt x="2594" y="13117"/>
                  </a:cubicBezTo>
                  <a:lnTo>
                    <a:pt x="22921" y="1381"/>
                  </a:lnTo>
                  <a:cubicBezTo>
                    <a:pt x="22996" y="1338"/>
                    <a:pt x="23067" y="1317"/>
                    <a:pt x="23130" y="1317"/>
                  </a:cubicBezTo>
                  <a:cubicBezTo>
                    <a:pt x="23284" y="1317"/>
                    <a:pt x="23390" y="1440"/>
                    <a:pt x="23390" y="1652"/>
                  </a:cubicBezTo>
                  <a:lnTo>
                    <a:pt x="23390" y="1652"/>
                  </a:lnTo>
                  <a:cubicBezTo>
                    <a:pt x="23390" y="1353"/>
                    <a:pt x="23180" y="989"/>
                    <a:pt x="22921" y="840"/>
                  </a:cubicBezTo>
                  <a:lnTo>
                    <a:pt x="21660" y="112"/>
                  </a:lnTo>
                  <a:cubicBezTo>
                    <a:pt x="21531" y="38"/>
                    <a:pt x="21361" y="0"/>
                    <a:pt x="21191" y="0"/>
                  </a:cubicBez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617;p28">
              <a:extLst>
                <a:ext uri="{FF2B5EF4-FFF2-40B4-BE49-F238E27FC236}">
                  <a16:creationId xmlns:a16="http://schemas.microsoft.com/office/drawing/2014/main" id="{8A95F10F-EA20-4AC9-B752-3A67C53FCC40}"/>
                </a:ext>
              </a:extLst>
            </p:cNvPr>
            <p:cNvSpPr/>
            <p:nvPr/>
          </p:nvSpPr>
          <p:spPr>
            <a:xfrm>
              <a:off x="1886904" y="1559093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2" y="1"/>
                  </a:moveTo>
                  <a:cubicBezTo>
                    <a:pt x="17689" y="1"/>
                    <a:pt x="17630" y="18"/>
                    <a:pt x="17567" y="54"/>
                  </a:cubicBezTo>
                  <a:lnTo>
                    <a:pt x="392" y="9972"/>
                  </a:lnTo>
                  <a:cubicBezTo>
                    <a:pt x="174" y="10097"/>
                    <a:pt x="1" y="10400"/>
                    <a:pt x="1" y="10648"/>
                  </a:cubicBezTo>
                  <a:lnTo>
                    <a:pt x="1" y="32604"/>
                  </a:lnTo>
                  <a:cubicBezTo>
                    <a:pt x="1" y="32783"/>
                    <a:pt x="88" y="32884"/>
                    <a:pt x="217" y="32884"/>
                  </a:cubicBezTo>
                  <a:cubicBezTo>
                    <a:pt x="269" y="32884"/>
                    <a:pt x="328" y="32868"/>
                    <a:pt x="392" y="32832"/>
                  </a:cubicBezTo>
                  <a:lnTo>
                    <a:pt x="17567" y="22915"/>
                  </a:lnTo>
                  <a:cubicBezTo>
                    <a:pt x="17782" y="22789"/>
                    <a:pt x="17958" y="22487"/>
                    <a:pt x="17958" y="22234"/>
                  </a:cubicBezTo>
                  <a:lnTo>
                    <a:pt x="17958" y="279"/>
                  </a:lnTo>
                  <a:cubicBezTo>
                    <a:pt x="17958" y="103"/>
                    <a:pt x="17870" y="1"/>
                    <a:pt x="17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618;p28">
              <a:extLst>
                <a:ext uri="{FF2B5EF4-FFF2-40B4-BE49-F238E27FC236}">
                  <a16:creationId xmlns:a16="http://schemas.microsoft.com/office/drawing/2014/main" id="{6760EBC2-AF8E-48BC-841A-FC00FB13C499}"/>
                </a:ext>
              </a:extLst>
            </p:cNvPr>
            <p:cNvSpPr/>
            <p:nvPr/>
          </p:nvSpPr>
          <p:spPr>
            <a:xfrm>
              <a:off x="1701238" y="1929058"/>
              <a:ext cx="129631" cy="1766652"/>
            </a:xfrm>
            <a:custGeom>
              <a:avLst/>
              <a:gdLst/>
              <a:ahLst/>
              <a:cxnLst/>
              <a:rect l="l" t="t" r="r" b="b"/>
              <a:pathLst>
                <a:path w="2561" h="34902" extrusionOk="0">
                  <a:moveTo>
                    <a:pt x="140" y="1"/>
                  </a:moveTo>
                  <a:cubicBezTo>
                    <a:pt x="88" y="92"/>
                    <a:pt x="44" y="194"/>
                    <a:pt x="24" y="293"/>
                  </a:cubicBezTo>
                  <a:cubicBezTo>
                    <a:pt x="7" y="351"/>
                    <a:pt x="0" y="409"/>
                    <a:pt x="0" y="463"/>
                  </a:cubicBezTo>
                  <a:lnTo>
                    <a:pt x="3" y="33248"/>
                  </a:lnTo>
                  <a:cubicBezTo>
                    <a:pt x="3" y="33550"/>
                    <a:pt x="211" y="33910"/>
                    <a:pt x="469" y="34060"/>
                  </a:cubicBezTo>
                  <a:lnTo>
                    <a:pt x="1731" y="34791"/>
                  </a:lnTo>
                  <a:cubicBezTo>
                    <a:pt x="1765" y="34808"/>
                    <a:pt x="1798" y="34825"/>
                    <a:pt x="1836" y="34839"/>
                  </a:cubicBezTo>
                  <a:cubicBezTo>
                    <a:pt x="1853" y="34845"/>
                    <a:pt x="1874" y="34852"/>
                    <a:pt x="1894" y="34859"/>
                  </a:cubicBezTo>
                  <a:cubicBezTo>
                    <a:pt x="1931" y="34869"/>
                    <a:pt x="1972" y="34880"/>
                    <a:pt x="2013" y="34886"/>
                  </a:cubicBezTo>
                  <a:cubicBezTo>
                    <a:pt x="2074" y="34896"/>
                    <a:pt x="2138" y="34901"/>
                    <a:pt x="2202" y="34901"/>
                  </a:cubicBezTo>
                  <a:cubicBezTo>
                    <a:pt x="2265" y="34901"/>
                    <a:pt x="2329" y="34896"/>
                    <a:pt x="2390" y="34886"/>
                  </a:cubicBezTo>
                  <a:cubicBezTo>
                    <a:pt x="2421" y="34880"/>
                    <a:pt x="2451" y="34872"/>
                    <a:pt x="2482" y="34866"/>
                  </a:cubicBezTo>
                  <a:cubicBezTo>
                    <a:pt x="2509" y="34859"/>
                    <a:pt x="2536" y="34849"/>
                    <a:pt x="2561" y="34839"/>
                  </a:cubicBezTo>
                  <a:lnTo>
                    <a:pt x="2561" y="34839"/>
                  </a:lnTo>
                  <a:cubicBezTo>
                    <a:pt x="2524" y="34850"/>
                    <a:pt x="2490" y="34856"/>
                    <a:pt x="2457" y="34856"/>
                  </a:cubicBezTo>
                  <a:cubicBezTo>
                    <a:pt x="2304" y="34856"/>
                    <a:pt x="2200" y="34733"/>
                    <a:pt x="2200" y="34519"/>
                  </a:cubicBezTo>
                  <a:lnTo>
                    <a:pt x="2200" y="1735"/>
                  </a:lnTo>
                  <a:cubicBezTo>
                    <a:pt x="2200" y="1585"/>
                    <a:pt x="2255" y="1418"/>
                    <a:pt x="2339" y="127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619;p28">
              <a:extLst>
                <a:ext uri="{FF2B5EF4-FFF2-40B4-BE49-F238E27FC236}">
                  <a16:creationId xmlns:a16="http://schemas.microsoft.com/office/drawing/2014/main" id="{44EB2610-88FF-452D-8494-9162A742084A}"/>
                </a:ext>
              </a:extLst>
            </p:cNvPr>
            <p:cNvSpPr/>
            <p:nvPr/>
          </p:nvSpPr>
          <p:spPr>
            <a:xfrm>
              <a:off x="2026153" y="3270882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1" y="1"/>
                    <a:pt x="990" y="58"/>
                    <a:pt x="962" y="143"/>
                  </a:cubicBezTo>
                  <a:lnTo>
                    <a:pt x="727" y="921"/>
                  </a:lnTo>
                  <a:cubicBezTo>
                    <a:pt x="711" y="969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79" y="2050"/>
                    <a:pt x="476" y="2098"/>
                  </a:cubicBezTo>
                  <a:lnTo>
                    <a:pt x="385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4"/>
                  </a:cubicBezTo>
                  <a:lnTo>
                    <a:pt x="1010" y="2308"/>
                  </a:lnTo>
                  <a:cubicBezTo>
                    <a:pt x="1035" y="2271"/>
                    <a:pt x="1068" y="2250"/>
                    <a:pt x="1097" y="2250"/>
                  </a:cubicBezTo>
                  <a:cubicBezTo>
                    <a:pt x="1100" y="2250"/>
                    <a:pt x="1102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7" y="2312"/>
                    <a:pt x="1740" y="2180"/>
                    <a:pt x="1727" y="2080"/>
                  </a:cubicBezTo>
                  <a:lnTo>
                    <a:pt x="1635" y="1428"/>
                  </a:lnTo>
                  <a:cubicBezTo>
                    <a:pt x="1632" y="1387"/>
                    <a:pt x="1642" y="1336"/>
                    <a:pt x="1666" y="1288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1" y="364"/>
                    <a:pt x="1992" y="367"/>
                  </a:cubicBezTo>
                  <a:lnTo>
                    <a:pt x="1462" y="571"/>
                  </a:lnTo>
                  <a:cubicBezTo>
                    <a:pt x="1453" y="575"/>
                    <a:pt x="1444" y="576"/>
                    <a:pt x="1436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620;p28">
              <a:extLst>
                <a:ext uri="{FF2B5EF4-FFF2-40B4-BE49-F238E27FC236}">
                  <a16:creationId xmlns:a16="http://schemas.microsoft.com/office/drawing/2014/main" id="{244B3609-9B17-4DE5-A4A3-620AF3595C68}"/>
                </a:ext>
              </a:extLst>
            </p:cNvPr>
            <p:cNvSpPr/>
            <p:nvPr/>
          </p:nvSpPr>
          <p:spPr>
            <a:xfrm>
              <a:off x="2161758" y="3192576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9" y="1"/>
                  </a:moveTo>
                  <a:cubicBezTo>
                    <a:pt x="1052" y="1"/>
                    <a:pt x="991" y="58"/>
                    <a:pt x="965" y="142"/>
                  </a:cubicBezTo>
                  <a:lnTo>
                    <a:pt x="728" y="922"/>
                  </a:lnTo>
                  <a:cubicBezTo>
                    <a:pt x="711" y="969"/>
                    <a:pt x="684" y="1016"/>
                    <a:pt x="649" y="1040"/>
                  </a:cubicBezTo>
                  <a:lnTo>
                    <a:pt x="119" y="1452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80" y="2050"/>
                    <a:pt x="476" y="2098"/>
                  </a:cubicBezTo>
                  <a:lnTo>
                    <a:pt x="384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3"/>
                  </a:cubicBezTo>
                  <a:lnTo>
                    <a:pt x="1010" y="2309"/>
                  </a:lnTo>
                  <a:cubicBezTo>
                    <a:pt x="1035" y="2271"/>
                    <a:pt x="1069" y="2251"/>
                    <a:pt x="1098" y="2251"/>
                  </a:cubicBezTo>
                  <a:cubicBezTo>
                    <a:pt x="1101" y="2251"/>
                    <a:pt x="1103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9" y="2312"/>
                    <a:pt x="1740" y="2180"/>
                    <a:pt x="1727" y="2080"/>
                  </a:cubicBezTo>
                  <a:lnTo>
                    <a:pt x="1638" y="1428"/>
                  </a:lnTo>
                  <a:cubicBezTo>
                    <a:pt x="1632" y="1387"/>
                    <a:pt x="1643" y="1336"/>
                    <a:pt x="1666" y="1289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2" y="364"/>
                    <a:pt x="1993" y="367"/>
                  </a:cubicBezTo>
                  <a:lnTo>
                    <a:pt x="1462" y="571"/>
                  </a:lnTo>
                  <a:cubicBezTo>
                    <a:pt x="1453" y="575"/>
                    <a:pt x="1445" y="576"/>
                    <a:pt x="1437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621;p28">
              <a:extLst>
                <a:ext uri="{FF2B5EF4-FFF2-40B4-BE49-F238E27FC236}">
                  <a16:creationId xmlns:a16="http://schemas.microsoft.com/office/drawing/2014/main" id="{A9408553-9BCB-4814-B1E1-F9F2F90EDEB0}"/>
                </a:ext>
              </a:extLst>
            </p:cNvPr>
            <p:cNvSpPr/>
            <p:nvPr/>
          </p:nvSpPr>
          <p:spPr>
            <a:xfrm>
              <a:off x="2297312" y="3114271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622;p28">
              <a:extLst>
                <a:ext uri="{FF2B5EF4-FFF2-40B4-BE49-F238E27FC236}">
                  <a16:creationId xmlns:a16="http://schemas.microsoft.com/office/drawing/2014/main" id="{22C7D639-17FB-4F99-B8CB-5F02AE06B59D}"/>
                </a:ext>
              </a:extLst>
            </p:cNvPr>
            <p:cNvSpPr/>
            <p:nvPr/>
          </p:nvSpPr>
          <p:spPr>
            <a:xfrm>
              <a:off x="2432967" y="3036016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2" y="1"/>
                    <a:pt x="992" y="58"/>
                    <a:pt x="966" y="142"/>
                  </a:cubicBezTo>
                  <a:lnTo>
                    <a:pt x="727" y="921"/>
                  </a:lnTo>
                  <a:cubicBezTo>
                    <a:pt x="711" y="968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2" y="1716"/>
                  </a:cubicBezTo>
                  <a:lnTo>
                    <a:pt x="446" y="1995"/>
                  </a:lnTo>
                  <a:cubicBezTo>
                    <a:pt x="470" y="2012"/>
                    <a:pt x="483" y="2049"/>
                    <a:pt x="476" y="2097"/>
                  </a:cubicBezTo>
                  <a:lnTo>
                    <a:pt x="385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9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78" y="2311"/>
                  </a:lnTo>
                  <a:cubicBezTo>
                    <a:pt x="1579" y="2311"/>
                    <a:pt x="1581" y="2311"/>
                    <a:pt x="1583" y="2311"/>
                  </a:cubicBezTo>
                  <a:cubicBezTo>
                    <a:pt x="1660" y="2311"/>
                    <a:pt x="1744" y="2180"/>
                    <a:pt x="1727" y="2080"/>
                  </a:cubicBezTo>
                  <a:lnTo>
                    <a:pt x="1639" y="1427"/>
                  </a:lnTo>
                  <a:cubicBezTo>
                    <a:pt x="1632" y="1387"/>
                    <a:pt x="1642" y="1335"/>
                    <a:pt x="1666" y="1288"/>
                  </a:cubicBezTo>
                  <a:lnTo>
                    <a:pt x="2050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2" y="571"/>
                  </a:lnTo>
                  <a:cubicBezTo>
                    <a:pt x="1454" y="574"/>
                    <a:pt x="1446" y="576"/>
                    <a:pt x="1438" y="576"/>
                  </a:cubicBezTo>
                  <a:cubicBezTo>
                    <a:pt x="1417" y="576"/>
                    <a:pt x="1397" y="563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623;p28">
              <a:extLst>
                <a:ext uri="{FF2B5EF4-FFF2-40B4-BE49-F238E27FC236}">
                  <a16:creationId xmlns:a16="http://schemas.microsoft.com/office/drawing/2014/main" id="{29F345A4-D249-4284-B58D-D404863E9574}"/>
                </a:ext>
              </a:extLst>
            </p:cNvPr>
            <p:cNvSpPr/>
            <p:nvPr/>
          </p:nvSpPr>
          <p:spPr>
            <a:xfrm>
              <a:off x="2568572" y="2957710"/>
              <a:ext cx="106600" cy="150233"/>
            </a:xfrm>
            <a:custGeom>
              <a:avLst/>
              <a:gdLst/>
              <a:ahLst/>
              <a:cxnLst/>
              <a:rect l="l" t="t" r="r" b="b"/>
              <a:pathLst>
                <a:path w="2106" h="2968" extrusionOk="0">
                  <a:moveTo>
                    <a:pt x="1099" y="1"/>
                  </a:moveTo>
                  <a:cubicBezTo>
                    <a:pt x="1052" y="1"/>
                    <a:pt x="991" y="57"/>
                    <a:pt x="965" y="142"/>
                  </a:cubicBezTo>
                  <a:lnTo>
                    <a:pt x="728" y="921"/>
                  </a:lnTo>
                  <a:cubicBezTo>
                    <a:pt x="714" y="968"/>
                    <a:pt x="684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1" y="1716"/>
                  </a:cubicBezTo>
                  <a:lnTo>
                    <a:pt x="446" y="1995"/>
                  </a:lnTo>
                  <a:cubicBezTo>
                    <a:pt x="469" y="2012"/>
                    <a:pt x="483" y="2049"/>
                    <a:pt x="476" y="2097"/>
                  </a:cubicBezTo>
                  <a:lnTo>
                    <a:pt x="384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8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81" y="2311"/>
                  </a:lnTo>
                  <a:cubicBezTo>
                    <a:pt x="1583" y="2311"/>
                    <a:pt x="1585" y="2311"/>
                    <a:pt x="1587" y="2311"/>
                  </a:cubicBezTo>
                  <a:cubicBezTo>
                    <a:pt x="1660" y="2311"/>
                    <a:pt x="1744" y="2179"/>
                    <a:pt x="1727" y="2080"/>
                  </a:cubicBezTo>
                  <a:lnTo>
                    <a:pt x="1639" y="1427"/>
                  </a:lnTo>
                  <a:cubicBezTo>
                    <a:pt x="1632" y="1386"/>
                    <a:pt x="1643" y="1335"/>
                    <a:pt x="1666" y="1288"/>
                  </a:cubicBezTo>
                  <a:lnTo>
                    <a:pt x="2051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6" y="571"/>
                  </a:lnTo>
                  <a:cubicBezTo>
                    <a:pt x="1457" y="574"/>
                    <a:pt x="1448" y="576"/>
                    <a:pt x="1440" y="576"/>
                  </a:cubicBezTo>
                  <a:cubicBezTo>
                    <a:pt x="1417" y="576"/>
                    <a:pt x="1397" y="562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624;p28">
              <a:extLst>
                <a:ext uri="{FF2B5EF4-FFF2-40B4-BE49-F238E27FC236}">
                  <a16:creationId xmlns:a16="http://schemas.microsoft.com/office/drawing/2014/main" id="{0F970452-3552-49A8-8450-2BDFB26C5783}"/>
                </a:ext>
              </a:extLst>
            </p:cNvPr>
            <p:cNvSpPr/>
            <p:nvPr/>
          </p:nvSpPr>
          <p:spPr>
            <a:xfrm>
              <a:off x="2503174" y="2200925"/>
              <a:ext cx="210164" cy="494685"/>
            </a:xfrm>
            <a:custGeom>
              <a:avLst/>
              <a:gdLst/>
              <a:ahLst/>
              <a:cxnLst/>
              <a:rect l="l" t="t" r="r" b="b"/>
              <a:pathLst>
                <a:path w="4152" h="9773" extrusionOk="0">
                  <a:moveTo>
                    <a:pt x="240" y="1"/>
                  </a:moveTo>
                  <a:cubicBezTo>
                    <a:pt x="156" y="1"/>
                    <a:pt x="76" y="8"/>
                    <a:pt x="0" y="22"/>
                  </a:cubicBezTo>
                  <a:lnTo>
                    <a:pt x="510" y="2629"/>
                  </a:lnTo>
                  <a:lnTo>
                    <a:pt x="2071" y="4326"/>
                  </a:lnTo>
                  <a:lnTo>
                    <a:pt x="426" y="8253"/>
                  </a:lnTo>
                  <a:lnTo>
                    <a:pt x="1003" y="9772"/>
                  </a:lnTo>
                  <a:cubicBezTo>
                    <a:pt x="1003" y="9772"/>
                    <a:pt x="4151" y="4292"/>
                    <a:pt x="3950" y="3915"/>
                  </a:cubicBezTo>
                  <a:cubicBezTo>
                    <a:pt x="3751" y="3541"/>
                    <a:pt x="2489" y="1419"/>
                    <a:pt x="1819" y="790"/>
                  </a:cubicBezTo>
                  <a:cubicBezTo>
                    <a:pt x="1178" y="185"/>
                    <a:pt x="656" y="1"/>
                    <a:pt x="240" y="1"/>
                  </a:cubicBez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625;p28">
              <a:extLst>
                <a:ext uri="{FF2B5EF4-FFF2-40B4-BE49-F238E27FC236}">
                  <a16:creationId xmlns:a16="http://schemas.microsoft.com/office/drawing/2014/main" id="{D09F092F-E58B-4914-8E48-8B004232187E}"/>
                </a:ext>
              </a:extLst>
            </p:cNvPr>
            <p:cNvSpPr/>
            <p:nvPr/>
          </p:nvSpPr>
          <p:spPr>
            <a:xfrm>
              <a:off x="2464603" y="2194193"/>
              <a:ext cx="260427" cy="429844"/>
            </a:xfrm>
            <a:custGeom>
              <a:avLst/>
              <a:gdLst/>
              <a:ahLst/>
              <a:cxnLst/>
              <a:rect l="l" t="t" r="r" b="b"/>
              <a:pathLst>
                <a:path w="5145" h="8492" extrusionOk="0">
                  <a:moveTo>
                    <a:pt x="651" y="1"/>
                  </a:moveTo>
                  <a:cubicBezTo>
                    <a:pt x="274" y="1"/>
                    <a:pt x="0" y="49"/>
                    <a:pt x="0" y="49"/>
                  </a:cubicBezTo>
                  <a:lnTo>
                    <a:pt x="1272" y="2762"/>
                  </a:lnTo>
                  <a:lnTo>
                    <a:pt x="2744" y="4520"/>
                  </a:lnTo>
                  <a:lnTo>
                    <a:pt x="1582" y="7553"/>
                  </a:lnTo>
                  <a:lnTo>
                    <a:pt x="2564" y="8491"/>
                  </a:lnTo>
                  <a:cubicBezTo>
                    <a:pt x="2564" y="8491"/>
                    <a:pt x="3485" y="6907"/>
                    <a:pt x="3931" y="6030"/>
                  </a:cubicBezTo>
                  <a:cubicBezTo>
                    <a:pt x="4624" y="4666"/>
                    <a:pt x="4788" y="4388"/>
                    <a:pt x="4893" y="4098"/>
                  </a:cubicBezTo>
                  <a:cubicBezTo>
                    <a:pt x="5039" y="3684"/>
                    <a:pt x="5145" y="3538"/>
                    <a:pt x="4808" y="3062"/>
                  </a:cubicBezTo>
                  <a:cubicBezTo>
                    <a:pt x="4472" y="2582"/>
                    <a:pt x="2428" y="475"/>
                    <a:pt x="1888" y="230"/>
                  </a:cubicBezTo>
                  <a:cubicBezTo>
                    <a:pt x="1483" y="47"/>
                    <a:pt x="1019" y="1"/>
                    <a:pt x="65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626;p28">
              <a:extLst>
                <a:ext uri="{FF2B5EF4-FFF2-40B4-BE49-F238E27FC236}">
                  <a16:creationId xmlns:a16="http://schemas.microsoft.com/office/drawing/2014/main" id="{43CA8849-FC89-474A-8D5F-E5EEFAC8DDDD}"/>
                </a:ext>
              </a:extLst>
            </p:cNvPr>
            <p:cNvSpPr/>
            <p:nvPr/>
          </p:nvSpPr>
          <p:spPr>
            <a:xfrm>
              <a:off x="2464603" y="2194294"/>
              <a:ext cx="254758" cy="429743"/>
            </a:xfrm>
            <a:custGeom>
              <a:avLst/>
              <a:gdLst/>
              <a:ahLst/>
              <a:cxnLst/>
              <a:rect l="l" t="t" r="r" b="b"/>
              <a:pathLst>
                <a:path w="5033" h="8490" extrusionOk="0">
                  <a:moveTo>
                    <a:pt x="647" y="0"/>
                  </a:moveTo>
                  <a:cubicBezTo>
                    <a:pt x="283" y="0"/>
                    <a:pt x="14" y="44"/>
                    <a:pt x="0" y="47"/>
                  </a:cubicBezTo>
                  <a:cubicBezTo>
                    <a:pt x="72" y="44"/>
                    <a:pt x="140" y="44"/>
                    <a:pt x="208" y="44"/>
                  </a:cubicBezTo>
                  <a:cubicBezTo>
                    <a:pt x="1711" y="44"/>
                    <a:pt x="1718" y="663"/>
                    <a:pt x="1844" y="2254"/>
                  </a:cubicBezTo>
                  <a:cubicBezTo>
                    <a:pt x="1861" y="2481"/>
                    <a:pt x="1877" y="2927"/>
                    <a:pt x="1891" y="3501"/>
                  </a:cubicBezTo>
                  <a:lnTo>
                    <a:pt x="2744" y="4518"/>
                  </a:lnTo>
                  <a:lnTo>
                    <a:pt x="1949" y="6592"/>
                  </a:lnTo>
                  <a:cubicBezTo>
                    <a:pt x="1955" y="7041"/>
                    <a:pt x="1963" y="7490"/>
                    <a:pt x="1966" y="7918"/>
                  </a:cubicBezTo>
                  <a:lnTo>
                    <a:pt x="2564" y="8489"/>
                  </a:lnTo>
                  <a:cubicBezTo>
                    <a:pt x="2564" y="8489"/>
                    <a:pt x="3485" y="6905"/>
                    <a:pt x="3931" y="6028"/>
                  </a:cubicBezTo>
                  <a:cubicBezTo>
                    <a:pt x="4624" y="4664"/>
                    <a:pt x="4788" y="4386"/>
                    <a:pt x="4893" y="4096"/>
                  </a:cubicBezTo>
                  <a:cubicBezTo>
                    <a:pt x="4968" y="3882"/>
                    <a:pt x="5032" y="3743"/>
                    <a:pt x="5032" y="3594"/>
                  </a:cubicBezTo>
                  <a:cubicBezTo>
                    <a:pt x="5032" y="3448"/>
                    <a:pt x="4971" y="3294"/>
                    <a:pt x="4808" y="3060"/>
                  </a:cubicBezTo>
                  <a:cubicBezTo>
                    <a:pt x="4472" y="2580"/>
                    <a:pt x="2428" y="473"/>
                    <a:pt x="1888" y="228"/>
                  </a:cubicBezTo>
                  <a:cubicBezTo>
                    <a:pt x="1480" y="44"/>
                    <a:pt x="1014" y="0"/>
                    <a:pt x="647" y="0"/>
                  </a:cubicBezTo>
                  <a:close/>
                </a:path>
              </a:pathLst>
            </a:custGeom>
            <a:solidFill>
              <a:srgbClr val="21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627;p28">
              <a:extLst>
                <a:ext uri="{FF2B5EF4-FFF2-40B4-BE49-F238E27FC236}">
                  <a16:creationId xmlns:a16="http://schemas.microsoft.com/office/drawing/2014/main" id="{3A5B03F6-D59C-4528-A54D-56A7DE7BB6A2}"/>
                </a:ext>
              </a:extLst>
            </p:cNvPr>
            <p:cNvSpPr/>
            <p:nvPr/>
          </p:nvSpPr>
          <p:spPr>
            <a:xfrm>
              <a:off x="2195621" y="3644289"/>
              <a:ext cx="71624" cy="135503"/>
            </a:xfrm>
            <a:custGeom>
              <a:avLst/>
              <a:gdLst/>
              <a:ahLst/>
              <a:cxnLst/>
              <a:rect l="l" t="t" r="r" b="b"/>
              <a:pathLst>
                <a:path w="1415" h="2677" extrusionOk="0">
                  <a:moveTo>
                    <a:pt x="1415" y="1"/>
                  </a:moveTo>
                  <a:lnTo>
                    <a:pt x="1" y="252"/>
                  </a:lnTo>
                  <a:lnTo>
                    <a:pt x="1" y="2676"/>
                  </a:lnTo>
                  <a:lnTo>
                    <a:pt x="1415" y="242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628;p28">
              <a:extLst>
                <a:ext uri="{FF2B5EF4-FFF2-40B4-BE49-F238E27FC236}">
                  <a16:creationId xmlns:a16="http://schemas.microsoft.com/office/drawing/2014/main" id="{FDD305F9-FF77-4819-963B-87C83685609D}"/>
                </a:ext>
              </a:extLst>
            </p:cNvPr>
            <p:cNvSpPr/>
            <p:nvPr/>
          </p:nvSpPr>
          <p:spPr>
            <a:xfrm>
              <a:off x="2488697" y="3494410"/>
              <a:ext cx="75268" cy="140818"/>
            </a:xfrm>
            <a:custGeom>
              <a:avLst/>
              <a:gdLst/>
              <a:ahLst/>
              <a:cxnLst/>
              <a:rect l="l" t="t" r="r" b="b"/>
              <a:pathLst>
                <a:path w="1487" h="2782" extrusionOk="0">
                  <a:moveTo>
                    <a:pt x="1487" y="1"/>
                  </a:moveTo>
                  <a:lnTo>
                    <a:pt x="1" y="214"/>
                  </a:lnTo>
                  <a:lnTo>
                    <a:pt x="1" y="2781"/>
                  </a:lnTo>
                  <a:lnTo>
                    <a:pt x="1418" y="2577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629;p28">
              <a:extLst>
                <a:ext uri="{FF2B5EF4-FFF2-40B4-BE49-F238E27FC236}">
                  <a16:creationId xmlns:a16="http://schemas.microsoft.com/office/drawing/2014/main" id="{6F30E62B-5ED1-4378-AA09-CC20CD2427A3}"/>
                </a:ext>
              </a:extLst>
            </p:cNvPr>
            <p:cNvSpPr/>
            <p:nvPr/>
          </p:nvSpPr>
          <p:spPr>
            <a:xfrm>
              <a:off x="2179562" y="2762776"/>
              <a:ext cx="396335" cy="1019032"/>
            </a:xfrm>
            <a:custGeom>
              <a:avLst/>
              <a:gdLst/>
              <a:ahLst/>
              <a:cxnLst/>
              <a:rect l="l" t="t" r="r" b="b"/>
              <a:pathLst>
                <a:path w="7830" h="20132" extrusionOk="0">
                  <a:moveTo>
                    <a:pt x="7405" y="0"/>
                  </a:moveTo>
                  <a:lnTo>
                    <a:pt x="575" y="1496"/>
                  </a:lnTo>
                  <a:cubicBezTo>
                    <a:pt x="575" y="2850"/>
                    <a:pt x="479" y="10727"/>
                    <a:pt x="479" y="10727"/>
                  </a:cubicBezTo>
                  <a:cubicBezTo>
                    <a:pt x="445" y="11121"/>
                    <a:pt x="71" y="11879"/>
                    <a:pt x="44" y="13286"/>
                  </a:cubicBezTo>
                  <a:cubicBezTo>
                    <a:pt x="0" y="15326"/>
                    <a:pt x="313" y="20056"/>
                    <a:pt x="313" y="20056"/>
                  </a:cubicBezTo>
                  <a:cubicBezTo>
                    <a:pt x="313" y="20056"/>
                    <a:pt x="496" y="20131"/>
                    <a:pt x="797" y="20131"/>
                  </a:cubicBezTo>
                  <a:cubicBezTo>
                    <a:pt x="1078" y="20131"/>
                    <a:pt x="1460" y="20065"/>
                    <a:pt x="1890" y="19811"/>
                  </a:cubicBezTo>
                  <a:cubicBezTo>
                    <a:pt x="1890" y="19811"/>
                    <a:pt x="3002" y="12845"/>
                    <a:pt x="3257" y="10788"/>
                  </a:cubicBezTo>
                  <a:cubicBezTo>
                    <a:pt x="3478" y="8993"/>
                    <a:pt x="4348" y="4747"/>
                    <a:pt x="4348" y="4747"/>
                  </a:cubicBezTo>
                  <a:lnTo>
                    <a:pt x="5324" y="9914"/>
                  </a:lnTo>
                  <a:cubicBezTo>
                    <a:pt x="5324" y="9914"/>
                    <a:pt x="5062" y="11009"/>
                    <a:pt x="5147" y="12196"/>
                  </a:cubicBezTo>
                  <a:cubicBezTo>
                    <a:pt x="5215" y="13113"/>
                    <a:pt x="6075" y="17625"/>
                    <a:pt x="6075" y="17625"/>
                  </a:cubicBezTo>
                  <a:cubicBezTo>
                    <a:pt x="6075" y="17625"/>
                    <a:pt x="6294" y="17734"/>
                    <a:pt x="6663" y="17734"/>
                  </a:cubicBezTo>
                  <a:cubicBezTo>
                    <a:pt x="6938" y="17734"/>
                    <a:pt x="7297" y="17673"/>
                    <a:pt x="7711" y="17462"/>
                  </a:cubicBezTo>
                  <a:cubicBezTo>
                    <a:pt x="7711" y="17462"/>
                    <a:pt x="7796" y="10132"/>
                    <a:pt x="7809" y="9275"/>
                  </a:cubicBezTo>
                  <a:cubicBezTo>
                    <a:pt x="7829" y="8296"/>
                    <a:pt x="7405" y="0"/>
                    <a:pt x="7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630;p28">
              <a:extLst>
                <a:ext uri="{FF2B5EF4-FFF2-40B4-BE49-F238E27FC236}">
                  <a16:creationId xmlns:a16="http://schemas.microsoft.com/office/drawing/2014/main" id="{E913E91C-1FBA-4277-BA1B-8BEC06CB6CAB}"/>
                </a:ext>
              </a:extLst>
            </p:cNvPr>
            <p:cNvSpPr/>
            <p:nvPr/>
          </p:nvSpPr>
          <p:spPr>
            <a:xfrm>
              <a:off x="2175677" y="3721329"/>
              <a:ext cx="186070" cy="205861"/>
            </a:xfrm>
            <a:custGeom>
              <a:avLst/>
              <a:gdLst/>
              <a:ahLst/>
              <a:cxnLst/>
              <a:rect l="l" t="t" r="r" b="b"/>
              <a:pathLst>
                <a:path w="3676" h="4067" extrusionOk="0">
                  <a:moveTo>
                    <a:pt x="1828" y="0"/>
                  </a:moveTo>
                  <a:cubicBezTo>
                    <a:pt x="1822" y="0"/>
                    <a:pt x="1816" y="1"/>
                    <a:pt x="1809" y="2"/>
                  </a:cubicBezTo>
                  <a:lnTo>
                    <a:pt x="1809" y="206"/>
                  </a:lnTo>
                  <a:cubicBezTo>
                    <a:pt x="1812" y="362"/>
                    <a:pt x="1310" y="492"/>
                    <a:pt x="1102" y="522"/>
                  </a:cubicBezTo>
                  <a:cubicBezTo>
                    <a:pt x="1032" y="531"/>
                    <a:pt x="963" y="536"/>
                    <a:pt x="897" y="536"/>
                  </a:cubicBezTo>
                  <a:cubicBezTo>
                    <a:pt x="666" y="536"/>
                    <a:pt x="474" y="480"/>
                    <a:pt x="395" y="406"/>
                  </a:cubicBezTo>
                  <a:lnTo>
                    <a:pt x="395" y="253"/>
                  </a:lnTo>
                  <a:cubicBezTo>
                    <a:pt x="393" y="253"/>
                    <a:pt x="392" y="253"/>
                    <a:pt x="390" y="253"/>
                  </a:cubicBezTo>
                  <a:cubicBezTo>
                    <a:pt x="307" y="253"/>
                    <a:pt x="237" y="537"/>
                    <a:pt x="174" y="793"/>
                  </a:cubicBezTo>
                  <a:cubicBezTo>
                    <a:pt x="95" y="1096"/>
                    <a:pt x="1" y="1440"/>
                    <a:pt x="119" y="1711"/>
                  </a:cubicBezTo>
                  <a:cubicBezTo>
                    <a:pt x="188" y="1862"/>
                    <a:pt x="293" y="1984"/>
                    <a:pt x="392" y="2110"/>
                  </a:cubicBezTo>
                  <a:cubicBezTo>
                    <a:pt x="561" y="2331"/>
                    <a:pt x="715" y="2576"/>
                    <a:pt x="748" y="2871"/>
                  </a:cubicBezTo>
                  <a:cubicBezTo>
                    <a:pt x="762" y="3001"/>
                    <a:pt x="756" y="3133"/>
                    <a:pt x="776" y="3262"/>
                  </a:cubicBezTo>
                  <a:cubicBezTo>
                    <a:pt x="847" y="3701"/>
                    <a:pt x="1167" y="4000"/>
                    <a:pt x="1608" y="4051"/>
                  </a:cubicBezTo>
                  <a:cubicBezTo>
                    <a:pt x="1694" y="4061"/>
                    <a:pt x="1786" y="4066"/>
                    <a:pt x="1881" y="4066"/>
                  </a:cubicBezTo>
                  <a:cubicBezTo>
                    <a:pt x="2420" y="4066"/>
                    <a:pt x="3075" y="3898"/>
                    <a:pt x="3530" y="3514"/>
                  </a:cubicBezTo>
                  <a:cubicBezTo>
                    <a:pt x="3676" y="3391"/>
                    <a:pt x="3645" y="2973"/>
                    <a:pt x="3560" y="2833"/>
                  </a:cubicBezTo>
                  <a:cubicBezTo>
                    <a:pt x="3475" y="2698"/>
                    <a:pt x="3227" y="2524"/>
                    <a:pt x="3118" y="2405"/>
                  </a:cubicBezTo>
                  <a:cubicBezTo>
                    <a:pt x="2662" y="1909"/>
                    <a:pt x="2493" y="1756"/>
                    <a:pt x="2292" y="1297"/>
                  </a:cubicBezTo>
                  <a:cubicBezTo>
                    <a:pt x="2170" y="1018"/>
                    <a:pt x="2112" y="869"/>
                    <a:pt x="2047" y="617"/>
                  </a:cubicBezTo>
                  <a:cubicBezTo>
                    <a:pt x="2003" y="454"/>
                    <a:pt x="1983" y="359"/>
                    <a:pt x="1962" y="233"/>
                  </a:cubicBezTo>
                  <a:cubicBezTo>
                    <a:pt x="1937" y="71"/>
                    <a:pt x="1895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631;p28">
              <a:extLst>
                <a:ext uri="{FF2B5EF4-FFF2-40B4-BE49-F238E27FC236}">
                  <a16:creationId xmlns:a16="http://schemas.microsoft.com/office/drawing/2014/main" id="{3B957956-B6F5-4D37-A8FC-0BBAC8AB2CC8}"/>
                </a:ext>
              </a:extLst>
            </p:cNvPr>
            <p:cNvSpPr/>
            <p:nvPr/>
          </p:nvSpPr>
          <p:spPr>
            <a:xfrm>
              <a:off x="2461870" y="3602630"/>
              <a:ext cx="273841" cy="120875"/>
            </a:xfrm>
            <a:custGeom>
              <a:avLst/>
              <a:gdLst/>
              <a:ahLst/>
              <a:cxnLst/>
              <a:rect l="l" t="t" r="r" b="b"/>
              <a:pathLst>
                <a:path w="5410" h="2388" extrusionOk="0">
                  <a:moveTo>
                    <a:pt x="1973" y="0"/>
                  </a:moveTo>
                  <a:cubicBezTo>
                    <a:pt x="1970" y="0"/>
                    <a:pt x="1966" y="1"/>
                    <a:pt x="1962" y="1"/>
                  </a:cubicBezTo>
                  <a:lnTo>
                    <a:pt x="1956" y="221"/>
                  </a:lnTo>
                  <a:cubicBezTo>
                    <a:pt x="1744" y="366"/>
                    <a:pt x="1369" y="445"/>
                    <a:pt x="1054" y="445"/>
                  </a:cubicBezTo>
                  <a:cubicBezTo>
                    <a:pt x="812" y="445"/>
                    <a:pt x="605" y="399"/>
                    <a:pt x="531" y="300"/>
                  </a:cubicBezTo>
                  <a:lnTo>
                    <a:pt x="531" y="160"/>
                  </a:lnTo>
                  <a:cubicBezTo>
                    <a:pt x="531" y="160"/>
                    <a:pt x="530" y="160"/>
                    <a:pt x="530" y="160"/>
                  </a:cubicBezTo>
                  <a:cubicBezTo>
                    <a:pt x="397" y="160"/>
                    <a:pt x="289" y="801"/>
                    <a:pt x="197" y="1214"/>
                  </a:cubicBezTo>
                  <a:cubicBezTo>
                    <a:pt x="116" y="1596"/>
                    <a:pt x="1" y="2041"/>
                    <a:pt x="289" y="2190"/>
                  </a:cubicBezTo>
                  <a:cubicBezTo>
                    <a:pt x="386" y="2240"/>
                    <a:pt x="532" y="2259"/>
                    <a:pt x="699" y="2259"/>
                  </a:cubicBezTo>
                  <a:cubicBezTo>
                    <a:pt x="1031" y="2259"/>
                    <a:pt x="1443" y="2183"/>
                    <a:pt x="1703" y="2123"/>
                  </a:cubicBezTo>
                  <a:cubicBezTo>
                    <a:pt x="1752" y="2111"/>
                    <a:pt x="1803" y="2106"/>
                    <a:pt x="1857" y="2106"/>
                  </a:cubicBezTo>
                  <a:cubicBezTo>
                    <a:pt x="2247" y="2106"/>
                    <a:pt x="2775" y="2363"/>
                    <a:pt x="3193" y="2384"/>
                  </a:cubicBezTo>
                  <a:cubicBezTo>
                    <a:pt x="3252" y="2386"/>
                    <a:pt x="3310" y="2388"/>
                    <a:pt x="3368" y="2388"/>
                  </a:cubicBezTo>
                  <a:cubicBezTo>
                    <a:pt x="4163" y="2388"/>
                    <a:pt x="4814" y="2136"/>
                    <a:pt x="5093" y="1898"/>
                  </a:cubicBezTo>
                  <a:cubicBezTo>
                    <a:pt x="5396" y="1643"/>
                    <a:pt x="5409" y="1290"/>
                    <a:pt x="5117" y="1211"/>
                  </a:cubicBezTo>
                  <a:cubicBezTo>
                    <a:pt x="4651" y="1082"/>
                    <a:pt x="3621" y="854"/>
                    <a:pt x="3091" y="684"/>
                  </a:cubicBezTo>
                  <a:cubicBezTo>
                    <a:pt x="2775" y="582"/>
                    <a:pt x="2455" y="409"/>
                    <a:pt x="2257" y="232"/>
                  </a:cubicBezTo>
                  <a:cubicBezTo>
                    <a:pt x="2103" y="93"/>
                    <a:pt x="2043" y="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632;p28">
              <a:extLst>
                <a:ext uri="{FF2B5EF4-FFF2-40B4-BE49-F238E27FC236}">
                  <a16:creationId xmlns:a16="http://schemas.microsoft.com/office/drawing/2014/main" id="{B6E474A1-1F75-48A5-85CB-F7C168144BC5}"/>
                </a:ext>
              </a:extLst>
            </p:cNvPr>
            <p:cNvSpPr/>
            <p:nvPr/>
          </p:nvSpPr>
          <p:spPr>
            <a:xfrm>
              <a:off x="2391309" y="2839923"/>
              <a:ext cx="99868" cy="345414"/>
            </a:xfrm>
            <a:custGeom>
              <a:avLst/>
              <a:gdLst/>
              <a:ahLst/>
              <a:cxnLst/>
              <a:rect l="l" t="t" r="r" b="b"/>
              <a:pathLst>
                <a:path w="1973" h="6824" extrusionOk="0">
                  <a:moveTo>
                    <a:pt x="1972" y="1"/>
                  </a:moveTo>
                  <a:cubicBezTo>
                    <a:pt x="1133" y="963"/>
                    <a:pt x="0" y="1479"/>
                    <a:pt x="0" y="1479"/>
                  </a:cubicBezTo>
                  <a:lnTo>
                    <a:pt x="1010" y="6824"/>
                  </a:lnTo>
                  <a:lnTo>
                    <a:pt x="463" y="1643"/>
                  </a:lnTo>
                  <a:cubicBezTo>
                    <a:pt x="1591" y="783"/>
                    <a:pt x="1972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633;p28">
              <a:extLst>
                <a:ext uri="{FF2B5EF4-FFF2-40B4-BE49-F238E27FC236}">
                  <a16:creationId xmlns:a16="http://schemas.microsoft.com/office/drawing/2014/main" id="{A7BFA169-AFE7-45DF-95B8-2FAE2B0341F8}"/>
                </a:ext>
              </a:extLst>
            </p:cNvPr>
            <p:cNvSpPr/>
            <p:nvPr/>
          </p:nvSpPr>
          <p:spPr>
            <a:xfrm>
              <a:off x="2223359" y="2209885"/>
              <a:ext cx="334582" cy="584683"/>
            </a:xfrm>
            <a:custGeom>
              <a:avLst/>
              <a:gdLst/>
              <a:ahLst/>
              <a:cxnLst/>
              <a:rect l="l" t="t" r="r" b="b"/>
              <a:pathLst>
                <a:path w="6610" h="11551" extrusionOk="0">
                  <a:moveTo>
                    <a:pt x="4514" y="1"/>
                  </a:moveTo>
                  <a:cubicBezTo>
                    <a:pt x="4406" y="1"/>
                    <a:pt x="4293" y="8"/>
                    <a:pt x="4175" y="22"/>
                  </a:cubicBezTo>
                  <a:lnTo>
                    <a:pt x="2108" y="447"/>
                  </a:lnTo>
                  <a:cubicBezTo>
                    <a:pt x="1625" y="647"/>
                    <a:pt x="653" y="977"/>
                    <a:pt x="435" y="1977"/>
                  </a:cubicBezTo>
                  <a:cubicBezTo>
                    <a:pt x="173" y="3176"/>
                    <a:pt x="89" y="5699"/>
                    <a:pt x="89" y="5699"/>
                  </a:cubicBezTo>
                  <a:lnTo>
                    <a:pt x="0" y="11299"/>
                  </a:lnTo>
                  <a:cubicBezTo>
                    <a:pt x="291" y="11460"/>
                    <a:pt x="811" y="11551"/>
                    <a:pt x="1453" y="11551"/>
                  </a:cubicBezTo>
                  <a:cubicBezTo>
                    <a:pt x="2970" y="11551"/>
                    <a:pt x="5167" y="11041"/>
                    <a:pt x="6610" y="9735"/>
                  </a:cubicBezTo>
                  <a:cubicBezTo>
                    <a:pt x="6610" y="9735"/>
                    <a:pt x="6357" y="3071"/>
                    <a:pt x="6357" y="2027"/>
                  </a:cubicBezTo>
                  <a:cubicBezTo>
                    <a:pt x="6357" y="1061"/>
                    <a:pt x="5859" y="1"/>
                    <a:pt x="4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634;p28">
              <a:extLst>
                <a:ext uri="{FF2B5EF4-FFF2-40B4-BE49-F238E27FC236}">
                  <a16:creationId xmlns:a16="http://schemas.microsoft.com/office/drawing/2014/main" id="{4952FA5A-C253-498A-8321-9910047EDFF7}"/>
                </a:ext>
              </a:extLst>
            </p:cNvPr>
            <p:cNvSpPr/>
            <p:nvPr/>
          </p:nvSpPr>
          <p:spPr>
            <a:xfrm>
              <a:off x="2433625" y="2196471"/>
              <a:ext cx="132213" cy="590858"/>
            </a:xfrm>
            <a:custGeom>
              <a:avLst/>
              <a:gdLst/>
              <a:ahLst/>
              <a:cxnLst/>
              <a:rect l="l" t="t" r="r" b="b"/>
              <a:pathLst>
                <a:path w="2612" h="11673" extrusionOk="0">
                  <a:moveTo>
                    <a:pt x="823" y="1"/>
                  </a:moveTo>
                  <a:cubicBezTo>
                    <a:pt x="587" y="1"/>
                    <a:pt x="315" y="16"/>
                    <a:pt x="0" y="45"/>
                  </a:cubicBezTo>
                  <a:lnTo>
                    <a:pt x="0" y="181"/>
                  </a:lnTo>
                  <a:cubicBezTo>
                    <a:pt x="0" y="181"/>
                    <a:pt x="718" y="626"/>
                    <a:pt x="915" y="1436"/>
                  </a:cubicBezTo>
                  <a:cubicBezTo>
                    <a:pt x="1109" y="2248"/>
                    <a:pt x="1139" y="11673"/>
                    <a:pt x="1139" y="11673"/>
                  </a:cubicBezTo>
                  <a:cubicBezTo>
                    <a:pt x="1139" y="11673"/>
                    <a:pt x="2142" y="11312"/>
                    <a:pt x="2611" y="10860"/>
                  </a:cubicBezTo>
                  <a:cubicBezTo>
                    <a:pt x="2611" y="10860"/>
                    <a:pt x="2550" y="3425"/>
                    <a:pt x="2456" y="2211"/>
                  </a:cubicBezTo>
                  <a:cubicBezTo>
                    <a:pt x="2329" y="621"/>
                    <a:pt x="2324" y="1"/>
                    <a:pt x="823" y="1"/>
                  </a:cubicBezTo>
                  <a:close/>
                </a:path>
              </a:pathLst>
            </a:custGeom>
            <a:solidFill>
              <a:srgbClr val="21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635;p28">
              <a:extLst>
                <a:ext uri="{FF2B5EF4-FFF2-40B4-BE49-F238E27FC236}">
                  <a16:creationId xmlns:a16="http://schemas.microsoft.com/office/drawing/2014/main" id="{21B8960D-D7EB-429D-A026-03D0994F33BD}"/>
                </a:ext>
              </a:extLst>
            </p:cNvPr>
            <p:cNvSpPr/>
            <p:nvPr/>
          </p:nvSpPr>
          <p:spPr>
            <a:xfrm>
              <a:off x="2191166" y="2220767"/>
              <a:ext cx="191233" cy="603917"/>
            </a:xfrm>
            <a:custGeom>
              <a:avLst/>
              <a:gdLst/>
              <a:ahLst/>
              <a:cxnLst/>
              <a:rect l="l" t="t" r="r" b="b"/>
              <a:pathLst>
                <a:path w="3778" h="11931" extrusionOk="0">
                  <a:moveTo>
                    <a:pt x="2322" y="0"/>
                  </a:moveTo>
                  <a:cubicBezTo>
                    <a:pt x="2322" y="0"/>
                    <a:pt x="2322" y="0"/>
                    <a:pt x="2322" y="0"/>
                  </a:cubicBezTo>
                  <a:cubicBezTo>
                    <a:pt x="2322" y="0"/>
                    <a:pt x="1442" y="340"/>
                    <a:pt x="731" y="748"/>
                  </a:cubicBezTo>
                  <a:cubicBezTo>
                    <a:pt x="343" y="976"/>
                    <a:pt x="58" y="2594"/>
                    <a:pt x="28" y="3815"/>
                  </a:cubicBezTo>
                  <a:cubicBezTo>
                    <a:pt x="1" y="4879"/>
                    <a:pt x="167" y="11696"/>
                    <a:pt x="167" y="11696"/>
                  </a:cubicBezTo>
                  <a:cubicBezTo>
                    <a:pt x="577" y="11869"/>
                    <a:pt x="1057" y="11931"/>
                    <a:pt x="1530" y="11931"/>
                  </a:cubicBezTo>
                  <a:cubicBezTo>
                    <a:pt x="2673" y="11931"/>
                    <a:pt x="3778" y="11574"/>
                    <a:pt x="3778" y="11574"/>
                  </a:cubicBezTo>
                  <a:cubicBezTo>
                    <a:pt x="3778" y="11574"/>
                    <a:pt x="3682" y="6671"/>
                    <a:pt x="3668" y="3849"/>
                  </a:cubicBezTo>
                  <a:cubicBezTo>
                    <a:pt x="3655" y="594"/>
                    <a:pt x="2329" y="0"/>
                    <a:pt x="2322" y="0"/>
                  </a:cubicBezTo>
                  <a:close/>
                </a:path>
              </a:pathLst>
            </a:custGeom>
            <a:solidFill>
              <a:srgbClr val="21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636;p28">
              <a:extLst>
                <a:ext uri="{FF2B5EF4-FFF2-40B4-BE49-F238E27FC236}">
                  <a16:creationId xmlns:a16="http://schemas.microsoft.com/office/drawing/2014/main" id="{98082215-6847-46C4-AEFB-CAAAEDE40C94}"/>
                </a:ext>
              </a:extLst>
            </p:cNvPr>
            <p:cNvSpPr/>
            <p:nvPr/>
          </p:nvSpPr>
          <p:spPr>
            <a:xfrm>
              <a:off x="2301108" y="2312487"/>
              <a:ext cx="56135" cy="176098"/>
            </a:xfrm>
            <a:custGeom>
              <a:avLst/>
              <a:gdLst/>
              <a:ahLst/>
              <a:cxnLst/>
              <a:rect l="l" t="t" r="r" b="b"/>
              <a:pathLst>
                <a:path w="1109" h="3479" extrusionOk="0">
                  <a:moveTo>
                    <a:pt x="1" y="0"/>
                  </a:moveTo>
                  <a:lnTo>
                    <a:pt x="481" y="721"/>
                  </a:lnTo>
                  <a:lnTo>
                    <a:pt x="140" y="1591"/>
                  </a:lnTo>
                  <a:lnTo>
                    <a:pt x="1109" y="3479"/>
                  </a:lnTo>
                  <a:lnTo>
                    <a:pt x="1109" y="3479"/>
                  </a:lnTo>
                  <a:lnTo>
                    <a:pt x="304" y="1565"/>
                  </a:lnTo>
                  <a:lnTo>
                    <a:pt x="610" y="6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637;p28">
              <a:extLst>
                <a:ext uri="{FF2B5EF4-FFF2-40B4-BE49-F238E27FC236}">
                  <a16:creationId xmlns:a16="http://schemas.microsoft.com/office/drawing/2014/main" id="{7822A26C-6DC9-4008-B8A5-BAB4505E7D03}"/>
                </a:ext>
              </a:extLst>
            </p:cNvPr>
            <p:cNvSpPr/>
            <p:nvPr/>
          </p:nvSpPr>
          <p:spPr>
            <a:xfrm>
              <a:off x="2501959" y="2261717"/>
              <a:ext cx="37406" cy="194877"/>
            </a:xfrm>
            <a:custGeom>
              <a:avLst/>
              <a:gdLst/>
              <a:ahLst/>
              <a:cxnLst/>
              <a:rect l="l" t="t" r="r" b="b"/>
              <a:pathLst>
                <a:path w="739" h="3850" extrusionOk="0">
                  <a:moveTo>
                    <a:pt x="340" y="1"/>
                  </a:moveTo>
                  <a:lnTo>
                    <a:pt x="82" y="898"/>
                  </a:lnTo>
                  <a:lnTo>
                    <a:pt x="572" y="1455"/>
                  </a:lnTo>
                  <a:lnTo>
                    <a:pt x="1" y="3849"/>
                  </a:lnTo>
                  <a:lnTo>
                    <a:pt x="738" y="1402"/>
                  </a:lnTo>
                  <a:lnTo>
                    <a:pt x="208" y="80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638;p28">
              <a:extLst>
                <a:ext uri="{FF2B5EF4-FFF2-40B4-BE49-F238E27FC236}">
                  <a16:creationId xmlns:a16="http://schemas.microsoft.com/office/drawing/2014/main" id="{AB5776A6-EB91-449D-9FED-7AA9AEB87850}"/>
                </a:ext>
              </a:extLst>
            </p:cNvPr>
            <p:cNvSpPr/>
            <p:nvPr/>
          </p:nvSpPr>
          <p:spPr>
            <a:xfrm>
              <a:off x="2347423" y="1876466"/>
              <a:ext cx="197105" cy="200142"/>
            </a:xfrm>
            <a:custGeom>
              <a:avLst/>
              <a:gdLst/>
              <a:ahLst/>
              <a:cxnLst/>
              <a:rect l="l" t="t" r="r" b="b"/>
              <a:pathLst>
                <a:path w="3894" h="3954" extrusionOk="0">
                  <a:moveTo>
                    <a:pt x="2285" y="0"/>
                  </a:moveTo>
                  <a:cubicBezTo>
                    <a:pt x="2175" y="0"/>
                    <a:pt x="2063" y="10"/>
                    <a:pt x="1948" y="30"/>
                  </a:cubicBezTo>
                  <a:cubicBezTo>
                    <a:pt x="871" y="221"/>
                    <a:pt x="1" y="1247"/>
                    <a:pt x="1" y="2322"/>
                  </a:cubicBezTo>
                  <a:cubicBezTo>
                    <a:pt x="1" y="3279"/>
                    <a:pt x="693" y="3953"/>
                    <a:pt x="1606" y="3953"/>
                  </a:cubicBezTo>
                  <a:cubicBezTo>
                    <a:pt x="1717" y="3953"/>
                    <a:pt x="1832" y="3943"/>
                    <a:pt x="1948" y="3923"/>
                  </a:cubicBezTo>
                  <a:cubicBezTo>
                    <a:pt x="3023" y="3733"/>
                    <a:pt x="3893" y="2709"/>
                    <a:pt x="3893" y="1635"/>
                  </a:cubicBezTo>
                  <a:cubicBezTo>
                    <a:pt x="3893" y="675"/>
                    <a:pt x="3199" y="0"/>
                    <a:pt x="2285" y="0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639;p28">
              <a:extLst>
                <a:ext uri="{FF2B5EF4-FFF2-40B4-BE49-F238E27FC236}">
                  <a16:creationId xmlns:a16="http://schemas.microsoft.com/office/drawing/2014/main" id="{530BC674-0438-4714-8727-0ACA65C178FE}"/>
                </a:ext>
              </a:extLst>
            </p:cNvPr>
            <p:cNvSpPr/>
            <p:nvPr/>
          </p:nvSpPr>
          <p:spPr>
            <a:xfrm>
              <a:off x="2275647" y="2076558"/>
              <a:ext cx="42063" cy="95718"/>
            </a:xfrm>
            <a:custGeom>
              <a:avLst/>
              <a:gdLst/>
              <a:ahLst/>
              <a:cxnLst/>
              <a:rect l="l" t="t" r="r" b="b"/>
              <a:pathLst>
                <a:path w="831" h="1891" extrusionOk="0">
                  <a:moveTo>
                    <a:pt x="0" y="1"/>
                  </a:moveTo>
                  <a:cubicBezTo>
                    <a:pt x="0" y="1"/>
                    <a:pt x="317" y="1424"/>
                    <a:pt x="443" y="1646"/>
                  </a:cubicBezTo>
                  <a:cubicBezTo>
                    <a:pt x="568" y="1867"/>
                    <a:pt x="830" y="1890"/>
                    <a:pt x="830" y="1890"/>
                  </a:cubicBezTo>
                  <a:lnTo>
                    <a:pt x="810" y="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640;p28">
              <a:extLst>
                <a:ext uri="{FF2B5EF4-FFF2-40B4-BE49-F238E27FC236}">
                  <a16:creationId xmlns:a16="http://schemas.microsoft.com/office/drawing/2014/main" id="{7CA33712-DC92-42B1-B51B-8DC255CF0BCF}"/>
                </a:ext>
              </a:extLst>
            </p:cNvPr>
            <p:cNvSpPr/>
            <p:nvPr/>
          </p:nvSpPr>
          <p:spPr>
            <a:xfrm>
              <a:off x="2252110" y="1965553"/>
              <a:ext cx="53756" cy="111055"/>
            </a:xfrm>
            <a:custGeom>
              <a:avLst/>
              <a:gdLst/>
              <a:ahLst/>
              <a:cxnLst/>
              <a:rect l="l" t="t" r="r" b="b"/>
              <a:pathLst>
                <a:path w="1062" h="2194" extrusionOk="0">
                  <a:moveTo>
                    <a:pt x="864" y="0"/>
                  </a:moveTo>
                  <a:cubicBezTo>
                    <a:pt x="864" y="0"/>
                    <a:pt x="523" y="4"/>
                    <a:pt x="258" y="320"/>
                  </a:cubicBezTo>
                  <a:cubicBezTo>
                    <a:pt x="0" y="633"/>
                    <a:pt x="143" y="1439"/>
                    <a:pt x="465" y="2194"/>
                  </a:cubicBezTo>
                  <a:lnTo>
                    <a:pt x="1061" y="2156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641;p28">
              <a:extLst>
                <a:ext uri="{FF2B5EF4-FFF2-40B4-BE49-F238E27FC236}">
                  <a16:creationId xmlns:a16="http://schemas.microsoft.com/office/drawing/2014/main" id="{86C20642-729E-4CA8-8F67-2E20D6E34B44}"/>
                </a:ext>
              </a:extLst>
            </p:cNvPr>
            <p:cNvSpPr/>
            <p:nvPr/>
          </p:nvSpPr>
          <p:spPr>
            <a:xfrm>
              <a:off x="2236621" y="1893828"/>
              <a:ext cx="297023" cy="390767"/>
            </a:xfrm>
            <a:custGeom>
              <a:avLst/>
              <a:gdLst/>
              <a:ahLst/>
              <a:cxnLst/>
              <a:rect l="l" t="t" r="r" b="b"/>
              <a:pathLst>
                <a:path w="5868" h="7720" extrusionOk="0">
                  <a:moveTo>
                    <a:pt x="4237" y="1"/>
                  </a:moveTo>
                  <a:cubicBezTo>
                    <a:pt x="3561" y="1"/>
                    <a:pt x="2787" y="310"/>
                    <a:pt x="2240" y="751"/>
                  </a:cubicBezTo>
                  <a:cubicBezTo>
                    <a:pt x="1115" y="1659"/>
                    <a:pt x="1543" y="3542"/>
                    <a:pt x="1543" y="3542"/>
                  </a:cubicBezTo>
                  <a:cubicBezTo>
                    <a:pt x="1522" y="3559"/>
                    <a:pt x="1499" y="3566"/>
                    <a:pt x="1475" y="3566"/>
                  </a:cubicBezTo>
                  <a:cubicBezTo>
                    <a:pt x="1364" y="3566"/>
                    <a:pt x="1228" y="3414"/>
                    <a:pt x="1108" y="3308"/>
                  </a:cubicBezTo>
                  <a:cubicBezTo>
                    <a:pt x="1045" y="3253"/>
                    <a:pt x="919" y="3199"/>
                    <a:pt x="777" y="3199"/>
                  </a:cubicBezTo>
                  <a:cubicBezTo>
                    <a:pt x="592" y="3199"/>
                    <a:pt x="380" y="3292"/>
                    <a:pt x="245" y="3600"/>
                  </a:cubicBezTo>
                  <a:cubicBezTo>
                    <a:pt x="0" y="4157"/>
                    <a:pt x="456" y="4756"/>
                    <a:pt x="833" y="4807"/>
                  </a:cubicBezTo>
                  <a:cubicBezTo>
                    <a:pt x="895" y="4816"/>
                    <a:pt x="952" y="4820"/>
                    <a:pt x="1004" y="4820"/>
                  </a:cubicBezTo>
                  <a:cubicBezTo>
                    <a:pt x="1500" y="4820"/>
                    <a:pt x="1581" y="4463"/>
                    <a:pt x="1581" y="4463"/>
                  </a:cubicBezTo>
                  <a:lnTo>
                    <a:pt x="1628" y="6874"/>
                  </a:lnTo>
                  <a:cubicBezTo>
                    <a:pt x="2009" y="7296"/>
                    <a:pt x="2795" y="7719"/>
                    <a:pt x="3356" y="7719"/>
                  </a:cubicBezTo>
                  <a:cubicBezTo>
                    <a:pt x="3456" y="7719"/>
                    <a:pt x="3549" y="7706"/>
                    <a:pt x="3631" y="7677"/>
                  </a:cubicBezTo>
                  <a:cubicBezTo>
                    <a:pt x="4066" y="7523"/>
                    <a:pt x="4162" y="6772"/>
                    <a:pt x="3746" y="6364"/>
                  </a:cubicBezTo>
                  <a:lnTo>
                    <a:pt x="3743" y="5654"/>
                  </a:lnTo>
                  <a:cubicBezTo>
                    <a:pt x="3743" y="5654"/>
                    <a:pt x="4335" y="5637"/>
                    <a:pt x="4620" y="5541"/>
                  </a:cubicBezTo>
                  <a:cubicBezTo>
                    <a:pt x="5100" y="5385"/>
                    <a:pt x="5399" y="4953"/>
                    <a:pt x="5545" y="4409"/>
                  </a:cubicBezTo>
                  <a:cubicBezTo>
                    <a:pt x="5780" y="3539"/>
                    <a:pt x="5868" y="2849"/>
                    <a:pt x="5671" y="1251"/>
                  </a:cubicBezTo>
                  <a:cubicBezTo>
                    <a:pt x="5559" y="347"/>
                    <a:pt x="4953" y="1"/>
                    <a:pt x="4237" y="1"/>
                  </a:cubicBez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642;p28">
              <a:extLst>
                <a:ext uri="{FF2B5EF4-FFF2-40B4-BE49-F238E27FC236}">
                  <a16:creationId xmlns:a16="http://schemas.microsoft.com/office/drawing/2014/main" id="{DA1FFCD4-E3DE-462E-B4D0-F077478D1E3F}"/>
                </a:ext>
              </a:extLst>
            </p:cNvPr>
            <p:cNvSpPr/>
            <p:nvPr/>
          </p:nvSpPr>
          <p:spPr>
            <a:xfrm>
              <a:off x="2282380" y="1849385"/>
              <a:ext cx="262148" cy="233954"/>
            </a:xfrm>
            <a:custGeom>
              <a:avLst/>
              <a:gdLst/>
              <a:ahLst/>
              <a:cxnLst/>
              <a:rect l="l" t="t" r="r" b="b"/>
              <a:pathLst>
                <a:path w="5179" h="4622" extrusionOk="0">
                  <a:moveTo>
                    <a:pt x="5059" y="1"/>
                  </a:moveTo>
                  <a:lnTo>
                    <a:pt x="5059" y="1"/>
                  </a:lnTo>
                  <a:cubicBezTo>
                    <a:pt x="4257" y="535"/>
                    <a:pt x="3267" y="425"/>
                    <a:pt x="2356" y="477"/>
                  </a:cubicBezTo>
                  <a:cubicBezTo>
                    <a:pt x="1078" y="552"/>
                    <a:pt x="687" y="1000"/>
                    <a:pt x="405" y="1357"/>
                  </a:cubicBezTo>
                  <a:cubicBezTo>
                    <a:pt x="10" y="1864"/>
                    <a:pt x="266" y="2295"/>
                    <a:pt x="266" y="2295"/>
                  </a:cubicBezTo>
                  <a:cubicBezTo>
                    <a:pt x="266" y="2295"/>
                    <a:pt x="0" y="4036"/>
                    <a:pt x="204" y="4186"/>
                  </a:cubicBezTo>
                  <a:cubicBezTo>
                    <a:pt x="351" y="4292"/>
                    <a:pt x="572" y="4621"/>
                    <a:pt x="636" y="4621"/>
                  </a:cubicBezTo>
                  <a:cubicBezTo>
                    <a:pt x="637" y="4621"/>
                    <a:pt x="638" y="4621"/>
                    <a:pt x="639" y="4621"/>
                  </a:cubicBezTo>
                  <a:cubicBezTo>
                    <a:pt x="843" y="4583"/>
                    <a:pt x="928" y="3696"/>
                    <a:pt x="1034" y="3166"/>
                  </a:cubicBezTo>
                  <a:cubicBezTo>
                    <a:pt x="1153" y="2557"/>
                    <a:pt x="1201" y="2336"/>
                    <a:pt x="1422" y="2326"/>
                  </a:cubicBezTo>
                  <a:cubicBezTo>
                    <a:pt x="1581" y="2319"/>
                    <a:pt x="2771" y="2220"/>
                    <a:pt x="3533" y="1996"/>
                  </a:cubicBezTo>
                  <a:cubicBezTo>
                    <a:pt x="4294" y="1768"/>
                    <a:pt x="4584" y="1531"/>
                    <a:pt x="4584" y="1531"/>
                  </a:cubicBezTo>
                  <a:cubicBezTo>
                    <a:pt x="5080" y="1048"/>
                    <a:pt x="5178" y="477"/>
                    <a:pt x="5059" y="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643;p28">
              <a:extLst>
                <a:ext uri="{FF2B5EF4-FFF2-40B4-BE49-F238E27FC236}">
                  <a16:creationId xmlns:a16="http://schemas.microsoft.com/office/drawing/2014/main" id="{8E2EABFE-A74E-4133-BD7C-01DEEB2C1D90}"/>
                </a:ext>
              </a:extLst>
            </p:cNvPr>
            <p:cNvSpPr/>
            <p:nvPr/>
          </p:nvSpPr>
          <p:spPr>
            <a:xfrm>
              <a:off x="2259348" y="1944041"/>
              <a:ext cx="41658" cy="28295"/>
            </a:xfrm>
            <a:custGeom>
              <a:avLst/>
              <a:gdLst/>
              <a:ahLst/>
              <a:cxnLst/>
              <a:rect l="l" t="t" r="r" b="b"/>
              <a:pathLst>
                <a:path w="823" h="559" extrusionOk="0">
                  <a:moveTo>
                    <a:pt x="428" y="1"/>
                  </a:moveTo>
                  <a:cubicBezTo>
                    <a:pt x="259" y="1"/>
                    <a:pt x="83" y="118"/>
                    <a:pt x="0" y="300"/>
                  </a:cubicBezTo>
                  <a:lnTo>
                    <a:pt x="721" y="558"/>
                  </a:lnTo>
                  <a:cubicBezTo>
                    <a:pt x="823" y="334"/>
                    <a:pt x="744" y="92"/>
                    <a:pt x="544" y="21"/>
                  </a:cubicBezTo>
                  <a:cubicBezTo>
                    <a:pt x="506" y="7"/>
                    <a:pt x="467" y="1"/>
                    <a:pt x="428" y="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44;p28">
              <a:extLst>
                <a:ext uri="{FF2B5EF4-FFF2-40B4-BE49-F238E27FC236}">
                  <a16:creationId xmlns:a16="http://schemas.microsoft.com/office/drawing/2014/main" id="{CF6FD90D-9EF3-4F28-B9EE-456DE42057DD}"/>
                </a:ext>
              </a:extLst>
            </p:cNvPr>
            <p:cNvSpPr/>
            <p:nvPr/>
          </p:nvSpPr>
          <p:spPr>
            <a:xfrm>
              <a:off x="2327126" y="2150561"/>
              <a:ext cx="99008" cy="43784"/>
            </a:xfrm>
            <a:custGeom>
              <a:avLst/>
              <a:gdLst/>
              <a:ahLst/>
              <a:cxnLst/>
              <a:rect l="l" t="t" r="r" b="b"/>
              <a:pathLst>
                <a:path w="1956" h="86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" y="306"/>
                    <a:pt x="293" y="551"/>
                  </a:cubicBezTo>
                  <a:cubicBezTo>
                    <a:pt x="565" y="853"/>
                    <a:pt x="1955" y="864"/>
                    <a:pt x="1955" y="864"/>
                  </a:cubicBezTo>
                  <a:lnTo>
                    <a:pt x="1955" y="582"/>
                  </a:lnTo>
                  <a:cubicBezTo>
                    <a:pt x="1955" y="582"/>
                    <a:pt x="888" y="554"/>
                    <a:pt x="513" y="422"/>
                  </a:cubicBezTo>
                  <a:cubicBezTo>
                    <a:pt x="265" y="334"/>
                    <a:pt x="58" y="136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45;p28">
              <a:extLst>
                <a:ext uri="{FF2B5EF4-FFF2-40B4-BE49-F238E27FC236}">
                  <a16:creationId xmlns:a16="http://schemas.microsoft.com/office/drawing/2014/main" id="{40BCADE7-2618-4EC8-9CF8-9FA6DCD7E81C}"/>
                </a:ext>
              </a:extLst>
            </p:cNvPr>
            <p:cNvSpPr/>
            <p:nvPr/>
          </p:nvSpPr>
          <p:spPr>
            <a:xfrm>
              <a:off x="2391511" y="2032672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8" y="1"/>
                    <a:pt x="226" y="1"/>
                    <a:pt x="214" y="4"/>
                  </a:cubicBezTo>
                  <a:cubicBezTo>
                    <a:pt x="95" y="24"/>
                    <a:pt x="0" y="143"/>
                    <a:pt x="0" y="265"/>
                  </a:cubicBezTo>
                  <a:cubicBezTo>
                    <a:pt x="0" y="375"/>
                    <a:pt x="76" y="452"/>
                    <a:pt x="178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9" y="313"/>
                    <a:pt x="429" y="190"/>
                  </a:cubicBezTo>
                  <a:cubicBezTo>
                    <a:pt x="429" y="80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646;p28">
              <a:extLst>
                <a:ext uri="{FF2B5EF4-FFF2-40B4-BE49-F238E27FC236}">
                  <a16:creationId xmlns:a16="http://schemas.microsoft.com/office/drawing/2014/main" id="{595D9752-F8CF-4515-B02C-A2182368CC40}"/>
                </a:ext>
              </a:extLst>
            </p:cNvPr>
            <p:cNvSpPr/>
            <p:nvPr/>
          </p:nvSpPr>
          <p:spPr>
            <a:xfrm>
              <a:off x="2375162" y="1997999"/>
              <a:ext cx="26524" cy="22322"/>
            </a:xfrm>
            <a:custGeom>
              <a:avLst/>
              <a:gdLst/>
              <a:ahLst/>
              <a:cxnLst/>
              <a:rect l="l" t="t" r="r" b="b"/>
              <a:pathLst>
                <a:path w="524" h="441" extrusionOk="0">
                  <a:moveTo>
                    <a:pt x="336" y="0"/>
                  </a:moveTo>
                  <a:cubicBezTo>
                    <a:pt x="282" y="0"/>
                    <a:pt x="225" y="19"/>
                    <a:pt x="173" y="56"/>
                  </a:cubicBezTo>
                  <a:cubicBezTo>
                    <a:pt x="47" y="148"/>
                    <a:pt x="0" y="321"/>
                    <a:pt x="64" y="440"/>
                  </a:cubicBezTo>
                  <a:lnTo>
                    <a:pt x="523" y="108"/>
                  </a:lnTo>
                  <a:cubicBezTo>
                    <a:pt x="483" y="37"/>
                    <a:pt x="413" y="0"/>
                    <a:pt x="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647;p28">
              <a:extLst>
                <a:ext uri="{FF2B5EF4-FFF2-40B4-BE49-F238E27FC236}">
                  <a16:creationId xmlns:a16="http://schemas.microsoft.com/office/drawing/2014/main" id="{CE58A2D8-0C99-4307-8D03-F81B0B14A67A}"/>
                </a:ext>
              </a:extLst>
            </p:cNvPr>
            <p:cNvSpPr/>
            <p:nvPr/>
          </p:nvSpPr>
          <p:spPr>
            <a:xfrm>
              <a:off x="2418845" y="2115584"/>
              <a:ext cx="27232" cy="16501"/>
            </a:xfrm>
            <a:custGeom>
              <a:avLst/>
              <a:gdLst/>
              <a:ahLst/>
              <a:cxnLst/>
              <a:rect l="l" t="t" r="r" b="b"/>
              <a:pathLst>
                <a:path w="538" h="326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51"/>
                    <a:pt x="68" y="294"/>
                    <a:pt x="204" y="321"/>
                  </a:cubicBezTo>
                  <a:cubicBezTo>
                    <a:pt x="219" y="324"/>
                    <a:pt x="235" y="325"/>
                    <a:pt x="250" y="325"/>
                  </a:cubicBezTo>
                  <a:cubicBezTo>
                    <a:pt x="372" y="325"/>
                    <a:pt x="492" y="233"/>
                    <a:pt x="537" y="9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48;p28">
              <a:extLst>
                <a:ext uri="{FF2B5EF4-FFF2-40B4-BE49-F238E27FC236}">
                  <a16:creationId xmlns:a16="http://schemas.microsoft.com/office/drawing/2014/main" id="{87FD06AD-5E2D-419B-9F57-38DD287A246B}"/>
                </a:ext>
              </a:extLst>
            </p:cNvPr>
            <p:cNvSpPr/>
            <p:nvPr/>
          </p:nvSpPr>
          <p:spPr>
            <a:xfrm>
              <a:off x="2488545" y="1973247"/>
              <a:ext cx="25511" cy="20247"/>
            </a:xfrm>
            <a:custGeom>
              <a:avLst/>
              <a:gdLst/>
              <a:ahLst/>
              <a:cxnLst/>
              <a:rect l="l" t="t" r="r" b="b"/>
              <a:pathLst>
                <a:path w="504" h="400" extrusionOk="0">
                  <a:moveTo>
                    <a:pt x="251" y="1"/>
                  </a:moveTo>
                  <a:cubicBezTo>
                    <a:pt x="158" y="1"/>
                    <a:pt x="60" y="56"/>
                    <a:pt x="1" y="151"/>
                  </a:cubicBezTo>
                  <a:lnTo>
                    <a:pt x="418" y="399"/>
                  </a:lnTo>
                  <a:cubicBezTo>
                    <a:pt x="503" y="263"/>
                    <a:pt x="480" y="100"/>
                    <a:pt x="364" y="32"/>
                  </a:cubicBezTo>
                  <a:cubicBezTo>
                    <a:pt x="329" y="11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49;p28">
              <a:extLst>
                <a:ext uri="{FF2B5EF4-FFF2-40B4-BE49-F238E27FC236}">
                  <a16:creationId xmlns:a16="http://schemas.microsoft.com/office/drawing/2014/main" id="{2E5A6249-86C2-4D1A-AAC2-0B4FD31FF60F}"/>
                </a:ext>
              </a:extLst>
            </p:cNvPr>
            <p:cNvSpPr/>
            <p:nvPr/>
          </p:nvSpPr>
          <p:spPr>
            <a:xfrm>
              <a:off x="2481510" y="2013741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7" y="1"/>
                    <a:pt x="226" y="2"/>
                    <a:pt x="214" y="4"/>
                  </a:cubicBezTo>
                  <a:cubicBezTo>
                    <a:pt x="99" y="24"/>
                    <a:pt x="0" y="140"/>
                    <a:pt x="0" y="266"/>
                  </a:cubicBezTo>
                  <a:cubicBezTo>
                    <a:pt x="0" y="376"/>
                    <a:pt x="80" y="452"/>
                    <a:pt x="179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8" y="313"/>
                    <a:pt x="428" y="191"/>
                  </a:cubicBezTo>
                  <a:cubicBezTo>
                    <a:pt x="428" y="81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50;p28">
              <a:extLst>
                <a:ext uri="{FF2B5EF4-FFF2-40B4-BE49-F238E27FC236}">
                  <a16:creationId xmlns:a16="http://schemas.microsoft.com/office/drawing/2014/main" id="{1BAF1606-2E57-46B3-AA07-DEABC6766C44}"/>
                </a:ext>
              </a:extLst>
            </p:cNvPr>
            <p:cNvSpPr/>
            <p:nvPr/>
          </p:nvSpPr>
          <p:spPr>
            <a:xfrm>
              <a:off x="2448051" y="2022852"/>
              <a:ext cx="37609" cy="64436"/>
            </a:xfrm>
            <a:custGeom>
              <a:avLst/>
              <a:gdLst/>
              <a:ahLst/>
              <a:cxnLst/>
              <a:rect l="l" t="t" r="r" b="b"/>
              <a:pathLst>
                <a:path w="743" h="1273" extrusionOk="0">
                  <a:moveTo>
                    <a:pt x="1" y="1"/>
                  </a:moveTo>
                  <a:lnTo>
                    <a:pt x="70" y="1272"/>
                  </a:lnTo>
                  <a:lnTo>
                    <a:pt x="743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652;p28">
              <a:extLst>
                <a:ext uri="{FF2B5EF4-FFF2-40B4-BE49-F238E27FC236}">
                  <a16:creationId xmlns:a16="http://schemas.microsoft.com/office/drawing/2014/main" id="{99EE042A-15BC-47B9-9BD7-4F20AC37091E}"/>
                </a:ext>
              </a:extLst>
            </p:cNvPr>
            <p:cNvSpPr/>
            <p:nvPr/>
          </p:nvSpPr>
          <p:spPr>
            <a:xfrm>
              <a:off x="2357192" y="2247240"/>
              <a:ext cx="102652" cy="55122"/>
            </a:xfrm>
            <a:custGeom>
              <a:avLst/>
              <a:gdLst/>
              <a:ahLst/>
              <a:cxnLst/>
              <a:rect l="l" t="t" r="r" b="b"/>
              <a:pathLst>
                <a:path w="2028" h="1089" extrusionOk="0">
                  <a:moveTo>
                    <a:pt x="1297" y="1"/>
                  </a:moveTo>
                  <a:lnTo>
                    <a:pt x="1239" y="593"/>
                  </a:lnTo>
                  <a:lnTo>
                    <a:pt x="1684" y="300"/>
                  </a:lnTo>
                  <a:cubicBezTo>
                    <a:pt x="1684" y="300"/>
                    <a:pt x="1769" y="528"/>
                    <a:pt x="1763" y="783"/>
                  </a:cubicBezTo>
                  <a:cubicBezTo>
                    <a:pt x="1882" y="688"/>
                    <a:pt x="1967" y="566"/>
                    <a:pt x="2028" y="409"/>
                  </a:cubicBezTo>
                  <a:lnTo>
                    <a:pt x="1297" y="1"/>
                  </a:lnTo>
                  <a:close/>
                  <a:moveTo>
                    <a:pt x="545" y="194"/>
                  </a:moveTo>
                  <a:lnTo>
                    <a:pt x="12" y="820"/>
                  </a:lnTo>
                  <a:lnTo>
                    <a:pt x="1" y="834"/>
                  </a:lnTo>
                  <a:cubicBezTo>
                    <a:pt x="158" y="970"/>
                    <a:pt x="433" y="1068"/>
                    <a:pt x="729" y="1089"/>
                  </a:cubicBezTo>
                  <a:cubicBezTo>
                    <a:pt x="668" y="956"/>
                    <a:pt x="633" y="803"/>
                    <a:pt x="641" y="630"/>
                  </a:cubicBezTo>
                  <a:lnTo>
                    <a:pt x="1239" y="593"/>
                  </a:lnTo>
                  <a:lnTo>
                    <a:pt x="545" y="1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655;p28">
              <a:extLst>
                <a:ext uri="{FF2B5EF4-FFF2-40B4-BE49-F238E27FC236}">
                  <a16:creationId xmlns:a16="http://schemas.microsoft.com/office/drawing/2014/main" id="{97443541-F8FC-440F-BEC4-20AD1545A2A4}"/>
                </a:ext>
              </a:extLst>
            </p:cNvPr>
            <p:cNvSpPr/>
            <p:nvPr/>
          </p:nvSpPr>
          <p:spPr>
            <a:xfrm>
              <a:off x="2411961" y="2324534"/>
              <a:ext cx="405" cy="5568"/>
            </a:xfrm>
            <a:custGeom>
              <a:avLst/>
              <a:gdLst/>
              <a:ahLst/>
              <a:cxnLst/>
              <a:rect l="l" t="t" r="r" b="b"/>
              <a:pathLst>
                <a:path w="8" h="110" extrusionOk="0">
                  <a:moveTo>
                    <a:pt x="0" y="95"/>
                  </a:moveTo>
                  <a:lnTo>
                    <a:pt x="0" y="109"/>
                  </a:lnTo>
                  <a:lnTo>
                    <a:pt x="0" y="109"/>
                  </a:lnTo>
                  <a:lnTo>
                    <a:pt x="0" y="95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657;p28">
              <a:extLst>
                <a:ext uri="{FF2B5EF4-FFF2-40B4-BE49-F238E27FC236}">
                  <a16:creationId xmlns:a16="http://schemas.microsoft.com/office/drawing/2014/main" id="{F537AFCA-3F74-453C-BE72-D3ACA0320D7A}"/>
                </a:ext>
              </a:extLst>
            </p:cNvPr>
            <p:cNvSpPr/>
            <p:nvPr/>
          </p:nvSpPr>
          <p:spPr>
            <a:xfrm>
              <a:off x="2289264" y="2195104"/>
              <a:ext cx="130644" cy="125683"/>
            </a:xfrm>
            <a:custGeom>
              <a:avLst/>
              <a:gdLst/>
              <a:ahLst/>
              <a:cxnLst/>
              <a:rect l="l" t="t" r="r" b="b"/>
              <a:pathLst>
                <a:path w="2581" h="2483" extrusionOk="0">
                  <a:moveTo>
                    <a:pt x="568" y="0"/>
                  </a:moveTo>
                  <a:cubicBezTo>
                    <a:pt x="568" y="0"/>
                    <a:pt x="106" y="259"/>
                    <a:pt x="1" y="1099"/>
                  </a:cubicBezTo>
                  <a:cubicBezTo>
                    <a:pt x="286" y="1711"/>
                    <a:pt x="803" y="2187"/>
                    <a:pt x="1561" y="2483"/>
                  </a:cubicBezTo>
                  <a:lnTo>
                    <a:pt x="1983" y="1660"/>
                  </a:lnTo>
                  <a:lnTo>
                    <a:pt x="2581" y="1623"/>
                  </a:lnTo>
                  <a:lnTo>
                    <a:pt x="578" y="4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658;p28">
              <a:extLst>
                <a:ext uri="{FF2B5EF4-FFF2-40B4-BE49-F238E27FC236}">
                  <a16:creationId xmlns:a16="http://schemas.microsoft.com/office/drawing/2014/main" id="{D465D223-6C73-4018-AB1C-A25D7410A8EC}"/>
                </a:ext>
              </a:extLst>
            </p:cNvPr>
            <p:cNvSpPr/>
            <p:nvPr/>
          </p:nvSpPr>
          <p:spPr>
            <a:xfrm>
              <a:off x="2419857" y="2186499"/>
              <a:ext cx="49150" cy="93693"/>
            </a:xfrm>
            <a:custGeom>
              <a:avLst/>
              <a:gdLst/>
              <a:ahLst/>
              <a:cxnLst/>
              <a:rect l="l" t="t" r="r" b="b"/>
              <a:pathLst>
                <a:path w="971" h="1851" extrusionOk="0">
                  <a:moveTo>
                    <a:pt x="128" y="1"/>
                  </a:moveTo>
                  <a:cubicBezTo>
                    <a:pt x="125" y="1"/>
                    <a:pt x="123" y="1"/>
                    <a:pt x="123" y="1"/>
                  </a:cubicBezTo>
                  <a:lnTo>
                    <a:pt x="126" y="582"/>
                  </a:lnTo>
                  <a:cubicBezTo>
                    <a:pt x="126" y="582"/>
                    <a:pt x="45" y="1364"/>
                    <a:pt x="1" y="1793"/>
                  </a:cubicBezTo>
                  <a:lnTo>
                    <a:pt x="446" y="1500"/>
                  </a:lnTo>
                  <a:lnTo>
                    <a:pt x="925" y="1850"/>
                  </a:lnTo>
                  <a:cubicBezTo>
                    <a:pt x="925" y="1850"/>
                    <a:pt x="970" y="578"/>
                    <a:pt x="769" y="286"/>
                  </a:cubicBezTo>
                  <a:cubicBezTo>
                    <a:pt x="581" y="9"/>
                    <a:pt x="17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59;p28">
              <a:extLst>
                <a:ext uri="{FF2B5EF4-FFF2-40B4-BE49-F238E27FC236}">
                  <a16:creationId xmlns:a16="http://schemas.microsoft.com/office/drawing/2014/main" id="{0FEE0E46-881C-4B1C-BD9D-B133BF366864}"/>
                </a:ext>
              </a:extLst>
            </p:cNvPr>
            <p:cNvSpPr/>
            <p:nvPr/>
          </p:nvSpPr>
          <p:spPr>
            <a:xfrm>
              <a:off x="1975181" y="2263641"/>
              <a:ext cx="364345" cy="572838"/>
            </a:xfrm>
            <a:custGeom>
              <a:avLst/>
              <a:gdLst/>
              <a:ahLst/>
              <a:cxnLst/>
              <a:rect l="l" t="t" r="r" b="b"/>
              <a:pathLst>
                <a:path w="7198" h="11317" extrusionOk="0">
                  <a:moveTo>
                    <a:pt x="4978" y="0"/>
                  </a:moveTo>
                  <a:cubicBezTo>
                    <a:pt x="4978" y="0"/>
                    <a:pt x="4610" y="99"/>
                    <a:pt x="3897" y="857"/>
                  </a:cubicBezTo>
                  <a:cubicBezTo>
                    <a:pt x="3179" y="1618"/>
                    <a:pt x="375" y="6422"/>
                    <a:pt x="188" y="6691"/>
                  </a:cubicBezTo>
                  <a:cubicBezTo>
                    <a:pt x="0" y="6963"/>
                    <a:pt x="55" y="7336"/>
                    <a:pt x="392" y="7680"/>
                  </a:cubicBezTo>
                  <a:cubicBezTo>
                    <a:pt x="725" y="8027"/>
                    <a:pt x="3493" y="10090"/>
                    <a:pt x="3493" y="10090"/>
                  </a:cubicBezTo>
                  <a:cubicBezTo>
                    <a:pt x="3659" y="10233"/>
                    <a:pt x="3781" y="10407"/>
                    <a:pt x="4094" y="10713"/>
                  </a:cubicBezTo>
                  <a:cubicBezTo>
                    <a:pt x="4240" y="10856"/>
                    <a:pt x="4393" y="11015"/>
                    <a:pt x="4584" y="11100"/>
                  </a:cubicBezTo>
                  <a:cubicBezTo>
                    <a:pt x="4822" y="11206"/>
                    <a:pt x="5080" y="11281"/>
                    <a:pt x="5352" y="11308"/>
                  </a:cubicBezTo>
                  <a:cubicBezTo>
                    <a:pt x="5417" y="11313"/>
                    <a:pt x="5483" y="11316"/>
                    <a:pt x="5550" y="11316"/>
                  </a:cubicBezTo>
                  <a:cubicBezTo>
                    <a:pt x="5835" y="11316"/>
                    <a:pt x="6130" y="11261"/>
                    <a:pt x="6406" y="11135"/>
                  </a:cubicBezTo>
                  <a:cubicBezTo>
                    <a:pt x="6597" y="11049"/>
                    <a:pt x="6777" y="10927"/>
                    <a:pt x="6920" y="10771"/>
                  </a:cubicBezTo>
                  <a:cubicBezTo>
                    <a:pt x="7062" y="10614"/>
                    <a:pt x="7168" y="10413"/>
                    <a:pt x="7191" y="10217"/>
                  </a:cubicBezTo>
                  <a:cubicBezTo>
                    <a:pt x="7195" y="10176"/>
                    <a:pt x="7198" y="10135"/>
                    <a:pt x="7181" y="10101"/>
                  </a:cubicBezTo>
                  <a:cubicBezTo>
                    <a:pt x="7154" y="10040"/>
                    <a:pt x="7079" y="10019"/>
                    <a:pt x="7014" y="10005"/>
                  </a:cubicBezTo>
                  <a:cubicBezTo>
                    <a:pt x="6644" y="9920"/>
                    <a:pt x="6219" y="9890"/>
                    <a:pt x="5869" y="9764"/>
                  </a:cubicBezTo>
                  <a:cubicBezTo>
                    <a:pt x="5569" y="9659"/>
                    <a:pt x="5382" y="9539"/>
                    <a:pt x="5444" y="9506"/>
                  </a:cubicBezTo>
                  <a:cubicBezTo>
                    <a:pt x="5456" y="9499"/>
                    <a:pt x="5473" y="9496"/>
                    <a:pt x="5493" y="9496"/>
                  </a:cubicBezTo>
                  <a:cubicBezTo>
                    <a:pt x="5523" y="9496"/>
                    <a:pt x="5561" y="9502"/>
                    <a:pt x="5607" y="9506"/>
                  </a:cubicBezTo>
                  <a:cubicBezTo>
                    <a:pt x="5651" y="9511"/>
                    <a:pt x="5703" y="9515"/>
                    <a:pt x="5763" y="9515"/>
                  </a:cubicBezTo>
                  <a:cubicBezTo>
                    <a:pt x="5824" y="9515"/>
                    <a:pt x="5892" y="9511"/>
                    <a:pt x="5971" y="9499"/>
                  </a:cubicBezTo>
                  <a:cubicBezTo>
                    <a:pt x="6250" y="9451"/>
                    <a:pt x="6528" y="9238"/>
                    <a:pt x="6518" y="9081"/>
                  </a:cubicBezTo>
                  <a:cubicBezTo>
                    <a:pt x="6511" y="8972"/>
                    <a:pt x="6507" y="8956"/>
                    <a:pt x="6402" y="8956"/>
                  </a:cubicBezTo>
                  <a:cubicBezTo>
                    <a:pt x="6360" y="8956"/>
                    <a:pt x="6301" y="8958"/>
                    <a:pt x="6219" y="8958"/>
                  </a:cubicBezTo>
                  <a:cubicBezTo>
                    <a:pt x="6208" y="8959"/>
                    <a:pt x="6198" y="8959"/>
                    <a:pt x="6188" y="8959"/>
                  </a:cubicBezTo>
                  <a:cubicBezTo>
                    <a:pt x="6077" y="8959"/>
                    <a:pt x="5974" y="8943"/>
                    <a:pt x="5862" y="8932"/>
                  </a:cubicBezTo>
                  <a:cubicBezTo>
                    <a:pt x="5744" y="8917"/>
                    <a:pt x="5620" y="8903"/>
                    <a:pt x="5473" y="8903"/>
                  </a:cubicBezTo>
                  <a:cubicBezTo>
                    <a:pt x="5412" y="8903"/>
                    <a:pt x="5347" y="8905"/>
                    <a:pt x="5277" y="8911"/>
                  </a:cubicBezTo>
                  <a:cubicBezTo>
                    <a:pt x="5172" y="8921"/>
                    <a:pt x="5086" y="8925"/>
                    <a:pt x="5010" y="8925"/>
                  </a:cubicBezTo>
                  <a:cubicBezTo>
                    <a:pt x="4823" y="8925"/>
                    <a:pt x="4690" y="8898"/>
                    <a:pt x="4468" y="8850"/>
                  </a:cubicBezTo>
                  <a:cubicBezTo>
                    <a:pt x="3876" y="8717"/>
                    <a:pt x="2224" y="6507"/>
                    <a:pt x="2224" y="6507"/>
                  </a:cubicBezTo>
                  <a:lnTo>
                    <a:pt x="5087" y="2778"/>
                  </a:lnTo>
                  <a:cubicBezTo>
                    <a:pt x="5087" y="2778"/>
                    <a:pt x="5804" y="1257"/>
                    <a:pt x="4978" y="0"/>
                  </a:cubicBez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660;p28">
              <a:extLst>
                <a:ext uri="{FF2B5EF4-FFF2-40B4-BE49-F238E27FC236}">
                  <a16:creationId xmlns:a16="http://schemas.microsoft.com/office/drawing/2014/main" id="{0859682E-5D28-4142-BD47-3E1B1D467DFE}"/>
                </a:ext>
              </a:extLst>
            </p:cNvPr>
            <p:cNvSpPr/>
            <p:nvPr/>
          </p:nvSpPr>
          <p:spPr>
            <a:xfrm>
              <a:off x="1966272" y="2254985"/>
              <a:ext cx="316309" cy="503745"/>
            </a:xfrm>
            <a:custGeom>
              <a:avLst/>
              <a:gdLst/>
              <a:ahLst/>
              <a:cxnLst/>
              <a:rect l="l" t="t" r="r" b="b"/>
              <a:pathLst>
                <a:path w="6249" h="9952" extrusionOk="0">
                  <a:moveTo>
                    <a:pt x="5304" y="1"/>
                  </a:moveTo>
                  <a:cubicBezTo>
                    <a:pt x="3669" y="361"/>
                    <a:pt x="517" y="6134"/>
                    <a:pt x="258" y="6760"/>
                  </a:cubicBezTo>
                  <a:cubicBezTo>
                    <a:pt x="0" y="7385"/>
                    <a:pt x="30" y="7521"/>
                    <a:pt x="258" y="7763"/>
                  </a:cubicBezTo>
                  <a:cubicBezTo>
                    <a:pt x="482" y="8001"/>
                    <a:pt x="3257" y="9952"/>
                    <a:pt x="3257" y="9952"/>
                  </a:cubicBezTo>
                  <a:lnTo>
                    <a:pt x="4138" y="8684"/>
                  </a:lnTo>
                  <a:lnTo>
                    <a:pt x="2570" y="6661"/>
                  </a:lnTo>
                  <a:cubicBezTo>
                    <a:pt x="2570" y="6661"/>
                    <a:pt x="4378" y="4516"/>
                    <a:pt x="5314" y="3033"/>
                  </a:cubicBezTo>
                  <a:cubicBezTo>
                    <a:pt x="6249" y="1551"/>
                    <a:pt x="5304" y="1"/>
                    <a:pt x="53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61;p28">
              <a:extLst>
                <a:ext uri="{FF2B5EF4-FFF2-40B4-BE49-F238E27FC236}">
                  <a16:creationId xmlns:a16="http://schemas.microsoft.com/office/drawing/2014/main" id="{86E8392E-7039-4544-AE73-9F1A020B1B2B}"/>
                </a:ext>
              </a:extLst>
            </p:cNvPr>
            <p:cNvSpPr/>
            <p:nvPr/>
          </p:nvSpPr>
          <p:spPr>
            <a:xfrm>
              <a:off x="1970018" y="2254985"/>
              <a:ext cx="286242" cy="503745"/>
            </a:xfrm>
            <a:custGeom>
              <a:avLst/>
              <a:gdLst/>
              <a:ahLst/>
              <a:cxnLst/>
              <a:rect l="l" t="t" r="r" b="b"/>
              <a:pathLst>
                <a:path w="5655" h="9952" extrusionOk="0">
                  <a:moveTo>
                    <a:pt x="5230" y="1"/>
                  </a:moveTo>
                  <a:cubicBezTo>
                    <a:pt x="3595" y="361"/>
                    <a:pt x="443" y="6134"/>
                    <a:pt x="184" y="6760"/>
                  </a:cubicBezTo>
                  <a:cubicBezTo>
                    <a:pt x="58" y="7063"/>
                    <a:pt x="0" y="7253"/>
                    <a:pt x="0" y="7392"/>
                  </a:cubicBezTo>
                  <a:cubicBezTo>
                    <a:pt x="0" y="7542"/>
                    <a:pt x="66" y="7637"/>
                    <a:pt x="184" y="7763"/>
                  </a:cubicBezTo>
                  <a:cubicBezTo>
                    <a:pt x="408" y="8001"/>
                    <a:pt x="3183" y="9952"/>
                    <a:pt x="3183" y="9952"/>
                  </a:cubicBezTo>
                  <a:lnTo>
                    <a:pt x="4064" y="8684"/>
                  </a:lnTo>
                  <a:lnTo>
                    <a:pt x="2496" y="6661"/>
                  </a:lnTo>
                  <a:cubicBezTo>
                    <a:pt x="2496" y="6661"/>
                    <a:pt x="4304" y="4516"/>
                    <a:pt x="5240" y="3033"/>
                  </a:cubicBezTo>
                  <a:cubicBezTo>
                    <a:pt x="5549" y="2544"/>
                    <a:pt x="5655" y="2045"/>
                    <a:pt x="5655" y="1599"/>
                  </a:cubicBezTo>
                  <a:cubicBezTo>
                    <a:pt x="5655" y="694"/>
                    <a:pt x="5230" y="1"/>
                    <a:pt x="5230" y="1"/>
                  </a:cubicBezTo>
                  <a:close/>
                </a:path>
              </a:pathLst>
            </a:custGeom>
            <a:solidFill>
              <a:srgbClr val="21D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5" name="Google Shape;602;p28">
            <a:extLst>
              <a:ext uri="{FF2B5EF4-FFF2-40B4-BE49-F238E27FC236}">
                <a16:creationId xmlns:a16="http://schemas.microsoft.com/office/drawing/2014/main" id="{41C16A6F-BA17-4E99-A143-9A1DD0FFD445}"/>
              </a:ext>
            </a:extLst>
          </p:cNvPr>
          <p:cNvSpPr>
            <a:spLocks noChangeAspect="1"/>
          </p:cNvSpPr>
          <p:nvPr/>
        </p:nvSpPr>
        <p:spPr>
          <a:xfrm rot="-1288312">
            <a:off x="1144608" y="2842077"/>
            <a:ext cx="530214" cy="260406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" name="Πίνακας 20">
            <a:extLst>
              <a:ext uri="{FF2B5EF4-FFF2-40B4-BE49-F238E27FC236}">
                <a16:creationId xmlns:a16="http://schemas.microsoft.com/office/drawing/2014/main" id="{685538A2-918B-491C-B998-9AD03899BA7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9187493"/>
              </p:ext>
            </p:extLst>
          </p:nvPr>
        </p:nvGraphicFramePr>
        <p:xfrm>
          <a:off x="3618345" y="1589692"/>
          <a:ext cx="5232190" cy="2595835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9860">
                  <a:extLst>
                    <a:ext uri="{9D8B030D-6E8A-4147-A177-3AD203B41FA5}">
                      <a16:colId xmlns:a16="http://schemas.microsoft.com/office/drawing/2014/main" val="2927302693"/>
                    </a:ext>
                  </a:extLst>
                </a:gridCol>
                <a:gridCol w="1240458">
                  <a:extLst>
                    <a:ext uri="{9D8B030D-6E8A-4147-A177-3AD203B41FA5}">
                      <a16:colId xmlns:a16="http://schemas.microsoft.com/office/drawing/2014/main" val="3494590950"/>
                    </a:ext>
                  </a:extLst>
                </a:gridCol>
                <a:gridCol w="2981872">
                  <a:extLst>
                    <a:ext uri="{9D8B030D-6E8A-4147-A177-3AD203B41FA5}">
                      <a16:colId xmlns:a16="http://schemas.microsoft.com/office/drawing/2014/main" val="2893272518"/>
                    </a:ext>
                  </a:extLst>
                </a:gridCol>
              </a:tblGrid>
              <a:tr h="24509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1200" dirty="0">
                          <a:effectLst/>
                        </a:rPr>
                        <a:t>Project - </a:t>
                      </a:r>
                      <a:r>
                        <a:rPr lang="el-GR" sz="1200" dirty="0" err="1">
                          <a:effectLst/>
                        </a:rPr>
                        <a:t>Name</a:t>
                      </a:r>
                      <a:endParaRPr lang="el-G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1200" dirty="0">
                          <a:effectLst/>
                        </a:rPr>
                        <a:t> </a:t>
                      </a:r>
                      <a:r>
                        <a:rPr lang="el-GR" sz="1200" dirty="0" err="1">
                          <a:effectLst/>
                        </a:rPr>
                        <a:t>EventWorld</a:t>
                      </a:r>
                      <a:endParaRPr lang="el-G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686820"/>
                  </a:ext>
                </a:extLst>
              </a:tr>
              <a:tr h="42314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900" dirty="0" err="1">
                          <a:effectLst/>
                          <a:latin typeface="Roboto slab"/>
                        </a:rPr>
                        <a:t>Product</a:t>
                      </a:r>
                      <a:r>
                        <a:rPr lang="el-GR" sz="900" dirty="0">
                          <a:effectLst/>
                          <a:latin typeface="Roboto slab"/>
                        </a:rPr>
                        <a:t> </a:t>
                      </a:r>
                      <a:r>
                        <a:rPr lang="el-GR" sz="900" dirty="0" err="1">
                          <a:effectLst/>
                          <a:latin typeface="Roboto slab"/>
                        </a:rPr>
                        <a:t>Owner</a:t>
                      </a:r>
                      <a:endParaRPr lang="el-GR" sz="9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900" dirty="0">
                          <a:effectLst/>
                          <a:latin typeface="Roboto slab"/>
                        </a:rPr>
                        <a:t>Ιγνάτιος Δεληγιάννης, Στέφανος </a:t>
                      </a:r>
                      <a:r>
                        <a:rPr lang="el-GR" sz="900" dirty="0" err="1">
                          <a:effectLst/>
                          <a:latin typeface="Roboto slab"/>
                        </a:rPr>
                        <a:t>Ουγιάρογλου</a:t>
                      </a:r>
                      <a:r>
                        <a:rPr lang="el-GR" sz="900" dirty="0">
                          <a:effectLst/>
                          <a:latin typeface="Roboto slab"/>
                        </a:rPr>
                        <a:t>, Μιχαήλ </a:t>
                      </a:r>
                      <a:r>
                        <a:rPr lang="el-GR" sz="900" dirty="0" err="1">
                          <a:effectLst/>
                          <a:latin typeface="Roboto slab"/>
                        </a:rPr>
                        <a:t>Σαλαμπάσης</a:t>
                      </a:r>
                      <a:r>
                        <a:rPr lang="el-GR" sz="900" dirty="0">
                          <a:effectLst/>
                          <a:latin typeface="Roboto slab"/>
                        </a:rPr>
                        <a:t>, Αντώνης Σιδηρόπουλος</a:t>
                      </a:r>
                      <a:endParaRPr lang="el-GR" sz="9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404102"/>
                  </a:ext>
                </a:extLst>
              </a:tr>
              <a:tr h="2450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l-GR" sz="900">
                          <a:effectLst/>
                          <a:latin typeface="Roboto slab"/>
                        </a:rPr>
                        <a:t> </a:t>
                      </a:r>
                      <a:endParaRPr lang="el-GR" sz="90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900" dirty="0">
                          <a:effectLst/>
                          <a:latin typeface="Roboto slab"/>
                        </a:rPr>
                        <a:t>Υπεύθυνοι</a:t>
                      </a:r>
                      <a:endParaRPr lang="el-GR" sz="9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900">
                          <a:effectLst/>
                          <a:latin typeface="Roboto slab"/>
                        </a:rPr>
                        <a:t>Assistants</a:t>
                      </a:r>
                      <a:endParaRPr lang="el-GR" sz="90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0364890"/>
                  </a:ext>
                </a:extLst>
              </a:tr>
              <a:tr h="2450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900">
                          <a:effectLst/>
                          <a:latin typeface="Roboto slab"/>
                        </a:rPr>
                        <a:t>Project Manager</a:t>
                      </a:r>
                      <a:endParaRPr lang="el-GR" sz="9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900" dirty="0">
                          <a:effectLst/>
                          <a:latin typeface="Roboto slab"/>
                        </a:rPr>
                        <a:t>Κύρος Γεώργιος</a:t>
                      </a:r>
                      <a:endParaRPr lang="el-GR" sz="9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900" dirty="0" err="1">
                          <a:effectLst/>
                          <a:latin typeface="Roboto slab"/>
                        </a:rPr>
                        <a:t>Μανώλας</a:t>
                      </a:r>
                      <a:r>
                        <a:rPr lang="el-GR" sz="900" dirty="0">
                          <a:effectLst/>
                          <a:latin typeface="Roboto slab"/>
                        </a:rPr>
                        <a:t> Ιωάννης</a:t>
                      </a:r>
                      <a:endParaRPr lang="el-GR" sz="9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772436"/>
                  </a:ext>
                </a:extLst>
              </a:tr>
              <a:tr h="2450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900">
                          <a:effectLst/>
                          <a:latin typeface="Roboto slab"/>
                        </a:rPr>
                        <a:t>Front End</a:t>
                      </a:r>
                      <a:endParaRPr lang="el-GR" sz="9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900" dirty="0">
                          <a:effectLst/>
                          <a:latin typeface="Roboto slab"/>
                        </a:rPr>
                        <a:t>Κύρος Γεώργιος</a:t>
                      </a:r>
                      <a:endParaRPr lang="el-GR" sz="9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900" dirty="0" err="1">
                          <a:effectLst/>
                          <a:latin typeface="Roboto slab"/>
                        </a:rPr>
                        <a:t>Μανώλας</a:t>
                      </a:r>
                      <a:r>
                        <a:rPr lang="el-GR" sz="900" dirty="0">
                          <a:effectLst/>
                          <a:latin typeface="Roboto slab"/>
                        </a:rPr>
                        <a:t> Ιωάννης</a:t>
                      </a:r>
                      <a:endParaRPr lang="el-GR" sz="9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837222"/>
                  </a:ext>
                </a:extLst>
              </a:tr>
              <a:tr h="2450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900">
                          <a:effectLst/>
                          <a:latin typeface="Roboto slab"/>
                        </a:rPr>
                        <a:t>Back End</a:t>
                      </a:r>
                      <a:endParaRPr lang="el-GR" sz="9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900">
                          <a:effectLst/>
                          <a:latin typeface="Roboto slab"/>
                        </a:rPr>
                        <a:t>Μανώλας Ιωάννης</a:t>
                      </a:r>
                      <a:endParaRPr lang="el-GR" sz="90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900" dirty="0">
                          <a:effectLst/>
                          <a:latin typeface="Roboto slab"/>
                        </a:rPr>
                        <a:t>Κύρος Γεώργιος</a:t>
                      </a:r>
                      <a:endParaRPr lang="el-GR" sz="9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2573063"/>
                  </a:ext>
                </a:extLst>
              </a:tr>
              <a:tr h="456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900">
                          <a:effectLst/>
                          <a:latin typeface="Roboto slab"/>
                        </a:rPr>
                        <a:t>Database Αdministrator</a:t>
                      </a:r>
                      <a:endParaRPr lang="el-GR" sz="9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900">
                          <a:effectLst/>
                          <a:latin typeface="Roboto slab"/>
                        </a:rPr>
                        <a:t>Μανώλας Ιωάννης</a:t>
                      </a:r>
                      <a:endParaRPr lang="el-GR" sz="90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900" dirty="0">
                          <a:effectLst/>
                          <a:latin typeface="Roboto slab"/>
                        </a:rPr>
                        <a:t>Κύρος Γεώργιος</a:t>
                      </a:r>
                      <a:endParaRPr lang="el-GR" sz="9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973514"/>
                  </a:ext>
                </a:extLst>
              </a:tr>
              <a:tr h="2450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900">
                          <a:effectLst/>
                          <a:latin typeface="Roboto slab"/>
                        </a:rPr>
                        <a:t>Documentation</a:t>
                      </a:r>
                      <a:endParaRPr lang="el-GR" sz="9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900">
                          <a:effectLst/>
                          <a:latin typeface="Roboto slab"/>
                        </a:rPr>
                        <a:t>Κύρος Γεώργιος</a:t>
                      </a:r>
                      <a:endParaRPr lang="el-GR" sz="90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900" dirty="0" err="1">
                          <a:effectLst/>
                          <a:latin typeface="Roboto slab"/>
                        </a:rPr>
                        <a:t>Μανώλας</a:t>
                      </a:r>
                      <a:r>
                        <a:rPr lang="el-GR" sz="900" dirty="0">
                          <a:effectLst/>
                          <a:latin typeface="Roboto slab"/>
                        </a:rPr>
                        <a:t> Ιωάννης</a:t>
                      </a:r>
                      <a:endParaRPr lang="el-GR" sz="9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210207"/>
                  </a:ext>
                </a:extLst>
              </a:tr>
              <a:tr h="2450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900" dirty="0" err="1">
                          <a:effectLst/>
                          <a:latin typeface="Roboto slab"/>
                        </a:rPr>
                        <a:t>Testers</a:t>
                      </a:r>
                      <a:endParaRPr lang="el-GR" sz="9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900" dirty="0">
                          <a:effectLst/>
                          <a:latin typeface="Roboto slab"/>
                        </a:rPr>
                        <a:t>Γιάννης </a:t>
                      </a:r>
                      <a:r>
                        <a:rPr lang="el-GR" sz="900" dirty="0" err="1">
                          <a:effectLst/>
                          <a:latin typeface="Roboto slab"/>
                        </a:rPr>
                        <a:t>Μανώλας</a:t>
                      </a:r>
                      <a:endParaRPr lang="el-GR" sz="9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900" dirty="0">
                          <a:effectLst/>
                          <a:latin typeface="Roboto slab"/>
                        </a:rPr>
                        <a:t>Κύρος Γεώργιος</a:t>
                      </a:r>
                      <a:endParaRPr lang="el-GR" sz="9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0680737"/>
                  </a:ext>
                </a:extLst>
              </a:tr>
            </a:tbl>
          </a:graphicData>
        </a:graphic>
      </p:graphicFrame>
      <p:pic>
        <p:nvPicPr>
          <p:cNvPr id="252" name="Εικόνα 251">
            <a:extLst>
              <a:ext uri="{FF2B5EF4-FFF2-40B4-BE49-F238E27FC236}">
                <a16:creationId xmlns:a16="http://schemas.microsoft.com/office/drawing/2014/main" id="{82B06387-CF36-4195-9C8B-03A90130E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441" y="4835236"/>
            <a:ext cx="415117" cy="353291"/>
          </a:xfrm>
          <a:prstGeom prst="rect">
            <a:avLst/>
          </a:prstGeom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FD6537CA-2657-42E8-8E37-F12B258538F6}"/>
              </a:ext>
            </a:extLst>
          </p:cNvPr>
          <p:cNvSpPr txBox="1"/>
          <p:nvPr/>
        </p:nvSpPr>
        <p:spPr>
          <a:xfrm>
            <a:off x="8707582" y="4798321"/>
            <a:ext cx="29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2</a:t>
            </a:r>
            <a:endParaRPr lang="el-GR" dirty="0">
              <a:solidFill>
                <a:schemeClr val="accent5"/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A4028E0-2EFB-4CE0-9D7F-8796D689E251}"/>
              </a:ext>
            </a:extLst>
          </p:cNvPr>
          <p:cNvSpPr txBox="1"/>
          <p:nvPr/>
        </p:nvSpPr>
        <p:spPr>
          <a:xfrm>
            <a:off x="8310633" y="529397"/>
            <a:ext cx="32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1322672" y="433513"/>
            <a:ext cx="5564100" cy="5040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sz="2000" dirty="0"/>
              <a:t>Σελίδες </a:t>
            </a:r>
            <a:r>
              <a:rPr lang="en-US" sz="2000" dirty="0"/>
              <a:t>E</a:t>
            </a:r>
            <a:r>
              <a:rPr lang="el-GR" sz="2000" dirty="0" err="1"/>
              <a:t>φαρμογής</a:t>
            </a:r>
            <a:endParaRPr lang="el-GR" sz="2000" dirty="0"/>
          </a:p>
        </p:txBody>
      </p:sp>
      <p:pic>
        <p:nvPicPr>
          <p:cNvPr id="94" name="Εικόνα 93">
            <a:extLst>
              <a:ext uri="{FF2B5EF4-FFF2-40B4-BE49-F238E27FC236}">
                <a16:creationId xmlns:a16="http://schemas.microsoft.com/office/drawing/2014/main" id="{07D3EC4C-D2CB-48F0-96FC-93A02CC6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441" y="4835236"/>
            <a:ext cx="415117" cy="35329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E81AD23-7943-40EE-8760-601DC97A060C}"/>
              </a:ext>
            </a:extLst>
          </p:cNvPr>
          <p:cNvSpPr txBox="1"/>
          <p:nvPr/>
        </p:nvSpPr>
        <p:spPr>
          <a:xfrm>
            <a:off x="8707582" y="4798321"/>
            <a:ext cx="29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3</a:t>
            </a:r>
            <a:endParaRPr lang="el-GR" dirty="0">
              <a:solidFill>
                <a:schemeClr val="accent5"/>
              </a:solidFill>
            </a:endParaRPr>
          </a:p>
        </p:txBody>
      </p:sp>
      <p:graphicFrame>
        <p:nvGraphicFramePr>
          <p:cNvPr id="481" name="Πίνακας 480">
            <a:extLst>
              <a:ext uri="{FF2B5EF4-FFF2-40B4-BE49-F238E27FC236}">
                <a16:creationId xmlns:a16="http://schemas.microsoft.com/office/drawing/2014/main" id="{506710FF-7BD5-4DB7-B4CD-A4D4076B991B}"/>
              </a:ext>
            </a:extLst>
          </p:cNvPr>
          <p:cNvGraphicFramePr>
            <a:graphicFrameLocks noGrp="1"/>
          </p:cNvGraphicFramePr>
          <p:nvPr/>
        </p:nvGraphicFramePr>
        <p:xfrm>
          <a:off x="2112818" y="1152526"/>
          <a:ext cx="5181600" cy="341629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01181">
                  <a:extLst>
                    <a:ext uri="{9D8B030D-6E8A-4147-A177-3AD203B41FA5}">
                      <a16:colId xmlns:a16="http://schemas.microsoft.com/office/drawing/2014/main" val="3470070117"/>
                    </a:ext>
                  </a:extLst>
                </a:gridCol>
                <a:gridCol w="2680419">
                  <a:extLst>
                    <a:ext uri="{9D8B030D-6E8A-4147-A177-3AD203B41FA5}">
                      <a16:colId xmlns:a16="http://schemas.microsoft.com/office/drawing/2014/main" val="1363026445"/>
                    </a:ext>
                  </a:extLst>
                </a:gridCol>
              </a:tblGrid>
              <a:tr h="2535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1000" dirty="0">
                          <a:effectLst/>
                        </a:rPr>
                        <a:t>Σελίδα</a:t>
                      </a:r>
                      <a:endParaRPr lang="el-GR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938" marR="43938" marT="43938" marB="43938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1000" dirty="0">
                          <a:effectLst/>
                        </a:rPr>
                        <a:t>Περιγραφή</a:t>
                      </a:r>
                      <a:endParaRPr lang="el-GR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938" marR="43938" marT="43938" marB="43938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499619"/>
                  </a:ext>
                </a:extLst>
              </a:tr>
              <a:tr h="3756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l-GR" sz="800" dirty="0" err="1">
                          <a:effectLst/>
                        </a:rPr>
                        <a:t>Welcome</a:t>
                      </a:r>
                      <a:r>
                        <a:rPr lang="el-GR" sz="800" dirty="0">
                          <a:effectLst/>
                        </a:rPr>
                        <a:t>/</a:t>
                      </a:r>
                      <a:r>
                        <a:rPr lang="el-GR" sz="800" dirty="0" err="1">
                          <a:effectLst/>
                        </a:rPr>
                        <a:t>Landing</a:t>
                      </a:r>
                      <a:r>
                        <a:rPr lang="el-GR" sz="800" dirty="0">
                          <a:effectLst/>
                        </a:rPr>
                        <a:t> </a:t>
                      </a:r>
                      <a:r>
                        <a:rPr lang="el-GR" sz="800" dirty="0" err="1">
                          <a:effectLst/>
                        </a:rPr>
                        <a:t>Page</a:t>
                      </a:r>
                      <a:endParaRPr lang="el-GR" sz="8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43938" marR="43938" marT="43938" marB="439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800" dirty="0">
                          <a:effectLst/>
                        </a:rPr>
                        <a:t>Θα περιέχει εισαγωγή και λίγα ενδεικτικά δεδομένα</a:t>
                      </a:r>
                      <a:endParaRPr lang="el-GR" sz="8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43938" marR="43938" marT="43938" marB="43938" anchor="ctr"/>
                </a:tc>
                <a:extLst>
                  <a:ext uri="{0D108BD9-81ED-4DB2-BD59-A6C34878D82A}">
                    <a16:rowId xmlns:a16="http://schemas.microsoft.com/office/drawing/2014/main" val="675359824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l-GR" sz="800" dirty="0" err="1">
                          <a:effectLst/>
                        </a:rPr>
                        <a:t>Login</a:t>
                      </a:r>
                      <a:r>
                        <a:rPr lang="el-GR" sz="800" dirty="0">
                          <a:effectLst/>
                        </a:rPr>
                        <a:t>/</a:t>
                      </a:r>
                      <a:r>
                        <a:rPr lang="el-GR" sz="800" dirty="0" err="1">
                          <a:effectLst/>
                        </a:rPr>
                        <a:t>Register</a:t>
                      </a:r>
                      <a:r>
                        <a:rPr lang="el-GR" sz="800" dirty="0">
                          <a:effectLst/>
                        </a:rPr>
                        <a:t> (</a:t>
                      </a:r>
                      <a:r>
                        <a:rPr lang="el-GR" sz="800" dirty="0" err="1">
                          <a:effectLst/>
                        </a:rPr>
                        <a:t>User</a:t>
                      </a:r>
                      <a:r>
                        <a:rPr lang="el-GR" sz="800" dirty="0">
                          <a:effectLst/>
                        </a:rPr>
                        <a:t>/</a:t>
                      </a:r>
                      <a:r>
                        <a:rPr lang="el-GR" sz="800" dirty="0" err="1">
                          <a:effectLst/>
                        </a:rPr>
                        <a:t>Admin</a:t>
                      </a:r>
                      <a:r>
                        <a:rPr lang="el-GR" sz="800" dirty="0">
                          <a:effectLst/>
                        </a:rPr>
                        <a:t>)</a:t>
                      </a:r>
                      <a:endParaRPr lang="el-GR" sz="8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43938" marR="43938" marT="43938" marB="439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800">
                          <a:effectLst/>
                        </a:rPr>
                        <a:t>+ </a:t>
                      </a:r>
                      <a:r>
                        <a:rPr lang="el-GR" sz="800">
                          <a:effectLst/>
                        </a:rPr>
                        <a:t>Λειτουργίες</a:t>
                      </a:r>
                      <a:r>
                        <a:rPr lang="en-US" sz="800">
                          <a:effectLst/>
                        </a:rPr>
                        <a:t> forgot password/email confirmation</a:t>
                      </a:r>
                      <a:endParaRPr lang="el-GR" sz="80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43938" marR="43938" marT="43938" marB="43938" anchor="ctr"/>
                </a:tc>
                <a:extLst>
                  <a:ext uri="{0D108BD9-81ED-4DB2-BD59-A6C34878D82A}">
                    <a16:rowId xmlns:a16="http://schemas.microsoft.com/office/drawing/2014/main" val="1188023970"/>
                  </a:ext>
                </a:extLst>
              </a:tr>
              <a:tr h="5121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l-GR" sz="800" dirty="0" err="1">
                          <a:effectLst/>
                        </a:rPr>
                        <a:t>Events</a:t>
                      </a:r>
                      <a:r>
                        <a:rPr lang="el-GR" sz="800" dirty="0">
                          <a:effectLst/>
                        </a:rPr>
                        <a:t> </a:t>
                      </a:r>
                      <a:r>
                        <a:rPr lang="el-GR" sz="800" dirty="0" err="1">
                          <a:effectLst/>
                        </a:rPr>
                        <a:t>Wall</a:t>
                      </a:r>
                      <a:r>
                        <a:rPr lang="el-GR" sz="800" dirty="0">
                          <a:effectLst/>
                        </a:rPr>
                        <a:t>/</a:t>
                      </a:r>
                      <a:r>
                        <a:rPr lang="el-GR" sz="800" dirty="0" err="1">
                          <a:effectLst/>
                        </a:rPr>
                        <a:t>Events</a:t>
                      </a:r>
                      <a:endParaRPr lang="el-GR" sz="8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43938" marR="43938" marT="43938" marB="439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800">
                          <a:effectLst/>
                        </a:rPr>
                        <a:t>Nearby, Most Popular, Athens/Thessaloniki Events + Add to preferences + Add to Google calendar</a:t>
                      </a:r>
                      <a:endParaRPr lang="el-GR" sz="80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43938" marR="43938" marT="43938" marB="43938" anchor="ctr"/>
                </a:tc>
                <a:extLst>
                  <a:ext uri="{0D108BD9-81ED-4DB2-BD59-A6C34878D82A}">
                    <a16:rowId xmlns:a16="http://schemas.microsoft.com/office/drawing/2014/main" val="4293080412"/>
                  </a:ext>
                </a:extLst>
              </a:tr>
              <a:tr h="2210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l-GR" sz="800">
                          <a:effectLst/>
                        </a:rPr>
                        <a:t>Artists</a:t>
                      </a:r>
                      <a:endParaRPr lang="el-GR" sz="80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43938" marR="43938" marT="43938" marB="439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800">
                          <a:effectLst/>
                        </a:rPr>
                        <a:t>Εμφάνιση των επερχόμενων event του Artist</a:t>
                      </a:r>
                      <a:endParaRPr lang="el-GR" sz="80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43938" marR="43938" marT="43938" marB="43938" anchor="ctr"/>
                </a:tc>
                <a:extLst>
                  <a:ext uri="{0D108BD9-81ED-4DB2-BD59-A6C34878D82A}">
                    <a16:rowId xmlns:a16="http://schemas.microsoft.com/office/drawing/2014/main" val="2051328271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l-GR" sz="800" dirty="0" err="1">
                          <a:effectLst/>
                        </a:rPr>
                        <a:t>Admin</a:t>
                      </a:r>
                      <a:r>
                        <a:rPr lang="el-GR" sz="800" dirty="0">
                          <a:effectLst/>
                        </a:rPr>
                        <a:t> </a:t>
                      </a:r>
                      <a:r>
                        <a:rPr lang="el-GR" sz="800" dirty="0" err="1">
                          <a:effectLst/>
                        </a:rPr>
                        <a:t>Panel</a:t>
                      </a:r>
                      <a:endParaRPr lang="el-GR" sz="8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43938" marR="43938" marT="43938" marB="439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800">
                          <a:effectLst/>
                        </a:rPr>
                        <a:t>Προβολή/Επεξεργασία + Διαγραφή χρηστών και τα στοιχεία αυτών</a:t>
                      </a:r>
                      <a:endParaRPr lang="el-GR" sz="80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43938" marR="43938" marT="43938" marB="43938" anchor="ctr"/>
                </a:tc>
                <a:extLst>
                  <a:ext uri="{0D108BD9-81ED-4DB2-BD59-A6C34878D82A}">
                    <a16:rowId xmlns:a16="http://schemas.microsoft.com/office/drawing/2014/main" val="2701812727"/>
                  </a:ext>
                </a:extLst>
              </a:tr>
              <a:tr h="5121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l-GR" sz="800" dirty="0" err="1">
                          <a:effectLst/>
                        </a:rPr>
                        <a:t>My</a:t>
                      </a:r>
                      <a:r>
                        <a:rPr lang="el-GR" sz="800" dirty="0">
                          <a:effectLst/>
                        </a:rPr>
                        <a:t> </a:t>
                      </a:r>
                      <a:r>
                        <a:rPr lang="el-GR" sz="800" dirty="0" err="1">
                          <a:effectLst/>
                        </a:rPr>
                        <a:t>preferences</a:t>
                      </a:r>
                      <a:endParaRPr lang="el-GR" sz="8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43938" marR="43938" marT="43938" marB="439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800">
                          <a:effectLst/>
                        </a:rPr>
                        <a:t>Προβολή των αποθηκευμένων event του χρήστη καθώς και διαγραφή αυτών απο την βάση</a:t>
                      </a:r>
                      <a:endParaRPr lang="el-GR" sz="80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43938" marR="43938" marT="43938" marB="43938" anchor="ctr"/>
                </a:tc>
                <a:extLst>
                  <a:ext uri="{0D108BD9-81ED-4DB2-BD59-A6C34878D82A}">
                    <a16:rowId xmlns:a16="http://schemas.microsoft.com/office/drawing/2014/main" val="3359097634"/>
                  </a:ext>
                </a:extLst>
              </a:tr>
              <a:tr h="36657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l-GR" sz="800" dirty="0" err="1">
                          <a:effectLst/>
                        </a:rPr>
                        <a:t>User</a:t>
                      </a:r>
                      <a:r>
                        <a:rPr lang="el-GR" sz="800" dirty="0">
                          <a:effectLst/>
                        </a:rPr>
                        <a:t> </a:t>
                      </a:r>
                      <a:r>
                        <a:rPr lang="el-GR" sz="800" dirty="0" err="1">
                          <a:effectLst/>
                        </a:rPr>
                        <a:t>Profile</a:t>
                      </a:r>
                      <a:endParaRPr lang="el-GR" sz="8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43938" marR="43938" marT="43938" marB="439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800">
                          <a:effectLst/>
                        </a:rPr>
                        <a:t>Προβολή/Επεξεργασία/Προσθήκη Φωτογραφίας</a:t>
                      </a:r>
                      <a:endParaRPr lang="el-GR" sz="80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43938" marR="43938" marT="43938" marB="43938" anchor="ctr"/>
                </a:tc>
                <a:extLst>
                  <a:ext uri="{0D108BD9-81ED-4DB2-BD59-A6C34878D82A}">
                    <a16:rowId xmlns:a16="http://schemas.microsoft.com/office/drawing/2014/main" val="2575407650"/>
                  </a:ext>
                </a:extLst>
              </a:tr>
              <a:tr h="2210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l-GR" sz="800" dirty="0" err="1">
                          <a:effectLst/>
                        </a:rPr>
                        <a:t>About</a:t>
                      </a:r>
                      <a:r>
                        <a:rPr lang="el-GR" sz="800" dirty="0">
                          <a:effectLst/>
                        </a:rPr>
                        <a:t>/</a:t>
                      </a:r>
                      <a:r>
                        <a:rPr lang="el-GR" sz="800" dirty="0" err="1">
                          <a:effectLst/>
                        </a:rPr>
                        <a:t>Contact</a:t>
                      </a:r>
                      <a:r>
                        <a:rPr lang="el-GR" sz="800" dirty="0">
                          <a:effectLst/>
                        </a:rPr>
                        <a:t> </a:t>
                      </a:r>
                      <a:r>
                        <a:rPr lang="el-GR" sz="800" dirty="0" err="1">
                          <a:effectLst/>
                        </a:rPr>
                        <a:t>Us</a:t>
                      </a:r>
                      <a:endParaRPr lang="el-GR" sz="8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43938" marR="43938" marT="43938" marB="439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800">
                          <a:effectLst/>
                        </a:rPr>
                        <a:t>Φόρμα επικοινωνίας με εμάς</a:t>
                      </a:r>
                      <a:endParaRPr lang="el-GR" sz="80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43938" marR="43938" marT="43938" marB="43938" anchor="ctr"/>
                </a:tc>
                <a:extLst>
                  <a:ext uri="{0D108BD9-81ED-4DB2-BD59-A6C34878D82A}">
                    <a16:rowId xmlns:a16="http://schemas.microsoft.com/office/drawing/2014/main" val="2342026051"/>
                  </a:ext>
                </a:extLst>
              </a:tr>
              <a:tr h="2210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l-GR" sz="800" dirty="0">
                          <a:effectLst/>
                        </a:rPr>
                        <a:t>404</a:t>
                      </a:r>
                      <a:endParaRPr lang="el-GR" sz="8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43938" marR="43938" marT="43938" marB="439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800" dirty="0" err="1">
                          <a:effectLst/>
                        </a:rPr>
                        <a:t>Page</a:t>
                      </a:r>
                      <a:r>
                        <a:rPr lang="el-GR" sz="800" dirty="0">
                          <a:effectLst/>
                        </a:rPr>
                        <a:t> </a:t>
                      </a:r>
                      <a:r>
                        <a:rPr lang="el-GR" sz="800" dirty="0" err="1">
                          <a:effectLst/>
                        </a:rPr>
                        <a:t>not</a:t>
                      </a:r>
                      <a:r>
                        <a:rPr lang="el-GR" sz="800" dirty="0">
                          <a:effectLst/>
                        </a:rPr>
                        <a:t> </a:t>
                      </a:r>
                      <a:r>
                        <a:rPr lang="el-GR" sz="800" dirty="0" err="1">
                          <a:effectLst/>
                        </a:rPr>
                        <a:t>found</a:t>
                      </a:r>
                      <a:endParaRPr lang="el-GR" sz="800" dirty="0">
                        <a:effectLst/>
                        <a:latin typeface="Roboto slab"/>
                        <a:ea typeface="Arial" panose="020B0604020202020204" pitchFamily="34" charset="0"/>
                      </a:endParaRPr>
                    </a:p>
                  </a:txBody>
                  <a:tcPr marL="43938" marR="43938" marT="43938" marB="43938" anchor="ctr"/>
                </a:tc>
                <a:extLst>
                  <a:ext uri="{0D108BD9-81ED-4DB2-BD59-A6C34878D82A}">
                    <a16:rowId xmlns:a16="http://schemas.microsoft.com/office/drawing/2014/main" val="1250769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08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33"/>
          <p:cNvSpPr txBox="1"/>
          <p:nvPr/>
        </p:nvSpPr>
        <p:spPr>
          <a:xfrm>
            <a:off x="719950" y="2216925"/>
            <a:ext cx="15687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l-GR" sz="1200" b="1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Σύνδεση </a:t>
            </a:r>
            <a:r>
              <a:rPr lang="en-US" sz="1200" b="1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front-end </a:t>
            </a:r>
            <a:r>
              <a:rPr lang="el-GR" sz="1200" b="1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με </a:t>
            </a:r>
            <a:r>
              <a:rPr lang="en-US" sz="1200" b="1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back-end</a:t>
            </a:r>
            <a:endParaRPr sz="1200" b="1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56" name="Google Shape;1256;p33"/>
          <p:cNvSpPr txBox="1"/>
          <p:nvPr/>
        </p:nvSpPr>
        <p:spPr>
          <a:xfrm>
            <a:off x="221673" y="3556950"/>
            <a:ext cx="2066977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 err="1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Εγκ</a:t>
            </a:r>
            <a:r>
              <a:rPr lang="en-US" sz="1200" b="1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ατάσταση</a:t>
            </a:r>
            <a:r>
              <a:rPr lang="el-GR" sz="1200" b="1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l-GR" sz="1200" b="1" dirty="0" err="1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Laravel</a:t>
            </a:r>
            <a:r>
              <a:rPr lang="el-GR" sz="1200" b="1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Το</a:t>
            </a:r>
            <a:r>
              <a:rPr lang="en-US" sz="1200" b="1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πικά</a:t>
            </a:r>
            <a:endParaRPr sz="1200" b="1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1257" name="Google Shape;1257;p33"/>
          <p:cNvGrpSpPr/>
          <p:nvPr/>
        </p:nvGrpSpPr>
        <p:grpSpPr>
          <a:xfrm>
            <a:off x="3403150" y="3032686"/>
            <a:ext cx="2334288" cy="1577690"/>
            <a:chOff x="3643300" y="2688511"/>
            <a:chExt cx="2334288" cy="1577690"/>
          </a:xfrm>
        </p:grpSpPr>
        <p:sp>
          <p:nvSpPr>
            <p:cNvPr id="1258" name="Google Shape;1258;p33"/>
            <p:cNvSpPr/>
            <p:nvPr/>
          </p:nvSpPr>
          <p:spPr>
            <a:xfrm>
              <a:off x="3643300" y="2688511"/>
              <a:ext cx="2334288" cy="1330332"/>
            </a:xfrm>
            <a:custGeom>
              <a:avLst/>
              <a:gdLst/>
              <a:ahLst/>
              <a:cxnLst/>
              <a:rect l="l" t="t" r="r" b="b"/>
              <a:pathLst>
                <a:path w="46918" h="26739" extrusionOk="0">
                  <a:moveTo>
                    <a:pt x="23563" y="0"/>
                  </a:moveTo>
                  <a:lnTo>
                    <a:pt x="1" y="13369"/>
                  </a:lnTo>
                  <a:lnTo>
                    <a:pt x="23355" y="26738"/>
                  </a:lnTo>
                  <a:lnTo>
                    <a:pt x="46917" y="13369"/>
                  </a:lnTo>
                  <a:lnTo>
                    <a:pt x="23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3"/>
            <p:cNvSpPr/>
            <p:nvPr/>
          </p:nvSpPr>
          <p:spPr>
            <a:xfrm>
              <a:off x="4801930" y="3350307"/>
              <a:ext cx="1172865" cy="915894"/>
            </a:xfrm>
            <a:custGeom>
              <a:avLst/>
              <a:gdLst/>
              <a:ahLst/>
              <a:cxnLst/>
              <a:rect l="l" t="t" r="r" b="b"/>
              <a:pathLst>
                <a:path w="23574" h="18409" extrusionOk="0">
                  <a:moveTo>
                    <a:pt x="23563" y="1"/>
                  </a:moveTo>
                  <a:lnTo>
                    <a:pt x="1" y="13370"/>
                  </a:lnTo>
                  <a:lnTo>
                    <a:pt x="11" y="18408"/>
                  </a:lnTo>
                  <a:lnTo>
                    <a:pt x="23573" y="5040"/>
                  </a:lnTo>
                  <a:lnTo>
                    <a:pt x="23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3"/>
            <p:cNvSpPr/>
            <p:nvPr/>
          </p:nvSpPr>
          <p:spPr>
            <a:xfrm>
              <a:off x="3643300" y="3350307"/>
              <a:ext cx="1162467" cy="915894"/>
            </a:xfrm>
            <a:custGeom>
              <a:avLst/>
              <a:gdLst/>
              <a:ahLst/>
              <a:cxnLst/>
              <a:rect l="l" t="t" r="r" b="b"/>
              <a:pathLst>
                <a:path w="23365" h="18409" extrusionOk="0">
                  <a:moveTo>
                    <a:pt x="1" y="1"/>
                  </a:moveTo>
                  <a:lnTo>
                    <a:pt x="12" y="5040"/>
                  </a:lnTo>
                  <a:lnTo>
                    <a:pt x="23365" y="18408"/>
                  </a:lnTo>
                  <a:lnTo>
                    <a:pt x="23365" y="18408"/>
                  </a:lnTo>
                  <a:lnTo>
                    <a:pt x="23355" y="1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33"/>
          <p:cNvGrpSpPr/>
          <p:nvPr/>
        </p:nvGrpSpPr>
        <p:grpSpPr>
          <a:xfrm>
            <a:off x="3692910" y="2534539"/>
            <a:ext cx="1754920" cy="1246785"/>
            <a:chOff x="3933060" y="2210559"/>
            <a:chExt cx="1754920" cy="1246785"/>
          </a:xfrm>
        </p:grpSpPr>
        <p:sp>
          <p:nvSpPr>
            <p:cNvPr id="1262" name="Google Shape;1262;p33"/>
            <p:cNvSpPr/>
            <p:nvPr/>
          </p:nvSpPr>
          <p:spPr>
            <a:xfrm>
              <a:off x="3933060" y="2210559"/>
              <a:ext cx="1754920" cy="1000075"/>
            </a:xfrm>
            <a:custGeom>
              <a:avLst/>
              <a:gdLst/>
              <a:ahLst/>
              <a:cxnLst/>
              <a:rect l="l" t="t" r="r" b="b"/>
              <a:pathLst>
                <a:path w="35273" h="20101" extrusionOk="0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3"/>
            <p:cNvSpPr/>
            <p:nvPr/>
          </p:nvSpPr>
          <p:spPr>
            <a:xfrm>
              <a:off x="4803323" y="2703879"/>
              <a:ext cx="881764" cy="750168"/>
            </a:xfrm>
            <a:custGeom>
              <a:avLst/>
              <a:gdLst/>
              <a:ahLst/>
              <a:cxnLst/>
              <a:rect l="l" t="t" r="r" b="b"/>
              <a:pathLst>
                <a:path w="17723" h="15078" extrusionOk="0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3"/>
            <p:cNvSpPr/>
            <p:nvPr/>
          </p:nvSpPr>
          <p:spPr>
            <a:xfrm>
              <a:off x="3933060" y="2707176"/>
              <a:ext cx="874002" cy="750168"/>
            </a:xfrm>
            <a:custGeom>
              <a:avLst/>
              <a:gdLst/>
              <a:ahLst/>
              <a:cxnLst/>
              <a:rect l="l" t="t" r="r" b="b"/>
              <a:pathLst>
                <a:path w="17567" h="15078" extrusionOk="0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33"/>
          <p:cNvGrpSpPr/>
          <p:nvPr/>
        </p:nvGrpSpPr>
        <p:grpSpPr>
          <a:xfrm>
            <a:off x="3935966" y="1990001"/>
            <a:ext cx="1275604" cy="970175"/>
            <a:chOff x="4176116" y="1989672"/>
            <a:chExt cx="1275604" cy="970175"/>
          </a:xfrm>
        </p:grpSpPr>
        <p:sp>
          <p:nvSpPr>
            <p:cNvPr id="1266" name="Google Shape;1266;p33"/>
            <p:cNvSpPr/>
            <p:nvPr/>
          </p:nvSpPr>
          <p:spPr>
            <a:xfrm>
              <a:off x="4807665" y="2353115"/>
              <a:ext cx="640912" cy="606732"/>
            </a:xfrm>
            <a:custGeom>
              <a:avLst/>
              <a:gdLst/>
              <a:ahLst/>
              <a:cxnLst/>
              <a:rect l="l" t="t" r="r" b="b"/>
              <a:pathLst>
                <a:path w="12882" h="12195" extrusionOk="0">
                  <a:moveTo>
                    <a:pt x="12878" y="0"/>
                  </a:moveTo>
                  <a:lnTo>
                    <a:pt x="1" y="7305"/>
                  </a:lnTo>
                  <a:lnTo>
                    <a:pt x="8" y="12195"/>
                  </a:lnTo>
                  <a:lnTo>
                    <a:pt x="12881" y="4890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3"/>
            <p:cNvSpPr/>
            <p:nvPr/>
          </p:nvSpPr>
          <p:spPr>
            <a:xfrm>
              <a:off x="4179413" y="2353115"/>
              <a:ext cx="635290" cy="606732"/>
            </a:xfrm>
            <a:custGeom>
              <a:avLst/>
              <a:gdLst/>
              <a:ahLst/>
              <a:cxnLst/>
              <a:rect l="l" t="t" r="r" b="b"/>
              <a:pathLst>
                <a:path w="12769" h="12195" extrusionOk="0">
                  <a:moveTo>
                    <a:pt x="1" y="0"/>
                  </a:moveTo>
                  <a:lnTo>
                    <a:pt x="4" y="4890"/>
                  </a:lnTo>
                  <a:lnTo>
                    <a:pt x="12768" y="12195"/>
                  </a:lnTo>
                  <a:lnTo>
                    <a:pt x="12768" y="12195"/>
                  </a:lnTo>
                  <a:lnTo>
                    <a:pt x="12761" y="7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4176116" y="1989672"/>
              <a:ext cx="1275604" cy="726884"/>
            </a:xfrm>
            <a:custGeom>
              <a:avLst/>
              <a:gdLst/>
              <a:ahLst/>
              <a:cxnLst/>
              <a:rect l="l" t="t" r="r" b="b"/>
              <a:pathLst>
                <a:path w="25639" h="14610" extrusionOk="0">
                  <a:moveTo>
                    <a:pt x="12875" y="0"/>
                  </a:moveTo>
                  <a:lnTo>
                    <a:pt x="1" y="7305"/>
                  </a:lnTo>
                  <a:lnTo>
                    <a:pt x="12761" y="14610"/>
                  </a:lnTo>
                  <a:lnTo>
                    <a:pt x="25638" y="7305"/>
                  </a:lnTo>
                  <a:lnTo>
                    <a:pt x="12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33"/>
          <p:cNvGrpSpPr/>
          <p:nvPr/>
        </p:nvGrpSpPr>
        <p:grpSpPr>
          <a:xfrm>
            <a:off x="4136208" y="1436912"/>
            <a:ext cx="868529" cy="705564"/>
            <a:chOff x="4376358" y="1696195"/>
            <a:chExt cx="868529" cy="705564"/>
          </a:xfrm>
        </p:grpSpPr>
        <p:sp>
          <p:nvSpPr>
            <p:cNvPr id="1270" name="Google Shape;1270;p33"/>
            <p:cNvSpPr/>
            <p:nvPr/>
          </p:nvSpPr>
          <p:spPr>
            <a:xfrm>
              <a:off x="4376358" y="1696195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437965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74" name="Google Shape;1274;p33"/>
          <p:cNvCxnSpPr/>
          <p:nvPr/>
        </p:nvCxnSpPr>
        <p:spPr>
          <a:xfrm>
            <a:off x="2288650" y="3694800"/>
            <a:ext cx="1296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5" name="Google Shape;1275;p33"/>
          <p:cNvCxnSpPr/>
          <p:nvPr/>
        </p:nvCxnSpPr>
        <p:spPr>
          <a:xfrm>
            <a:off x="2288650" y="2356700"/>
            <a:ext cx="22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6" name="Google Shape;1276;p33"/>
          <p:cNvSpPr txBox="1"/>
          <p:nvPr/>
        </p:nvSpPr>
        <p:spPr>
          <a:xfrm>
            <a:off x="6855250" y="1547875"/>
            <a:ext cx="15687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l-GR" sz="1200" b="1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Ανέβασμα του τελικού αρχείου σε διακομιστή</a:t>
            </a:r>
            <a:endParaRPr sz="1200" b="1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77" name="Google Shape;1277;p33"/>
          <p:cNvSpPr txBox="1"/>
          <p:nvPr/>
        </p:nvSpPr>
        <p:spPr>
          <a:xfrm>
            <a:off x="6855250" y="2899163"/>
            <a:ext cx="15687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l-GR" sz="1200" b="1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Δημιουργία της Βάσης Δεδομένων</a:t>
            </a:r>
            <a:endParaRPr sz="1200" b="1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1278" name="Google Shape;1278;p33"/>
          <p:cNvCxnSpPr/>
          <p:nvPr/>
        </p:nvCxnSpPr>
        <p:spPr>
          <a:xfrm>
            <a:off x="4558650" y="3037013"/>
            <a:ext cx="2296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33"/>
          <p:cNvCxnSpPr/>
          <p:nvPr/>
        </p:nvCxnSpPr>
        <p:spPr>
          <a:xfrm>
            <a:off x="4571950" y="1685725"/>
            <a:ext cx="22833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0" name="Google Shape;1280;p33"/>
          <p:cNvSpPr txBox="1"/>
          <p:nvPr/>
        </p:nvSpPr>
        <p:spPr>
          <a:xfrm>
            <a:off x="720000" y="2493900"/>
            <a:ext cx="15687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Εγκατάσταση </a:t>
            </a:r>
            <a:r>
              <a:rPr lang="en-US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bootstrap theme </a:t>
            </a:r>
            <a:r>
              <a:rPr lang="el-GR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καθώς και των διαδικασιών </a:t>
            </a:r>
            <a:r>
              <a:rPr lang="en-US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(Models, View, Controllers)</a:t>
            </a:r>
            <a:endParaRPr sz="1100" dirty="0"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281" name="Google Shape;1281;p33"/>
          <p:cNvSpPr txBox="1"/>
          <p:nvPr/>
        </p:nvSpPr>
        <p:spPr>
          <a:xfrm>
            <a:off x="720000" y="3833925"/>
            <a:ext cx="15687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Εγκ</a:t>
            </a:r>
            <a:r>
              <a:rPr lang="en-US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ατάσταση του </a:t>
            </a:r>
            <a:r>
              <a:rPr lang="el-GR" sz="1100" dirty="0" err="1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framework</a:t>
            </a:r>
            <a:r>
              <a:rPr lang="el-GR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το</a:t>
            </a:r>
            <a:r>
              <a:rPr lang="en-US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πικά καθώς και των απαιτούμενων πακέτων όπως </a:t>
            </a:r>
            <a:r>
              <a:rPr lang="el-GR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PHP, XAMP</a:t>
            </a:r>
            <a:r>
              <a:rPr lang="en-US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</a:t>
            </a:r>
            <a:r>
              <a:rPr lang="el-GR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l-GR" sz="1100" dirty="0" err="1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κλπ</a:t>
            </a:r>
            <a:endParaRPr sz="1100" dirty="0"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282" name="Google Shape;1282;p33"/>
          <p:cNvSpPr txBox="1"/>
          <p:nvPr/>
        </p:nvSpPr>
        <p:spPr>
          <a:xfrm>
            <a:off x="6855150" y="1823575"/>
            <a:ext cx="15687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Κατάλληλες ενέργειες και τροποποιήσεις για το ανέβασμα του τελικού πακέτου</a:t>
            </a:r>
            <a:endParaRPr sz="1100" dirty="0"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283" name="Google Shape;1283;p33"/>
          <p:cNvSpPr txBox="1"/>
          <p:nvPr/>
        </p:nvSpPr>
        <p:spPr>
          <a:xfrm>
            <a:off x="6855250" y="3176163"/>
            <a:ext cx="15687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l-GR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Σχεδιασμός και Δημιουργία της Βάσης</a:t>
            </a:r>
            <a:endParaRPr sz="1100" dirty="0"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284" name="Google Shape;1284;p33"/>
          <p:cNvSpPr txBox="1"/>
          <p:nvPr/>
        </p:nvSpPr>
        <p:spPr>
          <a:xfrm>
            <a:off x="719950" y="1897032"/>
            <a:ext cx="156870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l-GR" sz="12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Βήμα 3</a:t>
            </a:r>
            <a:endParaRPr sz="12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85" name="Google Shape;1285;p33"/>
          <p:cNvSpPr txBox="1"/>
          <p:nvPr/>
        </p:nvSpPr>
        <p:spPr>
          <a:xfrm>
            <a:off x="719950" y="3237057"/>
            <a:ext cx="156870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l-GR" sz="12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Βήμα 1</a:t>
            </a:r>
            <a:endParaRPr sz="12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86" name="Google Shape;1286;p33"/>
          <p:cNvSpPr txBox="1"/>
          <p:nvPr/>
        </p:nvSpPr>
        <p:spPr>
          <a:xfrm>
            <a:off x="6855250" y="1227982"/>
            <a:ext cx="156870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l-GR" sz="12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Βήμα 4</a:t>
            </a:r>
            <a:endParaRPr sz="12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87" name="Google Shape;1287;p33"/>
          <p:cNvSpPr txBox="1"/>
          <p:nvPr/>
        </p:nvSpPr>
        <p:spPr>
          <a:xfrm>
            <a:off x="6855250" y="2579271"/>
            <a:ext cx="156870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l-GR" sz="12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Βήμα 2</a:t>
            </a:r>
          </a:p>
        </p:txBody>
      </p:sp>
      <p:sp>
        <p:nvSpPr>
          <p:cNvPr id="35" name="Google Shape;501;p27">
            <a:extLst>
              <a:ext uri="{FF2B5EF4-FFF2-40B4-BE49-F238E27FC236}">
                <a16:creationId xmlns:a16="http://schemas.microsoft.com/office/drawing/2014/main" id="{D216AD19-8410-4E69-8DE7-9A530018835C}"/>
              </a:ext>
            </a:extLst>
          </p:cNvPr>
          <p:cNvSpPr txBox="1">
            <a:spLocks/>
          </p:cNvSpPr>
          <p:nvPr/>
        </p:nvSpPr>
        <p:spPr>
          <a:xfrm>
            <a:off x="1322672" y="433513"/>
            <a:ext cx="5564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l-GR" sz="2000" dirty="0"/>
              <a:t>Βήματα εκπόνησης της εργασίας</a:t>
            </a:r>
          </a:p>
        </p:txBody>
      </p:sp>
      <p:pic>
        <p:nvPicPr>
          <p:cNvPr id="36" name="Εικόνα 35">
            <a:extLst>
              <a:ext uri="{FF2B5EF4-FFF2-40B4-BE49-F238E27FC236}">
                <a16:creationId xmlns:a16="http://schemas.microsoft.com/office/drawing/2014/main" id="{F9B76820-879F-489F-9701-2B4A95E0A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441" y="4835236"/>
            <a:ext cx="415117" cy="35329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9E65EA1-38A0-4AB2-AB5B-78A7DCB294C8}"/>
              </a:ext>
            </a:extLst>
          </p:cNvPr>
          <p:cNvSpPr txBox="1"/>
          <p:nvPr/>
        </p:nvSpPr>
        <p:spPr>
          <a:xfrm>
            <a:off x="8707582" y="4798321"/>
            <a:ext cx="29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4</a:t>
            </a:r>
            <a:endParaRPr lang="el-G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0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1322672" y="433512"/>
            <a:ext cx="5564100" cy="5040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sz="2000" dirty="0"/>
              <a:t>Βασικές Λειτουργίες της Εφαρμογής</a:t>
            </a:r>
          </a:p>
        </p:txBody>
      </p:sp>
      <p:pic>
        <p:nvPicPr>
          <p:cNvPr id="94" name="Εικόνα 93">
            <a:extLst>
              <a:ext uri="{FF2B5EF4-FFF2-40B4-BE49-F238E27FC236}">
                <a16:creationId xmlns:a16="http://schemas.microsoft.com/office/drawing/2014/main" id="{07D3EC4C-D2CB-48F0-96FC-93A02CC6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441" y="4835236"/>
            <a:ext cx="415117" cy="35329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E81AD23-7943-40EE-8760-601DC97A060C}"/>
              </a:ext>
            </a:extLst>
          </p:cNvPr>
          <p:cNvSpPr txBox="1"/>
          <p:nvPr/>
        </p:nvSpPr>
        <p:spPr>
          <a:xfrm>
            <a:off x="8707582" y="4798321"/>
            <a:ext cx="29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5</a:t>
            </a:r>
            <a:endParaRPr lang="el-GR" dirty="0">
              <a:solidFill>
                <a:schemeClr val="accent5"/>
              </a:solidFill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F55A8D7C-3826-4797-8344-9AAD7ACDAE0C}"/>
              </a:ext>
            </a:extLst>
          </p:cNvPr>
          <p:cNvSpPr txBox="1"/>
          <p:nvPr/>
        </p:nvSpPr>
        <p:spPr>
          <a:xfrm>
            <a:off x="381000" y="1232081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tx1"/>
                </a:solidFill>
              </a:rPr>
              <a:t>Παρέχει πληροφορίες για μουσικά επερχόμενα γεγονότα (</a:t>
            </a:r>
            <a:r>
              <a:rPr lang="el-GR" dirty="0" err="1">
                <a:solidFill>
                  <a:schemeClr val="tx1"/>
                </a:solidFill>
              </a:rPr>
              <a:t>event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l-GR" dirty="0">
                <a:solidFill>
                  <a:schemeClr val="tx1"/>
                </a:solidFill>
              </a:rPr>
              <a:t>) σε Αθήνα &amp; Θεσσαλονίκη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tx1"/>
                </a:solidFill>
              </a:rPr>
              <a:t>Δυνατότητα </a:t>
            </a:r>
            <a:r>
              <a:rPr lang="en-US" dirty="0">
                <a:solidFill>
                  <a:schemeClr val="tx1"/>
                </a:solidFill>
              </a:rPr>
              <a:t>Nearest Events </a:t>
            </a:r>
            <a:r>
              <a:rPr lang="el-GR" dirty="0">
                <a:solidFill>
                  <a:schemeClr val="tx1"/>
                </a:solidFill>
              </a:rPr>
              <a:t>ανάλογα με την τοποθεσία του επισκέπτη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tx1"/>
                </a:solidFill>
              </a:rPr>
              <a:t>ανά τον κόσμο</a:t>
            </a:r>
            <a:endParaRPr lang="en-US" dirty="0">
              <a:solidFill>
                <a:schemeClr val="tx1"/>
              </a:solidFill>
            </a:endParaRPr>
          </a:p>
          <a:p>
            <a:endParaRPr lang="el-G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tx1"/>
                </a:solidFill>
              </a:rPr>
              <a:t>Δυνατότητες Διαχειριστή</a:t>
            </a:r>
            <a:endParaRPr lang="en-US" dirty="0">
              <a:solidFill>
                <a:schemeClr val="dk1"/>
              </a:solidFill>
            </a:endParaRPr>
          </a:p>
          <a:p>
            <a:pPr marL="685800" lvl="1" indent="-228600">
              <a:spcBef>
                <a:spcPts val="0"/>
              </a:spcBef>
              <a:buFont typeface="+mj-lt"/>
              <a:buAutoNum type="alphaLcParenR"/>
            </a:pPr>
            <a:r>
              <a:rPr lang="el-GR" dirty="0">
                <a:solidFill>
                  <a:schemeClr val="dk1"/>
                </a:solidFill>
              </a:rPr>
              <a:t>Έλεγχος στοιχείων χρήστη</a:t>
            </a:r>
          </a:p>
          <a:p>
            <a:pPr marL="685800" lvl="1" indent="-228600">
              <a:spcBef>
                <a:spcPts val="0"/>
              </a:spcBef>
              <a:buFont typeface="+mj-lt"/>
              <a:buAutoNum type="alphaLcParenR"/>
            </a:pPr>
            <a:r>
              <a:rPr lang="el-GR" dirty="0">
                <a:solidFill>
                  <a:schemeClr val="dk1"/>
                </a:solidFill>
              </a:rPr>
              <a:t>Τροποποίηση στοιχείων χρήστη</a:t>
            </a:r>
          </a:p>
          <a:p>
            <a:pPr marL="685800" lvl="1" indent="-228600">
              <a:spcBef>
                <a:spcPts val="0"/>
              </a:spcBef>
              <a:buFont typeface="+mj-lt"/>
              <a:buAutoNum type="alphaLcParenR"/>
            </a:pPr>
            <a:r>
              <a:rPr lang="el-GR" dirty="0">
                <a:solidFill>
                  <a:schemeClr val="dk1"/>
                </a:solidFill>
              </a:rPr>
              <a:t>Διαγραφή Λογαριασμού χρήστη</a:t>
            </a:r>
          </a:p>
          <a:p>
            <a:pPr marL="685800" lvl="1" indent="-228600">
              <a:spcBef>
                <a:spcPts val="0"/>
              </a:spcBef>
              <a:buFont typeface="+mj-lt"/>
              <a:buAutoNum type="alphaLcParenR"/>
            </a:pPr>
            <a:r>
              <a:rPr lang="el-GR" dirty="0">
                <a:solidFill>
                  <a:schemeClr val="dk1"/>
                </a:solidFill>
              </a:rPr>
              <a:t>Δυνατότητα επεξεργασία προσωπικών στοιχείων και στοιχείων εισόδου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tx1"/>
                </a:solidFill>
              </a:rPr>
              <a:t>Δυνατότητες Χρήστη</a:t>
            </a:r>
            <a:endParaRPr lang="el-GR" dirty="0">
              <a:solidFill>
                <a:schemeClr val="dk1"/>
              </a:solidFill>
            </a:endParaRPr>
          </a:p>
          <a:p>
            <a:pPr marL="685800" lvl="1" indent="-228600">
              <a:spcBef>
                <a:spcPts val="0"/>
              </a:spcBef>
              <a:buFont typeface="+mj-lt"/>
              <a:buAutoNum type="alphaLcParenR"/>
            </a:pPr>
            <a:r>
              <a:rPr lang="el-GR" dirty="0">
                <a:solidFill>
                  <a:schemeClr val="dk1"/>
                </a:solidFill>
              </a:rPr>
              <a:t>Δυνατότητα Εγγραφής(</a:t>
            </a:r>
            <a:r>
              <a:rPr lang="en-US" dirty="0">
                <a:solidFill>
                  <a:schemeClr val="dk1"/>
                </a:solidFill>
              </a:rPr>
              <a:t>register</a:t>
            </a:r>
            <a:r>
              <a:rPr lang="el-GR" dirty="0">
                <a:solidFill>
                  <a:schemeClr val="dk1"/>
                </a:solidFill>
              </a:rPr>
              <a:t>)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l-GR" dirty="0">
                <a:solidFill>
                  <a:schemeClr val="dk1"/>
                </a:solidFill>
              </a:rPr>
              <a:t>σύστημα</a:t>
            </a:r>
          </a:p>
          <a:p>
            <a:pPr marL="685800" lvl="1" indent="-228600">
              <a:buFont typeface="+mj-lt"/>
              <a:buAutoNum type="alphaLcParenR"/>
            </a:pPr>
            <a:r>
              <a:rPr lang="el-GR" dirty="0">
                <a:solidFill>
                  <a:schemeClr val="dk1"/>
                </a:solidFill>
              </a:rPr>
              <a:t>Δυνατότητα Εισόδου(</a:t>
            </a:r>
            <a:r>
              <a:rPr lang="el-GR" dirty="0" err="1">
                <a:solidFill>
                  <a:schemeClr val="dk1"/>
                </a:solidFill>
              </a:rPr>
              <a:t>login</a:t>
            </a:r>
            <a:r>
              <a:rPr lang="el-GR" dirty="0">
                <a:solidFill>
                  <a:schemeClr val="dk1"/>
                </a:solidFill>
              </a:rPr>
              <a:t>) στο σύστημα</a:t>
            </a:r>
            <a:endParaRPr lang="en-US" dirty="0">
              <a:solidFill>
                <a:schemeClr val="dk1"/>
              </a:solidFill>
            </a:endParaRPr>
          </a:p>
          <a:p>
            <a:pPr marL="685800" lvl="1" indent="-228600">
              <a:spcBef>
                <a:spcPts val="0"/>
              </a:spcBef>
              <a:buFont typeface="+mj-lt"/>
              <a:buAutoNum type="alphaLcParenR"/>
            </a:pPr>
            <a:r>
              <a:rPr lang="el-GR" dirty="0">
                <a:solidFill>
                  <a:schemeClr val="dk1"/>
                </a:solidFill>
              </a:rPr>
              <a:t>Δυνατότητα επανάκτησης κωδικού</a:t>
            </a:r>
          </a:p>
          <a:p>
            <a:pPr marL="685800" lvl="1" indent="-228600">
              <a:spcBef>
                <a:spcPts val="0"/>
              </a:spcBef>
              <a:buFont typeface="+mj-lt"/>
              <a:buAutoNum type="alphaLcParenR"/>
            </a:pPr>
            <a:r>
              <a:rPr lang="el-GR" dirty="0">
                <a:solidFill>
                  <a:schemeClr val="dk1"/>
                </a:solidFill>
              </a:rPr>
              <a:t>Δυνατότητα επεξεργασία προσωπικών στοιχείων και στοιχείων εισόδου</a:t>
            </a:r>
          </a:p>
          <a:p>
            <a:pPr marL="685800" lvl="1" indent="-228600">
              <a:spcBef>
                <a:spcPts val="0"/>
              </a:spcBef>
              <a:buFont typeface="+mj-lt"/>
              <a:buAutoNum type="alphaLcParenR"/>
            </a:pPr>
            <a:r>
              <a:rPr lang="el-GR" dirty="0">
                <a:solidFill>
                  <a:schemeClr val="dk1"/>
                </a:solidFill>
              </a:rPr>
              <a:t>Δυνατότητα αποθήκευσης </a:t>
            </a:r>
            <a:r>
              <a:rPr lang="el-GR" dirty="0" err="1">
                <a:solidFill>
                  <a:schemeClr val="dk1"/>
                </a:solidFill>
              </a:rPr>
              <a:t>event</a:t>
            </a:r>
            <a:r>
              <a:rPr lang="el-GR" dirty="0">
                <a:solidFill>
                  <a:schemeClr val="dk1"/>
                </a:solidFill>
              </a:rPr>
              <a:t> στον λογαριασμό του καθώς και διαγραφή αυτών</a:t>
            </a:r>
          </a:p>
          <a:p>
            <a:pPr marL="685800" lvl="1" indent="-228600">
              <a:spcBef>
                <a:spcPts val="0"/>
              </a:spcBef>
              <a:buFont typeface="+mj-lt"/>
              <a:buAutoNum type="alphaLcParenR"/>
            </a:pPr>
            <a:r>
              <a:rPr lang="el-GR" dirty="0">
                <a:solidFill>
                  <a:schemeClr val="dk1"/>
                </a:solidFill>
              </a:rPr>
              <a:t>Δυνατότητα προσθήκης </a:t>
            </a:r>
            <a:r>
              <a:rPr lang="el-GR" dirty="0" err="1">
                <a:solidFill>
                  <a:schemeClr val="dk1"/>
                </a:solidFill>
              </a:rPr>
              <a:t>event</a:t>
            </a:r>
            <a:r>
              <a:rPr lang="el-GR" dirty="0">
                <a:solidFill>
                  <a:schemeClr val="dk1"/>
                </a:solidFill>
              </a:rPr>
              <a:t> στο </a:t>
            </a:r>
            <a:r>
              <a:rPr lang="el-GR" dirty="0" err="1">
                <a:solidFill>
                  <a:schemeClr val="dk1"/>
                </a:solidFill>
              </a:rPr>
              <a:t>Google</a:t>
            </a:r>
            <a:r>
              <a:rPr lang="el-GR" dirty="0">
                <a:solidFill>
                  <a:schemeClr val="dk1"/>
                </a:solidFill>
              </a:rPr>
              <a:t> </a:t>
            </a:r>
            <a:r>
              <a:rPr lang="el-GR" dirty="0" err="1">
                <a:solidFill>
                  <a:schemeClr val="dk1"/>
                </a:solidFill>
              </a:rPr>
              <a:t>calendar</a:t>
            </a:r>
            <a:endParaRPr lang="en-US" dirty="0">
              <a:solidFill>
                <a:schemeClr val="tx1"/>
              </a:solidFill>
            </a:endParaRPr>
          </a:p>
          <a:p>
            <a:endParaRPr lang="el-GR" dirty="0">
              <a:solidFill>
                <a:schemeClr val="tx1"/>
              </a:solidFill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1657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>
            <a:spLocks noGrp="1"/>
          </p:cNvSpPr>
          <p:nvPr>
            <p:ph type="ctrTitle"/>
          </p:nvPr>
        </p:nvSpPr>
        <p:spPr>
          <a:xfrm>
            <a:off x="1385017" y="426587"/>
            <a:ext cx="7758983" cy="5040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sz="2000" dirty="0"/>
              <a:t>Χαρακτηριστικά των Πληροφοριακών Συστημάτων της εφαρμογής</a:t>
            </a:r>
            <a:br>
              <a:rPr lang="el-GR" sz="2000" dirty="0"/>
            </a:br>
            <a:endParaRPr lang="el-GR" sz="2000" dirty="0"/>
          </a:p>
        </p:txBody>
      </p:sp>
      <p:pic>
        <p:nvPicPr>
          <p:cNvPr id="94" name="Εικόνα 93">
            <a:extLst>
              <a:ext uri="{FF2B5EF4-FFF2-40B4-BE49-F238E27FC236}">
                <a16:creationId xmlns:a16="http://schemas.microsoft.com/office/drawing/2014/main" id="{07D3EC4C-D2CB-48F0-96FC-93A02CC6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441" y="4835236"/>
            <a:ext cx="415117" cy="35329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E81AD23-7943-40EE-8760-601DC97A060C}"/>
              </a:ext>
            </a:extLst>
          </p:cNvPr>
          <p:cNvSpPr txBox="1"/>
          <p:nvPr/>
        </p:nvSpPr>
        <p:spPr>
          <a:xfrm>
            <a:off x="8707582" y="4798321"/>
            <a:ext cx="29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6</a:t>
            </a:r>
            <a:endParaRPr lang="el-GR" dirty="0">
              <a:solidFill>
                <a:schemeClr val="accent5"/>
              </a:solidFill>
            </a:endParaRPr>
          </a:p>
        </p:txBody>
      </p:sp>
      <p:graphicFrame>
        <p:nvGraphicFramePr>
          <p:cNvPr id="2" name="Πίνακας 1">
            <a:extLst>
              <a:ext uri="{FF2B5EF4-FFF2-40B4-BE49-F238E27FC236}">
                <a16:creationId xmlns:a16="http://schemas.microsoft.com/office/drawing/2014/main" id="{C6709E6E-B785-4767-A9AD-635FDAB5C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69919"/>
              </p:ext>
            </p:extLst>
          </p:nvPr>
        </p:nvGraphicFramePr>
        <p:xfrm>
          <a:off x="1714500" y="1411063"/>
          <a:ext cx="5715000" cy="268891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47975">
                  <a:extLst>
                    <a:ext uri="{9D8B030D-6E8A-4147-A177-3AD203B41FA5}">
                      <a16:colId xmlns:a16="http://schemas.microsoft.com/office/drawing/2014/main" val="3172145704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75007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1300" dirty="0" err="1">
                          <a:effectLst/>
                        </a:rPr>
                        <a:t>Databases</a:t>
                      </a:r>
                      <a:endParaRPr lang="el-G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1400" dirty="0" err="1">
                          <a:effectLst/>
                        </a:rPr>
                        <a:t>MySQL</a:t>
                      </a:r>
                      <a:endParaRPr lang="el-G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775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Version Control System</a:t>
                      </a:r>
                      <a:endParaRPr lang="el-G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GitHub</a:t>
                      </a:r>
                      <a:endParaRPr lang="el-G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21593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1200" dirty="0" err="1">
                          <a:effectLst/>
                        </a:rPr>
                        <a:t>Programing</a:t>
                      </a:r>
                      <a:r>
                        <a:rPr lang="el-GR" sz="1200" dirty="0">
                          <a:effectLst/>
                        </a:rPr>
                        <a:t> </a:t>
                      </a:r>
                      <a:r>
                        <a:rPr lang="el-GR" sz="1200" dirty="0" err="1">
                          <a:effectLst/>
                        </a:rPr>
                        <a:t>Languages</a:t>
                      </a:r>
                      <a:r>
                        <a:rPr lang="el-GR" sz="1200" dirty="0">
                          <a:effectLst/>
                        </a:rPr>
                        <a:t> And </a:t>
                      </a:r>
                      <a:r>
                        <a:rPr lang="el-GR" sz="1200" dirty="0" err="1">
                          <a:effectLst/>
                        </a:rPr>
                        <a:t>Frameworks</a:t>
                      </a:r>
                      <a:endParaRPr lang="el-G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php7.4, HTML5, CSS, AJAX, JQUERY, JAVASCRIPT, Laravel8</a:t>
                      </a:r>
                      <a:r>
                        <a:rPr lang="el-GR" sz="1200" dirty="0">
                          <a:effectLst/>
                        </a:rPr>
                        <a:t>, </a:t>
                      </a:r>
                      <a:r>
                        <a:rPr lang="en-US" sz="1200" dirty="0">
                          <a:effectLst/>
                        </a:rPr>
                        <a:t>Bootstrap 4</a:t>
                      </a:r>
                      <a:endParaRPr lang="el-G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55580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1200" dirty="0" err="1">
                          <a:effectLst/>
                        </a:rPr>
                        <a:t>Collaboration</a:t>
                      </a:r>
                      <a:r>
                        <a:rPr lang="el-GR" sz="1200" dirty="0">
                          <a:effectLst/>
                        </a:rPr>
                        <a:t> And </a:t>
                      </a:r>
                      <a:r>
                        <a:rPr lang="el-GR" sz="1200" dirty="0" err="1">
                          <a:effectLst/>
                        </a:rPr>
                        <a:t>Portal</a:t>
                      </a:r>
                      <a:r>
                        <a:rPr lang="el-GR" sz="1200" dirty="0">
                          <a:effectLst/>
                        </a:rPr>
                        <a:t> Technologies</a:t>
                      </a:r>
                      <a:endParaRPr lang="el-G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1200" dirty="0" err="1">
                          <a:effectLst/>
                        </a:rPr>
                        <a:t>Google</a:t>
                      </a:r>
                      <a:r>
                        <a:rPr lang="el-GR" sz="1200" dirty="0">
                          <a:effectLst/>
                        </a:rPr>
                        <a:t> </a:t>
                      </a:r>
                      <a:r>
                        <a:rPr lang="el-GR" sz="1200" dirty="0" err="1">
                          <a:effectLst/>
                        </a:rPr>
                        <a:t>Docs</a:t>
                      </a:r>
                      <a:r>
                        <a:rPr lang="el-GR" sz="1200" dirty="0">
                          <a:effectLst/>
                        </a:rPr>
                        <a:t>, </a:t>
                      </a:r>
                      <a:r>
                        <a:rPr lang="el-GR" sz="1200" dirty="0" err="1">
                          <a:effectLst/>
                        </a:rPr>
                        <a:t>GitHub</a:t>
                      </a:r>
                      <a:r>
                        <a:rPr lang="el-GR" sz="1200" dirty="0">
                          <a:effectLst/>
                        </a:rPr>
                        <a:t>, Skype</a:t>
                      </a:r>
                      <a:endParaRPr lang="el-G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599111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1200" dirty="0">
                          <a:effectLst/>
                        </a:rPr>
                        <a:t>Office </a:t>
                      </a:r>
                      <a:r>
                        <a:rPr lang="el-GR" sz="1200" dirty="0" err="1">
                          <a:effectLst/>
                        </a:rPr>
                        <a:t>Tools</a:t>
                      </a:r>
                      <a:endParaRPr lang="el-G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Google Docs, Microsoft 360, Adobe CS Photoshop</a:t>
                      </a:r>
                      <a:endParaRPr lang="el-G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99843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1200">
                          <a:effectLst/>
                        </a:rPr>
                        <a:t>Operating Systems</a:t>
                      </a:r>
                      <a:endParaRPr lang="el-G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1200">
                          <a:effectLst/>
                        </a:rPr>
                        <a:t>Windows 10</a:t>
                      </a:r>
                      <a:endParaRPr lang="el-G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46145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1200">
                          <a:effectLst/>
                        </a:rPr>
                        <a:t>Scheme and Diagrams Production</a:t>
                      </a:r>
                      <a:endParaRPr lang="el-GR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l-GR" sz="1200" dirty="0" err="1">
                          <a:effectLst/>
                        </a:rPr>
                        <a:t>draw.io,sqldbm.com</a:t>
                      </a:r>
                      <a:endParaRPr lang="el-GR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15077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18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501;p27">
            <a:extLst>
              <a:ext uri="{FF2B5EF4-FFF2-40B4-BE49-F238E27FC236}">
                <a16:creationId xmlns:a16="http://schemas.microsoft.com/office/drawing/2014/main" id="{C2CC0C09-DB05-4F55-AC54-B7E521F90E76}"/>
              </a:ext>
            </a:extLst>
          </p:cNvPr>
          <p:cNvSpPr txBox="1">
            <a:spLocks/>
          </p:cNvSpPr>
          <p:nvPr/>
        </p:nvSpPr>
        <p:spPr>
          <a:xfrm>
            <a:off x="1378908" y="407659"/>
            <a:ext cx="7758983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2000" dirty="0"/>
              <a:t>Laravel PHP Framework</a:t>
            </a:r>
            <a:br>
              <a:rPr lang="el-GR" sz="2000" dirty="0"/>
            </a:br>
            <a:endParaRPr lang="el-GR" sz="2000" dirty="0"/>
          </a:p>
        </p:txBody>
      </p:sp>
      <p:pic>
        <p:nvPicPr>
          <p:cNvPr id="117" name="Εικόνα 116">
            <a:extLst>
              <a:ext uri="{FF2B5EF4-FFF2-40B4-BE49-F238E27FC236}">
                <a16:creationId xmlns:a16="http://schemas.microsoft.com/office/drawing/2014/main" id="{C063CF22-7AFE-4BA9-8A7C-CBE12AF02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441" y="4835236"/>
            <a:ext cx="415117" cy="353291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EECB7C1F-AE43-4FBA-844F-05E30630A116}"/>
              </a:ext>
            </a:extLst>
          </p:cNvPr>
          <p:cNvSpPr txBox="1"/>
          <p:nvPr/>
        </p:nvSpPr>
        <p:spPr>
          <a:xfrm>
            <a:off x="8707582" y="4798321"/>
            <a:ext cx="29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7</a:t>
            </a:r>
            <a:endParaRPr lang="el-GR" dirty="0">
              <a:solidFill>
                <a:schemeClr val="accent5"/>
              </a:solidFill>
            </a:endParaRPr>
          </a:p>
        </p:txBody>
      </p:sp>
      <p:grpSp>
        <p:nvGrpSpPr>
          <p:cNvPr id="134" name="Google Shape;8245;p50">
            <a:extLst>
              <a:ext uri="{FF2B5EF4-FFF2-40B4-BE49-F238E27FC236}">
                <a16:creationId xmlns:a16="http://schemas.microsoft.com/office/drawing/2014/main" id="{FDF1A9EF-787D-4AEF-8880-8DBBADC917C7}"/>
              </a:ext>
            </a:extLst>
          </p:cNvPr>
          <p:cNvGrpSpPr/>
          <p:nvPr/>
        </p:nvGrpSpPr>
        <p:grpSpPr>
          <a:xfrm>
            <a:off x="4018905" y="568382"/>
            <a:ext cx="1106190" cy="249886"/>
            <a:chOff x="4109513" y="1964562"/>
            <a:chExt cx="501313" cy="117575"/>
          </a:xfrm>
        </p:grpSpPr>
        <p:sp>
          <p:nvSpPr>
            <p:cNvPr id="135" name="Google Shape;8246;p50">
              <a:extLst>
                <a:ext uri="{FF2B5EF4-FFF2-40B4-BE49-F238E27FC236}">
                  <a16:creationId xmlns:a16="http://schemas.microsoft.com/office/drawing/2014/main" id="{4A854AD7-058D-4D88-AAAA-D8081817FB0B}"/>
                </a:ext>
              </a:extLst>
            </p:cNvPr>
            <p:cNvSpPr/>
            <p:nvPr/>
          </p:nvSpPr>
          <p:spPr>
            <a:xfrm>
              <a:off x="4230425" y="1964850"/>
              <a:ext cx="380400" cy="117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" name="Google Shape;8247;p50">
              <a:extLst>
                <a:ext uri="{FF2B5EF4-FFF2-40B4-BE49-F238E27FC236}">
                  <a16:creationId xmlns:a16="http://schemas.microsoft.com/office/drawing/2014/main" id="{34DB0A8B-C3D5-48E4-9903-E130D6BA758E}"/>
                </a:ext>
              </a:extLst>
            </p:cNvPr>
            <p:cNvGrpSpPr/>
            <p:nvPr/>
          </p:nvGrpSpPr>
          <p:grpSpPr>
            <a:xfrm rot="-5400000">
              <a:off x="4154963" y="1919112"/>
              <a:ext cx="117575" cy="208475"/>
              <a:chOff x="3314125" y="1799775"/>
              <a:chExt cx="117575" cy="208475"/>
            </a:xfrm>
          </p:grpSpPr>
          <p:sp>
            <p:nvSpPr>
              <p:cNvPr id="137" name="Google Shape;8248;p50">
                <a:extLst>
                  <a:ext uri="{FF2B5EF4-FFF2-40B4-BE49-F238E27FC236}">
                    <a16:creationId xmlns:a16="http://schemas.microsoft.com/office/drawing/2014/main" id="{10AD8576-1B37-49D0-8DA3-12E7EDBF21C8}"/>
                  </a:ext>
                </a:extLst>
              </p:cNvPr>
              <p:cNvSpPr/>
              <p:nvPr/>
            </p:nvSpPr>
            <p:spPr>
              <a:xfrm>
                <a:off x="3314125" y="1799775"/>
                <a:ext cx="117575" cy="208475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8339" extrusionOk="0">
                    <a:moveTo>
                      <a:pt x="2352" y="1"/>
                    </a:moveTo>
                    <a:cubicBezTo>
                      <a:pt x="1053" y="1"/>
                      <a:pt x="0" y="1047"/>
                      <a:pt x="0" y="2345"/>
                    </a:cubicBezTo>
                    <a:lnTo>
                      <a:pt x="0" y="8338"/>
                    </a:lnTo>
                    <a:lnTo>
                      <a:pt x="4703" y="8338"/>
                    </a:lnTo>
                    <a:lnTo>
                      <a:pt x="4703" y="2345"/>
                    </a:lnTo>
                    <a:cubicBezTo>
                      <a:pt x="4703" y="1047"/>
                      <a:pt x="3650" y="1"/>
                      <a:pt x="2352" y="1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8249;p50">
                <a:extLst>
                  <a:ext uri="{FF2B5EF4-FFF2-40B4-BE49-F238E27FC236}">
                    <a16:creationId xmlns:a16="http://schemas.microsoft.com/office/drawing/2014/main" id="{C75F5FED-4E48-4A65-922F-6A5508D8A8CF}"/>
                  </a:ext>
                </a:extLst>
              </p:cNvPr>
              <p:cNvSpPr/>
              <p:nvPr/>
            </p:nvSpPr>
            <p:spPr>
              <a:xfrm>
                <a:off x="3342600" y="1826300"/>
                <a:ext cx="60625" cy="60600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2424" extrusionOk="0">
                    <a:moveTo>
                      <a:pt x="1213" y="0"/>
                    </a:moveTo>
                    <a:cubicBezTo>
                      <a:pt x="542" y="0"/>
                      <a:pt x="1" y="541"/>
                      <a:pt x="1" y="1212"/>
                    </a:cubicBezTo>
                    <a:cubicBezTo>
                      <a:pt x="1" y="1883"/>
                      <a:pt x="542" y="2423"/>
                      <a:pt x="1213" y="2423"/>
                    </a:cubicBezTo>
                    <a:cubicBezTo>
                      <a:pt x="1883" y="2423"/>
                      <a:pt x="2424" y="1883"/>
                      <a:pt x="2424" y="1212"/>
                    </a:cubicBezTo>
                    <a:cubicBezTo>
                      <a:pt x="2424" y="541"/>
                      <a:pt x="1883" y="0"/>
                      <a:pt x="1213" y="0"/>
                    </a:cubicBez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8250;p50">
                <a:extLst>
                  <a:ext uri="{FF2B5EF4-FFF2-40B4-BE49-F238E27FC236}">
                    <a16:creationId xmlns:a16="http://schemas.microsoft.com/office/drawing/2014/main" id="{2B6EFB64-833C-4D4B-B9F1-6477D1AACF88}"/>
                  </a:ext>
                </a:extLst>
              </p:cNvPr>
              <p:cNvSpPr/>
              <p:nvPr/>
            </p:nvSpPr>
            <p:spPr>
              <a:xfrm>
                <a:off x="3353975" y="1837650"/>
                <a:ext cx="37875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516" extrusionOk="0">
                    <a:moveTo>
                      <a:pt x="758" y="0"/>
                    </a:moveTo>
                    <a:cubicBezTo>
                      <a:pt x="339" y="0"/>
                      <a:pt x="0" y="339"/>
                      <a:pt x="0" y="758"/>
                    </a:cubicBezTo>
                    <a:cubicBezTo>
                      <a:pt x="0" y="1176"/>
                      <a:pt x="339" y="1515"/>
                      <a:pt x="758" y="1515"/>
                    </a:cubicBezTo>
                    <a:cubicBezTo>
                      <a:pt x="1176" y="1515"/>
                      <a:pt x="1515" y="1176"/>
                      <a:pt x="1515" y="758"/>
                    </a:cubicBezTo>
                    <a:cubicBezTo>
                      <a:pt x="1515" y="339"/>
                      <a:pt x="1176" y="0"/>
                      <a:pt x="758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CC90072-666D-4255-833C-792D28E18FB5}"/>
              </a:ext>
            </a:extLst>
          </p:cNvPr>
          <p:cNvSpPr txBox="1"/>
          <p:nvPr/>
        </p:nvSpPr>
        <p:spPr>
          <a:xfrm>
            <a:off x="4537452" y="558910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</a:t>
            </a:r>
            <a:r>
              <a:rPr lang="el-GR" sz="1050" dirty="0"/>
              <a:t>8.2</a:t>
            </a:r>
          </a:p>
        </p:txBody>
      </p:sp>
      <p:grpSp>
        <p:nvGrpSpPr>
          <p:cNvPr id="190" name="Google Shape;5167;p38">
            <a:extLst>
              <a:ext uri="{FF2B5EF4-FFF2-40B4-BE49-F238E27FC236}">
                <a16:creationId xmlns:a16="http://schemas.microsoft.com/office/drawing/2014/main" id="{0E2E6399-CC89-40FF-B37D-0AF338E98B9E}"/>
              </a:ext>
            </a:extLst>
          </p:cNvPr>
          <p:cNvGrpSpPr/>
          <p:nvPr/>
        </p:nvGrpSpPr>
        <p:grpSpPr>
          <a:xfrm>
            <a:off x="2058079" y="3696709"/>
            <a:ext cx="705302" cy="577255"/>
            <a:chOff x="4370168" y="1690503"/>
            <a:chExt cx="869027" cy="711256"/>
          </a:xfrm>
        </p:grpSpPr>
        <p:sp>
          <p:nvSpPr>
            <p:cNvPr id="191" name="Google Shape;5168;p38">
              <a:extLst>
                <a:ext uri="{FF2B5EF4-FFF2-40B4-BE49-F238E27FC236}">
                  <a16:creationId xmlns:a16="http://schemas.microsoft.com/office/drawing/2014/main" id="{22A7B6B3-F37B-4F8B-9B61-7C43D4331E8D}"/>
                </a:ext>
              </a:extLst>
            </p:cNvPr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169;p38">
              <a:extLst>
                <a:ext uri="{FF2B5EF4-FFF2-40B4-BE49-F238E27FC236}">
                  <a16:creationId xmlns:a16="http://schemas.microsoft.com/office/drawing/2014/main" id="{222D2377-7959-41AE-A831-488A0B306B6D}"/>
                </a:ext>
              </a:extLst>
            </p:cNvPr>
            <p:cNvSpPr/>
            <p:nvPr/>
          </p:nvSpPr>
          <p:spPr>
            <a:xfrm>
              <a:off x="4800256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170;p38">
              <a:extLst>
                <a:ext uri="{FF2B5EF4-FFF2-40B4-BE49-F238E27FC236}">
                  <a16:creationId xmlns:a16="http://schemas.microsoft.com/office/drawing/2014/main" id="{FE448DB4-B318-40D9-9AC8-37C7CAFBDD87}"/>
                </a:ext>
              </a:extLst>
            </p:cNvPr>
            <p:cNvSpPr/>
            <p:nvPr/>
          </p:nvSpPr>
          <p:spPr>
            <a:xfrm>
              <a:off x="4370168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5171;p38">
            <a:extLst>
              <a:ext uri="{FF2B5EF4-FFF2-40B4-BE49-F238E27FC236}">
                <a16:creationId xmlns:a16="http://schemas.microsoft.com/office/drawing/2014/main" id="{0C957ED8-D956-416D-917C-E76EE82100AD}"/>
              </a:ext>
            </a:extLst>
          </p:cNvPr>
          <p:cNvGrpSpPr/>
          <p:nvPr/>
        </p:nvGrpSpPr>
        <p:grpSpPr>
          <a:xfrm>
            <a:off x="4420625" y="3699789"/>
            <a:ext cx="705870" cy="575715"/>
            <a:chOff x="4368768" y="1694298"/>
            <a:chExt cx="869727" cy="709359"/>
          </a:xfrm>
        </p:grpSpPr>
        <p:sp>
          <p:nvSpPr>
            <p:cNvPr id="195" name="Google Shape;5172;p38">
              <a:extLst>
                <a:ext uri="{FF2B5EF4-FFF2-40B4-BE49-F238E27FC236}">
                  <a16:creationId xmlns:a16="http://schemas.microsoft.com/office/drawing/2014/main" id="{FA36F002-C646-4E82-A6D0-4EB670E8F48C}"/>
                </a:ext>
              </a:extLst>
            </p:cNvPr>
            <p:cNvSpPr/>
            <p:nvPr/>
          </p:nvSpPr>
          <p:spPr>
            <a:xfrm>
              <a:off x="4368768" y="1694298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173;p38">
              <a:extLst>
                <a:ext uri="{FF2B5EF4-FFF2-40B4-BE49-F238E27FC236}">
                  <a16:creationId xmlns:a16="http://schemas.microsoft.com/office/drawing/2014/main" id="{30EA8727-6A07-4D83-B171-EF988A64C725}"/>
                </a:ext>
              </a:extLst>
            </p:cNvPr>
            <p:cNvSpPr/>
            <p:nvPr/>
          </p:nvSpPr>
          <p:spPr>
            <a:xfrm>
              <a:off x="4802165" y="1939017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174;p38">
              <a:extLst>
                <a:ext uri="{FF2B5EF4-FFF2-40B4-BE49-F238E27FC236}">
                  <a16:creationId xmlns:a16="http://schemas.microsoft.com/office/drawing/2014/main" id="{9B267E9C-A71F-402D-9D43-3C78BBFF4535}"/>
                </a:ext>
              </a:extLst>
            </p:cNvPr>
            <p:cNvSpPr/>
            <p:nvPr/>
          </p:nvSpPr>
          <p:spPr>
            <a:xfrm>
              <a:off x="4370734" y="1939017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5175;p38">
            <a:extLst>
              <a:ext uri="{FF2B5EF4-FFF2-40B4-BE49-F238E27FC236}">
                <a16:creationId xmlns:a16="http://schemas.microsoft.com/office/drawing/2014/main" id="{C728576C-767D-4900-A5B3-1077FACF7AA2}"/>
              </a:ext>
            </a:extLst>
          </p:cNvPr>
          <p:cNvGrpSpPr/>
          <p:nvPr/>
        </p:nvGrpSpPr>
        <p:grpSpPr>
          <a:xfrm>
            <a:off x="6785846" y="3696709"/>
            <a:ext cx="704898" cy="577255"/>
            <a:chOff x="4370666" y="1690503"/>
            <a:chExt cx="868529" cy="711256"/>
          </a:xfrm>
        </p:grpSpPr>
        <p:sp>
          <p:nvSpPr>
            <p:cNvPr id="199" name="Google Shape;5176;p38">
              <a:extLst>
                <a:ext uri="{FF2B5EF4-FFF2-40B4-BE49-F238E27FC236}">
                  <a16:creationId xmlns:a16="http://schemas.microsoft.com/office/drawing/2014/main" id="{4F008C07-5354-4311-BB82-B0907A02AC55}"/>
                </a:ext>
              </a:extLst>
            </p:cNvPr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177;p38">
              <a:extLst>
                <a:ext uri="{FF2B5EF4-FFF2-40B4-BE49-F238E27FC236}">
                  <a16:creationId xmlns:a16="http://schemas.microsoft.com/office/drawing/2014/main" id="{50B68F62-93D8-4BF2-A839-80B2F1A99594}"/>
                </a:ext>
              </a:extLst>
            </p:cNvPr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178;p38">
              <a:extLst>
                <a:ext uri="{FF2B5EF4-FFF2-40B4-BE49-F238E27FC236}">
                  <a16:creationId xmlns:a16="http://schemas.microsoft.com/office/drawing/2014/main" id="{261BE7B9-DC8B-4F68-8CC3-2EE32431FE32}"/>
                </a:ext>
              </a:extLst>
            </p:cNvPr>
            <p:cNvSpPr/>
            <p:nvPr/>
          </p:nvSpPr>
          <p:spPr>
            <a:xfrm>
              <a:off x="437206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5211;p38">
            <a:extLst>
              <a:ext uri="{FF2B5EF4-FFF2-40B4-BE49-F238E27FC236}">
                <a16:creationId xmlns:a16="http://schemas.microsoft.com/office/drawing/2014/main" id="{48065ACE-914A-4F32-A1FF-E0B1DA6700B8}"/>
              </a:ext>
            </a:extLst>
          </p:cNvPr>
          <p:cNvSpPr txBox="1">
            <a:spLocks/>
          </p:cNvSpPr>
          <p:nvPr/>
        </p:nvSpPr>
        <p:spPr>
          <a:xfrm>
            <a:off x="927233" y="1471391"/>
            <a:ext cx="1784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spcAft>
                <a:spcPts val="1600"/>
              </a:spcAft>
              <a:buFont typeface="Dosis ExtraLight"/>
              <a:buNone/>
            </a:pPr>
            <a:r>
              <a:rPr lang="en-US" sz="1800" dirty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Model</a:t>
            </a:r>
          </a:p>
        </p:txBody>
      </p:sp>
      <p:sp>
        <p:nvSpPr>
          <p:cNvPr id="235" name="Google Shape;5212;p38">
            <a:extLst>
              <a:ext uri="{FF2B5EF4-FFF2-40B4-BE49-F238E27FC236}">
                <a16:creationId xmlns:a16="http://schemas.microsoft.com/office/drawing/2014/main" id="{3D72E74C-A4F7-477F-8B2D-F581171EB8C9}"/>
              </a:ext>
            </a:extLst>
          </p:cNvPr>
          <p:cNvSpPr txBox="1">
            <a:spLocks/>
          </p:cNvSpPr>
          <p:nvPr/>
        </p:nvSpPr>
        <p:spPr>
          <a:xfrm>
            <a:off x="927233" y="1852353"/>
            <a:ext cx="17847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spcAft>
                <a:spcPts val="1600"/>
              </a:spcAft>
              <a:buFont typeface="Dosis ExtraLight"/>
              <a:buNone/>
            </a:pPr>
            <a:r>
              <a:rPr lang="el-GR" sz="900" dirty="0">
                <a:solidFill>
                  <a:schemeClr val="bg1">
                    <a:lumMod val="50000"/>
                  </a:schemeClr>
                </a:solidFill>
              </a:rPr>
              <a:t>Το </a:t>
            </a:r>
            <a:r>
              <a:rPr lang="el-GR" sz="900" b="1" i="1" dirty="0" err="1">
                <a:solidFill>
                  <a:schemeClr val="bg1">
                    <a:lumMod val="50000"/>
                  </a:schemeClr>
                </a:solidFill>
              </a:rPr>
              <a:t>model</a:t>
            </a:r>
            <a:r>
              <a:rPr lang="el-GR" sz="900" dirty="0">
                <a:solidFill>
                  <a:schemeClr val="bg1">
                    <a:lumMod val="50000"/>
                  </a:schemeClr>
                </a:solidFill>
              </a:rPr>
              <a:t> ενημερώνει τις αντίστοιχες αναπαραστάσεις </a:t>
            </a:r>
            <a:r>
              <a:rPr lang="el-GR" sz="900" b="1" i="1" dirty="0" err="1">
                <a:solidFill>
                  <a:schemeClr val="bg1">
                    <a:lumMod val="50000"/>
                  </a:schemeClr>
                </a:solidFill>
              </a:rPr>
              <a:t>views</a:t>
            </a:r>
            <a:r>
              <a:rPr lang="el-GR" sz="900" dirty="0">
                <a:solidFill>
                  <a:schemeClr val="bg1">
                    <a:lumMod val="50000"/>
                  </a:schemeClr>
                </a:solidFill>
              </a:rPr>
              <a:t> και τους </a:t>
            </a:r>
            <a:r>
              <a:rPr lang="el-GR" sz="900" b="1" i="1" dirty="0" err="1">
                <a:solidFill>
                  <a:schemeClr val="bg1">
                    <a:lumMod val="50000"/>
                  </a:schemeClr>
                </a:solidFill>
              </a:rPr>
              <a:t>controllers</a:t>
            </a:r>
            <a:r>
              <a:rPr lang="el-GR" sz="900" dirty="0">
                <a:solidFill>
                  <a:schemeClr val="bg1">
                    <a:lumMod val="50000"/>
                  </a:schemeClr>
                </a:solidFill>
              </a:rPr>
              <a:t> όταν υπάρχει αλλαγή στα δεδομένα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6" name="Google Shape;5213;p38">
            <a:extLst>
              <a:ext uri="{FF2B5EF4-FFF2-40B4-BE49-F238E27FC236}">
                <a16:creationId xmlns:a16="http://schemas.microsoft.com/office/drawing/2014/main" id="{831D5002-35FD-4874-942D-081D1BD77A1E}"/>
              </a:ext>
            </a:extLst>
          </p:cNvPr>
          <p:cNvCxnSpPr/>
          <p:nvPr/>
        </p:nvCxnSpPr>
        <p:spPr>
          <a:xfrm rot="10800000">
            <a:off x="5131683" y="1624154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5214;p38">
            <a:extLst>
              <a:ext uri="{FF2B5EF4-FFF2-40B4-BE49-F238E27FC236}">
                <a16:creationId xmlns:a16="http://schemas.microsoft.com/office/drawing/2014/main" id="{0536A575-A156-4215-BEE5-A59F3576AA3F}"/>
              </a:ext>
            </a:extLst>
          </p:cNvPr>
          <p:cNvCxnSpPr/>
          <p:nvPr/>
        </p:nvCxnSpPr>
        <p:spPr>
          <a:xfrm rot="10800000">
            <a:off x="7483233" y="1624154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5215;p38">
            <a:extLst>
              <a:ext uri="{FF2B5EF4-FFF2-40B4-BE49-F238E27FC236}">
                <a16:creationId xmlns:a16="http://schemas.microsoft.com/office/drawing/2014/main" id="{65BDF46E-4117-4653-BF3A-8C981C6A7D87}"/>
              </a:ext>
            </a:extLst>
          </p:cNvPr>
          <p:cNvCxnSpPr/>
          <p:nvPr/>
        </p:nvCxnSpPr>
        <p:spPr>
          <a:xfrm rot="10800000">
            <a:off x="2768008" y="1624148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5216;p38">
            <a:extLst>
              <a:ext uri="{FF2B5EF4-FFF2-40B4-BE49-F238E27FC236}">
                <a16:creationId xmlns:a16="http://schemas.microsoft.com/office/drawing/2014/main" id="{1A8D35F9-9F3D-4BD5-AFFB-793E194FAD66}"/>
              </a:ext>
            </a:extLst>
          </p:cNvPr>
          <p:cNvSpPr txBox="1">
            <a:spLocks/>
          </p:cNvSpPr>
          <p:nvPr/>
        </p:nvSpPr>
        <p:spPr>
          <a:xfrm>
            <a:off x="3285483" y="1471391"/>
            <a:ext cx="1784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spcAft>
                <a:spcPts val="1600"/>
              </a:spcAft>
              <a:buFont typeface="Dosis ExtraLight"/>
              <a:buNone/>
            </a:pPr>
            <a:r>
              <a:rPr lang="en-US" sz="1800" dirty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View</a:t>
            </a:r>
          </a:p>
        </p:txBody>
      </p:sp>
      <p:sp>
        <p:nvSpPr>
          <p:cNvPr id="240" name="Google Shape;5217;p38">
            <a:extLst>
              <a:ext uri="{FF2B5EF4-FFF2-40B4-BE49-F238E27FC236}">
                <a16:creationId xmlns:a16="http://schemas.microsoft.com/office/drawing/2014/main" id="{222627F0-C8E8-42D0-8134-BCC337CD6361}"/>
              </a:ext>
            </a:extLst>
          </p:cNvPr>
          <p:cNvSpPr txBox="1">
            <a:spLocks/>
          </p:cNvSpPr>
          <p:nvPr/>
        </p:nvSpPr>
        <p:spPr>
          <a:xfrm>
            <a:off x="3285483" y="1852353"/>
            <a:ext cx="17847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spcAft>
                <a:spcPts val="1600"/>
              </a:spcAft>
              <a:buFont typeface="Dosis ExtraLight"/>
              <a:buNone/>
            </a:pPr>
            <a:r>
              <a:rPr lang="el-GR" sz="900" dirty="0">
                <a:solidFill>
                  <a:schemeClr val="bg1">
                    <a:lumMod val="50000"/>
                  </a:schemeClr>
                </a:solidFill>
              </a:rPr>
              <a:t>Το </a:t>
            </a:r>
            <a:r>
              <a:rPr lang="el-GR" sz="900" b="1" i="1" dirty="0" err="1">
                <a:solidFill>
                  <a:schemeClr val="bg1">
                    <a:lumMod val="50000"/>
                  </a:schemeClr>
                </a:solidFill>
              </a:rPr>
              <a:t>view</a:t>
            </a:r>
            <a:r>
              <a:rPr lang="el-GR" sz="900" dirty="0">
                <a:solidFill>
                  <a:schemeClr val="bg1">
                    <a:lumMod val="50000"/>
                  </a:schemeClr>
                </a:solidFill>
              </a:rPr>
              <a:t> αναπαριστά με γραφικό τρόπο την πληροφορία που περιέχει το </a:t>
            </a:r>
            <a:r>
              <a:rPr lang="el-GR" sz="900" b="1" i="1" dirty="0" err="1">
                <a:solidFill>
                  <a:schemeClr val="bg1">
                    <a:lumMod val="50000"/>
                  </a:schemeClr>
                </a:solidFill>
              </a:rPr>
              <a:t>model</a:t>
            </a:r>
            <a:r>
              <a:rPr lang="el-GR" sz="900" dirty="0">
                <a:solidFill>
                  <a:schemeClr val="bg1">
                    <a:lumMod val="50000"/>
                  </a:schemeClr>
                </a:solidFill>
              </a:rPr>
              <a:t> δημιουργώντας </a:t>
            </a:r>
            <a:r>
              <a:rPr lang="el-GR" sz="900" dirty="0" err="1">
                <a:solidFill>
                  <a:schemeClr val="bg1">
                    <a:lumMod val="50000"/>
                  </a:schemeClr>
                </a:solidFill>
              </a:rPr>
              <a:t>διεπαφή</a:t>
            </a:r>
            <a:r>
              <a:rPr lang="el-GR" sz="900" dirty="0">
                <a:solidFill>
                  <a:schemeClr val="bg1">
                    <a:lumMod val="50000"/>
                  </a:schemeClr>
                </a:solidFill>
              </a:rPr>
              <a:t> για τον χρήστη 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Google Shape;5218;p38">
            <a:extLst>
              <a:ext uri="{FF2B5EF4-FFF2-40B4-BE49-F238E27FC236}">
                <a16:creationId xmlns:a16="http://schemas.microsoft.com/office/drawing/2014/main" id="{BB08C61F-7061-44C2-BBEA-4FBA73646C40}"/>
              </a:ext>
            </a:extLst>
          </p:cNvPr>
          <p:cNvSpPr txBox="1">
            <a:spLocks/>
          </p:cNvSpPr>
          <p:nvPr/>
        </p:nvSpPr>
        <p:spPr>
          <a:xfrm>
            <a:off x="5643733" y="1471391"/>
            <a:ext cx="1784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spcAft>
                <a:spcPts val="1600"/>
              </a:spcAft>
              <a:buFont typeface="Dosis ExtraLight"/>
              <a:buNone/>
            </a:pPr>
            <a:r>
              <a:rPr lang="en-US" sz="1800" dirty="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Controller</a:t>
            </a:r>
          </a:p>
        </p:txBody>
      </p:sp>
      <p:sp>
        <p:nvSpPr>
          <p:cNvPr id="242" name="Google Shape;5219;p38">
            <a:extLst>
              <a:ext uri="{FF2B5EF4-FFF2-40B4-BE49-F238E27FC236}">
                <a16:creationId xmlns:a16="http://schemas.microsoft.com/office/drawing/2014/main" id="{6CAFA0A5-40BD-459C-ABF6-C6C3464054BE}"/>
              </a:ext>
            </a:extLst>
          </p:cNvPr>
          <p:cNvSpPr txBox="1">
            <a:spLocks/>
          </p:cNvSpPr>
          <p:nvPr/>
        </p:nvSpPr>
        <p:spPr>
          <a:xfrm>
            <a:off x="5643733" y="1852353"/>
            <a:ext cx="17847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 algn="r">
              <a:spcAft>
                <a:spcPts val="1600"/>
              </a:spcAft>
              <a:buFont typeface="Dosis ExtraLight"/>
              <a:buNone/>
            </a:pPr>
            <a:r>
              <a:rPr lang="el-GR" sz="900" dirty="0">
                <a:solidFill>
                  <a:schemeClr val="bg1">
                    <a:lumMod val="50000"/>
                  </a:schemeClr>
                </a:solidFill>
              </a:rPr>
              <a:t>Ο </a:t>
            </a:r>
            <a:r>
              <a:rPr lang="el-GR" sz="900" b="1" dirty="0" err="1">
                <a:solidFill>
                  <a:schemeClr val="bg1">
                    <a:lumMod val="50000"/>
                  </a:schemeClr>
                </a:solidFill>
              </a:rPr>
              <a:t>controller</a:t>
            </a:r>
            <a:r>
              <a:rPr lang="el-GR" sz="900" dirty="0">
                <a:solidFill>
                  <a:schemeClr val="bg1">
                    <a:lumMod val="50000"/>
                  </a:schemeClr>
                </a:solidFill>
              </a:rPr>
              <a:t> μπορεί να στέλνει εντολές στο </a:t>
            </a:r>
            <a:r>
              <a:rPr lang="en-US" sz="900" b="1" i="1" dirty="0">
                <a:solidFill>
                  <a:schemeClr val="bg1">
                    <a:lumMod val="50000"/>
                  </a:schemeClr>
                </a:solidFill>
              </a:rPr>
              <a:t>model</a:t>
            </a:r>
            <a:r>
              <a:rPr lang="el-GR" sz="900" dirty="0">
                <a:solidFill>
                  <a:schemeClr val="bg1">
                    <a:lumMod val="50000"/>
                  </a:schemeClr>
                </a:solidFill>
              </a:rPr>
              <a:t> και να ενημερώνει την κατάσταση του μοντέλου. Μπορεί επίσης να στέλνει εντολές ώστε να γίνει η αντίστοιχη αναπαράσταση των δεδομένων του μοντέλου μέσω του </a:t>
            </a:r>
            <a:r>
              <a:rPr lang="en-US" sz="900" b="1" i="1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l-GR" sz="900" b="1" i="1" dirty="0" err="1">
                <a:solidFill>
                  <a:schemeClr val="bg1">
                    <a:lumMod val="50000"/>
                  </a:schemeClr>
                </a:solidFill>
              </a:rPr>
              <a:t>iew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3" name="Google Shape;5220;p38">
            <a:extLst>
              <a:ext uri="{FF2B5EF4-FFF2-40B4-BE49-F238E27FC236}">
                <a16:creationId xmlns:a16="http://schemas.microsoft.com/office/drawing/2014/main" id="{6202EFBD-C69F-47B1-9A95-95BE591B48E0}"/>
              </a:ext>
            </a:extLst>
          </p:cNvPr>
          <p:cNvCxnSpPr/>
          <p:nvPr/>
        </p:nvCxnSpPr>
        <p:spPr>
          <a:xfrm>
            <a:off x="2758483" y="4063478"/>
            <a:ext cx="1758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5221;p38">
            <a:extLst>
              <a:ext uri="{FF2B5EF4-FFF2-40B4-BE49-F238E27FC236}">
                <a16:creationId xmlns:a16="http://schemas.microsoft.com/office/drawing/2014/main" id="{7362AE83-BB07-4AED-B295-0BEB64E8C5C3}"/>
              </a:ext>
            </a:extLst>
          </p:cNvPr>
          <p:cNvCxnSpPr/>
          <p:nvPr/>
        </p:nvCxnSpPr>
        <p:spPr>
          <a:xfrm>
            <a:off x="5125093" y="4065028"/>
            <a:ext cx="171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" name="Google Shape;5507;p41">
            <a:extLst>
              <a:ext uri="{FF2B5EF4-FFF2-40B4-BE49-F238E27FC236}">
                <a16:creationId xmlns:a16="http://schemas.microsoft.com/office/drawing/2014/main" id="{0477098F-92BF-4A42-95B1-2DB1882C67E9}"/>
              </a:ext>
            </a:extLst>
          </p:cNvPr>
          <p:cNvGrpSpPr/>
          <p:nvPr/>
        </p:nvGrpSpPr>
        <p:grpSpPr>
          <a:xfrm>
            <a:off x="6991399" y="3611524"/>
            <a:ext cx="300300" cy="370525"/>
            <a:chOff x="5031650" y="2177450"/>
            <a:chExt cx="300300" cy="370525"/>
          </a:xfrm>
        </p:grpSpPr>
        <p:sp>
          <p:nvSpPr>
            <p:cNvPr id="246" name="Google Shape;5508;p41">
              <a:extLst>
                <a:ext uri="{FF2B5EF4-FFF2-40B4-BE49-F238E27FC236}">
                  <a16:creationId xmlns:a16="http://schemas.microsoft.com/office/drawing/2014/main" id="{3D651736-94B8-422D-A897-FF9BE3366647}"/>
                </a:ext>
              </a:extLst>
            </p:cNvPr>
            <p:cNvSpPr/>
            <p:nvPr/>
          </p:nvSpPr>
          <p:spPr>
            <a:xfrm>
              <a:off x="5031650" y="2177450"/>
              <a:ext cx="300300" cy="370425"/>
            </a:xfrm>
            <a:custGeom>
              <a:avLst/>
              <a:gdLst/>
              <a:ahLst/>
              <a:cxnLst/>
              <a:rect l="l" t="t" r="r" b="b"/>
              <a:pathLst>
                <a:path w="12012" h="14817" extrusionOk="0">
                  <a:moveTo>
                    <a:pt x="7330" y="0"/>
                  </a:moveTo>
                  <a:cubicBezTo>
                    <a:pt x="7182" y="0"/>
                    <a:pt x="7008" y="113"/>
                    <a:pt x="6865" y="317"/>
                  </a:cubicBezTo>
                  <a:lnTo>
                    <a:pt x="6599" y="677"/>
                  </a:lnTo>
                  <a:lnTo>
                    <a:pt x="5576" y="93"/>
                  </a:lnTo>
                  <a:lnTo>
                    <a:pt x="5559" y="85"/>
                  </a:lnTo>
                  <a:cubicBezTo>
                    <a:pt x="5511" y="63"/>
                    <a:pt x="5460" y="51"/>
                    <a:pt x="5410" y="51"/>
                  </a:cubicBezTo>
                  <a:cubicBezTo>
                    <a:pt x="5343" y="51"/>
                    <a:pt x="5278" y="71"/>
                    <a:pt x="5224" y="110"/>
                  </a:cubicBezTo>
                  <a:lnTo>
                    <a:pt x="4038" y="789"/>
                  </a:lnTo>
                  <a:cubicBezTo>
                    <a:pt x="3806" y="927"/>
                    <a:pt x="3600" y="1262"/>
                    <a:pt x="3540" y="1597"/>
                  </a:cubicBezTo>
                  <a:lnTo>
                    <a:pt x="3343" y="2817"/>
                  </a:lnTo>
                  <a:cubicBezTo>
                    <a:pt x="3265" y="2894"/>
                    <a:pt x="3197" y="2971"/>
                    <a:pt x="3128" y="3049"/>
                  </a:cubicBezTo>
                  <a:lnTo>
                    <a:pt x="2398" y="2885"/>
                  </a:lnTo>
                  <a:cubicBezTo>
                    <a:pt x="2376" y="2880"/>
                    <a:pt x="2355" y="2877"/>
                    <a:pt x="2332" y="2877"/>
                  </a:cubicBezTo>
                  <a:cubicBezTo>
                    <a:pt x="2144" y="2877"/>
                    <a:pt x="1916" y="3065"/>
                    <a:pt x="1770" y="3349"/>
                  </a:cubicBezTo>
                  <a:lnTo>
                    <a:pt x="937" y="4939"/>
                  </a:lnTo>
                  <a:cubicBezTo>
                    <a:pt x="774" y="5265"/>
                    <a:pt x="739" y="5626"/>
                    <a:pt x="860" y="5824"/>
                  </a:cubicBezTo>
                  <a:lnTo>
                    <a:pt x="1298" y="6537"/>
                  </a:lnTo>
                  <a:cubicBezTo>
                    <a:pt x="1272" y="6648"/>
                    <a:pt x="1238" y="6760"/>
                    <a:pt x="1212" y="6872"/>
                  </a:cubicBezTo>
                  <a:lnTo>
                    <a:pt x="387" y="7611"/>
                  </a:lnTo>
                  <a:cubicBezTo>
                    <a:pt x="147" y="7851"/>
                    <a:pt x="9" y="8169"/>
                    <a:pt x="1" y="8504"/>
                  </a:cubicBezTo>
                  <a:lnTo>
                    <a:pt x="1" y="10085"/>
                  </a:lnTo>
                  <a:cubicBezTo>
                    <a:pt x="1" y="10308"/>
                    <a:pt x="78" y="10463"/>
                    <a:pt x="215" y="10515"/>
                  </a:cubicBezTo>
                  <a:lnTo>
                    <a:pt x="1126" y="11039"/>
                  </a:lnTo>
                  <a:lnTo>
                    <a:pt x="860" y="11760"/>
                  </a:lnTo>
                  <a:cubicBezTo>
                    <a:pt x="739" y="12104"/>
                    <a:pt x="765" y="12430"/>
                    <a:pt x="937" y="12559"/>
                  </a:cubicBezTo>
                  <a:lnTo>
                    <a:pt x="4502" y="14767"/>
                  </a:lnTo>
                  <a:cubicBezTo>
                    <a:pt x="4550" y="14801"/>
                    <a:pt x="4604" y="14817"/>
                    <a:pt x="4662" y="14817"/>
                  </a:cubicBezTo>
                  <a:cubicBezTo>
                    <a:pt x="4813" y="14817"/>
                    <a:pt x="4989" y="14706"/>
                    <a:pt x="5138" y="14501"/>
                  </a:cubicBezTo>
                  <a:lnTo>
                    <a:pt x="5396" y="14149"/>
                  </a:lnTo>
                  <a:lnTo>
                    <a:pt x="6470" y="14767"/>
                  </a:lnTo>
                  <a:lnTo>
                    <a:pt x="6478" y="14750"/>
                  </a:lnTo>
                  <a:cubicBezTo>
                    <a:pt x="6514" y="14762"/>
                    <a:pt x="6550" y="14768"/>
                    <a:pt x="6586" y="14768"/>
                  </a:cubicBezTo>
                  <a:cubicBezTo>
                    <a:pt x="6655" y="14768"/>
                    <a:pt x="6723" y="14747"/>
                    <a:pt x="6779" y="14707"/>
                  </a:cubicBezTo>
                  <a:lnTo>
                    <a:pt x="7956" y="14028"/>
                  </a:lnTo>
                  <a:cubicBezTo>
                    <a:pt x="8197" y="13891"/>
                    <a:pt x="8403" y="13556"/>
                    <a:pt x="8454" y="13221"/>
                  </a:cubicBezTo>
                  <a:lnTo>
                    <a:pt x="8661" y="12001"/>
                  </a:lnTo>
                  <a:cubicBezTo>
                    <a:pt x="8729" y="11924"/>
                    <a:pt x="8807" y="11846"/>
                    <a:pt x="8875" y="11760"/>
                  </a:cubicBezTo>
                  <a:lnTo>
                    <a:pt x="9597" y="11932"/>
                  </a:lnTo>
                  <a:cubicBezTo>
                    <a:pt x="9617" y="11936"/>
                    <a:pt x="9637" y="11938"/>
                    <a:pt x="9657" y="11938"/>
                  </a:cubicBezTo>
                  <a:cubicBezTo>
                    <a:pt x="9851" y="11938"/>
                    <a:pt x="10076" y="11756"/>
                    <a:pt x="10224" y="11468"/>
                  </a:cubicBezTo>
                  <a:lnTo>
                    <a:pt x="11058" y="9879"/>
                  </a:lnTo>
                  <a:cubicBezTo>
                    <a:pt x="11229" y="9552"/>
                    <a:pt x="11255" y="9191"/>
                    <a:pt x="11135" y="8994"/>
                  </a:cubicBezTo>
                  <a:lnTo>
                    <a:pt x="10697" y="8281"/>
                  </a:lnTo>
                  <a:cubicBezTo>
                    <a:pt x="10731" y="8169"/>
                    <a:pt x="10757" y="8057"/>
                    <a:pt x="10783" y="7946"/>
                  </a:cubicBezTo>
                  <a:lnTo>
                    <a:pt x="11607" y="7198"/>
                  </a:lnTo>
                  <a:cubicBezTo>
                    <a:pt x="11848" y="6966"/>
                    <a:pt x="11994" y="6648"/>
                    <a:pt x="12003" y="6305"/>
                  </a:cubicBezTo>
                  <a:lnTo>
                    <a:pt x="12003" y="4750"/>
                  </a:lnTo>
                  <a:cubicBezTo>
                    <a:pt x="12011" y="4604"/>
                    <a:pt x="11960" y="4458"/>
                    <a:pt x="11857" y="4355"/>
                  </a:cubicBezTo>
                  <a:cubicBezTo>
                    <a:pt x="11839" y="4337"/>
                    <a:pt x="10877" y="3787"/>
                    <a:pt x="10877" y="3787"/>
                  </a:cubicBezTo>
                  <a:lnTo>
                    <a:pt x="11144" y="3057"/>
                  </a:lnTo>
                  <a:cubicBezTo>
                    <a:pt x="11264" y="2722"/>
                    <a:pt x="11229" y="2387"/>
                    <a:pt x="11066" y="2267"/>
                  </a:cubicBezTo>
                  <a:lnTo>
                    <a:pt x="10233" y="1631"/>
                  </a:lnTo>
                  <a:cubicBezTo>
                    <a:pt x="10216" y="1622"/>
                    <a:pt x="7441" y="24"/>
                    <a:pt x="7441" y="24"/>
                  </a:cubicBezTo>
                  <a:cubicBezTo>
                    <a:pt x="7406" y="8"/>
                    <a:pt x="7369" y="0"/>
                    <a:pt x="7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5509;p41">
              <a:extLst>
                <a:ext uri="{FF2B5EF4-FFF2-40B4-BE49-F238E27FC236}">
                  <a16:creationId xmlns:a16="http://schemas.microsoft.com/office/drawing/2014/main" id="{FFDF9BE2-176D-4D57-8868-9321995096B6}"/>
                </a:ext>
              </a:extLst>
            </p:cNvPr>
            <p:cNvSpPr/>
            <p:nvPr/>
          </p:nvSpPr>
          <p:spPr>
            <a:xfrm>
              <a:off x="5124000" y="2178950"/>
              <a:ext cx="114300" cy="67650"/>
            </a:xfrm>
            <a:custGeom>
              <a:avLst/>
              <a:gdLst/>
              <a:ahLst/>
              <a:cxnLst/>
              <a:rect l="l" t="t" r="r" b="b"/>
              <a:pathLst>
                <a:path w="4572" h="2706" extrusionOk="0">
                  <a:moveTo>
                    <a:pt x="1722" y="0"/>
                  </a:moveTo>
                  <a:cubicBezTo>
                    <a:pt x="1656" y="0"/>
                    <a:pt x="1589" y="20"/>
                    <a:pt x="1530" y="59"/>
                  </a:cubicBezTo>
                  <a:lnTo>
                    <a:pt x="353" y="738"/>
                  </a:lnTo>
                  <a:cubicBezTo>
                    <a:pt x="198" y="832"/>
                    <a:pt x="78" y="970"/>
                    <a:pt x="1" y="1124"/>
                  </a:cubicBezTo>
                  <a:lnTo>
                    <a:pt x="2733" y="2705"/>
                  </a:lnTo>
                  <a:cubicBezTo>
                    <a:pt x="2819" y="2542"/>
                    <a:pt x="2939" y="2413"/>
                    <a:pt x="3094" y="2310"/>
                  </a:cubicBezTo>
                  <a:lnTo>
                    <a:pt x="4271" y="1631"/>
                  </a:lnTo>
                  <a:cubicBezTo>
                    <a:pt x="4333" y="1592"/>
                    <a:pt x="4399" y="1571"/>
                    <a:pt x="4466" y="1571"/>
                  </a:cubicBezTo>
                  <a:cubicBezTo>
                    <a:pt x="4501" y="1571"/>
                    <a:pt x="4536" y="1576"/>
                    <a:pt x="4571" y="1588"/>
                  </a:cubicBezTo>
                  <a:lnTo>
                    <a:pt x="1865" y="33"/>
                  </a:lnTo>
                  <a:cubicBezTo>
                    <a:pt x="1821" y="11"/>
                    <a:pt x="1772" y="0"/>
                    <a:pt x="1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5510;p41">
              <a:extLst>
                <a:ext uri="{FF2B5EF4-FFF2-40B4-BE49-F238E27FC236}">
                  <a16:creationId xmlns:a16="http://schemas.microsoft.com/office/drawing/2014/main" id="{3AAF636D-7A5F-4E82-9060-A0CA4C0E6167}"/>
                </a:ext>
              </a:extLst>
            </p:cNvPr>
            <p:cNvSpPr/>
            <p:nvPr/>
          </p:nvSpPr>
          <p:spPr>
            <a:xfrm>
              <a:off x="5050325" y="2249575"/>
              <a:ext cx="110000" cy="113000"/>
            </a:xfrm>
            <a:custGeom>
              <a:avLst/>
              <a:gdLst/>
              <a:ahLst/>
              <a:cxnLst/>
              <a:rect l="l" t="t" r="r" b="b"/>
              <a:pathLst>
                <a:path w="4400" h="4520" extrusionOk="0">
                  <a:moveTo>
                    <a:pt x="1600" y="1"/>
                  </a:moveTo>
                  <a:cubicBezTo>
                    <a:pt x="1408" y="1"/>
                    <a:pt x="1185" y="189"/>
                    <a:pt x="1032" y="473"/>
                  </a:cubicBezTo>
                  <a:lnTo>
                    <a:pt x="207" y="2062"/>
                  </a:lnTo>
                  <a:cubicBezTo>
                    <a:pt x="35" y="2389"/>
                    <a:pt x="1" y="2750"/>
                    <a:pt x="130" y="2947"/>
                  </a:cubicBezTo>
                  <a:lnTo>
                    <a:pt x="2862" y="4519"/>
                  </a:lnTo>
                  <a:cubicBezTo>
                    <a:pt x="2750" y="4322"/>
                    <a:pt x="2776" y="3961"/>
                    <a:pt x="2939" y="3643"/>
                  </a:cubicBezTo>
                  <a:lnTo>
                    <a:pt x="3773" y="2045"/>
                  </a:lnTo>
                  <a:cubicBezTo>
                    <a:pt x="3928" y="1757"/>
                    <a:pt x="4154" y="1575"/>
                    <a:pt x="4342" y="1575"/>
                  </a:cubicBezTo>
                  <a:cubicBezTo>
                    <a:pt x="4362" y="1575"/>
                    <a:pt x="4381" y="1577"/>
                    <a:pt x="4400" y="1581"/>
                  </a:cubicBezTo>
                  <a:lnTo>
                    <a:pt x="1668" y="9"/>
                  </a:lnTo>
                  <a:cubicBezTo>
                    <a:pt x="1646" y="3"/>
                    <a:pt x="1623" y="1"/>
                    <a:pt x="1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5511;p41">
              <a:extLst>
                <a:ext uri="{FF2B5EF4-FFF2-40B4-BE49-F238E27FC236}">
                  <a16:creationId xmlns:a16="http://schemas.microsoft.com/office/drawing/2014/main" id="{0E6D5EA8-F922-4C3A-8FD6-C7E7F641BE48}"/>
                </a:ext>
              </a:extLst>
            </p:cNvPr>
            <p:cNvSpPr/>
            <p:nvPr/>
          </p:nvSpPr>
          <p:spPr>
            <a:xfrm>
              <a:off x="5031875" y="2370700"/>
              <a:ext cx="75625" cy="108275"/>
            </a:xfrm>
            <a:custGeom>
              <a:avLst/>
              <a:gdLst/>
              <a:ahLst/>
              <a:cxnLst/>
              <a:rect l="l" t="t" r="r" b="b"/>
              <a:pathLst>
                <a:path w="3025" h="4331" extrusionOk="0">
                  <a:moveTo>
                    <a:pt x="292" y="1"/>
                  </a:moveTo>
                  <a:cubicBezTo>
                    <a:pt x="112" y="224"/>
                    <a:pt x="9" y="499"/>
                    <a:pt x="0" y="783"/>
                  </a:cubicBezTo>
                  <a:lnTo>
                    <a:pt x="0" y="2355"/>
                  </a:lnTo>
                  <a:cubicBezTo>
                    <a:pt x="0" y="2578"/>
                    <a:pt x="86" y="2733"/>
                    <a:pt x="215" y="2785"/>
                  </a:cubicBezTo>
                  <a:lnTo>
                    <a:pt x="2904" y="4331"/>
                  </a:lnTo>
                  <a:cubicBezTo>
                    <a:pt x="2784" y="4228"/>
                    <a:pt x="2724" y="4082"/>
                    <a:pt x="2741" y="3927"/>
                  </a:cubicBezTo>
                  <a:lnTo>
                    <a:pt x="2741" y="2364"/>
                  </a:lnTo>
                  <a:cubicBezTo>
                    <a:pt x="2749" y="2071"/>
                    <a:pt x="2844" y="1805"/>
                    <a:pt x="3024" y="1582"/>
                  </a:cubicBezTo>
                  <a:lnTo>
                    <a:pt x="2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5512;p41">
              <a:extLst>
                <a:ext uri="{FF2B5EF4-FFF2-40B4-BE49-F238E27FC236}">
                  <a16:creationId xmlns:a16="http://schemas.microsoft.com/office/drawing/2014/main" id="{F8E15CD8-B9E1-4C72-91FE-7AD1D2ED2878}"/>
                </a:ext>
              </a:extLst>
            </p:cNvPr>
            <p:cNvSpPr/>
            <p:nvPr/>
          </p:nvSpPr>
          <p:spPr>
            <a:xfrm>
              <a:off x="5051625" y="2483250"/>
              <a:ext cx="93025" cy="63400"/>
            </a:xfrm>
            <a:custGeom>
              <a:avLst/>
              <a:gdLst/>
              <a:ahLst/>
              <a:cxnLst/>
              <a:rect l="l" t="t" r="r" b="b"/>
              <a:pathLst>
                <a:path w="3721" h="2536" extrusionOk="0">
                  <a:moveTo>
                    <a:pt x="1" y="1"/>
                  </a:moveTo>
                  <a:cubicBezTo>
                    <a:pt x="1" y="130"/>
                    <a:pt x="61" y="250"/>
                    <a:pt x="147" y="327"/>
                  </a:cubicBezTo>
                  <a:lnTo>
                    <a:pt x="3721" y="2535"/>
                  </a:lnTo>
                  <a:lnTo>
                    <a:pt x="2887" y="1908"/>
                  </a:lnTo>
                  <a:cubicBezTo>
                    <a:pt x="2793" y="1822"/>
                    <a:pt x="2741" y="1711"/>
                    <a:pt x="2741" y="15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5513;p41">
              <a:extLst>
                <a:ext uri="{FF2B5EF4-FFF2-40B4-BE49-F238E27FC236}">
                  <a16:creationId xmlns:a16="http://schemas.microsoft.com/office/drawing/2014/main" id="{BB1CB4E4-175A-4038-93C6-F547A415FC17}"/>
                </a:ext>
              </a:extLst>
            </p:cNvPr>
            <p:cNvSpPr/>
            <p:nvPr/>
          </p:nvSpPr>
          <p:spPr>
            <a:xfrm>
              <a:off x="5124650" y="2249950"/>
              <a:ext cx="182600" cy="265075"/>
            </a:xfrm>
            <a:custGeom>
              <a:avLst/>
              <a:gdLst/>
              <a:ahLst/>
              <a:cxnLst/>
              <a:rect l="l" t="t" r="r" b="b"/>
              <a:pathLst>
                <a:path w="7304" h="10603" extrusionOk="0">
                  <a:moveTo>
                    <a:pt x="5105" y="0"/>
                  </a:moveTo>
                  <a:cubicBezTo>
                    <a:pt x="4660" y="0"/>
                    <a:pt x="4168" y="142"/>
                    <a:pt x="3652" y="441"/>
                  </a:cubicBezTo>
                  <a:cubicBezTo>
                    <a:pt x="1633" y="1601"/>
                    <a:pt x="1" y="4719"/>
                    <a:pt x="1" y="7408"/>
                  </a:cubicBezTo>
                  <a:cubicBezTo>
                    <a:pt x="1" y="9410"/>
                    <a:pt x="905" y="10603"/>
                    <a:pt x="2201" y="10603"/>
                  </a:cubicBezTo>
                  <a:cubicBezTo>
                    <a:pt x="2646" y="10603"/>
                    <a:pt x="3136" y="10463"/>
                    <a:pt x="3652" y="10166"/>
                  </a:cubicBezTo>
                  <a:cubicBezTo>
                    <a:pt x="5671" y="9006"/>
                    <a:pt x="7303" y="5879"/>
                    <a:pt x="7303" y="3199"/>
                  </a:cubicBezTo>
                  <a:cubicBezTo>
                    <a:pt x="7303" y="1197"/>
                    <a:pt x="6399" y="0"/>
                    <a:pt x="5105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5514;p41">
              <a:extLst>
                <a:ext uri="{FF2B5EF4-FFF2-40B4-BE49-F238E27FC236}">
                  <a16:creationId xmlns:a16="http://schemas.microsoft.com/office/drawing/2014/main" id="{9D05C4E9-34E8-4044-B822-7869278019D6}"/>
                </a:ext>
              </a:extLst>
            </p:cNvPr>
            <p:cNvSpPr/>
            <p:nvPr/>
          </p:nvSpPr>
          <p:spPr>
            <a:xfrm>
              <a:off x="5118850" y="2288950"/>
              <a:ext cx="59750" cy="91450"/>
            </a:xfrm>
            <a:custGeom>
              <a:avLst/>
              <a:gdLst/>
              <a:ahLst/>
              <a:cxnLst/>
              <a:rect l="l" t="t" r="r" b="b"/>
              <a:pathLst>
                <a:path w="2390" h="3658" extrusionOk="0">
                  <a:moveTo>
                    <a:pt x="1608" y="0"/>
                  </a:moveTo>
                  <a:cubicBezTo>
                    <a:pt x="1413" y="0"/>
                    <a:pt x="1187" y="182"/>
                    <a:pt x="1032" y="470"/>
                  </a:cubicBezTo>
                  <a:lnTo>
                    <a:pt x="198" y="2068"/>
                  </a:lnTo>
                  <a:cubicBezTo>
                    <a:pt x="35" y="2386"/>
                    <a:pt x="1" y="2747"/>
                    <a:pt x="129" y="2944"/>
                  </a:cubicBezTo>
                  <a:lnTo>
                    <a:pt x="559" y="3658"/>
                  </a:lnTo>
                  <a:cubicBezTo>
                    <a:pt x="920" y="2386"/>
                    <a:pt x="1547" y="1200"/>
                    <a:pt x="2389" y="178"/>
                  </a:cubicBezTo>
                  <a:lnTo>
                    <a:pt x="1667" y="6"/>
                  </a:lnTo>
                  <a:cubicBezTo>
                    <a:pt x="1648" y="2"/>
                    <a:pt x="1628" y="0"/>
                    <a:pt x="1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5515;p41">
              <a:extLst>
                <a:ext uri="{FF2B5EF4-FFF2-40B4-BE49-F238E27FC236}">
                  <a16:creationId xmlns:a16="http://schemas.microsoft.com/office/drawing/2014/main" id="{E1F7A59D-EA7C-4076-A42F-75C18391CEEB}"/>
                </a:ext>
              </a:extLst>
            </p:cNvPr>
            <p:cNvSpPr/>
            <p:nvPr/>
          </p:nvSpPr>
          <p:spPr>
            <a:xfrm>
              <a:off x="5100375" y="2388750"/>
              <a:ext cx="30325" cy="91375"/>
            </a:xfrm>
            <a:custGeom>
              <a:avLst/>
              <a:gdLst/>
              <a:ahLst/>
              <a:cxnLst/>
              <a:rect l="l" t="t" r="r" b="b"/>
              <a:pathLst>
                <a:path w="1213" h="3655" extrusionOk="0">
                  <a:moveTo>
                    <a:pt x="1212" y="1"/>
                  </a:moveTo>
                  <a:lnTo>
                    <a:pt x="387" y="748"/>
                  </a:lnTo>
                  <a:cubicBezTo>
                    <a:pt x="147" y="980"/>
                    <a:pt x="9" y="1298"/>
                    <a:pt x="1" y="1642"/>
                  </a:cubicBezTo>
                  <a:lnTo>
                    <a:pt x="1" y="3205"/>
                  </a:lnTo>
                  <a:cubicBezTo>
                    <a:pt x="1" y="3482"/>
                    <a:pt x="125" y="3655"/>
                    <a:pt x="304" y="3655"/>
                  </a:cubicBezTo>
                  <a:cubicBezTo>
                    <a:pt x="331" y="3655"/>
                    <a:pt x="359" y="3651"/>
                    <a:pt x="387" y="3643"/>
                  </a:cubicBezTo>
                  <a:lnTo>
                    <a:pt x="1212" y="3437"/>
                  </a:lnTo>
                  <a:cubicBezTo>
                    <a:pt x="1049" y="2930"/>
                    <a:pt x="972" y="2389"/>
                    <a:pt x="980" y="1856"/>
                  </a:cubicBezTo>
                  <a:cubicBezTo>
                    <a:pt x="980" y="1229"/>
                    <a:pt x="1057" y="611"/>
                    <a:pt x="1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5516;p41">
              <a:extLst>
                <a:ext uri="{FF2B5EF4-FFF2-40B4-BE49-F238E27FC236}">
                  <a16:creationId xmlns:a16="http://schemas.microsoft.com/office/drawing/2014/main" id="{7BD7B263-0C76-41EB-9A81-26A812A6570D}"/>
                </a:ext>
              </a:extLst>
            </p:cNvPr>
            <p:cNvSpPr/>
            <p:nvPr/>
          </p:nvSpPr>
          <p:spPr>
            <a:xfrm>
              <a:off x="5183725" y="2218300"/>
              <a:ext cx="64450" cy="69100"/>
            </a:xfrm>
            <a:custGeom>
              <a:avLst/>
              <a:gdLst/>
              <a:ahLst/>
              <a:cxnLst/>
              <a:rect l="l" t="t" r="r" b="b"/>
              <a:pathLst>
                <a:path w="2578" h="2764" extrusionOk="0">
                  <a:moveTo>
                    <a:pt x="2078" y="0"/>
                  </a:moveTo>
                  <a:cubicBezTo>
                    <a:pt x="2017" y="0"/>
                    <a:pt x="1951" y="19"/>
                    <a:pt x="1882" y="57"/>
                  </a:cubicBezTo>
                  <a:lnTo>
                    <a:pt x="696" y="744"/>
                  </a:lnTo>
                  <a:cubicBezTo>
                    <a:pt x="464" y="873"/>
                    <a:pt x="258" y="1208"/>
                    <a:pt x="198" y="1552"/>
                  </a:cubicBezTo>
                  <a:lnTo>
                    <a:pt x="0" y="2763"/>
                  </a:lnTo>
                  <a:cubicBezTo>
                    <a:pt x="370" y="2351"/>
                    <a:pt x="808" y="1990"/>
                    <a:pt x="1289" y="1707"/>
                  </a:cubicBezTo>
                  <a:cubicBezTo>
                    <a:pt x="1684" y="1466"/>
                    <a:pt x="2122" y="1320"/>
                    <a:pt x="2578" y="1277"/>
                  </a:cubicBezTo>
                  <a:lnTo>
                    <a:pt x="2380" y="298"/>
                  </a:lnTo>
                  <a:cubicBezTo>
                    <a:pt x="2338" y="104"/>
                    <a:pt x="2223" y="0"/>
                    <a:pt x="2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5517;p41">
              <a:extLst>
                <a:ext uri="{FF2B5EF4-FFF2-40B4-BE49-F238E27FC236}">
                  <a16:creationId xmlns:a16="http://schemas.microsoft.com/office/drawing/2014/main" id="{1326FD88-40D6-4874-B3E9-EC4C186DB9DA}"/>
                </a:ext>
              </a:extLst>
            </p:cNvPr>
            <p:cNvSpPr/>
            <p:nvPr/>
          </p:nvSpPr>
          <p:spPr>
            <a:xfrm>
              <a:off x="5253525" y="2217100"/>
              <a:ext cx="59725" cy="67500"/>
            </a:xfrm>
            <a:custGeom>
              <a:avLst/>
              <a:gdLst/>
              <a:ahLst/>
              <a:cxnLst/>
              <a:rect l="l" t="t" r="r" b="b"/>
              <a:pathLst>
                <a:path w="2389" h="2700" extrusionOk="0">
                  <a:moveTo>
                    <a:pt x="1196" y="0"/>
                  </a:moveTo>
                  <a:cubicBezTo>
                    <a:pt x="1046" y="0"/>
                    <a:pt x="873" y="114"/>
                    <a:pt x="731" y="311"/>
                  </a:cubicBezTo>
                  <a:lnTo>
                    <a:pt x="0" y="1317"/>
                  </a:lnTo>
                  <a:cubicBezTo>
                    <a:pt x="808" y="1334"/>
                    <a:pt x="1461" y="1832"/>
                    <a:pt x="1822" y="2700"/>
                  </a:cubicBezTo>
                  <a:lnTo>
                    <a:pt x="2260" y="1480"/>
                  </a:lnTo>
                  <a:cubicBezTo>
                    <a:pt x="2389" y="1136"/>
                    <a:pt x="2354" y="810"/>
                    <a:pt x="2191" y="681"/>
                  </a:cubicBezTo>
                  <a:lnTo>
                    <a:pt x="1358" y="54"/>
                  </a:lnTo>
                  <a:cubicBezTo>
                    <a:pt x="1310" y="17"/>
                    <a:pt x="1255" y="0"/>
                    <a:pt x="1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5518;p41">
              <a:extLst>
                <a:ext uri="{FF2B5EF4-FFF2-40B4-BE49-F238E27FC236}">
                  <a16:creationId xmlns:a16="http://schemas.microsoft.com/office/drawing/2014/main" id="{9276768D-BAE4-4692-A1F8-1E7565890E52}"/>
                </a:ext>
              </a:extLst>
            </p:cNvPr>
            <p:cNvSpPr/>
            <p:nvPr/>
          </p:nvSpPr>
          <p:spPr>
            <a:xfrm>
              <a:off x="5118850" y="2480475"/>
              <a:ext cx="59750" cy="67500"/>
            </a:xfrm>
            <a:custGeom>
              <a:avLst/>
              <a:gdLst/>
              <a:ahLst/>
              <a:cxnLst/>
              <a:rect l="l" t="t" r="r" b="b"/>
              <a:pathLst>
                <a:path w="2390" h="2700" extrusionOk="0">
                  <a:moveTo>
                    <a:pt x="559" y="0"/>
                  </a:moveTo>
                  <a:lnTo>
                    <a:pt x="121" y="1220"/>
                  </a:lnTo>
                  <a:cubicBezTo>
                    <a:pt x="1" y="1564"/>
                    <a:pt x="35" y="1890"/>
                    <a:pt x="198" y="2019"/>
                  </a:cubicBezTo>
                  <a:lnTo>
                    <a:pt x="1032" y="2646"/>
                  </a:lnTo>
                  <a:cubicBezTo>
                    <a:pt x="1080" y="2682"/>
                    <a:pt x="1134" y="2699"/>
                    <a:pt x="1192" y="2699"/>
                  </a:cubicBezTo>
                  <a:cubicBezTo>
                    <a:pt x="1343" y="2699"/>
                    <a:pt x="1516" y="2584"/>
                    <a:pt x="1659" y="2380"/>
                  </a:cubicBezTo>
                  <a:lnTo>
                    <a:pt x="2389" y="1375"/>
                  </a:lnTo>
                  <a:cubicBezTo>
                    <a:pt x="1581" y="1366"/>
                    <a:pt x="928" y="868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5519;p41">
              <a:extLst>
                <a:ext uri="{FF2B5EF4-FFF2-40B4-BE49-F238E27FC236}">
                  <a16:creationId xmlns:a16="http://schemas.microsoft.com/office/drawing/2014/main" id="{B9C4F7D6-9F13-4909-BF4A-C502E769E61F}"/>
                </a:ext>
              </a:extLst>
            </p:cNvPr>
            <p:cNvSpPr/>
            <p:nvPr/>
          </p:nvSpPr>
          <p:spPr>
            <a:xfrm>
              <a:off x="5253525" y="2384450"/>
              <a:ext cx="59525" cy="91525"/>
            </a:xfrm>
            <a:custGeom>
              <a:avLst/>
              <a:gdLst/>
              <a:ahLst/>
              <a:cxnLst/>
              <a:rect l="l" t="t" r="r" b="b"/>
              <a:pathLst>
                <a:path w="2381" h="3661" extrusionOk="0">
                  <a:moveTo>
                    <a:pt x="1822" y="1"/>
                  </a:moveTo>
                  <a:cubicBezTo>
                    <a:pt x="1470" y="1281"/>
                    <a:pt x="842" y="2467"/>
                    <a:pt x="0" y="3489"/>
                  </a:cubicBezTo>
                  <a:lnTo>
                    <a:pt x="722" y="3652"/>
                  </a:lnTo>
                  <a:cubicBezTo>
                    <a:pt x="745" y="3658"/>
                    <a:pt x="768" y="3661"/>
                    <a:pt x="792" y="3661"/>
                  </a:cubicBezTo>
                  <a:cubicBezTo>
                    <a:pt x="984" y="3661"/>
                    <a:pt x="1204" y="3479"/>
                    <a:pt x="1349" y="3188"/>
                  </a:cubicBezTo>
                  <a:lnTo>
                    <a:pt x="2183" y="1599"/>
                  </a:lnTo>
                  <a:cubicBezTo>
                    <a:pt x="2354" y="1281"/>
                    <a:pt x="2380" y="920"/>
                    <a:pt x="2260" y="714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5520;p41">
              <a:extLst>
                <a:ext uri="{FF2B5EF4-FFF2-40B4-BE49-F238E27FC236}">
                  <a16:creationId xmlns:a16="http://schemas.microsoft.com/office/drawing/2014/main" id="{80FC2476-319C-477C-8F6C-AF2610744312}"/>
                </a:ext>
              </a:extLst>
            </p:cNvPr>
            <p:cNvSpPr/>
            <p:nvPr/>
          </p:nvSpPr>
          <p:spPr>
            <a:xfrm>
              <a:off x="5301425" y="2284800"/>
              <a:ext cx="30300" cy="91525"/>
            </a:xfrm>
            <a:custGeom>
              <a:avLst/>
              <a:gdLst/>
              <a:ahLst/>
              <a:cxnLst/>
              <a:rect l="l" t="t" r="r" b="b"/>
              <a:pathLst>
                <a:path w="1212" h="3661" extrusionOk="0">
                  <a:moveTo>
                    <a:pt x="899" y="0"/>
                  </a:moveTo>
                  <a:cubicBezTo>
                    <a:pt x="875" y="0"/>
                    <a:pt x="850" y="3"/>
                    <a:pt x="825" y="9"/>
                  </a:cubicBezTo>
                  <a:lnTo>
                    <a:pt x="0" y="215"/>
                  </a:lnTo>
                  <a:cubicBezTo>
                    <a:pt x="164" y="731"/>
                    <a:pt x="241" y="1263"/>
                    <a:pt x="232" y="1805"/>
                  </a:cubicBezTo>
                  <a:cubicBezTo>
                    <a:pt x="232" y="2432"/>
                    <a:pt x="146" y="3050"/>
                    <a:pt x="0" y="3660"/>
                  </a:cubicBezTo>
                  <a:lnTo>
                    <a:pt x="825" y="2913"/>
                  </a:lnTo>
                  <a:cubicBezTo>
                    <a:pt x="1066" y="2681"/>
                    <a:pt x="1203" y="2354"/>
                    <a:pt x="1212" y="2019"/>
                  </a:cubicBezTo>
                  <a:lnTo>
                    <a:pt x="1212" y="456"/>
                  </a:lnTo>
                  <a:cubicBezTo>
                    <a:pt x="1212" y="174"/>
                    <a:pt x="1083" y="0"/>
                    <a:pt x="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5521;p41">
              <a:extLst>
                <a:ext uri="{FF2B5EF4-FFF2-40B4-BE49-F238E27FC236}">
                  <a16:creationId xmlns:a16="http://schemas.microsoft.com/office/drawing/2014/main" id="{9FBFFBD8-842C-40EA-BE43-971D6AAFA5F3}"/>
                </a:ext>
              </a:extLst>
            </p:cNvPr>
            <p:cNvSpPr/>
            <p:nvPr/>
          </p:nvSpPr>
          <p:spPr>
            <a:xfrm>
              <a:off x="5183725" y="2477900"/>
              <a:ext cx="64675" cy="69025"/>
            </a:xfrm>
            <a:custGeom>
              <a:avLst/>
              <a:gdLst/>
              <a:ahLst/>
              <a:cxnLst/>
              <a:rect l="l" t="t" r="r" b="b"/>
              <a:pathLst>
                <a:path w="2587" h="2761" extrusionOk="0">
                  <a:moveTo>
                    <a:pt x="2586" y="0"/>
                  </a:moveTo>
                  <a:cubicBezTo>
                    <a:pt x="2208" y="412"/>
                    <a:pt x="1770" y="765"/>
                    <a:pt x="1289" y="1048"/>
                  </a:cubicBezTo>
                  <a:cubicBezTo>
                    <a:pt x="902" y="1289"/>
                    <a:pt x="456" y="1435"/>
                    <a:pt x="0" y="1478"/>
                  </a:cubicBezTo>
                  <a:lnTo>
                    <a:pt x="206" y="2466"/>
                  </a:lnTo>
                  <a:cubicBezTo>
                    <a:pt x="242" y="2656"/>
                    <a:pt x="352" y="2760"/>
                    <a:pt x="497" y="2760"/>
                  </a:cubicBezTo>
                  <a:cubicBezTo>
                    <a:pt x="560" y="2760"/>
                    <a:pt x="631" y="2740"/>
                    <a:pt x="705" y="2698"/>
                  </a:cubicBezTo>
                  <a:lnTo>
                    <a:pt x="1882" y="2019"/>
                  </a:lnTo>
                  <a:cubicBezTo>
                    <a:pt x="2122" y="1882"/>
                    <a:pt x="2328" y="1546"/>
                    <a:pt x="2380" y="1211"/>
                  </a:cubicBezTo>
                  <a:lnTo>
                    <a:pt x="2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5522;p41">
              <a:extLst>
                <a:ext uri="{FF2B5EF4-FFF2-40B4-BE49-F238E27FC236}">
                  <a16:creationId xmlns:a16="http://schemas.microsoft.com/office/drawing/2014/main" id="{3AFDCB3B-D216-4A06-8911-C75BB45687E5}"/>
                </a:ext>
              </a:extLst>
            </p:cNvPr>
            <p:cNvSpPr/>
            <p:nvPr/>
          </p:nvSpPr>
          <p:spPr>
            <a:xfrm>
              <a:off x="5160100" y="2301275"/>
              <a:ext cx="111925" cy="162525"/>
            </a:xfrm>
            <a:custGeom>
              <a:avLst/>
              <a:gdLst/>
              <a:ahLst/>
              <a:cxnLst/>
              <a:rect l="l" t="t" r="r" b="b"/>
              <a:pathLst>
                <a:path w="4477" h="6501" extrusionOk="0">
                  <a:moveTo>
                    <a:pt x="3127" y="1"/>
                  </a:moveTo>
                  <a:cubicBezTo>
                    <a:pt x="2856" y="1"/>
                    <a:pt x="2556" y="87"/>
                    <a:pt x="2243" y="269"/>
                  </a:cubicBezTo>
                  <a:cubicBezTo>
                    <a:pt x="1005" y="982"/>
                    <a:pt x="0" y="2890"/>
                    <a:pt x="0" y="4539"/>
                  </a:cubicBezTo>
                  <a:cubicBezTo>
                    <a:pt x="0" y="5767"/>
                    <a:pt x="557" y="6500"/>
                    <a:pt x="1353" y="6500"/>
                  </a:cubicBezTo>
                  <a:cubicBezTo>
                    <a:pt x="1626" y="6500"/>
                    <a:pt x="1926" y="6414"/>
                    <a:pt x="2243" y="6232"/>
                  </a:cubicBezTo>
                  <a:cubicBezTo>
                    <a:pt x="3471" y="5519"/>
                    <a:pt x="4476" y="3603"/>
                    <a:pt x="4476" y="1962"/>
                  </a:cubicBezTo>
                  <a:cubicBezTo>
                    <a:pt x="4476" y="734"/>
                    <a:pt x="3919" y="1"/>
                    <a:pt x="3127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5659;p41">
            <a:extLst>
              <a:ext uri="{FF2B5EF4-FFF2-40B4-BE49-F238E27FC236}">
                <a16:creationId xmlns:a16="http://schemas.microsoft.com/office/drawing/2014/main" id="{47E02D35-AE6E-4F2B-80ED-3AEB7658B8AF}"/>
              </a:ext>
            </a:extLst>
          </p:cNvPr>
          <p:cNvGrpSpPr/>
          <p:nvPr/>
        </p:nvGrpSpPr>
        <p:grpSpPr>
          <a:xfrm>
            <a:off x="2236863" y="3619161"/>
            <a:ext cx="357875" cy="371225"/>
            <a:chOff x="4383850" y="2178325"/>
            <a:chExt cx="357875" cy="371225"/>
          </a:xfrm>
        </p:grpSpPr>
        <p:sp>
          <p:nvSpPr>
            <p:cNvPr id="263" name="Google Shape;5660;p41">
              <a:extLst>
                <a:ext uri="{FF2B5EF4-FFF2-40B4-BE49-F238E27FC236}">
                  <a16:creationId xmlns:a16="http://schemas.microsoft.com/office/drawing/2014/main" id="{AC34F9D4-3917-4A10-80BE-4393D4F300FA}"/>
                </a:ext>
              </a:extLst>
            </p:cNvPr>
            <p:cNvSpPr/>
            <p:nvPr/>
          </p:nvSpPr>
          <p:spPr>
            <a:xfrm>
              <a:off x="4401250" y="2178425"/>
              <a:ext cx="321775" cy="371125"/>
            </a:xfrm>
            <a:custGeom>
              <a:avLst/>
              <a:gdLst/>
              <a:ahLst/>
              <a:cxnLst/>
              <a:rect l="l" t="t" r="r" b="b"/>
              <a:pathLst>
                <a:path w="12871" h="14845" extrusionOk="0">
                  <a:moveTo>
                    <a:pt x="7382" y="1"/>
                  </a:moveTo>
                  <a:cubicBezTo>
                    <a:pt x="5607" y="1"/>
                    <a:pt x="3735" y="433"/>
                    <a:pt x="2269" y="1274"/>
                  </a:cubicBezTo>
                  <a:cubicBezTo>
                    <a:pt x="748" y="2159"/>
                    <a:pt x="1" y="3285"/>
                    <a:pt x="61" y="4350"/>
                  </a:cubicBezTo>
                  <a:lnTo>
                    <a:pt x="61" y="11730"/>
                  </a:lnTo>
                  <a:cubicBezTo>
                    <a:pt x="87" y="12563"/>
                    <a:pt x="602" y="13354"/>
                    <a:pt x="1625" y="13938"/>
                  </a:cubicBezTo>
                  <a:cubicBezTo>
                    <a:pt x="2678" y="14546"/>
                    <a:pt x="4086" y="14845"/>
                    <a:pt x="5561" y="14845"/>
                  </a:cubicBezTo>
                  <a:cubicBezTo>
                    <a:pt x="7335" y="14845"/>
                    <a:pt x="9204" y="14413"/>
                    <a:pt x="10663" y="13568"/>
                  </a:cubicBezTo>
                  <a:cubicBezTo>
                    <a:pt x="12123" y="12726"/>
                    <a:pt x="12871" y="11644"/>
                    <a:pt x="12871" y="10613"/>
                  </a:cubicBezTo>
                  <a:lnTo>
                    <a:pt x="12871" y="3173"/>
                  </a:lnTo>
                  <a:cubicBezTo>
                    <a:pt x="12871" y="2322"/>
                    <a:pt x="12355" y="1506"/>
                    <a:pt x="11307" y="905"/>
                  </a:cubicBezTo>
                  <a:cubicBezTo>
                    <a:pt x="10256" y="297"/>
                    <a:pt x="8852" y="1"/>
                    <a:pt x="7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5661;p41">
              <a:extLst>
                <a:ext uri="{FF2B5EF4-FFF2-40B4-BE49-F238E27FC236}">
                  <a16:creationId xmlns:a16="http://schemas.microsoft.com/office/drawing/2014/main" id="{5D633882-D827-4B15-84CD-067FB04CFAF1}"/>
                </a:ext>
              </a:extLst>
            </p:cNvPr>
            <p:cNvSpPr/>
            <p:nvPr/>
          </p:nvSpPr>
          <p:spPr>
            <a:xfrm>
              <a:off x="4402750" y="2288875"/>
              <a:ext cx="320275" cy="137000"/>
            </a:xfrm>
            <a:custGeom>
              <a:avLst/>
              <a:gdLst/>
              <a:ahLst/>
              <a:cxnLst/>
              <a:rect l="l" t="t" r="r" b="b"/>
              <a:pathLst>
                <a:path w="12811" h="5480" extrusionOk="0">
                  <a:moveTo>
                    <a:pt x="12811" y="1"/>
                  </a:moveTo>
                  <a:cubicBezTo>
                    <a:pt x="12811" y="1023"/>
                    <a:pt x="12055" y="2097"/>
                    <a:pt x="10594" y="2939"/>
                  </a:cubicBezTo>
                  <a:cubicBezTo>
                    <a:pt x="9133" y="3785"/>
                    <a:pt x="7260" y="4217"/>
                    <a:pt x="5485" y="4217"/>
                  </a:cubicBezTo>
                  <a:cubicBezTo>
                    <a:pt x="4015" y="4217"/>
                    <a:pt x="2612" y="3920"/>
                    <a:pt x="1565" y="3317"/>
                  </a:cubicBezTo>
                  <a:cubicBezTo>
                    <a:pt x="534" y="2724"/>
                    <a:pt x="18" y="1934"/>
                    <a:pt x="1" y="1100"/>
                  </a:cubicBezTo>
                  <a:lnTo>
                    <a:pt x="1" y="1186"/>
                  </a:lnTo>
                  <a:lnTo>
                    <a:pt x="1" y="2363"/>
                  </a:lnTo>
                  <a:cubicBezTo>
                    <a:pt x="18" y="3197"/>
                    <a:pt x="534" y="3987"/>
                    <a:pt x="1565" y="4580"/>
                  </a:cubicBezTo>
                  <a:cubicBezTo>
                    <a:pt x="2612" y="5183"/>
                    <a:pt x="4015" y="5480"/>
                    <a:pt x="5485" y="5480"/>
                  </a:cubicBezTo>
                  <a:cubicBezTo>
                    <a:pt x="7260" y="5480"/>
                    <a:pt x="9133" y="5048"/>
                    <a:pt x="10594" y="4202"/>
                  </a:cubicBezTo>
                  <a:cubicBezTo>
                    <a:pt x="12063" y="3360"/>
                    <a:pt x="12811" y="2277"/>
                    <a:pt x="12811" y="1246"/>
                  </a:cubicBezTo>
                  <a:lnTo>
                    <a:pt x="12811" y="9"/>
                  </a:lnTo>
                  <a:lnTo>
                    <a:pt x="128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5662;p41">
              <a:extLst>
                <a:ext uri="{FF2B5EF4-FFF2-40B4-BE49-F238E27FC236}">
                  <a16:creationId xmlns:a16="http://schemas.microsoft.com/office/drawing/2014/main" id="{95D49AEC-942B-4DCA-81E2-1232B15B2839}"/>
                </a:ext>
              </a:extLst>
            </p:cNvPr>
            <p:cNvSpPr/>
            <p:nvPr/>
          </p:nvSpPr>
          <p:spPr>
            <a:xfrm>
              <a:off x="4402750" y="2351175"/>
              <a:ext cx="320275" cy="137000"/>
            </a:xfrm>
            <a:custGeom>
              <a:avLst/>
              <a:gdLst/>
              <a:ahLst/>
              <a:cxnLst/>
              <a:rect l="l" t="t" r="r" b="b"/>
              <a:pathLst>
                <a:path w="12811" h="5480" extrusionOk="0">
                  <a:moveTo>
                    <a:pt x="12811" y="0"/>
                  </a:moveTo>
                  <a:cubicBezTo>
                    <a:pt x="12811" y="1022"/>
                    <a:pt x="12055" y="2096"/>
                    <a:pt x="10594" y="2938"/>
                  </a:cubicBezTo>
                  <a:cubicBezTo>
                    <a:pt x="9133" y="3784"/>
                    <a:pt x="7260" y="4216"/>
                    <a:pt x="5485" y="4216"/>
                  </a:cubicBezTo>
                  <a:cubicBezTo>
                    <a:pt x="4015" y="4216"/>
                    <a:pt x="2612" y="3920"/>
                    <a:pt x="1565" y="3316"/>
                  </a:cubicBezTo>
                  <a:cubicBezTo>
                    <a:pt x="534" y="2724"/>
                    <a:pt x="18" y="1933"/>
                    <a:pt x="1" y="1108"/>
                  </a:cubicBezTo>
                  <a:lnTo>
                    <a:pt x="1" y="1186"/>
                  </a:lnTo>
                  <a:lnTo>
                    <a:pt x="1" y="2371"/>
                  </a:lnTo>
                  <a:cubicBezTo>
                    <a:pt x="18" y="3196"/>
                    <a:pt x="534" y="3987"/>
                    <a:pt x="1565" y="4579"/>
                  </a:cubicBezTo>
                  <a:cubicBezTo>
                    <a:pt x="2612" y="5183"/>
                    <a:pt x="4015" y="5479"/>
                    <a:pt x="5485" y="5479"/>
                  </a:cubicBezTo>
                  <a:cubicBezTo>
                    <a:pt x="7260" y="5479"/>
                    <a:pt x="9133" y="5047"/>
                    <a:pt x="10594" y="4201"/>
                  </a:cubicBezTo>
                  <a:cubicBezTo>
                    <a:pt x="12063" y="3359"/>
                    <a:pt x="12811" y="2277"/>
                    <a:pt x="12811" y="1254"/>
                  </a:cubicBezTo>
                  <a:lnTo>
                    <a:pt x="12811" y="9"/>
                  </a:lnTo>
                  <a:lnTo>
                    <a:pt x="128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5663;p41">
              <a:extLst>
                <a:ext uri="{FF2B5EF4-FFF2-40B4-BE49-F238E27FC236}">
                  <a16:creationId xmlns:a16="http://schemas.microsoft.com/office/drawing/2014/main" id="{2B2CB2B0-2988-4A3E-8CD7-B1BF2C34F24C}"/>
                </a:ext>
              </a:extLst>
            </p:cNvPr>
            <p:cNvSpPr/>
            <p:nvPr/>
          </p:nvSpPr>
          <p:spPr>
            <a:xfrm>
              <a:off x="4402750" y="2412600"/>
              <a:ext cx="320275" cy="136950"/>
            </a:xfrm>
            <a:custGeom>
              <a:avLst/>
              <a:gdLst/>
              <a:ahLst/>
              <a:cxnLst/>
              <a:rect l="l" t="t" r="r" b="b"/>
              <a:pathLst>
                <a:path w="12811" h="5478" extrusionOk="0">
                  <a:moveTo>
                    <a:pt x="12811" y="0"/>
                  </a:moveTo>
                  <a:cubicBezTo>
                    <a:pt x="12811" y="1023"/>
                    <a:pt x="12055" y="2097"/>
                    <a:pt x="10594" y="2939"/>
                  </a:cubicBezTo>
                  <a:cubicBezTo>
                    <a:pt x="9133" y="3784"/>
                    <a:pt x="7260" y="4216"/>
                    <a:pt x="5485" y="4216"/>
                  </a:cubicBezTo>
                  <a:cubicBezTo>
                    <a:pt x="4015" y="4216"/>
                    <a:pt x="2612" y="3920"/>
                    <a:pt x="1565" y="3317"/>
                  </a:cubicBezTo>
                  <a:cubicBezTo>
                    <a:pt x="534" y="2724"/>
                    <a:pt x="18" y="1933"/>
                    <a:pt x="1" y="1100"/>
                  </a:cubicBezTo>
                  <a:lnTo>
                    <a:pt x="1" y="1186"/>
                  </a:lnTo>
                  <a:lnTo>
                    <a:pt x="1" y="2363"/>
                  </a:lnTo>
                  <a:cubicBezTo>
                    <a:pt x="18" y="3196"/>
                    <a:pt x="534" y="3987"/>
                    <a:pt x="1565" y="4571"/>
                  </a:cubicBezTo>
                  <a:cubicBezTo>
                    <a:pt x="2614" y="5179"/>
                    <a:pt x="4020" y="5478"/>
                    <a:pt x="5494" y="5478"/>
                  </a:cubicBezTo>
                  <a:cubicBezTo>
                    <a:pt x="7266" y="5478"/>
                    <a:pt x="9135" y="5046"/>
                    <a:pt x="10594" y="4201"/>
                  </a:cubicBezTo>
                  <a:cubicBezTo>
                    <a:pt x="12063" y="3359"/>
                    <a:pt x="12811" y="2277"/>
                    <a:pt x="12811" y="1246"/>
                  </a:cubicBezTo>
                  <a:lnTo>
                    <a:pt x="12811" y="9"/>
                  </a:lnTo>
                  <a:lnTo>
                    <a:pt x="128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5664;p41">
              <a:extLst>
                <a:ext uri="{FF2B5EF4-FFF2-40B4-BE49-F238E27FC236}">
                  <a16:creationId xmlns:a16="http://schemas.microsoft.com/office/drawing/2014/main" id="{D2175459-7025-4A8B-841C-EBFF37849CC8}"/>
                </a:ext>
              </a:extLst>
            </p:cNvPr>
            <p:cNvSpPr/>
            <p:nvPr/>
          </p:nvSpPr>
          <p:spPr>
            <a:xfrm>
              <a:off x="4383850" y="2178325"/>
              <a:ext cx="357875" cy="184950"/>
            </a:xfrm>
            <a:custGeom>
              <a:avLst/>
              <a:gdLst/>
              <a:ahLst/>
              <a:cxnLst/>
              <a:rect l="l" t="t" r="r" b="b"/>
              <a:pathLst>
                <a:path w="14315" h="7398" extrusionOk="0">
                  <a:moveTo>
                    <a:pt x="8071" y="0"/>
                  </a:moveTo>
                  <a:cubicBezTo>
                    <a:pt x="6295" y="0"/>
                    <a:pt x="4422" y="432"/>
                    <a:pt x="2965" y="1278"/>
                  </a:cubicBezTo>
                  <a:cubicBezTo>
                    <a:pt x="293" y="2825"/>
                    <a:pt x="1" y="5161"/>
                    <a:pt x="2321" y="6493"/>
                  </a:cubicBezTo>
                  <a:cubicBezTo>
                    <a:pt x="3368" y="7100"/>
                    <a:pt x="4771" y="7397"/>
                    <a:pt x="6242" y="7397"/>
                  </a:cubicBezTo>
                  <a:cubicBezTo>
                    <a:pt x="8016" y="7397"/>
                    <a:pt x="9889" y="6965"/>
                    <a:pt x="11350" y="6124"/>
                  </a:cubicBezTo>
                  <a:cubicBezTo>
                    <a:pt x="14031" y="4577"/>
                    <a:pt x="14314" y="2240"/>
                    <a:pt x="11994" y="900"/>
                  </a:cubicBezTo>
                  <a:cubicBezTo>
                    <a:pt x="10947" y="297"/>
                    <a:pt x="9542" y="0"/>
                    <a:pt x="8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665;p41">
              <a:extLst>
                <a:ext uri="{FF2B5EF4-FFF2-40B4-BE49-F238E27FC236}">
                  <a16:creationId xmlns:a16="http://schemas.microsoft.com/office/drawing/2014/main" id="{94074D68-D702-4A3F-AC8C-3C649B79B1A0}"/>
                </a:ext>
              </a:extLst>
            </p:cNvPr>
            <p:cNvSpPr/>
            <p:nvPr/>
          </p:nvSpPr>
          <p:spPr>
            <a:xfrm>
              <a:off x="4440125" y="2207350"/>
              <a:ext cx="245525" cy="126950"/>
            </a:xfrm>
            <a:custGeom>
              <a:avLst/>
              <a:gdLst/>
              <a:ahLst/>
              <a:cxnLst/>
              <a:rect l="l" t="t" r="r" b="b"/>
              <a:pathLst>
                <a:path w="9821" h="5078" extrusionOk="0">
                  <a:moveTo>
                    <a:pt x="5541" y="0"/>
                  </a:moveTo>
                  <a:cubicBezTo>
                    <a:pt x="4322" y="0"/>
                    <a:pt x="3034" y="295"/>
                    <a:pt x="2028" y="873"/>
                  </a:cubicBezTo>
                  <a:cubicBezTo>
                    <a:pt x="198" y="1939"/>
                    <a:pt x="1" y="3537"/>
                    <a:pt x="1582" y="4456"/>
                  </a:cubicBezTo>
                  <a:cubicBezTo>
                    <a:pt x="2302" y="4873"/>
                    <a:pt x="3269" y="5078"/>
                    <a:pt x="4281" y="5078"/>
                  </a:cubicBezTo>
                  <a:cubicBezTo>
                    <a:pt x="5500" y="5078"/>
                    <a:pt x="6785" y="4780"/>
                    <a:pt x="7785" y="4198"/>
                  </a:cubicBezTo>
                  <a:cubicBezTo>
                    <a:pt x="9623" y="3141"/>
                    <a:pt x="9821" y="1535"/>
                    <a:pt x="8231" y="615"/>
                  </a:cubicBezTo>
                  <a:cubicBezTo>
                    <a:pt x="7515" y="203"/>
                    <a:pt x="6552" y="0"/>
                    <a:pt x="55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666;p41">
              <a:extLst>
                <a:ext uri="{FF2B5EF4-FFF2-40B4-BE49-F238E27FC236}">
                  <a16:creationId xmlns:a16="http://schemas.microsoft.com/office/drawing/2014/main" id="{F72FEEF3-6463-4330-8E04-8EBDB02CE28A}"/>
                </a:ext>
              </a:extLst>
            </p:cNvPr>
            <p:cNvSpPr/>
            <p:nvPr/>
          </p:nvSpPr>
          <p:spPr>
            <a:xfrm>
              <a:off x="4478150" y="2227000"/>
              <a:ext cx="169500" cy="87600"/>
            </a:xfrm>
            <a:custGeom>
              <a:avLst/>
              <a:gdLst/>
              <a:ahLst/>
              <a:cxnLst/>
              <a:rect l="l" t="t" r="r" b="b"/>
              <a:pathLst>
                <a:path w="6780" h="3504" extrusionOk="0">
                  <a:moveTo>
                    <a:pt x="3812" y="0"/>
                  </a:moveTo>
                  <a:cubicBezTo>
                    <a:pt x="2973" y="0"/>
                    <a:pt x="2090" y="204"/>
                    <a:pt x="1401" y="603"/>
                  </a:cubicBezTo>
                  <a:cubicBezTo>
                    <a:pt x="138" y="1333"/>
                    <a:pt x="0" y="2441"/>
                    <a:pt x="1092" y="3077"/>
                  </a:cubicBezTo>
                  <a:cubicBezTo>
                    <a:pt x="1588" y="3364"/>
                    <a:pt x="2251" y="3504"/>
                    <a:pt x="2945" y="3504"/>
                  </a:cubicBezTo>
                  <a:cubicBezTo>
                    <a:pt x="3788" y="3504"/>
                    <a:pt x="4677" y="3297"/>
                    <a:pt x="5370" y="2897"/>
                  </a:cubicBezTo>
                  <a:cubicBezTo>
                    <a:pt x="6642" y="2166"/>
                    <a:pt x="6779" y="1058"/>
                    <a:pt x="5679" y="431"/>
                  </a:cubicBezTo>
                  <a:cubicBezTo>
                    <a:pt x="5180" y="142"/>
                    <a:pt x="4511" y="0"/>
                    <a:pt x="3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5446;p41">
            <a:extLst>
              <a:ext uri="{FF2B5EF4-FFF2-40B4-BE49-F238E27FC236}">
                <a16:creationId xmlns:a16="http://schemas.microsoft.com/office/drawing/2014/main" id="{33AB2264-D33C-42C3-A6EE-E0ED76A6CE2D}"/>
              </a:ext>
            </a:extLst>
          </p:cNvPr>
          <p:cNvGrpSpPr/>
          <p:nvPr/>
        </p:nvGrpSpPr>
        <p:grpSpPr>
          <a:xfrm>
            <a:off x="4685217" y="3609549"/>
            <a:ext cx="206650" cy="371175"/>
            <a:chOff x="1353450" y="3339600"/>
            <a:chExt cx="206650" cy="371175"/>
          </a:xfrm>
        </p:grpSpPr>
        <p:sp>
          <p:nvSpPr>
            <p:cNvPr id="271" name="Google Shape;5447;p41">
              <a:extLst>
                <a:ext uri="{FF2B5EF4-FFF2-40B4-BE49-F238E27FC236}">
                  <a16:creationId xmlns:a16="http://schemas.microsoft.com/office/drawing/2014/main" id="{2449681E-C611-40C7-87F9-CB7289C2B8EB}"/>
                </a:ext>
              </a:extLst>
            </p:cNvPr>
            <p:cNvSpPr/>
            <p:nvPr/>
          </p:nvSpPr>
          <p:spPr>
            <a:xfrm>
              <a:off x="1362700" y="3513150"/>
              <a:ext cx="117425" cy="134475"/>
            </a:xfrm>
            <a:custGeom>
              <a:avLst/>
              <a:gdLst/>
              <a:ahLst/>
              <a:cxnLst/>
              <a:rect l="l" t="t" r="r" b="b"/>
              <a:pathLst>
                <a:path w="4697" h="5379" extrusionOk="0">
                  <a:moveTo>
                    <a:pt x="4073" y="0"/>
                  </a:moveTo>
                  <a:cubicBezTo>
                    <a:pt x="3953" y="0"/>
                    <a:pt x="3829" y="53"/>
                    <a:pt x="3729" y="181"/>
                  </a:cubicBezTo>
                  <a:lnTo>
                    <a:pt x="232" y="4657"/>
                  </a:lnTo>
                  <a:cubicBezTo>
                    <a:pt x="0" y="4949"/>
                    <a:pt x="215" y="5379"/>
                    <a:pt x="584" y="5379"/>
                  </a:cubicBezTo>
                  <a:cubicBezTo>
                    <a:pt x="722" y="5379"/>
                    <a:pt x="851" y="5319"/>
                    <a:pt x="937" y="5207"/>
                  </a:cubicBezTo>
                  <a:lnTo>
                    <a:pt x="4433" y="731"/>
                  </a:lnTo>
                  <a:cubicBezTo>
                    <a:pt x="4697" y="386"/>
                    <a:pt x="4397" y="0"/>
                    <a:pt x="4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448;p41">
              <a:extLst>
                <a:ext uri="{FF2B5EF4-FFF2-40B4-BE49-F238E27FC236}">
                  <a16:creationId xmlns:a16="http://schemas.microsoft.com/office/drawing/2014/main" id="{BE9ACAC9-53BF-42E2-99AE-B737487BA4D3}"/>
                </a:ext>
              </a:extLst>
            </p:cNvPr>
            <p:cNvSpPr/>
            <p:nvPr/>
          </p:nvSpPr>
          <p:spPr>
            <a:xfrm>
              <a:off x="1474325" y="3513225"/>
              <a:ext cx="75475" cy="122375"/>
            </a:xfrm>
            <a:custGeom>
              <a:avLst/>
              <a:gdLst/>
              <a:ahLst/>
              <a:cxnLst/>
              <a:rect l="l" t="t" r="r" b="b"/>
              <a:pathLst>
                <a:path w="3019" h="4895" extrusionOk="0">
                  <a:moveTo>
                    <a:pt x="588" y="0"/>
                  </a:moveTo>
                  <a:cubicBezTo>
                    <a:pt x="296" y="0"/>
                    <a:pt x="1" y="289"/>
                    <a:pt x="166" y="642"/>
                  </a:cubicBezTo>
                  <a:lnTo>
                    <a:pt x="2082" y="4645"/>
                  </a:lnTo>
                  <a:cubicBezTo>
                    <a:pt x="2151" y="4800"/>
                    <a:pt x="2305" y="4895"/>
                    <a:pt x="2477" y="4895"/>
                  </a:cubicBezTo>
                  <a:cubicBezTo>
                    <a:pt x="2804" y="4895"/>
                    <a:pt x="3018" y="4551"/>
                    <a:pt x="2881" y="4259"/>
                  </a:cubicBezTo>
                  <a:lnTo>
                    <a:pt x="974" y="255"/>
                  </a:lnTo>
                  <a:cubicBezTo>
                    <a:pt x="887" y="75"/>
                    <a:pt x="738" y="0"/>
                    <a:pt x="5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5449;p41">
              <a:extLst>
                <a:ext uri="{FF2B5EF4-FFF2-40B4-BE49-F238E27FC236}">
                  <a16:creationId xmlns:a16="http://schemas.microsoft.com/office/drawing/2014/main" id="{C331610F-817E-48E8-B2FE-8325AF6CAB82}"/>
                </a:ext>
              </a:extLst>
            </p:cNvPr>
            <p:cNvSpPr/>
            <p:nvPr/>
          </p:nvSpPr>
          <p:spPr>
            <a:xfrm>
              <a:off x="1397050" y="3542675"/>
              <a:ext cx="56875" cy="168100"/>
            </a:xfrm>
            <a:custGeom>
              <a:avLst/>
              <a:gdLst/>
              <a:ahLst/>
              <a:cxnLst/>
              <a:rect l="l" t="t" r="r" b="b"/>
              <a:pathLst>
                <a:path w="2275" h="6724" extrusionOk="0">
                  <a:moveTo>
                    <a:pt x="1757" y="0"/>
                  </a:moveTo>
                  <a:cubicBezTo>
                    <a:pt x="1571" y="0"/>
                    <a:pt x="1387" y="107"/>
                    <a:pt x="1332" y="349"/>
                  </a:cubicBezTo>
                  <a:lnTo>
                    <a:pt x="52" y="6182"/>
                  </a:lnTo>
                  <a:cubicBezTo>
                    <a:pt x="1" y="6414"/>
                    <a:pt x="147" y="6655"/>
                    <a:pt x="387" y="6706"/>
                  </a:cubicBezTo>
                  <a:cubicBezTo>
                    <a:pt x="422" y="6715"/>
                    <a:pt x="456" y="6715"/>
                    <a:pt x="482" y="6724"/>
                  </a:cubicBezTo>
                  <a:cubicBezTo>
                    <a:pt x="697" y="6715"/>
                    <a:pt x="877" y="6569"/>
                    <a:pt x="920" y="6371"/>
                  </a:cubicBezTo>
                  <a:lnTo>
                    <a:pt x="2200" y="538"/>
                  </a:lnTo>
                  <a:cubicBezTo>
                    <a:pt x="2275" y="204"/>
                    <a:pt x="2014" y="0"/>
                    <a:pt x="1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5450;p41">
              <a:extLst>
                <a:ext uri="{FF2B5EF4-FFF2-40B4-BE49-F238E27FC236}">
                  <a16:creationId xmlns:a16="http://schemas.microsoft.com/office/drawing/2014/main" id="{6CFA3614-7D9F-43AB-8121-599D9D34450D}"/>
                </a:ext>
              </a:extLst>
            </p:cNvPr>
            <p:cNvSpPr/>
            <p:nvPr/>
          </p:nvSpPr>
          <p:spPr>
            <a:xfrm>
              <a:off x="1353450" y="3339600"/>
              <a:ext cx="206650" cy="281925"/>
            </a:xfrm>
            <a:custGeom>
              <a:avLst/>
              <a:gdLst/>
              <a:ahLst/>
              <a:cxnLst/>
              <a:rect l="l" t="t" r="r" b="b"/>
              <a:pathLst>
                <a:path w="8266" h="11277" extrusionOk="0">
                  <a:moveTo>
                    <a:pt x="6994" y="1"/>
                  </a:moveTo>
                  <a:cubicBezTo>
                    <a:pt x="6934" y="1"/>
                    <a:pt x="6882" y="18"/>
                    <a:pt x="6831" y="44"/>
                  </a:cubicBezTo>
                  <a:lnTo>
                    <a:pt x="482" y="3712"/>
                  </a:lnTo>
                  <a:cubicBezTo>
                    <a:pt x="190" y="3884"/>
                    <a:pt x="1" y="4193"/>
                    <a:pt x="1" y="4537"/>
                  </a:cubicBezTo>
                  <a:lnTo>
                    <a:pt x="1" y="10413"/>
                  </a:lnTo>
                  <a:cubicBezTo>
                    <a:pt x="1" y="10534"/>
                    <a:pt x="78" y="10645"/>
                    <a:pt x="181" y="10697"/>
                  </a:cubicBezTo>
                  <a:lnTo>
                    <a:pt x="1118" y="11238"/>
                  </a:lnTo>
                  <a:cubicBezTo>
                    <a:pt x="1169" y="11264"/>
                    <a:pt x="1223" y="11277"/>
                    <a:pt x="1277" y="11277"/>
                  </a:cubicBezTo>
                  <a:cubicBezTo>
                    <a:pt x="1330" y="11277"/>
                    <a:pt x="1384" y="11264"/>
                    <a:pt x="1436" y="11238"/>
                  </a:cubicBezTo>
                  <a:lnTo>
                    <a:pt x="7793" y="7561"/>
                  </a:lnTo>
                  <a:cubicBezTo>
                    <a:pt x="8085" y="7398"/>
                    <a:pt x="8266" y="7080"/>
                    <a:pt x="8266" y="6736"/>
                  </a:cubicBezTo>
                  <a:lnTo>
                    <a:pt x="8266" y="860"/>
                  </a:lnTo>
                  <a:cubicBezTo>
                    <a:pt x="8266" y="740"/>
                    <a:pt x="8188" y="628"/>
                    <a:pt x="8077" y="576"/>
                  </a:cubicBezTo>
                  <a:lnTo>
                    <a:pt x="7157" y="35"/>
                  </a:lnTo>
                  <a:cubicBezTo>
                    <a:pt x="7106" y="9"/>
                    <a:pt x="7046" y="1"/>
                    <a:pt x="69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5451;p41">
              <a:extLst>
                <a:ext uri="{FF2B5EF4-FFF2-40B4-BE49-F238E27FC236}">
                  <a16:creationId xmlns:a16="http://schemas.microsoft.com/office/drawing/2014/main" id="{EC4C7B8E-D984-409C-857C-798401978CAA}"/>
                </a:ext>
              </a:extLst>
            </p:cNvPr>
            <p:cNvSpPr/>
            <p:nvPr/>
          </p:nvSpPr>
          <p:spPr>
            <a:xfrm>
              <a:off x="1377300" y="3353350"/>
              <a:ext cx="182800" cy="268150"/>
            </a:xfrm>
            <a:custGeom>
              <a:avLst/>
              <a:gdLst/>
              <a:ahLst/>
              <a:cxnLst/>
              <a:rect l="l" t="t" r="r" b="b"/>
              <a:pathLst>
                <a:path w="7312" h="10726" extrusionOk="0">
                  <a:moveTo>
                    <a:pt x="6995" y="1"/>
                  </a:moveTo>
                  <a:cubicBezTo>
                    <a:pt x="6943" y="1"/>
                    <a:pt x="6889" y="14"/>
                    <a:pt x="6839" y="44"/>
                  </a:cubicBezTo>
                  <a:lnTo>
                    <a:pt x="482" y="3712"/>
                  </a:lnTo>
                  <a:cubicBezTo>
                    <a:pt x="181" y="3884"/>
                    <a:pt x="0" y="4193"/>
                    <a:pt x="0" y="4537"/>
                  </a:cubicBezTo>
                  <a:lnTo>
                    <a:pt x="0" y="10405"/>
                  </a:lnTo>
                  <a:cubicBezTo>
                    <a:pt x="0" y="10591"/>
                    <a:pt x="159" y="10725"/>
                    <a:pt x="331" y="10725"/>
                  </a:cubicBezTo>
                  <a:cubicBezTo>
                    <a:pt x="381" y="10725"/>
                    <a:pt x="433" y="10714"/>
                    <a:pt x="482" y="10688"/>
                  </a:cubicBezTo>
                  <a:lnTo>
                    <a:pt x="6839" y="7011"/>
                  </a:lnTo>
                  <a:cubicBezTo>
                    <a:pt x="7131" y="6848"/>
                    <a:pt x="7312" y="6530"/>
                    <a:pt x="7312" y="6186"/>
                  </a:cubicBezTo>
                  <a:lnTo>
                    <a:pt x="7312" y="318"/>
                  </a:lnTo>
                  <a:cubicBezTo>
                    <a:pt x="7305" y="130"/>
                    <a:pt x="7156" y="1"/>
                    <a:pt x="6995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5452;p41">
              <a:extLst>
                <a:ext uri="{FF2B5EF4-FFF2-40B4-BE49-F238E27FC236}">
                  <a16:creationId xmlns:a16="http://schemas.microsoft.com/office/drawing/2014/main" id="{E2F3CD97-36B2-48AA-8702-69C6D803AA7F}"/>
                </a:ext>
              </a:extLst>
            </p:cNvPr>
            <p:cNvSpPr/>
            <p:nvPr/>
          </p:nvSpPr>
          <p:spPr>
            <a:xfrm>
              <a:off x="1408225" y="3488325"/>
              <a:ext cx="131900" cy="81025"/>
            </a:xfrm>
            <a:custGeom>
              <a:avLst/>
              <a:gdLst/>
              <a:ahLst/>
              <a:cxnLst/>
              <a:rect l="l" t="t" r="r" b="b"/>
              <a:pathLst>
                <a:path w="5276" h="3241" extrusionOk="0">
                  <a:moveTo>
                    <a:pt x="5215" y="1"/>
                  </a:moveTo>
                  <a:cubicBezTo>
                    <a:pt x="5203" y="1"/>
                    <a:pt x="5188" y="5"/>
                    <a:pt x="5173" y="14"/>
                  </a:cubicBezTo>
                  <a:lnTo>
                    <a:pt x="112" y="2927"/>
                  </a:lnTo>
                  <a:cubicBezTo>
                    <a:pt x="44" y="2978"/>
                    <a:pt x="1" y="3055"/>
                    <a:pt x="1" y="3141"/>
                  </a:cubicBezTo>
                  <a:cubicBezTo>
                    <a:pt x="1" y="3205"/>
                    <a:pt x="29" y="3240"/>
                    <a:pt x="68" y="3240"/>
                  </a:cubicBezTo>
                  <a:cubicBezTo>
                    <a:pt x="82" y="3240"/>
                    <a:pt x="97" y="3236"/>
                    <a:pt x="112" y="3227"/>
                  </a:cubicBezTo>
                  <a:lnTo>
                    <a:pt x="5173" y="306"/>
                  </a:lnTo>
                  <a:cubicBezTo>
                    <a:pt x="5233" y="255"/>
                    <a:pt x="5276" y="177"/>
                    <a:pt x="5276" y="100"/>
                  </a:cubicBezTo>
                  <a:cubicBezTo>
                    <a:pt x="5276" y="36"/>
                    <a:pt x="5252" y="1"/>
                    <a:pt x="5215" y="1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456;p41">
              <a:extLst>
                <a:ext uri="{FF2B5EF4-FFF2-40B4-BE49-F238E27FC236}">
                  <a16:creationId xmlns:a16="http://schemas.microsoft.com/office/drawing/2014/main" id="{574CF944-E944-4936-ABA4-734DE8D0E64B}"/>
                </a:ext>
              </a:extLst>
            </p:cNvPr>
            <p:cNvSpPr/>
            <p:nvPr/>
          </p:nvSpPr>
          <p:spPr>
            <a:xfrm>
              <a:off x="1424600" y="3377925"/>
              <a:ext cx="75150" cy="66500"/>
            </a:xfrm>
            <a:custGeom>
              <a:avLst/>
              <a:gdLst/>
              <a:ahLst/>
              <a:cxnLst/>
              <a:rect l="l" t="t" r="r" b="b"/>
              <a:pathLst>
                <a:path w="3006" h="2660" extrusionOk="0">
                  <a:moveTo>
                    <a:pt x="2861" y="1"/>
                  </a:moveTo>
                  <a:cubicBezTo>
                    <a:pt x="2835" y="1"/>
                    <a:pt x="2808" y="8"/>
                    <a:pt x="2782" y="23"/>
                  </a:cubicBezTo>
                  <a:lnTo>
                    <a:pt x="256" y="1475"/>
                  </a:lnTo>
                  <a:cubicBezTo>
                    <a:pt x="102" y="1561"/>
                    <a:pt x="7" y="1724"/>
                    <a:pt x="7" y="1904"/>
                  </a:cubicBezTo>
                  <a:lnTo>
                    <a:pt x="7" y="2506"/>
                  </a:lnTo>
                  <a:cubicBezTo>
                    <a:pt x="0" y="2593"/>
                    <a:pt x="78" y="2659"/>
                    <a:pt x="161" y="2659"/>
                  </a:cubicBezTo>
                  <a:cubicBezTo>
                    <a:pt x="184" y="2659"/>
                    <a:pt x="208" y="2654"/>
                    <a:pt x="230" y="2643"/>
                  </a:cubicBezTo>
                  <a:lnTo>
                    <a:pt x="2756" y="1183"/>
                  </a:lnTo>
                  <a:cubicBezTo>
                    <a:pt x="2911" y="1088"/>
                    <a:pt x="3005" y="925"/>
                    <a:pt x="3005" y="753"/>
                  </a:cubicBezTo>
                  <a:lnTo>
                    <a:pt x="3005" y="152"/>
                  </a:lnTo>
                  <a:cubicBezTo>
                    <a:pt x="3005" y="62"/>
                    <a:pt x="2938" y="1"/>
                    <a:pt x="2861" y="1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457;p41">
              <a:extLst>
                <a:ext uri="{FF2B5EF4-FFF2-40B4-BE49-F238E27FC236}">
                  <a16:creationId xmlns:a16="http://schemas.microsoft.com/office/drawing/2014/main" id="{15A408F4-1579-4524-81DF-5A54BA70F49B}"/>
                </a:ext>
              </a:extLst>
            </p:cNvPr>
            <p:cNvSpPr/>
            <p:nvPr/>
          </p:nvSpPr>
          <p:spPr>
            <a:xfrm>
              <a:off x="1400500" y="3364075"/>
              <a:ext cx="97100" cy="61475"/>
            </a:xfrm>
            <a:custGeom>
              <a:avLst/>
              <a:gdLst/>
              <a:ahLst/>
              <a:cxnLst/>
              <a:rect l="l" t="t" r="r" b="b"/>
              <a:pathLst>
                <a:path w="3884" h="2459" extrusionOk="0">
                  <a:moveTo>
                    <a:pt x="2870" y="1"/>
                  </a:moveTo>
                  <a:cubicBezTo>
                    <a:pt x="2842" y="1"/>
                    <a:pt x="2815" y="7"/>
                    <a:pt x="2792" y="18"/>
                  </a:cubicBezTo>
                  <a:lnTo>
                    <a:pt x="267" y="1479"/>
                  </a:lnTo>
                  <a:cubicBezTo>
                    <a:pt x="103" y="1556"/>
                    <a:pt x="0" y="1728"/>
                    <a:pt x="9" y="1908"/>
                  </a:cubicBezTo>
                  <a:lnTo>
                    <a:pt x="971" y="2458"/>
                  </a:lnTo>
                  <a:cubicBezTo>
                    <a:pt x="971" y="2278"/>
                    <a:pt x="1066" y="2115"/>
                    <a:pt x="1220" y="2029"/>
                  </a:cubicBezTo>
                  <a:lnTo>
                    <a:pt x="3746" y="568"/>
                  </a:lnTo>
                  <a:cubicBezTo>
                    <a:pt x="3770" y="554"/>
                    <a:pt x="3796" y="548"/>
                    <a:pt x="3822" y="548"/>
                  </a:cubicBezTo>
                  <a:cubicBezTo>
                    <a:pt x="3843" y="548"/>
                    <a:pt x="3864" y="552"/>
                    <a:pt x="3884" y="560"/>
                  </a:cubicBezTo>
                  <a:lnTo>
                    <a:pt x="2964" y="35"/>
                  </a:lnTo>
                  <a:cubicBezTo>
                    <a:pt x="2940" y="11"/>
                    <a:pt x="2905" y="1"/>
                    <a:pt x="2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4" name="Εικόνα 283">
            <a:extLst>
              <a:ext uri="{FF2B5EF4-FFF2-40B4-BE49-F238E27FC236}">
                <a16:creationId xmlns:a16="http://schemas.microsoft.com/office/drawing/2014/main" id="{DF2D7398-EB3A-42B5-B349-395B76ECE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96670">
            <a:off x="4700640" y="3665637"/>
            <a:ext cx="188772" cy="16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9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Εικόνα 116">
            <a:extLst>
              <a:ext uri="{FF2B5EF4-FFF2-40B4-BE49-F238E27FC236}">
                <a16:creationId xmlns:a16="http://schemas.microsoft.com/office/drawing/2014/main" id="{C063CF22-7AFE-4BA9-8A7C-CBE12AF02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441" y="4835236"/>
            <a:ext cx="415117" cy="353291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EECB7C1F-AE43-4FBA-844F-05E30630A116}"/>
              </a:ext>
            </a:extLst>
          </p:cNvPr>
          <p:cNvSpPr txBox="1"/>
          <p:nvPr/>
        </p:nvSpPr>
        <p:spPr>
          <a:xfrm>
            <a:off x="8707582" y="4798321"/>
            <a:ext cx="290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8</a:t>
            </a:r>
            <a:endParaRPr lang="el-GR" dirty="0">
              <a:solidFill>
                <a:schemeClr val="accent5"/>
              </a:solidFill>
            </a:endParaRPr>
          </a:p>
        </p:txBody>
      </p:sp>
      <p:grpSp>
        <p:nvGrpSpPr>
          <p:cNvPr id="82" name="Google Shape;8417;p50">
            <a:extLst>
              <a:ext uri="{FF2B5EF4-FFF2-40B4-BE49-F238E27FC236}">
                <a16:creationId xmlns:a16="http://schemas.microsoft.com/office/drawing/2014/main" id="{9401F3FA-2947-4530-84B7-131BF11DA907}"/>
              </a:ext>
            </a:extLst>
          </p:cNvPr>
          <p:cNvGrpSpPr>
            <a:grpSpLocks noChangeAspect="1"/>
          </p:cNvGrpSpPr>
          <p:nvPr/>
        </p:nvGrpSpPr>
        <p:grpSpPr>
          <a:xfrm>
            <a:off x="1524006" y="1221842"/>
            <a:ext cx="5237014" cy="3500781"/>
            <a:chOff x="5598056" y="2148712"/>
            <a:chExt cx="1250646" cy="833029"/>
          </a:xfrm>
        </p:grpSpPr>
        <p:sp>
          <p:nvSpPr>
            <p:cNvPr id="83" name="Google Shape;8418;p50">
              <a:extLst>
                <a:ext uri="{FF2B5EF4-FFF2-40B4-BE49-F238E27FC236}">
                  <a16:creationId xmlns:a16="http://schemas.microsoft.com/office/drawing/2014/main" id="{66A11307-7A47-4051-8194-C957CB1FCC6F}"/>
                </a:ext>
              </a:extLst>
            </p:cNvPr>
            <p:cNvSpPr/>
            <p:nvPr/>
          </p:nvSpPr>
          <p:spPr>
            <a:xfrm>
              <a:off x="5743113" y="2148712"/>
              <a:ext cx="337852" cy="377778"/>
            </a:xfrm>
            <a:custGeom>
              <a:avLst/>
              <a:gdLst/>
              <a:ahLst/>
              <a:cxnLst/>
              <a:rect l="l" t="t" r="r" b="b"/>
              <a:pathLst>
                <a:path w="4732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87" y="4756"/>
                  </a:lnTo>
                  <a:lnTo>
                    <a:pt x="4387" y="4756"/>
                  </a:lnTo>
                  <a:cubicBezTo>
                    <a:pt x="4572" y="4756"/>
                    <a:pt x="4732" y="4608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84" y="0"/>
                    <a:pt x="4387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>
                <a:lnSpc>
                  <a:spcPct val="115000"/>
                </a:lnSpc>
              </a:pPr>
              <a:endParaRPr lang="en-US" sz="800" u="none" strike="noStrike" dirty="0">
                <a:effectLst/>
                <a:latin typeface="Arial" panose="020B0604020202020204" pitchFamily="34" charset="0"/>
                <a:ea typeface="Helvetica Neue Light"/>
              </a:endParaRPr>
            </a:p>
            <a:p>
              <a:pPr lvl="0" algn="just">
                <a:lnSpc>
                  <a:spcPct val="115000"/>
                </a:lnSpc>
              </a:pPr>
              <a:endParaRPr lang="en-US" sz="800" u="none" strike="noStrike" dirty="0">
                <a:effectLst/>
                <a:latin typeface="Arial" panose="020B0604020202020204" pitchFamily="34" charset="0"/>
                <a:ea typeface="Helvetica Neue Light"/>
              </a:endParaRPr>
            </a:p>
            <a:p>
              <a:pPr lvl="0" algn="just">
                <a:lnSpc>
                  <a:spcPct val="115000"/>
                </a:lnSpc>
              </a:pPr>
              <a:r>
                <a:rPr lang="el-GR" sz="800" u="none" strike="noStrike" dirty="0">
                  <a:effectLst/>
                  <a:latin typeface="Arial" panose="020B0604020202020204" pitchFamily="34" charset="0"/>
                  <a:ea typeface="Helvetica Neue Light"/>
                </a:rPr>
                <a:t>{</a:t>
              </a:r>
              <a:r>
                <a:rPr lang="el-GR" sz="800" u="none" strike="noStrike" dirty="0" err="1">
                  <a:effectLst/>
                  <a:latin typeface="Arial" panose="020B0604020202020204" pitchFamily="34" charset="0"/>
                  <a:ea typeface="Helvetica Neue Light"/>
                </a:rPr>
                <a:t>arist_name</a:t>
              </a:r>
              <a:r>
                <a:rPr lang="el-GR" sz="800" u="none" strike="noStrike" dirty="0">
                  <a:effectLst/>
                  <a:latin typeface="Arial" panose="020B0604020202020204" pitchFamily="34" charset="0"/>
                  <a:ea typeface="Helvetica Neue Light"/>
                </a:rPr>
                <a:t>} =&gt;  Το όνομα του καλλιτέχνη</a:t>
              </a:r>
              <a:endParaRPr lang="el-GR" sz="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lvl="0" algn="just">
                <a:lnSpc>
                  <a:spcPct val="115000"/>
                </a:lnSpc>
              </a:pPr>
              <a:r>
                <a:rPr lang="el-GR" sz="800" u="none" strike="noStrike" dirty="0">
                  <a:effectLst/>
                  <a:latin typeface="Arial" panose="020B0604020202020204" pitchFamily="34" charset="0"/>
                  <a:ea typeface="Helvetica Neue Light"/>
                </a:rPr>
                <a:t>{</a:t>
              </a:r>
              <a:r>
                <a:rPr lang="el-GR" sz="800" u="none" strike="noStrike" dirty="0" err="1">
                  <a:effectLst/>
                  <a:latin typeface="Arial" panose="020B0604020202020204" pitchFamily="34" charset="0"/>
                  <a:ea typeface="Helvetica Neue Light"/>
                </a:rPr>
                <a:t>location</a:t>
              </a:r>
              <a:r>
                <a:rPr lang="el-GR" sz="800" u="none" strike="noStrike" dirty="0">
                  <a:effectLst/>
                  <a:latin typeface="Arial" panose="020B0604020202020204" pitchFamily="34" charset="0"/>
                  <a:ea typeface="Helvetica Neue Light"/>
                </a:rPr>
                <a:t>=</a:t>
              </a:r>
              <a:r>
                <a:rPr lang="el-GR" sz="800" u="none" strike="noStrike" dirty="0" err="1">
                  <a:effectLst/>
                  <a:latin typeface="Arial" panose="020B0604020202020204" pitchFamily="34" charset="0"/>
                  <a:ea typeface="Helvetica Neue Light"/>
                </a:rPr>
                <a:t>ip</a:t>
              </a:r>
              <a:r>
                <a:rPr lang="el-GR" sz="800" u="none" strike="noStrike" dirty="0">
                  <a:effectLst/>
                  <a:latin typeface="Arial" panose="020B0604020202020204" pitchFamily="34" charset="0"/>
                  <a:ea typeface="Helvetica Neue Light"/>
                </a:rPr>
                <a:t>:} =&gt; Η IP του χρήστη</a:t>
              </a:r>
              <a:endParaRPr lang="en-US" sz="800" u="none" strike="noStrike" dirty="0">
                <a:effectLst/>
                <a:latin typeface="Arial" panose="020B0604020202020204" pitchFamily="34" charset="0"/>
                <a:ea typeface="Helvetica Neue Light"/>
              </a:endParaRPr>
            </a:p>
            <a:p>
              <a:pPr lvl="0" algn="just">
                <a:lnSpc>
                  <a:spcPct val="115000"/>
                </a:lnSpc>
              </a:pPr>
              <a:r>
                <a:rPr lang="en-US" sz="800" dirty="0">
                  <a:effectLst/>
                  <a:latin typeface="Arial" panose="020B0604020202020204" pitchFamily="34" charset="0"/>
                  <a:ea typeface="Helvetica Neue Light"/>
                </a:rPr>
                <a:t>Collect() =&gt; </a:t>
              </a:r>
              <a:r>
                <a:rPr lang="el-GR" sz="800" b="1" dirty="0" err="1">
                  <a:effectLst/>
                  <a:latin typeface="Arial" panose="020B0604020202020204" pitchFamily="34" charset="0"/>
                  <a:ea typeface="Helvetica Neue Light"/>
                </a:rPr>
                <a:t>nearEvents</a:t>
              </a:r>
              <a:endParaRPr lang="en-US" sz="800" b="1" u="none" strike="noStrike" dirty="0">
                <a:effectLst/>
                <a:latin typeface="Arial" panose="020B0604020202020204" pitchFamily="34" charset="0"/>
                <a:ea typeface="Helvetica Neue Light"/>
              </a:endParaRPr>
            </a:p>
            <a:p>
              <a:pPr lvl="0" algn="just">
                <a:lnSpc>
                  <a:spcPct val="115000"/>
                </a:lnSpc>
              </a:pPr>
              <a:endParaRPr lang="el-GR" sz="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420;p50">
              <a:extLst>
                <a:ext uri="{FF2B5EF4-FFF2-40B4-BE49-F238E27FC236}">
                  <a16:creationId xmlns:a16="http://schemas.microsoft.com/office/drawing/2014/main" id="{916B380F-5515-4AF4-8228-19738D5A8B60}"/>
                </a:ext>
              </a:extLst>
            </p:cNvPr>
            <p:cNvSpPr/>
            <p:nvPr/>
          </p:nvSpPr>
          <p:spPr>
            <a:xfrm>
              <a:off x="5965532" y="2603963"/>
              <a:ext cx="337516" cy="377778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2367" y="0"/>
                  </a:moveTo>
                  <a:lnTo>
                    <a:pt x="2059" y="469"/>
                  </a:lnTo>
                  <a:lnTo>
                    <a:pt x="346" y="469"/>
                  </a:lnTo>
                  <a:cubicBezTo>
                    <a:pt x="161" y="469"/>
                    <a:pt x="1" y="616"/>
                    <a:pt x="1" y="801"/>
                  </a:cubicBezTo>
                  <a:lnTo>
                    <a:pt x="1" y="4892"/>
                  </a:lnTo>
                  <a:cubicBezTo>
                    <a:pt x="1" y="5077"/>
                    <a:pt x="161" y="5225"/>
                    <a:pt x="346" y="5225"/>
                  </a:cubicBezTo>
                  <a:lnTo>
                    <a:pt x="4400" y="5225"/>
                  </a:lnTo>
                  <a:cubicBezTo>
                    <a:pt x="4584" y="5225"/>
                    <a:pt x="4732" y="5077"/>
                    <a:pt x="4732" y="4892"/>
                  </a:cubicBezTo>
                  <a:lnTo>
                    <a:pt x="4732" y="801"/>
                  </a:lnTo>
                  <a:cubicBezTo>
                    <a:pt x="4732" y="616"/>
                    <a:pt x="4584" y="469"/>
                    <a:pt x="4400" y="469"/>
                  </a:cubicBezTo>
                  <a:lnTo>
                    <a:pt x="2687" y="46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bg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423;p50">
              <a:extLst>
                <a:ext uri="{FF2B5EF4-FFF2-40B4-BE49-F238E27FC236}">
                  <a16:creationId xmlns:a16="http://schemas.microsoft.com/office/drawing/2014/main" id="{F5791FD9-9193-4ADD-9830-C376BEF4C6F9}"/>
                </a:ext>
              </a:extLst>
            </p:cNvPr>
            <p:cNvSpPr/>
            <p:nvPr/>
          </p:nvSpPr>
          <p:spPr>
            <a:xfrm flipV="1">
              <a:off x="5598056" y="2557345"/>
              <a:ext cx="1250646" cy="12210"/>
            </a:xfrm>
            <a:custGeom>
              <a:avLst/>
              <a:gdLst/>
              <a:ahLst/>
              <a:cxnLst/>
              <a:rect l="l" t="t" r="r" b="b"/>
              <a:pathLst>
                <a:path w="22549" h="211" extrusionOk="0">
                  <a:moveTo>
                    <a:pt x="0" y="1"/>
                  </a:moveTo>
                  <a:lnTo>
                    <a:pt x="0" y="210"/>
                  </a:lnTo>
                  <a:lnTo>
                    <a:pt x="22548" y="210"/>
                  </a:lnTo>
                  <a:lnTo>
                    <a:pt x="22548" y="1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424;p50">
              <a:extLst>
                <a:ext uri="{FF2B5EF4-FFF2-40B4-BE49-F238E27FC236}">
                  <a16:creationId xmlns:a16="http://schemas.microsoft.com/office/drawing/2014/main" id="{FB6DEDB6-002D-42C8-B2D1-6348DBE02A3B}"/>
                </a:ext>
              </a:extLst>
            </p:cNvPr>
            <p:cNvSpPr/>
            <p:nvPr/>
          </p:nvSpPr>
          <p:spPr>
            <a:xfrm>
              <a:off x="5876210" y="2539861"/>
              <a:ext cx="58950" cy="50675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643" y="0"/>
                  </a:moveTo>
                  <a:cubicBezTo>
                    <a:pt x="525" y="0"/>
                    <a:pt x="406" y="42"/>
                    <a:pt x="309" y="135"/>
                  </a:cubicBezTo>
                  <a:cubicBezTo>
                    <a:pt x="1" y="443"/>
                    <a:pt x="210" y="973"/>
                    <a:pt x="654" y="985"/>
                  </a:cubicBezTo>
                  <a:cubicBezTo>
                    <a:pt x="925" y="985"/>
                    <a:pt x="1134" y="764"/>
                    <a:pt x="1146" y="492"/>
                  </a:cubicBezTo>
                  <a:cubicBezTo>
                    <a:pt x="1146" y="197"/>
                    <a:pt x="898" y="0"/>
                    <a:pt x="643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425;p50">
              <a:extLst>
                <a:ext uri="{FF2B5EF4-FFF2-40B4-BE49-F238E27FC236}">
                  <a16:creationId xmlns:a16="http://schemas.microsoft.com/office/drawing/2014/main" id="{89195F47-5980-4333-B15D-C7C44E4A2447}"/>
                </a:ext>
              </a:extLst>
            </p:cNvPr>
            <p:cNvSpPr/>
            <p:nvPr/>
          </p:nvSpPr>
          <p:spPr>
            <a:xfrm>
              <a:off x="6104815" y="2539912"/>
              <a:ext cx="58950" cy="50624"/>
            </a:xfrm>
            <a:custGeom>
              <a:avLst/>
              <a:gdLst/>
              <a:ahLst/>
              <a:cxnLst/>
              <a:rect l="l" t="t" r="r" b="b"/>
              <a:pathLst>
                <a:path w="1147" h="985" extrusionOk="0">
                  <a:moveTo>
                    <a:pt x="656" y="0"/>
                  </a:moveTo>
                  <a:cubicBezTo>
                    <a:pt x="534" y="0"/>
                    <a:pt x="409" y="46"/>
                    <a:pt x="309" y="146"/>
                  </a:cubicBezTo>
                  <a:cubicBezTo>
                    <a:pt x="1" y="454"/>
                    <a:pt x="222" y="984"/>
                    <a:pt x="654" y="984"/>
                  </a:cubicBezTo>
                  <a:cubicBezTo>
                    <a:pt x="925" y="984"/>
                    <a:pt x="1147" y="763"/>
                    <a:pt x="1147" y="491"/>
                  </a:cubicBezTo>
                  <a:cubicBezTo>
                    <a:pt x="1147" y="193"/>
                    <a:pt x="906" y="0"/>
                    <a:pt x="656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426;p50">
              <a:extLst>
                <a:ext uri="{FF2B5EF4-FFF2-40B4-BE49-F238E27FC236}">
                  <a16:creationId xmlns:a16="http://schemas.microsoft.com/office/drawing/2014/main" id="{F0CC73EA-7A5F-48C7-9A3E-4A05048DE6E3}"/>
                </a:ext>
              </a:extLst>
            </p:cNvPr>
            <p:cNvSpPr/>
            <p:nvPr/>
          </p:nvSpPr>
          <p:spPr>
            <a:xfrm>
              <a:off x="6333420" y="2539809"/>
              <a:ext cx="58950" cy="5047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6" y="1"/>
                  </a:moveTo>
                  <a:cubicBezTo>
                    <a:pt x="222" y="1"/>
                    <a:pt x="1" y="530"/>
                    <a:pt x="309" y="838"/>
                  </a:cubicBezTo>
                  <a:cubicBezTo>
                    <a:pt x="408" y="938"/>
                    <a:pt x="530" y="982"/>
                    <a:pt x="650" y="982"/>
                  </a:cubicBezTo>
                  <a:cubicBezTo>
                    <a:pt x="903" y="982"/>
                    <a:pt x="1147" y="786"/>
                    <a:pt x="1147" y="493"/>
                  </a:cubicBezTo>
                  <a:cubicBezTo>
                    <a:pt x="1147" y="222"/>
                    <a:pt x="925" y="1"/>
                    <a:pt x="666" y="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427;p50">
              <a:extLst>
                <a:ext uri="{FF2B5EF4-FFF2-40B4-BE49-F238E27FC236}">
                  <a16:creationId xmlns:a16="http://schemas.microsoft.com/office/drawing/2014/main" id="{FBCE812F-0CD1-4D18-87D8-48D931BBB709}"/>
                </a:ext>
              </a:extLst>
            </p:cNvPr>
            <p:cNvSpPr/>
            <p:nvPr/>
          </p:nvSpPr>
          <p:spPr>
            <a:xfrm>
              <a:off x="6562642" y="2539912"/>
              <a:ext cx="58333" cy="50624"/>
            </a:xfrm>
            <a:custGeom>
              <a:avLst/>
              <a:gdLst/>
              <a:ahLst/>
              <a:cxnLst/>
              <a:rect l="l" t="t" r="r" b="b"/>
              <a:pathLst>
                <a:path w="1135" h="985" extrusionOk="0">
                  <a:moveTo>
                    <a:pt x="653" y="0"/>
                  </a:moveTo>
                  <a:cubicBezTo>
                    <a:pt x="533" y="0"/>
                    <a:pt x="410" y="46"/>
                    <a:pt x="309" y="146"/>
                  </a:cubicBezTo>
                  <a:cubicBezTo>
                    <a:pt x="1" y="454"/>
                    <a:pt x="210" y="984"/>
                    <a:pt x="654" y="984"/>
                  </a:cubicBezTo>
                  <a:cubicBezTo>
                    <a:pt x="925" y="984"/>
                    <a:pt x="1135" y="763"/>
                    <a:pt x="1135" y="491"/>
                  </a:cubicBezTo>
                  <a:cubicBezTo>
                    <a:pt x="1135" y="193"/>
                    <a:pt x="900" y="0"/>
                    <a:pt x="653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5B281E52-31FE-4E94-8F6C-EA0F175833A1}"/>
              </a:ext>
            </a:extLst>
          </p:cNvPr>
          <p:cNvSpPr txBox="1"/>
          <p:nvPr/>
        </p:nvSpPr>
        <p:spPr>
          <a:xfrm>
            <a:off x="2618507" y="239188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l-GR" dirty="0"/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A85E3AC3-B2CD-4A9D-950A-660BDCF4B5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4672" y="533399"/>
            <a:ext cx="1035309" cy="309360"/>
          </a:xfrm>
          <a:prstGeom prst="rect">
            <a:avLst/>
          </a:prstGeom>
        </p:spPr>
      </p:pic>
      <p:sp>
        <p:nvSpPr>
          <p:cNvPr id="115" name="Google Shape;501;p27">
            <a:extLst>
              <a:ext uri="{FF2B5EF4-FFF2-40B4-BE49-F238E27FC236}">
                <a16:creationId xmlns:a16="http://schemas.microsoft.com/office/drawing/2014/main" id="{A407C696-9DEE-49DF-BEE1-5C414025665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85017" y="426587"/>
            <a:ext cx="7758983" cy="5040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l-GR" sz="2000" dirty="0" err="1"/>
              <a:t>Songkick</a:t>
            </a:r>
            <a:r>
              <a:rPr lang="el-GR" sz="2000" dirty="0"/>
              <a:t> API</a:t>
            </a:r>
          </a:p>
        </p:txBody>
      </p:sp>
      <p:sp>
        <p:nvSpPr>
          <p:cNvPr id="119" name="Google Shape;8418;p50">
            <a:extLst>
              <a:ext uri="{FF2B5EF4-FFF2-40B4-BE49-F238E27FC236}">
                <a16:creationId xmlns:a16="http://schemas.microsoft.com/office/drawing/2014/main" id="{F36FB5A5-3EF0-4E60-B1AF-8E829CB86731}"/>
              </a:ext>
            </a:extLst>
          </p:cNvPr>
          <p:cNvSpPr/>
          <p:nvPr/>
        </p:nvSpPr>
        <p:spPr>
          <a:xfrm>
            <a:off x="4051638" y="1221841"/>
            <a:ext cx="1419813" cy="1588282"/>
          </a:xfrm>
          <a:custGeom>
            <a:avLst/>
            <a:gdLst/>
            <a:ahLst/>
            <a:cxnLst/>
            <a:rect l="l" t="t" r="r" b="b"/>
            <a:pathLst>
              <a:path w="4732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87" y="4756"/>
                </a:lnTo>
                <a:lnTo>
                  <a:pt x="4387" y="4756"/>
                </a:lnTo>
                <a:cubicBezTo>
                  <a:pt x="4572" y="4756"/>
                  <a:pt x="4732" y="4608"/>
                  <a:pt x="4732" y="4423"/>
                </a:cubicBezTo>
                <a:lnTo>
                  <a:pt x="4732" y="333"/>
                </a:lnTo>
                <a:cubicBezTo>
                  <a:pt x="4732" y="148"/>
                  <a:pt x="4584" y="0"/>
                  <a:pt x="438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8420;p50">
            <a:extLst>
              <a:ext uri="{FF2B5EF4-FFF2-40B4-BE49-F238E27FC236}">
                <a16:creationId xmlns:a16="http://schemas.microsoft.com/office/drawing/2014/main" id="{FAB91121-BDED-4D1B-9901-F2BCDEACE47E}"/>
              </a:ext>
            </a:extLst>
          </p:cNvPr>
          <p:cNvSpPr/>
          <p:nvPr/>
        </p:nvSpPr>
        <p:spPr>
          <a:xfrm>
            <a:off x="4991014" y="3131809"/>
            <a:ext cx="1418401" cy="1587601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2367" y="0"/>
                </a:moveTo>
                <a:lnTo>
                  <a:pt x="2059" y="469"/>
                </a:lnTo>
                <a:lnTo>
                  <a:pt x="346" y="469"/>
                </a:lnTo>
                <a:cubicBezTo>
                  <a:pt x="161" y="469"/>
                  <a:pt x="1" y="616"/>
                  <a:pt x="1" y="801"/>
                </a:cubicBezTo>
                <a:lnTo>
                  <a:pt x="1" y="4892"/>
                </a:lnTo>
                <a:cubicBezTo>
                  <a:pt x="1" y="5077"/>
                  <a:pt x="161" y="5225"/>
                  <a:pt x="346" y="5225"/>
                </a:cubicBezTo>
                <a:lnTo>
                  <a:pt x="4400" y="5225"/>
                </a:lnTo>
                <a:cubicBezTo>
                  <a:pt x="4584" y="5225"/>
                  <a:pt x="4732" y="5077"/>
                  <a:pt x="4732" y="4892"/>
                </a:cubicBezTo>
                <a:lnTo>
                  <a:pt x="4732" y="801"/>
                </a:lnTo>
                <a:cubicBezTo>
                  <a:pt x="4732" y="616"/>
                  <a:pt x="4584" y="469"/>
                  <a:pt x="4400" y="469"/>
                </a:cubicBezTo>
                <a:lnTo>
                  <a:pt x="2687" y="469"/>
                </a:lnTo>
                <a:lnTo>
                  <a:pt x="2367" y="0"/>
                </a:ln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C4B65-3C9F-47CC-BEB1-AD5866D35001}"/>
              </a:ext>
            </a:extLst>
          </p:cNvPr>
          <p:cNvSpPr txBox="1"/>
          <p:nvPr/>
        </p:nvSpPr>
        <p:spPr>
          <a:xfrm>
            <a:off x="2131425" y="1289804"/>
            <a:ext cx="1414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100" dirty="0" err="1">
                <a:latin typeface="Staatliches"/>
              </a:rPr>
              <a:t>Event</a:t>
            </a:r>
            <a:r>
              <a:rPr lang="el-GR" sz="1100" dirty="0">
                <a:latin typeface="Staatliches"/>
              </a:rPr>
              <a:t> </a:t>
            </a:r>
            <a:r>
              <a:rPr lang="el-GR" sz="1100" dirty="0" err="1">
                <a:latin typeface="Staatliches"/>
              </a:rPr>
              <a:t>Object</a:t>
            </a:r>
            <a:endParaRPr lang="el-GR" sz="1100" dirty="0">
              <a:latin typeface="Staatliche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BA04CC7-E0EF-4DBF-89DA-5E8DC0269461}"/>
              </a:ext>
            </a:extLst>
          </p:cNvPr>
          <p:cNvSpPr txBox="1"/>
          <p:nvPr/>
        </p:nvSpPr>
        <p:spPr>
          <a:xfrm>
            <a:off x="4051638" y="1289804"/>
            <a:ext cx="1414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100" dirty="0" err="1">
                <a:latin typeface="Staatliches"/>
              </a:rPr>
              <a:t>Artists</a:t>
            </a:r>
            <a:r>
              <a:rPr lang="el-GR" sz="1100" dirty="0">
                <a:latin typeface="Staatliches"/>
              </a:rPr>
              <a:t> </a:t>
            </a:r>
            <a:r>
              <a:rPr lang="el-GR" sz="1100" dirty="0" err="1">
                <a:latin typeface="Staatliches"/>
              </a:rPr>
              <a:t>Object</a:t>
            </a:r>
            <a:endParaRPr lang="el-GR" sz="1100" dirty="0">
              <a:latin typeface="Staatliche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D9A0888-63DC-4B93-8DD5-88B53B003510}"/>
              </a:ext>
            </a:extLst>
          </p:cNvPr>
          <p:cNvSpPr txBox="1"/>
          <p:nvPr/>
        </p:nvSpPr>
        <p:spPr>
          <a:xfrm>
            <a:off x="3062792" y="3353927"/>
            <a:ext cx="1405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100" dirty="0">
                <a:latin typeface="Staatliches"/>
              </a:rPr>
              <a:t>Metro </a:t>
            </a:r>
            <a:r>
              <a:rPr lang="el-GR" sz="1100" dirty="0" err="1">
                <a:latin typeface="Staatliches"/>
              </a:rPr>
              <a:t>Areas</a:t>
            </a:r>
            <a:r>
              <a:rPr lang="el-GR" sz="1100" dirty="0">
                <a:latin typeface="Staatliches"/>
              </a:rPr>
              <a:t> </a:t>
            </a:r>
            <a:r>
              <a:rPr lang="el-GR" sz="1100" dirty="0" err="1">
                <a:latin typeface="Staatliches"/>
              </a:rPr>
              <a:t>Object</a:t>
            </a:r>
            <a:endParaRPr lang="el-GR" sz="1100" dirty="0">
              <a:latin typeface="Staatliche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69AADAC-1606-4DB3-B0CF-AB57D62F2C2E}"/>
              </a:ext>
            </a:extLst>
          </p:cNvPr>
          <p:cNvSpPr txBox="1"/>
          <p:nvPr/>
        </p:nvSpPr>
        <p:spPr>
          <a:xfrm>
            <a:off x="4991014" y="3366068"/>
            <a:ext cx="1413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100" dirty="0" err="1">
                <a:latin typeface="Staatliches"/>
              </a:rPr>
              <a:t>Similar</a:t>
            </a:r>
            <a:r>
              <a:rPr lang="el-GR" sz="1100" dirty="0">
                <a:latin typeface="Staatliches"/>
              </a:rPr>
              <a:t> </a:t>
            </a:r>
            <a:r>
              <a:rPr lang="el-GR" sz="1100" dirty="0" err="1">
                <a:latin typeface="Staatliches"/>
              </a:rPr>
              <a:t>Artists</a:t>
            </a:r>
            <a:r>
              <a:rPr lang="el-GR" sz="1100" dirty="0">
                <a:latin typeface="Staatliches"/>
              </a:rPr>
              <a:t> </a:t>
            </a:r>
            <a:r>
              <a:rPr lang="el-GR" sz="1100" dirty="0" err="1">
                <a:latin typeface="Staatliches"/>
              </a:rPr>
              <a:t>Object</a:t>
            </a:r>
            <a:endParaRPr lang="el-GR" sz="1100" dirty="0">
              <a:latin typeface="Staatliches"/>
            </a:endParaRPr>
          </a:p>
        </p:txBody>
      </p:sp>
      <p:grpSp>
        <p:nvGrpSpPr>
          <p:cNvPr id="126" name="Google Shape;20243;p57">
            <a:extLst>
              <a:ext uri="{FF2B5EF4-FFF2-40B4-BE49-F238E27FC236}">
                <a16:creationId xmlns:a16="http://schemas.microsoft.com/office/drawing/2014/main" id="{8BB9D6E8-2646-4D87-AF07-AEF3F198D2E7}"/>
              </a:ext>
            </a:extLst>
          </p:cNvPr>
          <p:cNvGrpSpPr/>
          <p:nvPr/>
        </p:nvGrpSpPr>
        <p:grpSpPr>
          <a:xfrm>
            <a:off x="673988" y="2438916"/>
            <a:ext cx="1101832" cy="1091828"/>
            <a:chOff x="6093907" y="2461832"/>
            <a:chExt cx="364441" cy="339091"/>
          </a:xfrm>
        </p:grpSpPr>
        <p:sp>
          <p:nvSpPr>
            <p:cNvPr id="127" name="Google Shape;20244;p57">
              <a:extLst>
                <a:ext uri="{FF2B5EF4-FFF2-40B4-BE49-F238E27FC236}">
                  <a16:creationId xmlns:a16="http://schemas.microsoft.com/office/drawing/2014/main" id="{CCADBCEB-7BEE-4C6A-8AB2-5CAA1EE32D3A}"/>
                </a:ext>
              </a:extLst>
            </p:cNvPr>
            <p:cNvSpPr/>
            <p:nvPr/>
          </p:nvSpPr>
          <p:spPr>
            <a:xfrm>
              <a:off x="6094668" y="2515573"/>
              <a:ext cx="283070" cy="233890"/>
            </a:xfrm>
            <a:custGeom>
              <a:avLst/>
              <a:gdLst/>
              <a:ahLst/>
              <a:cxnLst/>
              <a:rect l="l" t="t" r="r" b="b"/>
              <a:pathLst>
                <a:path w="10798" h="8922" extrusionOk="0">
                  <a:moveTo>
                    <a:pt x="0" y="1"/>
                  </a:moveTo>
                  <a:lnTo>
                    <a:pt x="0" y="6857"/>
                  </a:lnTo>
                  <a:cubicBezTo>
                    <a:pt x="0" y="7998"/>
                    <a:pt x="2411" y="8922"/>
                    <a:pt x="5399" y="8922"/>
                  </a:cubicBezTo>
                  <a:lnTo>
                    <a:pt x="5875" y="8922"/>
                  </a:lnTo>
                  <a:cubicBezTo>
                    <a:pt x="8633" y="8821"/>
                    <a:pt x="10798" y="7940"/>
                    <a:pt x="10798" y="6872"/>
                  </a:cubicBezTo>
                  <a:lnTo>
                    <a:pt x="10798" y="1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20245;p57">
              <a:extLst>
                <a:ext uri="{FF2B5EF4-FFF2-40B4-BE49-F238E27FC236}">
                  <a16:creationId xmlns:a16="http://schemas.microsoft.com/office/drawing/2014/main" id="{6EF935D6-A047-417C-B8C6-4EB2D34F99BA}"/>
                </a:ext>
              </a:extLst>
            </p:cNvPr>
            <p:cNvSpPr/>
            <p:nvPr/>
          </p:nvSpPr>
          <p:spPr>
            <a:xfrm>
              <a:off x="6234682" y="2576497"/>
              <a:ext cx="143055" cy="172967"/>
            </a:xfrm>
            <a:custGeom>
              <a:avLst/>
              <a:gdLst/>
              <a:ahLst/>
              <a:cxnLst/>
              <a:rect l="l" t="t" r="r" b="b"/>
              <a:pathLst>
                <a:path w="5457" h="6598" extrusionOk="0">
                  <a:moveTo>
                    <a:pt x="3580" y="1"/>
                  </a:moveTo>
                  <a:cubicBezTo>
                    <a:pt x="3248" y="1"/>
                    <a:pt x="2974" y="275"/>
                    <a:pt x="2974" y="621"/>
                  </a:cubicBezTo>
                  <a:lnTo>
                    <a:pt x="2974" y="1127"/>
                  </a:lnTo>
                  <a:cubicBezTo>
                    <a:pt x="2757" y="1228"/>
                    <a:pt x="2555" y="1358"/>
                    <a:pt x="2353" y="1487"/>
                  </a:cubicBezTo>
                  <a:lnTo>
                    <a:pt x="1906" y="1228"/>
                  </a:lnTo>
                  <a:cubicBezTo>
                    <a:pt x="1809" y="1177"/>
                    <a:pt x="1706" y="1153"/>
                    <a:pt x="1605" y="1153"/>
                  </a:cubicBezTo>
                  <a:cubicBezTo>
                    <a:pt x="1391" y="1153"/>
                    <a:pt x="1186" y="1262"/>
                    <a:pt x="1069" y="1459"/>
                  </a:cubicBezTo>
                  <a:lnTo>
                    <a:pt x="159" y="3032"/>
                  </a:lnTo>
                  <a:cubicBezTo>
                    <a:pt x="0" y="3321"/>
                    <a:pt x="101" y="3696"/>
                    <a:pt x="390" y="3869"/>
                  </a:cubicBezTo>
                  <a:lnTo>
                    <a:pt x="852" y="4129"/>
                  </a:lnTo>
                  <a:cubicBezTo>
                    <a:pt x="823" y="4245"/>
                    <a:pt x="823" y="4375"/>
                    <a:pt x="823" y="4490"/>
                  </a:cubicBezTo>
                  <a:cubicBezTo>
                    <a:pt x="823" y="4606"/>
                    <a:pt x="838" y="4735"/>
                    <a:pt x="852" y="4851"/>
                  </a:cubicBezTo>
                  <a:lnTo>
                    <a:pt x="390" y="5111"/>
                  </a:lnTo>
                  <a:cubicBezTo>
                    <a:pt x="101" y="5284"/>
                    <a:pt x="0" y="5659"/>
                    <a:pt x="159" y="5948"/>
                  </a:cubicBezTo>
                  <a:lnTo>
                    <a:pt x="534" y="6598"/>
                  </a:lnTo>
                  <a:cubicBezTo>
                    <a:pt x="3292" y="6497"/>
                    <a:pt x="5457" y="5616"/>
                    <a:pt x="5457" y="4548"/>
                  </a:cubicBezTo>
                  <a:lnTo>
                    <a:pt x="5457" y="1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246;p57">
              <a:extLst>
                <a:ext uri="{FF2B5EF4-FFF2-40B4-BE49-F238E27FC236}">
                  <a16:creationId xmlns:a16="http://schemas.microsoft.com/office/drawing/2014/main" id="{211AD89C-7072-4124-AF5C-061AB201FDB0}"/>
                </a:ext>
              </a:extLst>
            </p:cNvPr>
            <p:cNvSpPr/>
            <p:nvPr/>
          </p:nvSpPr>
          <p:spPr>
            <a:xfrm>
              <a:off x="6094274" y="2515573"/>
              <a:ext cx="283463" cy="65118"/>
            </a:xfrm>
            <a:custGeom>
              <a:avLst/>
              <a:gdLst/>
              <a:ahLst/>
              <a:cxnLst/>
              <a:rect l="l" t="t" r="r" b="b"/>
              <a:pathLst>
                <a:path w="10813" h="2484" extrusionOk="0">
                  <a:moveTo>
                    <a:pt x="1" y="1"/>
                  </a:moveTo>
                  <a:lnTo>
                    <a:pt x="1" y="982"/>
                  </a:lnTo>
                  <a:cubicBezTo>
                    <a:pt x="419" y="1372"/>
                    <a:pt x="896" y="1675"/>
                    <a:pt x="1444" y="1863"/>
                  </a:cubicBezTo>
                  <a:cubicBezTo>
                    <a:pt x="2513" y="2267"/>
                    <a:pt x="3913" y="2483"/>
                    <a:pt x="5414" y="2483"/>
                  </a:cubicBezTo>
                  <a:cubicBezTo>
                    <a:pt x="6901" y="2483"/>
                    <a:pt x="8316" y="2267"/>
                    <a:pt x="9384" y="1863"/>
                  </a:cubicBezTo>
                  <a:cubicBezTo>
                    <a:pt x="9918" y="1675"/>
                    <a:pt x="10409" y="1372"/>
                    <a:pt x="10813" y="982"/>
                  </a:cubicBezTo>
                  <a:lnTo>
                    <a:pt x="10813" y="1"/>
                  </a:lnTo>
                  <a:close/>
                </a:path>
              </a:pathLst>
            </a:cu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247;p57">
              <a:extLst>
                <a:ext uri="{FF2B5EF4-FFF2-40B4-BE49-F238E27FC236}">
                  <a16:creationId xmlns:a16="http://schemas.microsoft.com/office/drawing/2014/main" id="{D22B0F68-3C4D-42BE-AE24-7D1068913BAD}"/>
                </a:ext>
              </a:extLst>
            </p:cNvPr>
            <p:cNvSpPr/>
            <p:nvPr/>
          </p:nvSpPr>
          <p:spPr>
            <a:xfrm>
              <a:off x="6094668" y="2612070"/>
              <a:ext cx="283070" cy="137393"/>
            </a:xfrm>
            <a:custGeom>
              <a:avLst/>
              <a:gdLst/>
              <a:ahLst/>
              <a:cxnLst/>
              <a:rect l="l" t="t" r="r" b="b"/>
              <a:pathLst>
                <a:path w="10798" h="5241" extrusionOk="0">
                  <a:moveTo>
                    <a:pt x="0" y="1"/>
                  </a:moveTo>
                  <a:lnTo>
                    <a:pt x="0" y="3176"/>
                  </a:lnTo>
                  <a:cubicBezTo>
                    <a:pt x="0" y="4317"/>
                    <a:pt x="2411" y="5241"/>
                    <a:pt x="5399" y="5241"/>
                  </a:cubicBezTo>
                  <a:lnTo>
                    <a:pt x="5875" y="5241"/>
                  </a:lnTo>
                  <a:cubicBezTo>
                    <a:pt x="8633" y="5140"/>
                    <a:pt x="10798" y="4259"/>
                    <a:pt x="10798" y="3191"/>
                  </a:cubicBezTo>
                  <a:lnTo>
                    <a:pt x="10798" y="1"/>
                  </a:lnTo>
                  <a:cubicBezTo>
                    <a:pt x="10798" y="1127"/>
                    <a:pt x="8402" y="2050"/>
                    <a:pt x="5428" y="2050"/>
                  </a:cubicBezTo>
                  <a:lnTo>
                    <a:pt x="5399" y="2050"/>
                  </a:ln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20248;p57">
              <a:extLst>
                <a:ext uri="{FF2B5EF4-FFF2-40B4-BE49-F238E27FC236}">
                  <a16:creationId xmlns:a16="http://schemas.microsoft.com/office/drawing/2014/main" id="{A3D0E65E-F063-40CE-87DF-203F965F289F}"/>
                </a:ext>
              </a:extLst>
            </p:cNvPr>
            <p:cNvSpPr/>
            <p:nvPr/>
          </p:nvSpPr>
          <p:spPr>
            <a:xfrm>
              <a:off x="6234682" y="2612070"/>
              <a:ext cx="143055" cy="137393"/>
            </a:xfrm>
            <a:custGeom>
              <a:avLst/>
              <a:gdLst/>
              <a:ahLst/>
              <a:cxnLst/>
              <a:rect l="l" t="t" r="r" b="b"/>
              <a:pathLst>
                <a:path w="5457" h="5241" extrusionOk="0">
                  <a:moveTo>
                    <a:pt x="5457" y="1"/>
                  </a:moveTo>
                  <a:cubicBezTo>
                    <a:pt x="5457" y="1127"/>
                    <a:pt x="3061" y="2050"/>
                    <a:pt x="87" y="2050"/>
                  </a:cubicBezTo>
                  <a:cubicBezTo>
                    <a:pt x="116" y="2238"/>
                    <a:pt x="217" y="2411"/>
                    <a:pt x="390" y="2512"/>
                  </a:cubicBezTo>
                  <a:lnTo>
                    <a:pt x="852" y="2772"/>
                  </a:lnTo>
                  <a:cubicBezTo>
                    <a:pt x="823" y="2888"/>
                    <a:pt x="823" y="3003"/>
                    <a:pt x="823" y="3133"/>
                  </a:cubicBezTo>
                  <a:cubicBezTo>
                    <a:pt x="823" y="3249"/>
                    <a:pt x="838" y="3378"/>
                    <a:pt x="852" y="3494"/>
                  </a:cubicBezTo>
                  <a:lnTo>
                    <a:pt x="390" y="3754"/>
                  </a:lnTo>
                  <a:cubicBezTo>
                    <a:pt x="101" y="3927"/>
                    <a:pt x="0" y="4302"/>
                    <a:pt x="159" y="4591"/>
                  </a:cubicBezTo>
                  <a:lnTo>
                    <a:pt x="534" y="5241"/>
                  </a:lnTo>
                  <a:cubicBezTo>
                    <a:pt x="3292" y="5140"/>
                    <a:pt x="5457" y="4259"/>
                    <a:pt x="5457" y="3191"/>
                  </a:cubicBezTo>
                  <a:lnTo>
                    <a:pt x="5457" y="1"/>
                  </a:lnTo>
                  <a:close/>
                </a:path>
              </a:pathLst>
            </a:cu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20249;p57">
              <a:extLst>
                <a:ext uri="{FF2B5EF4-FFF2-40B4-BE49-F238E27FC236}">
                  <a16:creationId xmlns:a16="http://schemas.microsoft.com/office/drawing/2014/main" id="{78298FB7-17E8-463E-8A9E-5209E46C8A5B}"/>
                </a:ext>
              </a:extLst>
            </p:cNvPr>
            <p:cNvSpPr/>
            <p:nvPr/>
          </p:nvSpPr>
          <p:spPr>
            <a:xfrm>
              <a:off x="6093907" y="2612070"/>
              <a:ext cx="283830" cy="66245"/>
            </a:xfrm>
            <a:custGeom>
              <a:avLst/>
              <a:gdLst/>
              <a:ahLst/>
              <a:cxnLst/>
              <a:rect l="l" t="t" r="r" b="b"/>
              <a:pathLst>
                <a:path w="10827" h="2527" extrusionOk="0">
                  <a:moveTo>
                    <a:pt x="0" y="1"/>
                  </a:moveTo>
                  <a:lnTo>
                    <a:pt x="0" y="1011"/>
                  </a:lnTo>
                  <a:cubicBezTo>
                    <a:pt x="405" y="1415"/>
                    <a:pt x="895" y="1718"/>
                    <a:pt x="1444" y="1892"/>
                  </a:cubicBezTo>
                  <a:cubicBezTo>
                    <a:pt x="2512" y="2296"/>
                    <a:pt x="3912" y="2527"/>
                    <a:pt x="5414" y="2527"/>
                  </a:cubicBezTo>
                  <a:cubicBezTo>
                    <a:pt x="6900" y="2527"/>
                    <a:pt x="8315" y="2296"/>
                    <a:pt x="9383" y="1892"/>
                  </a:cubicBezTo>
                  <a:cubicBezTo>
                    <a:pt x="9917" y="1718"/>
                    <a:pt x="10408" y="1415"/>
                    <a:pt x="10827" y="1011"/>
                  </a:cubicBezTo>
                  <a:lnTo>
                    <a:pt x="10827" y="1"/>
                  </a:lnTo>
                  <a:cubicBezTo>
                    <a:pt x="10827" y="1141"/>
                    <a:pt x="8373" y="2050"/>
                    <a:pt x="5399" y="2050"/>
                  </a:cubicBez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250;p57">
              <a:extLst>
                <a:ext uri="{FF2B5EF4-FFF2-40B4-BE49-F238E27FC236}">
                  <a16:creationId xmlns:a16="http://schemas.microsoft.com/office/drawing/2014/main" id="{B1A5CF49-2EB1-43B7-BA56-555577D98B2E}"/>
                </a:ext>
              </a:extLst>
            </p:cNvPr>
            <p:cNvSpPr/>
            <p:nvPr/>
          </p:nvSpPr>
          <p:spPr>
            <a:xfrm>
              <a:off x="6094668" y="2461832"/>
              <a:ext cx="283070" cy="107875"/>
            </a:xfrm>
            <a:custGeom>
              <a:avLst/>
              <a:gdLst/>
              <a:ahLst/>
              <a:cxnLst/>
              <a:rect l="l" t="t" r="r" b="b"/>
              <a:pathLst>
                <a:path w="10798" h="4115" extrusionOk="0">
                  <a:moveTo>
                    <a:pt x="5399" y="1"/>
                  </a:moveTo>
                  <a:cubicBezTo>
                    <a:pt x="2411" y="1"/>
                    <a:pt x="0" y="925"/>
                    <a:pt x="0" y="2051"/>
                  </a:cubicBezTo>
                  <a:cubicBezTo>
                    <a:pt x="0" y="3191"/>
                    <a:pt x="2411" y="4115"/>
                    <a:pt x="5399" y="4115"/>
                  </a:cubicBezTo>
                  <a:cubicBezTo>
                    <a:pt x="8373" y="4115"/>
                    <a:pt x="10798" y="3191"/>
                    <a:pt x="10798" y="2051"/>
                  </a:cubicBezTo>
                  <a:cubicBezTo>
                    <a:pt x="10798" y="925"/>
                    <a:pt x="8373" y="1"/>
                    <a:pt x="5399" y="1"/>
                  </a:cubicBezTo>
                  <a:close/>
                </a:path>
              </a:pathLst>
            </a:custGeom>
            <a:solidFill>
              <a:schemeClr val="bg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251;p57">
              <a:extLst>
                <a:ext uri="{FF2B5EF4-FFF2-40B4-BE49-F238E27FC236}">
                  <a16:creationId xmlns:a16="http://schemas.microsoft.com/office/drawing/2014/main" id="{9CAEDD72-3B99-408D-BAAB-E0E763218DE6}"/>
                </a:ext>
              </a:extLst>
            </p:cNvPr>
            <p:cNvSpPr/>
            <p:nvPr/>
          </p:nvSpPr>
          <p:spPr>
            <a:xfrm>
              <a:off x="6247160" y="2587848"/>
              <a:ext cx="211188" cy="213076"/>
            </a:xfrm>
            <a:custGeom>
              <a:avLst/>
              <a:gdLst/>
              <a:ahLst/>
              <a:cxnLst/>
              <a:rect l="l" t="t" r="r" b="b"/>
              <a:pathLst>
                <a:path w="8056" h="8128" extrusionOk="0">
                  <a:moveTo>
                    <a:pt x="3119" y="1"/>
                  </a:moveTo>
                  <a:cubicBezTo>
                    <a:pt x="3018" y="1"/>
                    <a:pt x="2946" y="87"/>
                    <a:pt x="2946" y="188"/>
                  </a:cubicBezTo>
                  <a:lnTo>
                    <a:pt x="2946" y="997"/>
                  </a:lnTo>
                  <a:cubicBezTo>
                    <a:pt x="2570" y="1127"/>
                    <a:pt x="2224" y="1314"/>
                    <a:pt x="1935" y="1574"/>
                  </a:cubicBezTo>
                  <a:lnTo>
                    <a:pt x="1228" y="1170"/>
                  </a:lnTo>
                  <a:cubicBezTo>
                    <a:pt x="1198" y="1150"/>
                    <a:pt x="1165" y="1141"/>
                    <a:pt x="1132" y="1141"/>
                  </a:cubicBezTo>
                  <a:cubicBezTo>
                    <a:pt x="1069" y="1141"/>
                    <a:pt x="1006" y="1176"/>
                    <a:pt x="968" y="1242"/>
                  </a:cubicBezTo>
                  <a:lnTo>
                    <a:pt x="73" y="2816"/>
                  </a:lnTo>
                  <a:cubicBezTo>
                    <a:pt x="15" y="2902"/>
                    <a:pt x="44" y="3018"/>
                    <a:pt x="145" y="3061"/>
                  </a:cubicBezTo>
                  <a:lnTo>
                    <a:pt x="838" y="3465"/>
                  </a:lnTo>
                  <a:cubicBezTo>
                    <a:pt x="766" y="3855"/>
                    <a:pt x="766" y="4259"/>
                    <a:pt x="838" y="4634"/>
                  </a:cubicBezTo>
                  <a:lnTo>
                    <a:pt x="131" y="5053"/>
                  </a:lnTo>
                  <a:cubicBezTo>
                    <a:pt x="30" y="5096"/>
                    <a:pt x="1" y="5212"/>
                    <a:pt x="58" y="5313"/>
                  </a:cubicBezTo>
                  <a:lnTo>
                    <a:pt x="953" y="6886"/>
                  </a:lnTo>
                  <a:cubicBezTo>
                    <a:pt x="993" y="6946"/>
                    <a:pt x="1061" y="6978"/>
                    <a:pt x="1127" y="6978"/>
                  </a:cubicBezTo>
                  <a:cubicBezTo>
                    <a:pt x="1157" y="6978"/>
                    <a:pt x="1186" y="6972"/>
                    <a:pt x="1213" y="6959"/>
                  </a:cubicBezTo>
                  <a:lnTo>
                    <a:pt x="1921" y="6540"/>
                  </a:lnTo>
                  <a:cubicBezTo>
                    <a:pt x="2209" y="6800"/>
                    <a:pt x="2556" y="7002"/>
                    <a:pt x="2931" y="7132"/>
                  </a:cubicBezTo>
                  <a:lnTo>
                    <a:pt x="2931" y="7940"/>
                  </a:lnTo>
                  <a:cubicBezTo>
                    <a:pt x="2931" y="8041"/>
                    <a:pt x="3003" y="8128"/>
                    <a:pt x="3104" y="8128"/>
                  </a:cubicBezTo>
                  <a:lnTo>
                    <a:pt x="4923" y="8128"/>
                  </a:lnTo>
                  <a:cubicBezTo>
                    <a:pt x="5024" y="8128"/>
                    <a:pt x="5111" y="8041"/>
                    <a:pt x="5111" y="7940"/>
                  </a:cubicBezTo>
                  <a:lnTo>
                    <a:pt x="5111" y="7132"/>
                  </a:lnTo>
                  <a:cubicBezTo>
                    <a:pt x="5472" y="7002"/>
                    <a:pt x="5818" y="6800"/>
                    <a:pt x="6107" y="6540"/>
                  </a:cubicBezTo>
                  <a:lnTo>
                    <a:pt x="6814" y="6959"/>
                  </a:lnTo>
                  <a:cubicBezTo>
                    <a:pt x="6841" y="6972"/>
                    <a:pt x="6871" y="6978"/>
                    <a:pt x="6900" y="6978"/>
                  </a:cubicBezTo>
                  <a:cubicBezTo>
                    <a:pt x="6967" y="6978"/>
                    <a:pt x="7034" y="6946"/>
                    <a:pt x="7074" y="6886"/>
                  </a:cubicBezTo>
                  <a:lnTo>
                    <a:pt x="7969" y="5313"/>
                  </a:lnTo>
                  <a:cubicBezTo>
                    <a:pt x="8027" y="5226"/>
                    <a:pt x="7998" y="5111"/>
                    <a:pt x="7911" y="5053"/>
                  </a:cubicBezTo>
                  <a:lnTo>
                    <a:pt x="7204" y="4649"/>
                  </a:lnTo>
                  <a:cubicBezTo>
                    <a:pt x="7247" y="4461"/>
                    <a:pt x="7276" y="4259"/>
                    <a:pt x="7276" y="4057"/>
                  </a:cubicBezTo>
                  <a:cubicBezTo>
                    <a:pt x="7276" y="3869"/>
                    <a:pt x="7262" y="3667"/>
                    <a:pt x="7233" y="3480"/>
                  </a:cubicBezTo>
                  <a:lnTo>
                    <a:pt x="7926" y="3075"/>
                  </a:lnTo>
                  <a:cubicBezTo>
                    <a:pt x="8027" y="3018"/>
                    <a:pt x="8056" y="2902"/>
                    <a:pt x="7998" y="2816"/>
                  </a:cubicBezTo>
                  <a:lnTo>
                    <a:pt x="7103" y="1242"/>
                  </a:lnTo>
                  <a:cubicBezTo>
                    <a:pt x="7065" y="1176"/>
                    <a:pt x="7002" y="1141"/>
                    <a:pt x="6939" y="1141"/>
                  </a:cubicBezTo>
                  <a:cubicBezTo>
                    <a:pt x="6906" y="1141"/>
                    <a:pt x="6873" y="1150"/>
                    <a:pt x="6843" y="1170"/>
                  </a:cubicBezTo>
                  <a:lnTo>
                    <a:pt x="6136" y="1574"/>
                  </a:lnTo>
                  <a:cubicBezTo>
                    <a:pt x="5847" y="1329"/>
                    <a:pt x="5501" y="1127"/>
                    <a:pt x="5125" y="997"/>
                  </a:cubicBezTo>
                  <a:lnTo>
                    <a:pt x="5125" y="188"/>
                  </a:lnTo>
                  <a:cubicBezTo>
                    <a:pt x="5125" y="87"/>
                    <a:pt x="5053" y="1"/>
                    <a:pt x="495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252;p57">
              <a:extLst>
                <a:ext uri="{FF2B5EF4-FFF2-40B4-BE49-F238E27FC236}">
                  <a16:creationId xmlns:a16="http://schemas.microsoft.com/office/drawing/2014/main" id="{43ACA990-3FFD-4860-909D-B38FD3CA3C96}"/>
                </a:ext>
              </a:extLst>
            </p:cNvPr>
            <p:cNvSpPr/>
            <p:nvPr/>
          </p:nvSpPr>
          <p:spPr>
            <a:xfrm>
              <a:off x="6300141" y="2654670"/>
              <a:ext cx="91988" cy="78907"/>
            </a:xfrm>
            <a:custGeom>
              <a:avLst/>
              <a:gdLst/>
              <a:ahLst/>
              <a:cxnLst/>
              <a:rect l="l" t="t" r="r" b="b"/>
              <a:pathLst>
                <a:path w="3509" h="3010" extrusionOk="0">
                  <a:moveTo>
                    <a:pt x="1993" y="1"/>
                  </a:moveTo>
                  <a:cubicBezTo>
                    <a:pt x="1623" y="1"/>
                    <a:pt x="1247" y="137"/>
                    <a:pt x="939" y="440"/>
                  </a:cubicBezTo>
                  <a:cubicBezTo>
                    <a:pt x="1" y="1393"/>
                    <a:pt x="665" y="3009"/>
                    <a:pt x="2007" y="3009"/>
                  </a:cubicBezTo>
                  <a:cubicBezTo>
                    <a:pt x="2844" y="3009"/>
                    <a:pt x="3508" y="2345"/>
                    <a:pt x="3508" y="1508"/>
                  </a:cubicBezTo>
                  <a:cubicBezTo>
                    <a:pt x="3508" y="599"/>
                    <a:pt x="2767" y="1"/>
                    <a:pt x="1993" y="1"/>
                  </a:cubicBezTo>
                  <a:close/>
                </a:path>
              </a:pathLst>
            </a:custGeom>
            <a:solidFill>
              <a:srgbClr val="98A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253;p57">
              <a:extLst>
                <a:ext uri="{FF2B5EF4-FFF2-40B4-BE49-F238E27FC236}">
                  <a16:creationId xmlns:a16="http://schemas.microsoft.com/office/drawing/2014/main" id="{50713FFA-6F30-4720-9353-760D58859991}"/>
                </a:ext>
              </a:extLst>
            </p:cNvPr>
            <p:cNvSpPr/>
            <p:nvPr/>
          </p:nvSpPr>
          <p:spPr>
            <a:xfrm>
              <a:off x="6324730" y="2666571"/>
              <a:ext cx="55654" cy="55654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69" y="0"/>
                  </a:moveTo>
                  <a:cubicBezTo>
                    <a:pt x="477" y="0"/>
                    <a:pt x="1" y="477"/>
                    <a:pt x="1" y="1054"/>
                  </a:cubicBezTo>
                  <a:cubicBezTo>
                    <a:pt x="1" y="1646"/>
                    <a:pt x="477" y="2122"/>
                    <a:pt x="1069" y="2122"/>
                  </a:cubicBezTo>
                  <a:cubicBezTo>
                    <a:pt x="1661" y="2122"/>
                    <a:pt x="2123" y="1646"/>
                    <a:pt x="2123" y="1054"/>
                  </a:cubicBezTo>
                  <a:cubicBezTo>
                    <a:pt x="2123" y="477"/>
                    <a:pt x="1661" y="0"/>
                    <a:pt x="1069" y="0"/>
                  </a:cubicBezTo>
                  <a:close/>
                </a:path>
              </a:pathLst>
            </a:custGeom>
            <a:solidFill>
              <a:srgbClr val="7A8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20477;p57">
            <a:extLst>
              <a:ext uri="{FF2B5EF4-FFF2-40B4-BE49-F238E27FC236}">
                <a16:creationId xmlns:a16="http://schemas.microsoft.com/office/drawing/2014/main" id="{286A09C1-F601-4390-8EF8-2CC0FF4A6BB2}"/>
              </a:ext>
            </a:extLst>
          </p:cNvPr>
          <p:cNvGrpSpPr/>
          <p:nvPr/>
        </p:nvGrpSpPr>
        <p:grpSpPr>
          <a:xfrm>
            <a:off x="6763692" y="2440581"/>
            <a:ext cx="1024439" cy="1029853"/>
            <a:chOff x="874658" y="2914408"/>
            <a:chExt cx="356891" cy="335709"/>
          </a:xfrm>
        </p:grpSpPr>
        <p:sp>
          <p:nvSpPr>
            <p:cNvPr id="144" name="Google Shape;20478;p57">
              <a:extLst>
                <a:ext uri="{FF2B5EF4-FFF2-40B4-BE49-F238E27FC236}">
                  <a16:creationId xmlns:a16="http://schemas.microsoft.com/office/drawing/2014/main" id="{966CD42C-986B-4004-8209-03FA4C0A007C}"/>
                </a:ext>
              </a:extLst>
            </p:cNvPr>
            <p:cNvSpPr/>
            <p:nvPr/>
          </p:nvSpPr>
          <p:spPr>
            <a:xfrm>
              <a:off x="909472" y="2994285"/>
              <a:ext cx="287238" cy="177869"/>
            </a:xfrm>
            <a:custGeom>
              <a:avLst/>
              <a:gdLst/>
              <a:ahLst/>
              <a:cxnLst/>
              <a:rect l="l" t="t" r="r" b="b"/>
              <a:pathLst>
                <a:path w="10957" h="6785" extrusionOk="0">
                  <a:moveTo>
                    <a:pt x="0" y="0"/>
                  </a:moveTo>
                  <a:lnTo>
                    <a:pt x="0" y="6785"/>
                  </a:lnTo>
                  <a:lnTo>
                    <a:pt x="10957" y="6785"/>
                  </a:lnTo>
                  <a:lnTo>
                    <a:pt x="10957" y="0"/>
                  </a:ln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479;p57">
              <a:extLst>
                <a:ext uri="{FF2B5EF4-FFF2-40B4-BE49-F238E27FC236}">
                  <a16:creationId xmlns:a16="http://schemas.microsoft.com/office/drawing/2014/main" id="{C9EC0BAA-C0C0-474A-89C9-D8F95B3A62B7}"/>
                </a:ext>
              </a:extLst>
            </p:cNvPr>
            <p:cNvSpPr/>
            <p:nvPr/>
          </p:nvSpPr>
          <p:spPr>
            <a:xfrm>
              <a:off x="874658" y="2914408"/>
              <a:ext cx="356891" cy="93902"/>
            </a:xfrm>
            <a:custGeom>
              <a:avLst/>
              <a:gdLst/>
              <a:ahLst/>
              <a:cxnLst/>
              <a:rect l="l" t="t" r="r" b="b"/>
              <a:pathLst>
                <a:path w="13614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13339" y="3581"/>
                  </a:lnTo>
                  <a:cubicBezTo>
                    <a:pt x="13498" y="3581"/>
                    <a:pt x="13613" y="3451"/>
                    <a:pt x="13613" y="3293"/>
                  </a:cubicBezTo>
                  <a:lnTo>
                    <a:pt x="13613" y="276"/>
                  </a:lnTo>
                  <a:cubicBezTo>
                    <a:pt x="13613" y="117"/>
                    <a:pt x="13498" y="1"/>
                    <a:pt x="13339" y="1"/>
                  </a:cubicBez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480;p57">
              <a:extLst>
                <a:ext uri="{FF2B5EF4-FFF2-40B4-BE49-F238E27FC236}">
                  <a16:creationId xmlns:a16="http://schemas.microsoft.com/office/drawing/2014/main" id="{2FDCCD68-86E5-473C-9BD5-D989A0D5BA72}"/>
                </a:ext>
              </a:extLst>
            </p:cNvPr>
            <p:cNvSpPr/>
            <p:nvPr/>
          </p:nvSpPr>
          <p:spPr>
            <a:xfrm>
              <a:off x="1211442" y="2914434"/>
              <a:ext cx="20107" cy="93876"/>
            </a:xfrm>
            <a:custGeom>
              <a:avLst/>
              <a:gdLst/>
              <a:ahLst/>
              <a:cxnLst/>
              <a:rect l="l" t="t" r="r" b="b"/>
              <a:pathLst>
                <a:path w="767" h="3581" extrusionOk="0">
                  <a:moveTo>
                    <a:pt x="1" y="0"/>
                  </a:moveTo>
                  <a:lnTo>
                    <a:pt x="1" y="3580"/>
                  </a:lnTo>
                  <a:lnTo>
                    <a:pt x="492" y="3580"/>
                  </a:lnTo>
                  <a:cubicBezTo>
                    <a:pt x="651" y="3580"/>
                    <a:pt x="766" y="3450"/>
                    <a:pt x="766" y="3292"/>
                  </a:cubicBezTo>
                  <a:lnTo>
                    <a:pt x="766" y="275"/>
                  </a:lnTo>
                  <a:cubicBezTo>
                    <a:pt x="766" y="116"/>
                    <a:pt x="651" y="0"/>
                    <a:pt x="492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20481;p57">
              <a:extLst>
                <a:ext uri="{FF2B5EF4-FFF2-40B4-BE49-F238E27FC236}">
                  <a16:creationId xmlns:a16="http://schemas.microsoft.com/office/drawing/2014/main" id="{3C28A3B3-DC47-4B06-AED3-898C748CB249}"/>
                </a:ext>
              </a:extLst>
            </p:cNvPr>
            <p:cNvSpPr/>
            <p:nvPr/>
          </p:nvSpPr>
          <p:spPr>
            <a:xfrm>
              <a:off x="874658" y="2914408"/>
              <a:ext cx="20081" cy="93902"/>
            </a:xfrm>
            <a:custGeom>
              <a:avLst/>
              <a:gdLst/>
              <a:ahLst/>
              <a:cxnLst/>
              <a:rect l="l" t="t" r="r" b="b"/>
              <a:pathLst>
                <a:path w="766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765" y="3581"/>
                  </a:lnTo>
                  <a:lnTo>
                    <a:pt x="765" y="1"/>
                  </a:ln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482;p57">
              <a:extLst>
                <a:ext uri="{FF2B5EF4-FFF2-40B4-BE49-F238E27FC236}">
                  <a16:creationId xmlns:a16="http://schemas.microsoft.com/office/drawing/2014/main" id="{CF60383D-C95E-4494-B135-03ED83F2011E}"/>
                </a:ext>
              </a:extLst>
            </p:cNvPr>
            <p:cNvSpPr/>
            <p:nvPr/>
          </p:nvSpPr>
          <p:spPr>
            <a:xfrm>
              <a:off x="1171333" y="2945079"/>
              <a:ext cx="34080" cy="34079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90" y="1"/>
                    <a:pt x="1" y="289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483;p57">
              <a:extLst>
                <a:ext uri="{FF2B5EF4-FFF2-40B4-BE49-F238E27FC236}">
                  <a16:creationId xmlns:a16="http://schemas.microsoft.com/office/drawing/2014/main" id="{F4E6D0CA-97ED-40C8-A8AA-CA95E9C8FF0F}"/>
                </a:ext>
              </a:extLst>
            </p:cNvPr>
            <p:cNvSpPr/>
            <p:nvPr/>
          </p:nvSpPr>
          <p:spPr>
            <a:xfrm>
              <a:off x="1113451" y="2945079"/>
              <a:ext cx="34080" cy="34079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89" y="1"/>
                    <a:pt x="0" y="289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484;p57">
              <a:extLst>
                <a:ext uri="{FF2B5EF4-FFF2-40B4-BE49-F238E27FC236}">
                  <a16:creationId xmlns:a16="http://schemas.microsoft.com/office/drawing/2014/main" id="{637D6743-912A-48BC-B173-70E10BC4B09F}"/>
                </a:ext>
              </a:extLst>
            </p:cNvPr>
            <p:cNvSpPr/>
            <p:nvPr/>
          </p:nvSpPr>
          <p:spPr>
            <a:xfrm>
              <a:off x="898488" y="2956824"/>
              <a:ext cx="197582" cy="10617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5" y="0"/>
                    <a:pt x="1" y="405"/>
                    <a:pt x="261" y="405"/>
                  </a:cubicBezTo>
                  <a:cubicBezTo>
                    <a:pt x="266" y="405"/>
                    <a:pt x="270" y="405"/>
                    <a:pt x="275" y="404"/>
                  </a:cubicBezTo>
                  <a:lnTo>
                    <a:pt x="7262" y="404"/>
                  </a:lnTo>
                  <a:cubicBezTo>
                    <a:pt x="7536" y="404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485;p57">
              <a:extLst>
                <a:ext uri="{FF2B5EF4-FFF2-40B4-BE49-F238E27FC236}">
                  <a16:creationId xmlns:a16="http://schemas.microsoft.com/office/drawing/2014/main" id="{CC0691EA-5866-4A8B-A44C-778148F1A945}"/>
                </a:ext>
              </a:extLst>
            </p:cNvPr>
            <p:cNvSpPr/>
            <p:nvPr/>
          </p:nvSpPr>
          <p:spPr>
            <a:xfrm>
              <a:off x="874658" y="3035154"/>
              <a:ext cx="356891" cy="94243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486;p57">
              <a:extLst>
                <a:ext uri="{FF2B5EF4-FFF2-40B4-BE49-F238E27FC236}">
                  <a16:creationId xmlns:a16="http://schemas.microsoft.com/office/drawing/2014/main" id="{820E40BE-6A05-4930-8C77-6E9A6591F061}"/>
                </a:ext>
              </a:extLst>
            </p:cNvPr>
            <p:cNvSpPr/>
            <p:nvPr/>
          </p:nvSpPr>
          <p:spPr>
            <a:xfrm>
              <a:off x="1211442" y="3035154"/>
              <a:ext cx="20107" cy="94243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487;p57">
              <a:extLst>
                <a:ext uri="{FF2B5EF4-FFF2-40B4-BE49-F238E27FC236}">
                  <a16:creationId xmlns:a16="http://schemas.microsoft.com/office/drawing/2014/main" id="{C6F07CF5-91FB-489E-832E-237B2EED91D3}"/>
                </a:ext>
              </a:extLst>
            </p:cNvPr>
            <p:cNvSpPr/>
            <p:nvPr/>
          </p:nvSpPr>
          <p:spPr>
            <a:xfrm>
              <a:off x="874658" y="3035154"/>
              <a:ext cx="20081" cy="94243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488;p57">
              <a:extLst>
                <a:ext uri="{FF2B5EF4-FFF2-40B4-BE49-F238E27FC236}">
                  <a16:creationId xmlns:a16="http://schemas.microsoft.com/office/drawing/2014/main" id="{5D291DD2-1AAD-4945-9152-3AD04158CAE2}"/>
                </a:ext>
              </a:extLst>
            </p:cNvPr>
            <p:cNvSpPr/>
            <p:nvPr/>
          </p:nvSpPr>
          <p:spPr>
            <a:xfrm>
              <a:off x="1171333" y="306616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1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1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489;p57">
              <a:extLst>
                <a:ext uri="{FF2B5EF4-FFF2-40B4-BE49-F238E27FC236}">
                  <a16:creationId xmlns:a16="http://schemas.microsoft.com/office/drawing/2014/main" id="{8EDEB19F-4A05-4A48-BE28-2C971194D9B8}"/>
                </a:ext>
              </a:extLst>
            </p:cNvPr>
            <p:cNvSpPr/>
            <p:nvPr/>
          </p:nvSpPr>
          <p:spPr>
            <a:xfrm>
              <a:off x="1113451" y="306616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1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1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490;p57">
              <a:extLst>
                <a:ext uri="{FF2B5EF4-FFF2-40B4-BE49-F238E27FC236}">
                  <a16:creationId xmlns:a16="http://schemas.microsoft.com/office/drawing/2014/main" id="{6E67831D-D62A-49C3-9A08-6FDDA081BCF1}"/>
                </a:ext>
              </a:extLst>
            </p:cNvPr>
            <p:cNvSpPr/>
            <p:nvPr/>
          </p:nvSpPr>
          <p:spPr>
            <a:xfrm>
              <a:off x="898488" y="3077544"/>
              <a:ext cx="197582" cy="10984"/>
            </a:xfrm>
            <a:custGeom>
              <a:avLst/>
              <a:gdLst/>
              <a:ahLst/>
              <a:cxnLst/>
              <a:rect l="l" t="t" r="r" b="b"/>
              <a:pathLst>
                <a:path w="7537" h="419" extrusionOk="0">
                  <a:moveTo>
                    <a:pt x="275" y="0"/>
                  </a:moveTo>
                  <a:cubicBezTo>
                    <a:pt x="1" y="0"/>
                    <a:pt x="1" y="419"/>
                    <a:pt x="275" y="419"/>
                  </a:cubicBezTo>
                  <a:lnTo>
                    <a:pt x="7262" y="419"/>
                  </a:lnTo>
                  <a:cubicBezTo>
                    <a:pt x="7536" y="419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491;p57">
              <a:extLst>
                <a:ext uri="{FF2B5EF4-FFF2-40B4-BE49-F238E27FC236}">
                  <a16:creationId xmlns:a16="http://schemas.microsoft.com/office/drawing/2014/main" id="{D3E3AA2D-FB7E-43D3-A670-CE8C33A3A022}"/>
                </a:ext>
              </a:extLst>
            </p:cNvPr>
            <p:cNvSpPr/>
            <p:nvPr/>
          </p:nvSpPr>
          <p:spPr>
            <a:xfrm>
              <a:off x="874658" y="3155874"/>
              <a:ext cx="356891" cy="94243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492;p57">
              <a:extLst>
                <a:ext uri="{FF2B5EF4-FFF2-40B4-BE49-F238E27FC236}">
                  <a16:creationId xmlns:a16="http://schemas.microsoft.com/office/drawing/2014/main" id="{D8FD3398-9975-44B9-8D27-7A39C801F8D6}"/>
                </a:ext>
              </a:extLst>
            </p:cNvPr>
            <p:cNvSpPr/>
            <p:nvPr/>
          </p:nvSpPr>
          <p:spPr>
            <a:xfrm>
              <a:off x="1211442" y="3155874"/>
              <a:ext cx="20107" cy="94243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493;p57">
              <a:extLst>
                <a:ext uri="{FF2B5EF4-FFF2-40B4-BE49-F238E27FC236}">
                  <a16:creationId xmlns:a16="http://schemas.microsoft.com/office/drawing/2014/main" id="{DA4D849B-BBC4-492C-AF8F-529C8DA1F3FF}"/>
                </a:ext>
              </a:extLst>
            </p:cNvPr>
            <p:cNvSpPr/>
            <p:nvPr/>
          </p:nvSpPr>
          <p:spPr>
            <a:xfrm>
              <a:off x="874658" y="3155874"/>
              <a:ext cx="20081" cy="94243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0494;p57">
              <a:extLst>
                <a:ext uri="{FF2B5EF4-FFF2-40B4-BE49-F238E27FC236}">
                  <a16:creationId xmlns:a16="http://schemas.microsoft.com/office/drawing/2014/main" id="{B188CFD4-586F-453C-B22A-8EBE4DEAD286}"/>
                </a:ext>
              </a:extLst>
            </p:cNvPr>
            <p:cNvSpPr/>
            <p:nvPr/>
          </p:nvSpPr>
          <p:spPr>
            <a:xfrm>
              <a:off x="1171333" y="318688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495;p57">
              <a:extLst>
                <a:ext uri="{FF2B5EF4-FFF2-40B4-BE49-F238E27FC236}">
                  <a16:creationId xmlns:a16="http://schemas.microsoft.com/office/drawing/2014/main" id="{9AA9B42D-614A-4FC7-B0CF-886C5D9002DC}"/>
                </a:ext>
              </a:extLst>
            </p:cNvPr>
            <p:cNvSpPr/>
            <p:nvPr/>
          </p:nvSpPr>
          <p:spPr>
            <a:xfrm>
              <a:off x="1113451" y="318688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496;p57">
              <a:extLst>
                <a:ext uri="{FF2B5EF4-FFF2-40B4-BE49-F238E27FC236}">
                  <a16:creationId xmlns:a16="http://schemas.microsoft.com/office/drawing/2014/main" id="{9D0F572B-7E0E-4C93-9E54-958504E64BA3}"/>
                </a:ext>
              </a:extLst>
            </p:cNvPr>
            <p:cNvSpPr/>
            <p:nvPr/>
          </p:nvSpPr>
          <p:spPr>
            <a:xfrm>
              <a:off x="898488" y="3198631"/>
              <a:ext cx="197582" cy="10617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7262" y="405"/>
                  </a:lnTo>
                  <a:cubicBezTo>
                    <a:pt x="7536" y="405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497;p57">
              <a:extLst>
                <a:ext uri="{FF2B5EF4-FFF2-40B4-BE49-F238E27FC236}">
                  <a16:creationId xmlns:a16="http://schemas.microsoft.com/office/drawing/2014/main" id="{A09C80E7-71ED-4777-A1D6-E86B1D44C888}"/>
                </a:ext>
              </a:extLst>
            </p:cNvPr>
            <p:cNvSpPr/>
            <p:nvPr/>
          </p:nvSpPr>
          <p:spPr>
            <a:xfrm>
              <a:off x="898488" y="3094924"/>
              <a:ext cx="30305" cy="10643"/>
            </a:xfrm>
            <a:custGeom>
              <a:avLst/>
              <a:gdLst/>
              <a:ahLst/>
              <a:cxnLst/>
              <a:rect l="l" t="t" r="r" b="b"/>
              <a:pathLst>
                <a:path w="1156" h="406" extrusionOk="0">
                  <a:moveTo>
                    <a:pt x="261" y="1"/>
                  </a:moveTo>
                  <a:cubicBezTo>
                    <a:pt x="1" y="1"/>
                    <a:pt x="5" y="405"/>
                    <a:pt x="275" y="405"/>
                  </a:cubicBezTo>
                  <a:lnTo>
                    <a:pt x="881" y="405"/>
                  </a:lnTo>
                  <a:cubicBezTo>
                    <a:pt x="1156" y="405"/>
                    <a:pt x="1156" y="1"/>
                    <a:pt x="881" y="1"/>
                  </a:cubicBezTo>
                  <a:lnTo>
                    <a:pt x="275" y="1"/>
                  </a:lnTo>
                  <a:cubicBezTo>
                    <a:pt x="270" y="1"/>
                    <a:pt x="266" y="1"/>
                    <a:pt x="261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" name="Ευθεία γραμμή σύνδεσης 19">
            <a:extLst>
              <a:ext uri="{FF2B5EF4-FFF2-40B4-BE49-F238E27FC236}">
                <a16:creationId xmlns:a16="http://schemas.microsoft.com/office/drawing/2014/main" id="{B37F8C3E-4013-4101-ABAB-E914D28955A8}"/>
              </a:ext>
            </a:extLst>
          </p:cNvPr>
          <p:cNvCxnSpPr/>
          <p:nvPr/>
        </p:nvCxnSpPr>
        <p:spPr>
          <a:xfrm>
            <a:off x="4054175" y="1601889"/>
            <a:ext cx="1414737" cy="0"/>
          </a:xfrm>
          <a:prstGeom prst="line">
            <a:avLst/>
          </a:prstGeom>
          <a:ln>
            <a:solidFill>
              <a:schemeClr val="tx2">
                <a:lumMod val="7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Ευθεία γραμμή σύνδεσης 164">
            <a:extLst>
              <a:ext uri="{FF2B5EF4-FFF2-40B4-BE49-F238E27FC236}">
                <a16:creationId xmlns:a16="http://schemas.microsoft.com/office/drawing/2014/main" id="{9FDA3826-9AE6-49E4-8EC8-237B177E7B97}"/>
              </a:ext>
            </a:extLst>
          </p:cNvPr>
          <p:cNvCxnSpPr/>
          <p:nvPr/>
        </p:nvCxnSpPr>
        <p:spPr>
          <a:xfrm>
            <a:off x="2131425" y="1585120"/>
            <a:ext cx="1414737" cy="0"/>
          </a:xfrm>
          <a:prstGeom prst="line">
            <a:avLst/>
          </a:prstGeom>
          <a:ln>
            <a:solidFill>
              <a:schemeClr val="tx2">
                <a:lumMod val="7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Ευθεία γραμμή σύνδεσης 165">
            <a:extLst>
              <a:ext uri="{FF2B5EF4-FFF2-40B4-BE49-F238E27FC236}">
                <a16:creationId xmlns:a16="http://schemas.microsoft.com/office/drawing/2014/main" id="{222D2A7B-6EB8-40A7-BD3D-E5AE2141CDE4}"/>
              </a:ext>
            </a:extLst>
          </p:cNvPr>
          <p:cNvCxnSpPr/>
          <p:nvPr/>
        </p:nvCxnSpPr>
        <p:spPr>
          <a:xfrm>
            <a:off x="3062792" y="3690023"/>
            <a:ext cx="1414737" cy="0"/>
          </a:xfrm>
          <a:prstGeom prst="line">
            <a:avLst/>
          </a:prstGeom>
          <a:ln>
            <a:solidFill>
              <a:schemeClr val="tx2">
                <a:lumMod val="7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Ευθεία γραμμή σύνδεσης 166">
            <a:extLst>
              <a:ext uri="{FF2B5EF4-FFF2-40B4-BE49-F238E27FC236}">
                <a16:creationId xmlns:a16="http://schemas.microsoft.com/office/drawing/2014/main" id="{E2B14203-4B8D-4C77-BB81-2058A80919C2}"/>
              </a:ext>
            </a:extLst>
          </p:cNvPr>
          <p:cNvCxnSpPr/>
          <p:nvPr/>
        </p:nvCxnSpPr>
        <p:spPr>
          <a:xfrm>
            <a:off x="4989607" y="3690023"/>
            <a:ext cx="1414737" cy="0"/>
          </a:xfrm>
          <a:prstGeom prst="line">
            <a:avLst/>
          </a:prstGeom>
          <a:ln>
            <a:solidFill>
              <a:schemeClr val="tx2">
                <a:lumMod val="75000"/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4E308E-1638-4024-9745-CBFD7B9510BB}"/>
              </a:ext>
            </a:extLst>
          </p:cNvPr>
          <p:cNvSpPr txBox="1"/>
          <p:nvPr/>
        </p:nvSpPr>
        <p:spPr>
          <a:xfrm>
            <a:off x="4040877" y="1310149"/>
            <a:ext cx="1414737" cy="118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</a:pPr>
            <a:endParaRPr lang="en-US" sz="800" u="none" strike="noStrike" dirty="0">
              <a:effectLst/>
              <a:latin typeface="Arial" panose="020B0604020202020204" pitchFamily="34" charset="0"/>
              <a:ea typeface="Helvetica Neue Light"/>
            </a:endParaRPr>
          </a:p>
          <a:p>
            <a:pPr lvl="0" algn="just">
              <a:lnSpc>
                <a:spcPct val="115000"/>
              </a:lnSpc>
            </a:pPr>
            <a:endParaRPr lang="en-US" sz="800" u="none" strike="noStrike" dirty="0">
              <a:effectLst/>
              <a:latin typeface="Arial" panose="020B0604020202020204" pitchFamily="34" charset="0"/>
              <a:ea typeface="Helvetica Neue Light"/>
            </a:endParaRPr>
          </a:p>
          <a:p>
            <a:pPr lvl="0" algn="just">
              <a:lnSpc>
                <a:spcPct val="115000"/>
              </a:lnSpc>
            </a:pPr>
            <a:r>
              <a:rPr lang="en-US" sz="800" u="none" strike="noStrike" dirty="0">
                <a:effectLst/>
                <a:latin typeface="Arial" panose="020B0604020202020204" pitchFamily="34" charset="0"/>
                <a:ea typeface="Helvetica Neue Light"/>
              </a:rPr>
              <a:t>{</a:t>
            </a:r>
            <a:r>
              <a:rPr lang="en-US" sz="800" u="none" strike="noStrike" dirty="0" err="1">
                <a:effectLst/>
                <a:latin typeface="Arial" panose="020B0604020202020204" pitchFamily="34" charset="0"/>
                <a:ea typeface="Helvetica Neue Light"/>
              </a:rPr>
              <a:t>arist</a:t>
            </a:r>
            <a:r>
              <a:rPr lang="en-US" sz="800" u="none" strike="noStrike" dirty="0">
                <a:effectLst/>
                <a:latin typeface="Arial" panose="020B0604020202020204" pitchFamily="34" charset="0"/>
                <a:ea typeface="Helvetica Neue Light"/>
              </a:rPr>
              <a:t>_</a:t>
            </a:r>
            <a:r>
              <a:rPr lang="el-GR" sz="800" u="none" strike="noStrike" dirty="0" err="1">
                <a:effectLst/>
                <a:latin typeface="Arial" panose="020B0604020202020204" pitchFamily="34" charset="0"/>
                <a:ea typeface="Helvetica Neue Light"/>
              </a:rPr>
              <a:t>id</a:t>
            </a:r>
            <a:r>
              <a:rPr lang="en-US" sz="800" u="none" strike="noStrike" dirty="0">
                <a:effectLst/>
                <a:latin typeface="Arial" panose="020B0604020202020204" pitchFamily="34" charset="0"/>
                <a:ea typeface="Helvetica Neue Light"/>
              </a:rPr>
              <a:t>} =&gt;  </a:t>
            </a:r>
            <a:r>
              <a:rPr lang="el-GR" sz="800" u="none" strike="noStrike" dirty="0">
                <a:effectLst/>
                <a:latin typeface="Arial" panose="020B0604020202020204" pitchFamily="34" charset="0"/>
                <a:ea typeface="Helvetica Neue Light"/>
              </a:rPr>
              <a:t>Το </a:t>
            </a:r>
            <a:r>
              <a:rPr lang="el-GR" sz="800" u="none" strike="noStrike" dirty="0" err="1">
                <a:effectLst/>
                <a:latin typeface="Arial" panose="020B0604020202020204" pitchFamily="34" charset="0"/>
                <a:ea typeface="Helvetica Neue Light"/>
              </a:rPr>
              <a:t>id</a:t>
            </a:r>
            <a:r>
              <a:rPr lang="el-GR" sz="800" u="none" strike="noStrike" dirty="0">
                <a:effectLst/>
                <a:latin typeface="Arial" panose="020B0604020202020204" pitchFamily="34" charset="0"/>
                <a:ea typeface="Helvetica Neue Light"/>
              </a:rPr>
              <a:t> του καλλιτέχνη</a:t>
            </a:r>
            <a:endParaRPr lang="el-GR" sz="800" dirty="0">
              <a:effectLst/>
              <a:latin typeface="Arial" panose="020B0604020202020204" pitchFamily="34" charset="0"/>
              <a:ea typeface="Helvetica Neue Light"/>
            </a:endParaRPr>
          </a:p>
          <a:p>
            <a:pPr lvl="0" algn="just">
              <a:lnSpc>
                <a:spcPct val="115000"/>
              </a:lnSpc>
            </a:pPr>
            <a:r>
              <a:rPr lang="en-US" sz="800" dirty="0">
                <a:effectLst/>
                <a:latin typeface="Arial" panose="020B0604020202020204" pitchFamily="34" charset="0"/>
                <a:ea typeface="Helvetica Neue Light"/>
              </a:rPr>
              <a:t>Collect() =&gt; </a:t>
            </a:r>
            <a:r>
              <a:rPr lang="el-GR" sz="800" b="1" dirty="0" err="1">
                <a:effectLst/>
                <a:latin typeface="Arial" panose="020B0604020202020204" pitchFamily="34" charset="0"/>
                <a:ea typeface="Helvetica Neue Light"/>
              </a:rPr>
              <a:t>artist</a:t>
            </a:r>
            <a:r>
              <a:rPr lang="en-US" sz="800" b="1" dirty="0">
                <a:effectLst/>
                <a:latin typeface="Arial" panose="020B0604020202020204" pitchFamily="34" charset="0"/>
                <a:ea typeface="Helvetica Neue Light"/>
              </a:rPr>
              <a:t>Events</a:t>
            </a:r>
            <a:endParaRPr lang="en-US" sz="800" b="1" u="none" strike="noStrike" dirty="0">
              <a:effectLst/>
              <a:latin typeface="Arial" panose="020B0604020202020204" pitchFamily="34" charset="0"/>
              <a:ea typeface="Helvetica Neue Light"/>
            </a:endParaRPr>
          </a:p>
          <a:p>
            <a:pPr lvl="0" algn="just">
              <a:lnSpc>
                <a:spcPct val="115000"/>
              </a:lnSpc>
            </a:pPr>
            <a:endParaRPr lang="en-US" sz="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endParaRPr lang="el-GR" sz="8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91B8224-117E-4FB9-9DFC-F1436C2DD17D}"/>
              </a:ext>
            </a:extLst>
          </p:cNvPr>
          <p:cNvSpPr txBox="1"/>
          <p:nvPr/>
        </p:nvSpPr>
        <p:spPr>
          <a:xfrm>
            <a:off x="3061385" y="3446703"/>
            <a:ext cx="1414737" cy="118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</a:pPr>
            <a:endParaRPr lang="en-US" sz="800" u="none" strike="noStrike" dirty="0">
              <a:effectLst/>
              <a:latin typeface="Arial" panose="020B0604020202020204" pitchFamily="34" charset="0"/>
              <a:ea typeface="Helvetica Neue Light"/>
            </a:endParaRPr>
          </a:p>
          <a:p>
            <a:pPr lvl="0" algn="just">
              <a:lnSpc>
                <a:spcPct val="115000"/>
              </a:lnSpc>
            </a:pPr>
            <a:endParaRPr lang="en-US" sz="800" u="none" strike="noStrike" dirty="0">
              <a:effectLst/>
              <a:latin typeface="Arial" panose="020B0604020202020204" pitchFamily="34" charset="0"/>
              <a:ea typeface="Helvetica Neue Light"/>
            </a:endParaRPr>
          </a:p>
          <a:p>
            <a:pPr lvl="0" algn="just">
              <a:lnSpc>
                <a:spcPct val="115000"/>
              </a:lnSpc>
            </a:pPr>
            <a:r>
              <a:rPr lang="en-US" sz="800" u="none" strike="noStrike" dirty="0">
                <a:effectLst/>
                <a:latin typeface="Arial" panose="020B0604020202020204" pitchFamily="34" charset="0"/>
                <a:ea typeface="Helvetica Neue Light"/>
              </a:rPr>
              <a:t>{</a:t>
            </a:r>
            <a:r>
              <a:rPr lang="el-GR" sz="800" u="none" strike="noStrike" dirty="0" err="1">
                <a:effectLst/>
                <a:latin typeface="Arial" panose="020B0604020202020204" pitchFamily="34" charset="0"/>
                <a:ea typeface="Helvetica Neue Light"/>
              </a:rPr>
              <a:t>metro</a:t>
            </a:r>
            <a:r>
              <a:rPr lang="el-GR" sz="800" dirty="0" err="1">
                <a:latin typeface="Arial" panose="020B0604020202020204" pitchFamily="34" charset="0"/>
                <a:ea typeface="Helvetica Neue Light"/>
              </a:rPr>
              <a:t>_area</a:t>
            </a:r>
            <a:r>
              <a:rPr lang="en-US" sz="800" u="none" strike="noStrike" dirty="0">
                <a:effectLst/>
                <a:latin typeface="Arial" panose="020B0604020202020204" pitchFamily="34" charset="0"/>
                <a:ea typeface="Helvetica Neue Light"/>
              </a:rPr>
              <a:t>_</a:t>
            </a:r>
            <a:r>
              <a:rPr lang="el-GR" sz="800" u="none" strike="noStrike" dirty="0" err="1">
                <a:effectLst/>
                <a:latin typeface="Arial" panose="020B0604020202020204" pitchFamily="34" charset="0"/>
                <a:ea typeface="Helvetica Neue Light"/>
              </a:rPr>
              <a:t>id</a:t>
            </a:r>
            <a:r>
              <a:rPr lang="en-US" sz="800" u="none" strike="noStrike" dirty="0">
                <a:effectLst/>
                <a:latin typeface="Arial" panose="020B0604020202020204" pitchFamily="34" charset="0"/>
                <a:ea typeface="Helvetica Neue Light"/>
              </a:rPr>
              <a:t>} =&gt;  </a:t>
            </a:r>
            <a:r>
              <a:rPr lang="el-GR" sz="800" u="none" strike="noStrike" dirty="0">
                <a:effectLst/>
                <a:latin typeface="Arial" panose="020B0604020202020204" pitchFamily="34" charset="0"/>
                <a:ea typeface="Helvetica Neue Light"/>
              </a:rPr>
              <a:t>Το </a:t>
            </a:r>
            <a:r>
              <a:rPr lang="el-GR" sz="800" u="none" strike="noStrike" dirty="0" err="1">
                <a:effectLst/>
                <a:latin typeface="Arial" panose="020B0604020202020204" pitchFamily="34" charset="0"/>
                <a:ea typeface="Helvetica Neue Light"/>
              </a:rPr>
              <a:t>id</a:t>
            </a:r>
            <a:r>
              <a:rPr lang="el-GR" sz="800" u="none" strike="noStrike" dirty="0">
                <a:effectLst/>
                <a:latin typeface="Arial" panose="020B0604020202020204" pitchFamily="34" charset="0"/>
                <a:ea typeface="Helvetica Neue Light"/>
              </a:rPr>
              <a:t> </a:t>
            </a:r>
            <a:r>
              <a:rPr lang="en-US" sz="800" u="none" strike="noStrike" dirty="0" err="1">
                <a:effectLst/>
                <a:latin typeface="Arial" panose="020B0604020202020204" pitchFamily="34" charset="0"/>
                <a:ea typeface="Helvetica Neue Light"/>
              </a:rPr>
              <a:t>μι</a:t>
            </a:r>
            <a:r>
              <a:rPr lang="en-US" sz="800" u="none" strike="noStrike" dirty="0">
                <a:effectLst/>
                <a:latin typeface="Arial" panose="020B0604020202020204" pitchFamily="34" charset="0"/>
                <a:ea typeface="Helvetica Neue Light"/>
              </a:rPr>
              <a:t>ας περιοχής</a:t>
            </a:r>
            <a:endParaRPr lang="el-GR" sz="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>
              <a:lnSpc>
                <a:spcPct val="115000"/>
              </a:lnSpc>
            </a:pPr>
            <a:r>
              <a:rPr lang="en-US" sz="800" dirty="0">
                <a:effectLst/>
                <a:latin typeface="Arial" panose="020B0604020202020204" pitchFamily="34" charset="0"/>
                <a:ea typeface="Helvetica Neue Light"/>
              </a:rPr>
              <a:t>Collect() =&gt; </a:t>
            </a:r>
            <a:r>
              <a:rPr lang="el-GR" sz="800" b="1" dirty="0" err="1">
                <a:latin typeface="Arial" panose="020B0604020202020204" pitchFamily="34" charset="0"/>
                <a:ea typeface="Helvetica Neue Light"/>
              </a:rPr>
              <a:t>area</a:t>
            </a:r>
            <a:r>
              <a:rPr lang="en-US" sz="800" b="1" dirty="0">
                <a:effectLst/>
                <a:latin typeface="Arial" panose="020B0604020202020204" pitchFamily="34" charset="0"/>
                <a:ea typeface="Helvetica Neue Light"/>
              </a:rPr>
              <a:t>Events</a:t>
            </a:r>
            <a:endParaRPr lang="en-US" sz="800" b="1" u="none" strike="noStrike" dirty="0">
              <a:effectLst/>
              <a:latin typeface="Arial" panose="020B0604020202020204" pitchFamily="34" charset="0"/>
              <a:ea typeface="Helvetica Neue Light"/>
            </a:endParaRPr>
          </a:p>
          <a:p>
            <a:pPr lvl="0" algn="just">
              <a:lnSpc>
                <a:spcPct val="115000"/>
              </a:lnSpc>
            </a:pPr>
            <a:endParaRPr lang="en-US" sz="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endParaRPr lang="el-GR" sz="8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E85528B-C185-4675-ABC3-52F1C240C624}"/>
              </a:ext>
            </a:extLst>
          </p:cNvPr>
          <p:cNvSpPr txBox="1"/>
          <p:nvPr/>
        </p:nvSpPr>
        <p:spPr>
          <a:xfrm>
            <a:off x="4996475" y="3462234"/>
            <a:ext cx="1414737" cy="118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</a:pPr>
            <a:endParaRPr lang="en-US" sz="800" u="none" strike="noStrike" dirty="0">
              <a:effectLst/>
              <a:latin typeface="Arial" panose="020B0604020202020204" pitchFamily="34" charset="0"/>
              <a:ea typeface="Helvetica Neue Light"/>
            </a:endParaRPr>
          </a:p>
          <a:p>
            <a:pPr lvl="0" algn="just">
              <a:lnSpc>
                <a:spcPct val="115000"/>
              </a:lnSpc>
            </a:pPr>
            <a:endParaRPr lang="en-US" sz="800" u="none" strike="noStrike" dirty="0">
              <a:effectLst/>
              <a:latin typeface="Arial" panose="020B0604020202020204" pitchFamily="34" charset="0"/>
              <a:ea typeface="Helvetica Neue Light"/>
            </a:endParaRPr>
          </a:p>
          <a:p>
            <a:pPr lvl="0" algn="just">
              <a:lnSpc>
                <a:spcPct val="115000"/>
              </a:lnSpc>
            </a:pPr>
            <a:r>
              <a:rPr lang="en-US" sz="800" u="none" strike="noStrike" dirty="0">
                <a:effectLst/>
                <a:latin typeface="Arial" panose="020B0604020202020204" pitchFamily="34" charset="0"/>
                <a:ea typeface="Helvetica Neue Light"/>
              </a:rPr>
              <a:t>{</a:t>
            </a:r>
            <a:r>
              <a:rPr lang="en-US" sz="800" u="none" strike="noStrike" dirty="0" err="1">
                <a:effectLst/>
                <a:latin typeface="Arial" panose="020B0604020202020204" pitchFamily="34" charset="0"/>
                <a:ea typeface="Helvetica Neue Light"/>
              </a:rPr>
              <a:t>arist</a:t>
            </a:r>
            <a:r>
              <a:rPr lang="en-US" sz="800" u="none" strike="noStrike" dirty="0">
                <a:effectLst/>
                <a:latin typeface="Arial" panose="020B0604020202020204" pitchFamily="34" charset="0"/>
                <a:ea typeface="Helvetica Neue Light"/>
              </a:rPr>
              <a:t>_</a:t>
            </a:r>
            <a:r>
              <a:rPr lang="el-GR" sz="800" u="none" strike="noStrike" dirty="0" err="1">
                <a:effectLst/>
                <a:latin typeface="Arial" panose="020B0604020202020204" pitchFamily="34" charset="0"/>
                <a:ea typeface="Helvetica Neue Light"/>
              </a:rPr>
              <a:t>id</a:t>
            </a:r>
            <a:r>
              <a:rPr lang="en-US" sz="800" u="none" strike="noStrike" dirty="0">
                <a:effectLst/>
                <a:latin typeface="Arial" panose="020B0604020202020204" pitchFamily="34" charset="0"/>
                <a:ea typeface="Helvetica Neue Light"/>
              </a:rPr>
              <a:t>} =&gt;  </a:t>
            </a:r>
            <a:r>
              <a:rPr lang="el-GR" sz="800" u="none" strike="noStrike" dirty="0">
                <a:effectLst/>
                <a:latin typeface="Arial" panose="020B0604020202020204" pitchFamily="34" charset="0"/>
                <a:ea typeface="Helvetica Neue Light"/>
              </a:rPr>
              <a:t>Το </a:t>
            </a:r>
            <a:r>
              <a:rPr lang="el-GR" sz="800" u="none" strike="noStrike" dirty="0" err="1">
                <a:effectLst/>
                <a:latin typeface="Arial" panose="020B0604020202020204" pitchFamily="34" charset="0"/>
                <a:ea typeface="Helvetica Neue Light"/>
              </a:rPr>
              <a:t>id</a:t>
            </a:r>
            <a:r>
              <a:rPr lang="el-GR" sz="800" u="none" strike="noStrike" dirty="0">
                <a:effectLst/>
                <a:latin typeface="Arial" panose="020B0604020202020204" pitchFamily="34" charset="0"/>
                <a:ea typeface="Helvetica Neue Light"/>
              </a:rPr>
              <a:t> του καλλιτέχνη</a:t>
            </a:r>
            <a:endParaRPr lang="el-GR" sz="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>
              <a:lnSpc>
                <a:spcPct val="115000"/>
              </a:lnSpc>
            </a:pPr>
            <a:r>
              <a:rPr lang="en-US" sz="800" dirty="0">
                <a:effectLst/>
                <a:latin typeface="Arial" panose="020B0604020202020204" pitchFamily="34" charset="0"/>
                <a:ea typeface="Helvetica Neue Light"/>
              </a:rPr>
              <a:t>Collect() =&gt; </a:t>
            </a:r>
            <a:r>
              <a:rPr lang="el-GR" sz="800" b="1" dirty="0" err="1">
                <a:effectLst/>
                <a:latin typeface="Arial" panose="020B0604020202020204" pitchFamily="34" charset="0"/>
                <a:ea typeface="Helvetica Neue Light"/>
              </a:rPr>
              <a:t>similarArtists</a:t>
            </a:r>
            <a:endParaRPr lang="en-US" sz="800" b="1" u="none" strike="noStrike" dirty="0">
              <a:effectLst/>
              <a:latin typeface="Arial" panose="020B0604020202020204" pitchFamily="34" charset="0"/>
              <a:ea typeface="Helvetica Neue Light"/>
            </a:endParaRPr>
          </a:p>
          <a:p>
            <a:pPr lvl="0" algn="just">
              <a:lnSpc>
                <a:spcPct val="115000"/>
              </a:lnSpc>
            </a:pPr>
            <a:endParaRPr lang="en-US" sz="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endParaRPr lang="el-GR" sz="800" dirty="0"/>
          </a:p>
        </p:txBody>
      </p:sp>
    </p:spTree>
    <p:extLst>
      <p:ext uri="{BB962C8B-B14F-4D97-AF65-F5344CB8AC3E}">
        <p14:creationId xmlns:p14="http://schemas.microsoft.com/office/powerpoint/2010/main" val="415687732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750</Words>
  <Application>Microsoft Office PowerPoint</Application>
  <PresentationFormat>Προβολή στην οθόνη (16:9)</PresentationFormat>
  <Paragraphs>183</Paragraphs>
  <Slides>18</Slides>
  <Notes>10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9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28" baseType="lpstr">
      <vt:lpstr>Abel</vt:lpstr>
      <vt:lpstr>Arial</vt:lpstr>
      <vt:lpstr>Courier New</vt:lpstr>
      <vt:lpstr>Dosis ExtraLight</vt:lpstr>
      <vt:lpstr>Fira Sans Condensed ExtraLight</vt:lpstr>
      <vt:lpstr>Josefin Sans</vt:lpstr>
      <vt:lpstr>Roboto slab</vt:lpstr>
      <vt:lpstr>Staatliches</vt:lpstr>
      <vt:lpstr>Wingdings</vt:lpstr>
      <vt:lpstr>Isometric Proposal by Slidesgo</vt:lpstr>
      <vt:lpstr>Παρουσίαση του PowerPoint</vt:lpstr>
      <vt:lpstr>Περιεχόμενα</vt:lpstr>
      <vt:lpstr>Ρόλοι Ομάδας</vt:lpstr>
      <vt:lpstr>Σελίδες Eφαρμογής</vt:lpstr>
      <vt:lpstr>Παρουσίαση του PowerPoint</vt:lpstr>
      <vt:lpstr>Βασικές Λειτουργίες της Εφαρμογής</vt:lpstr>
      <vt:lpstr>Χαρακτηριστικά των Πληροφοριακών Συστημάτων της εφαρμογής </vt:lpstr>
      <vt:lpstr>Παρουσίαση του PowerPoint</vt:lpstr>
      <vt:lpstr>Songkick API</vt:lpstr>
      <vt:lpstr>Songkick API</vt:lpstr>
      <vt:lpstr>Αρχιτεκτονική του Συστημάτος </vt:lpstr>
      <vt:lpstr>Αρχιτεκτονική του Συστημάτος </vt:lpstr>
      <vt:lpstr>Aξιολόγηση της Εφαρμογής</vt:lpstr>
      <vt:lpstr>Aξιολόγηση της Εφαρμογής</vt:lpstr>
      <vt:lpstr>Aξιολόγηση της Εφαρμογής</vt:lpstr>
      <vt:lpstr>Aξιολόγηση της Εφαρμογής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John</dc:creator>
  <cp:lastModifiedBy>Georgios Kyros</cp:lastModifiedBy>
  <cp:revision>37</cp:revision>
  <dcterms:modified xsi:type="dcterms:W3CDTF">2021-01-15T21:45:47Z</dcterms:modified>
</cp:coreProperties>
</file>