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77" r:id="rId5"/>
    <p:sldId id="279" r:id="rId6"/>
    <p:sldId id="280" r:id="rId7"/>
    <p:sldId id="281" r:id="rId8"/>
    <p:sldId id="258" r:id="rId9"/>
    <p:sldId id="260" r:id="rId10"/>
    <p:sldId id="261" r:id="rId11"/>
    <p:sldId id="262" r:id="rId12"/>
    <p:sldId id="278" r:id="rId13"/>
    <p:sldId id="263" r:id="rId14"/>
    <p:sldId id="264" r:id="rId15"/>
    <p:sldId id="265" r:id="rId16"/>
    <p:sldId id="284" r:id="rId17"/>
    <p:sldId id="266" r:id="rId18"/>
    <p:sldId id="282" r:id="rId19"/>
    <p:sldId id="270" r:id="rId20"/>
    <p:sldId id="271" r:id="rId21"/>
    <p:sldId id="272" r:id="rId22"/>
    <p:sldId id="273" r:id="rId23"/>
    <p:sldId id="274" r:id="rId24"/>
    <p:sldId id="275" r:id="rId25"/>
    <p:sldId id="283" r:id="rId26"/>
    <p:sldId id="285" r:id="rId27"/>
    <p:sldId id="286" r:id="rId28"/>
    <p:sldId id="276" r:id="rId29"/>
  </p:sldIdLst>
  <p:sldSz cx="20104100" cy="11309350"/>
  <p:notesSz cx="20104100" cy="1130935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4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48465-E8D9-4E2F-9C48-8B7146841B4D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FEDAA-F489-49A1-862B-89C709D3B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56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552727" y="510844"/>
            <a:ext cx="18998644" cy="2266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 bwMode="auto"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1735785" y="510844"/>
            <a:ext cx="16632528" cy="2266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1448316" y="3746348"/>
            <a:ext cx="17207467" cy="3156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396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908050" y="6111875"/>
            <a:ext cx="9503650" cy="1157112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 algn="l">
              <a:lnSpc>
                <a:spcPct val="88700"/>
              </a:lnSpc>
              <a:spcBef>
                <a:spcPts val="1120"/>
              </a:spcBef>
              <a:defRPr/>
            </a:pPr>
            <a:r>
              <a:rPr lang="en-US" sz="7400" spc="300">
                <a:latin typeface="YSText-Medium"/>
                <a:cs typeface="YSText-Medium"/>
              </a:rPr>
              <a:t>SQL </a:t>
            </a:r>
            <a:r>
              <a:rPr lang="ru-RU" sz="7400" spc="300">
                <a:latin typeface="YSText-Medium"/>
                <a:cs typeface="YSText-Medium"/>
              </a:rPr>
              <a:t>и базы данных </a:t>
            </a:r>
            <a:endParaRPr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614650" y="9800350"/>
            <a:ext cx="33782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8756650" y="2791889"/>
            <a:ext cx="10515600" cy="625305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 typeface="Wingdings"/>
              <a:buChar char="q"/>
              <a:defRPr/>
            </a:pP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 </a:t>
            </a:r>
            <a:r>
              <a:rPr lang="ru-RU" sz="5400" spc="200">
                <a:solidFill>
                  <a:srgbClr val="FFFFFF"/>
                </a:solidFill>
                <a:latin typeface="YSText-Light"/>
                <a:cs typeface="YSText-Light"/>
              </a:rPr>
              <a:t>Упрощают написание </a:t>
            </a: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  	</a:t>
            </a:r>
            <a:r>
              <a:rPr lang="ru-RU" sz="5400" spc="200">
                <a:solidFill>
                  <a:srgbClr val="FFFFFF"/>
                </a:solidFill>
                <a:latin typeface="YSText-Light"/>
                <a:cs typeface="YSText-Light"/>
              </a:rPr>
              <a:t>запросов;</a:t>
            </a:r>
            <a:endParaRPr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 typeface="Wingdings"/>
              <a:buChar char="q"/>
              <a:defRPr/>
            </a:pP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 </a:t>
            </a:r>
            <a:r>
              <a:rPr lang="ru-RU" sz="5400" spc="200">
                <a:solidFill>
                  <a:srgbClr val="FFFFFF"/>
                </a:solidFill>
                <a:latin typeface="YSText-Light"/>
                <a:cs typeface="YSText-Light"/>
              </a:rPr>
              <a:t>Визуализирут хранимую </a:t>
            </a: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	</a:t>
            </a:r>
            <a:r>
              <a:rPr lang="ru-RU" sz="5400" spc="200">
                <a:solidFill>
                  <a:srgbClr val="FFFFFF"/>
                </a:solidFill>
                <a:latin typeface="YSText-Light"/>
                <a:cs typeface="YSText-Light"/>
              </a:rPr>
              <a:t>информацию;</a:t>
            </a:r>
            <a:endParaRPr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 typeface="Wingdings"/>
              <a:buChar char="q"/>
              <a:defRPr/>
            </a:pP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 </a:t>
            </a:r>
            <a:r>
              <a:rPr lang="ru-RU" sz="5400" spc="200">
                <a:solidFill>
                  <a:srgbClr val="FFFFFF"/>
                </a:solidFill>
                <a:latin typeface="YSText-Light"/>
                <a:cs typeface="YSText-Light"/>
              </a:rPr>
              <a:t>Копипаста</a:t>
            </a: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.</a:t>
            </a:r>
            <a:endParaRPr lang="ru-RU" sz="5400" spc="200">
              <a:solidFill>
                <a:srgbClr val="FFFFFF"/>
              </a:solidFill>
              <a:latin typeface="YSText-Light"/>
              <a:cs typeface="YSText-Light"/>
            </a:endParaRPr>
          </a:p>
        </p:txBody>
      </p:sp>
      <p:sp>
        <p:nvSpPr>
          <p:cNvPr id="4" name="object 4"/>
          <p:cNvSpPr/>
          <p:nvPr/>
        </p:nvSpPr>
        <p:spPr bwMode="auto">
          <a:xfrm>
            <a:off x="3084386" y="3652433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2047898" y="0"/>
                </a:moveTo>
                <a:lnTo>
                  <a:pt x="1999723" y="2375"/>
                </a:lnTo>
                <a:lnTo>
                  <a:pt x="1951834" y="5811"/>
                </a:lnTo>
                <a:lnTo>
                  <a:pt x="1904244" y="10294"/>
                </a:lnTo>
                <a:lnTo>
                  <a:pt x="1856963" y="15814"/>
                </a:lnTo>
                <a:lnTo>
                  <a:pt x="1810002" y="22359"/>
                </a:lnTo>
                <a:lnTo>
                  <a:pt x="1763375" y="29917"/>
                </a:lnTo>
                <a:lnTo>
                  <a:pt x="1717092" y="38478"/>
                </a:lnTo>
                <a:lnTo>
                  <a:pt x="1671164" y="48028"/>
                </a:lnTo>
                <a:lnTo>
                  <a:pt x="1625604" y="58557"/>
                </a:lnTo>
                <a:lnTo>
                  <a:pt x="1580422" y="70054"/>
                </a:lnTo>
                <a:lnTo>
                  <a:pt x="1535630" y="82506"/>
                </a:lnTo>
                <a:lnTo>
                  <a:pt x="1491241" y="95903"/>
                </a:lnTo>
                <a:lnTo>
                  <a:pt x="1447264" y="110232"/>
                </a:lnTo>
                <a:lnTo>
                  <a:pt x="1403713" y="125483"/>
                </a:lnTo>
                <a:lnTo>
                  <a:pt x="1360598" y="141643"/>
                </a:lnTo>
                <a:lnTo>
                  <a:pt x="1317930" y="158701"/>
                </a:lnTo>
                <a:lnTo>
                  <a:pt x="1275723" y="176646"/>
                </a:lnTo>
                <a:lnTo>
                  <a:pt x="1233986" y="195466"/>
                </a:lnTo>
                <a:lnTo>
                  <a:pt x="1192731" y="215149"/>
                </a:lnTo>
                <a:lnTo>
                  <a:pt x="1151971" y="235685"/>
                </a:lnTo>
                <a:lnTo>
                  <a:pt x="1111716" y="257061"/>
                </a:lnTo>
                <a:lnTo>
                  <a:pt x="1071979" y="279265"/>
                </a:lnTo>
                <a:lnTo>
                  <a:pt x="1032769" y="302288"/>
                </a:lnTo>
                <a:lnTo>
                  <a:pt x="994101" y="326116"/>
                </a:lnTo>
                <a:lnTo>
                  <a:pt x="955983" y="350738"/>
                </a:lnTo>
                <a:lnTo>
                  <a:pt x="918429" y="376144"/>
                </a:lnTo>
                <a:lnTo>
                  <a:pt x="881450" y="402320"/>
                </a:lnTo>
                <a:lnTo>
                  <a:pt x="845057" y="429257"/>
                </a:lnTo>
                <a:lnTo>
                  <a:pt x="809262" y="456942"/>
                </a:lnTo>
                <a:lnTo>
                  <a:pt x="774076" y="485363"/>
                </a:lnTo>
                <a:lnTo>
                  <a:pt x="739511" y="514510"/>
                </a:lnTo>
                <a:lnTo>
                  <a:pt x="705578" y="544370"/>
                </a:lnTo>
                <a:lnTo>
                  <a:pt x="672289" y="574933"/>
                </a:lnTo>
                <a:lnTo>
                  <a:pt x="639656" y="606186"/>
                </a:lnTo>
                <a:lnTo>
                  <a:pt x="607689" y="638118"/>
                </a:lnTo>
                <a:lnTo>
                  <a:pt x="576401" y="670717"/>
                </a:lnTo>
                <a:lnTo>
                  <a:pt x="545804" y="703973"/>
                </a:lnTo>
                <a:lnTo>
                  <a:pt x="515907" y="737873"/>
                </a:lnTo>
                <a:lnTo>
                  <a:pt x="486724" y="772407"/>
                </a:lnTo>
                <a:lnTo>
                  <a:pt x="458265" y="807561"/>
                </a:lnTo>
                <a:lnTo>
                  <a:pt x="430543" y="843326"/>
                </a:lnTo>
                <a:lnTo>
                  <a:pt x="403568" y="879689"/>
                </a:lnTo>
                <a:lnTo>
                  <a:pt x="377353" y="916638"/>
                </a:lnTo>
                <a:lnTo>
                  <a:pt x="351908" y="954163"/>
                </a:lnTo>
                <a:lnTo>
                  <a:pt x="327245" y="992252"/>
                </a:lnTo>
                <a:lnTo>
                  <a:pt x="303376" y="1030893"/>
                </a:lnTo>
                <a:lnTo>
                  <a:pt x="280313" y="1070075"/>
                </a:lnTo>
                <a:lnTo>
                  <a:pt x="258066" y="1109786"/>
                </a:lnTo>
                <a:lnTo>
                  <a:pt x="236648" y="1150015"/>
                </a:lnTo>
                <a:lnTo>
                  <a:pt x="216070" y="1190750"/>
                </a:lnTo>
                <a:lnTo>
                  <a:pt x="196343" y="1231980"/>
                </a:lnTo>
                <a:lnTo>
                  <a:pt x="177479" y="1273692"/>
                </a:lnTo>
                <a:lnTo>
                  <a:pt x="159490" y="1315877"/>
                </a:lnTo>
                <a:lnTo>
                  <a:pt x="142386" y="1358521"/>
                </a:lnTo>
                <a:lnTo>
                  <a:pt x="126180" y="1401614"/>
                </a:lnTo>
                <a:lnTo>
                  <a:pt x="110884" y="1445144"/>
                </a:lnTo>
                <a:lnTo>
                  <a:pt x="96508" y="1489099"/>
                </a:lnTo>
                <a:lnTo>
                  <a:pt x="83064" y="1533468"/>
                </a:lnTo>
                <a:lnTo>
                  <a:pt x="70563" y="1578239"/>
                </a:lnTo>
                <a:lnTo>
                  <a:pt x="59018" y="1623402"/>
                </a:lnTo>
                <a:lnTo>
                  <a:pt x="48440" y="1668944"/>
                </a:lnTo>
                <a:lnTo>
                  <a:pt x="38840" y="1714853"/>
                </a:lnTo>
                <a:lnTo>
                  <a:pt x="30230" y="1761119"/>
                </a:lnTo>
                <a:lnTo>
                  <a:pt x="22621" y="1807730"/>
                </a:lnTo>
                <a:lnTo>
                  <a:pt x="16025" y="1854674"/>
                </a:lnTo>
                <a:lnTo>
                  <a:pt x="10453" y="1901939"/>
                </a:lnTo>
                <a:lnTo>
                  <a:pt x="5917" y="1949515"/>
                </a:lnTo>
                <a:lnTo>
                  <a:pt x="2429" y="1997389"/>
                </a:lnTo>
                <a:lnTo>
                  <a:pt x="0" y="2045551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5352733" y="5918418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0" y="2045411"/>
                </a:moveTo>
                <a:lnTo>
                  <a:pt x="48077" y="2042932"/>
                </a:lnTo>
                <a:lnTo>
                  <a:pt x="95868" y="2039399"/>
                </a:lnTo>
                <a:lnTo>
                  <a:pt x="143360" y="2034821"/>
                </a:lnTo>
                <a:lnTo>
                  <a:pt x="190543" y="2029211"/>
                </a:lnTo>
                <a:lnTo>
                  <a:pt x="237404" y="2022580"/>
                </a:lnTo>
                <a:lnTo>
                  <a:pt x="283932" y="2014939"/>
                </a:lnTo>
                <a:lnTo>
                  <a:pt x="330117" y="2006301"/>
                </a:lnTo>
                <a:lnTo>
                  <a:pt x="375946" y="1996676"/>
                </a:lnTo>
                <a:lnTo>
                  <a:pt x="421407" y="1986076"/>
                </a:lnTo>
                <a:lnTo>
                  <a:pt x="466490" y="1974513"/>
                </a:lnTo>
                <a:lnTo>
                  <a:pt x="511183" y="1961997"/>
                </a:lnTo>
                <a:lnTo>
                  <a:pt x="555474" y="1948541"/>
                </a:lnTo>
                <a:lnTo>
                  <a:pt x="599352" y="1934156"/>
                </a:lnTo>
                <a:lnTo>
                  <a:pt x="642805" y="1918854"/>
                </a:lnTo>
                <a:lnTo>
                  <a:pt x="685823" y="1902645"/>
                </a:lnTo>
                <a:lnTo>
                  <a:pt x="728393" y="1885541"/>
                </a:lnTo>
                <a:lnTo>
                  <a:pt x="770503" y="1867555"/>
                </a:lnTo>
                <a:lnTo>
                  <a:pt x="812144" y="1848696"/>
                </a:lnTo>
                <a:lnTo>
                  <a:pt x="853302" y="1828978"/>
                </a:lnTo>
                <a:lnTo>
                  <a:pt x="893967" y="1808410"/>
                </a:lnTo>
                <a:lnTo>
                  <a:pt x="934128" y="1787006"/>
                </a:lnTo>
                <a:lnTo>
                  <a:pt x="973771" y="1764776"/>
                </a:lnTo>
                <a:lnTo>
                  <a:pt x="1012887" y="1741731"/>
                </a:lnTo>
                <a:lnTo>
                  <a:pt x="1051464" y="1717884"/>
                </a:lnTo>
                <a:lnTo>
                  <a:pt x="1089489" y="1693245"/>
                </a:lnTo>
                <a:lnTo>
                  <a:pt x="1126953" y="1667826"/>
                </a:lnTo>
                <a:lnTo>
                  <a:pt x="1163842" y="1641639"/>
                </a:lnTo>
                <a:lnTo>
                  <a:pt x="1200146" y="1614696"/>
                </a:lnTo>
                <a:lnTo>
                  <a:pt x="1235854" y="1587006"/>
                </a:lnTo>
                <a:lnTo>
                  <a:pt x="1270953" y="1558583"/>
                </a:lnTo>
                <a:lnTo>
                  <a:pt x="1305433" y="1529438"/>
                </a:lnTo>
                <a:lnTo>
                  <a:pt x="1339281" y="1499581"/>
                </a:lnTo>
                <a:lnTo>
                  <a:pt x="1372487" y="1469025"/>
                </a:lnTo>
                <a:lnTo>
                  <a:pt x="1405039" y="1437781"/>
                </a:lnTo>
                <a:lnTo>
                  <a:pt x="1436925" y="1405861"/>
                </a:lnTo>
                <a:lnTo>
                  <a:pt x="1468133" y="1373275"/>
                </a:lnTo>
                <a:lnTo>
                  <a:pt x="1498654" y="1340036"/>
                </a:lnTo>
                <a:lnTo>
                  <a:pt x="1528474" y="1306155"/>
                </a:lnTo>
                <a:lnTo>
                  <a:pt x="1557583" y="1271643"/>
                </a:lnTo>
                <a:lnTo>
                  <a:pt x="1585968" y="1236512"/>
                </a:lnTo>
                <a:lnTo>
                  <a:pt x="1613620" y="1200773"/>
                </a:lnTo>
                <a:lnTo>
                  <a:pt x="1640525" y="1164438"/>
                </a:lnTo>
                <a:lnTo>
                  <a:pt x="1666673" y="1127519"/>
                </a:lnTo>
                <a:lnTo>
                  <a:pt x="1692052" y="1090026"/>
                </a:lnTo>
                <a:lnTo>
                  <a:pt x="1716650" y="1051972"/>
                </a:lnTo>
                <a:lnTo>
                  <a:pt x="1740457" y="1013367"/>
                </a:lnTo>
                <a:lnTo>
                  <a:pt x="1763460" y="974224"/>
                </a:lnTo>
                <a:lnTo>
                  <a:pt x="1785648" y="934553"/>
                </a:lnTo>
                <a:lnTo>
                  <a:pt x="1807010" y="894367"/>
                </a:lnTo>
                <a:lnTo>
                  <a:pt x="1827534" y="853676"/>
                </a:lnTo>
                <a:lnTo>
                  <a:pt x="1847209" y="812493"/>
                </a:lnTo>
                <a:lnTo>
                  <a:pt x="1866023" y="770828"/>
                </a:lnTo>
                <a:lnTo>
                  <a:pt x="1883965" y="728693"/>
                </a:lnTo>
                <a:lnTo>
                  <a:pt x="1901024" y="686099"/>
                </a:lnTo>
                <a:lnTo>
                  <a:pt x="1917187" y="643059"/>
                </a:lnTo>
                <a:lnTo>
                  <a:pt x="1932443" y="599584"/>
                </a:lnTo>
                <a:lnTo>
                  <a:pt x="1946781" y="555684"/>
                </a:lnTo>
                <a:lnTo>
                  <a:pt x="1960190" y="511372"/>
                </a:lnTo>
                <a:lnTo>
                  <a:pt x="1972657" y="466659"/>
                </a:lnTo>
                <a:lnTo>
                  <a:pt x="1984172" y="421557"/>
                </a:lnTo>
                <a:lnTo>
                  <a:pt x="1994723" y="376076"/>
                </a:lnTo>
                <a:lnTo>
                  <a:pt x="2004298" y="330229"/>
                </a:lnTo>
                <a:lnTo>
                  <a:pt x="2012886" y="284027"/>
                </a:lnTo>
                <a:lnTo>
                  <a:pt x="2020476" y="237481"/>
                </a:lnTo>
                <a:lnTo>
                  <a:pt x="2027055" y="190603"/>
                </a:lnTo>
                <a:lnTo>
                  <a:pt x="2032614" y="143404"/>
                </a:lnTo>
                <a:lnTo>
                  <a:pt x="2037139" y="95897"/>
                </a:lnTo>
                <a:lnTo>
                  <a:pt x="2040620" y="48091"/>
                </a:lnTo>
                <a:lnTo>
                  <a:pt x="2043045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5352733" y="3652559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2043045" y="2045420"/>
                </a:moveTo>
                <a:lnTo>
                  <a:pt x="2040620" y="1997328"/>
                </a:lnTo>
                <a:lnTo>
                  <a:pt x="2037139" y="1949523"/>
                </a:lnTo>
                <a:lnTo>
                  <a:pt x="2032614" y="1902015"/>
                </a:lnTo>
                <a:lnTo>
                  <a:pt x="2027055" y="1854817"/>
                </a:lnTo>
                <a:lnTo>
                  <a:pt x="2020476" y="1807939"/>
                </a:lnTo>
                <a:lnTo>
                  <a:pt x="2012886" y="1761393"/>
                </a:lnTo>
                <a:lnTo>
                  <a:pt x="2004298" y="1715190"/>
                </a:lnTo>
                <a:lnTo>
                  <a:pt x="1994723" y="1669343"/>
                </a:lnTo>
                <a:lnTo>
                  <a:pt x="1984172" y="1623862"/>
                </a:lnTo>
                <a:lnTo>
                  <a:pt x="1972657" y="1578760"/>
                </a:lnTo>
                <a:lnTo>
                  <a:pt x="1960190" y="1534047"/>
                </a:lnTo>
                <a:lnTo>
                  <a:pt x="1946781" y="1489735"/>
                </a:lnTo>
                <a:lnTo>
                  <a:pt x="1932443" y="1445835"/>
                </a:lnTo>
                <a:lnTo>
                  <a:pt x="1917187" y="1402359"/>
                </a:lnTo>
                <a:lnTo>
                  <a:pt x="1901024" y="1359319"/>
                </a:lnTo>
                <a:lnTo>
                  <a:pt x="1883965" y="1316725"/>
                </a:lnTo>
                <a:lnTo>
                  <a:pt x="1866023" y="1274590"/>
                </a:lnTo>
                <a:lnTo>
                  <a:pt x="1847209" y="1232925"/>
                </a:lnTo>
                <a:lnTo>
                  <a:pt x="1827534" y="1191742"/>
                </a:lnTo>
                <a:lnTo>
                  <a:pt x="1807010" y="1151051"/>
                </a:lnTo>
                <a:lnTo>
                  <a:pt x="1785648" y="1110864"/>
                </a:lnTo>
                <a:lnTo>
                  <a:pt x="1763460" y="1071193"/>
                </a:lnTo>
                <a:lnTo>
                  <a:pt x="1740457" y="1032050"/>
                </a:lnTo>
                <a:lnTo>
                  <a:pt x="1716650" y="993445"/>
                </a:lnTo>
                <a:lnTo>
                  <a:pt x="1692052" y="955390"/>
                </a:lnTo>
                <a:lnTo>
                  <a:pt x="1666673" y="917897"/>
                </a:lnTo>
                <a:lnTo>
                  <a:pt x="1640525" y="880978"/>
                </a:lnTo>
                <a:lnTo>
                  <a:pt x="1613620" y="844643"/>
                </a:lnTo>
                <a:lnTo>
                  <a:pt x="1585968" y="808904"/>
                </a:lnTo>
                <a:lnTo>
                  <a:pt x="1557583" y="773773"/>
                </a:lnTo>
                <a:lnTo>
                  <a:pt x="1528474" y="739261"/>
                </a:lnTo>
                <a:lnTo>
                  <a:pt x="1498654" y="705379"/>
                </a:lnTo>
                <a:lnTo>
                  <a:pt x="1468133" y="672140"/>
                </a:lnTo>
                <a:lnTo>
                  <a:pt x="1436925" y="639554"/>
                </a:lnTo>
                <a:lnTo>
                  <a:pt x="1405039" y="607634"/>
                </a:lnTo>
                <a:lnTo>
                  <a:pt x="1372487" y="576389"/>
                </a:lnTo>
                <a:lnTo>
                  <a:pt x="1339281" y="545833"/>
                </a:lnTo>
                <a:lnTo>
                  <a:pt x="1305433" y="515976"/>
                </a:lnTo>
                <a:lnTo>
                  <a:pt x="1270953" y="486831"/>
                </a:lnTo>
                <a:lnTo>
                  <a:pt x="1235854" y="458407"/>
                </a:lnTo>
                <a:lnTo>
                  <a:pt x="1200146" y="430718"/>
                </a:lnTo>
                <a:lnTo>
                  <a:pt x="1163842" y="403774"/>
                </a:lnTo>
                <a:lnTo>
                  <a:pt x="1126953" y="377587"/>
                </a:lnTo>
                <a:lnTo>
                  <a:pt x="1089489" y="352168"/>
                </a:lnTo>
                <a:lnTo>
                  <a:pt x="1051464" y="327529"/>
                </a:lnTo>
                <a:lnTo>
                  <a:pt x="1012887" y="303681"/>
                </a:lnTo>
                <a:lnTo>
                  <a:pt x="973771" y="280637"/>
                </a:lnTo>
                <a:lnTo>
                  <a:pt x="934128" y="258406"/>
                </a:lnTo>
                <a:lnTo>
                  <a:pt x="893967" y="237002"/>
                </a:lnTo>
                <a:lnTo>
                  <a:pt x="853302" y="216434"/>
                </a:lnTo>
                <a:lnTo>
                  <a:pt x="812144" y="196715"/>
                </a:lnTo>
                <a:lnTo>
                  <a:pt x="770503" y="177857"/>
                </a:lnTo>
                <a:lnTo>
                  <a:pt x="728393" y="159870"/>
                </a:lnTo>
                <a:lnTo>
                  <a:pt x="685823" y="142766"/>
                </a:lnTo>
                <a:lnTo>
                  <a:pt x="642805" y="126557"/>
                </a:lnTo>
                <a:lnTo>
                  <a:pt x="599352" y="111255"/>
                </a:lnTo>
                <a:lnTo>
                  <a:pt x="555474" y="96869"/>
                </a:lnTo>
                <a:lnTo>
                  <a:pt x="511183" y="83413"/>
                </a:lnTo>
                <a:lnTo>
                  <a:pt x="466490" y="70898"/>
                </a:lnTo>
                <a:lnTo>
                  <a:pt x="421407" y="59334"/>
                </a:lnTo>
                <a:lnTo>
                  <a:pt x="375946" y="48734"/>
                </a:lnTo>
                <a:lnTo>
                  <a:pt x="330117" y="39109"/>
                </a:lnTo>
                <a:lnTo>
                  <a:pt x="283932" y="30471"/>
                </a:lnTo>
                <a:lnTo>
                  <a:pt x="237404" y="22830"/>
                </a:lnTo>
                <a:lnTo>
                  <a:pt x="190543" y="16199"/>
                </a:lnTo>
                <a:lnTo>
                  <a:pt x="143360" y="10589"/>
                </a:lnTo>
                <a:lnTo>
                  <a:pt x="95868" y="6012"/>
                </a:lnTo>
                <a:lnTo>
                  <a:pt x="48077" y="2478"/>
                </a:lnTo>
                <a:lnTo>
                  <a:pt x="0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3084381" y="5918419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0" y="0"/>
                </a:moveTo>
                <a:lnTo>
                  <a:pt x="2429" y="48161"/>
                </a:lnTo>
                <a:lnTo>
                  <a:pt x="5917" y="96035"/>
                </a:lnTo>
                <a:lnTo>
                  <a:pt x="10453" y="143610"/>
                </a:lnTo>
                <a:lnTo>
                  <a:pt x="16025" y="190875"/>
                </a:lnTo>
                <a:lnTo>
                  <a:pt x="22621" y="237819"/>
                </a:lnTo>
                <a:lnTo>
                  <a:pt x="30230" y="284429"/>
                </a:lnTo>
                <a:lnTo>
                  <a:pt x="38840" y="330694"/>
                </a:lnTo>
                <a:lnTo>
                  <a:pt x="48440" y="376603"/>
                </a:lnTo>
                <a:lnTo>
                  <a:pt x="59018" y="422145"/>
                </a:lnTo>
                <a:lnTo>
                  <a:pt x="70563" y="467307"/>
                </a:lnTo>
                <a:lnTo>
                  <a:pt x="83064" y="512078"/>
                </a:lnTo>
                <a:lnTo>
                  <a:pt x="96508" y="556447"/>
                </a:lnTo>
                <a:lnTo>
                  <a:pt x="110884" y="600402"/>
                </a:lnTo>
                <a:lnTo>
                  <a:pt x="126180" y="643931"/>
                </a:lnTo>
                <a:lnTo>
                  <a:pt x="142386" y="687024"/>
                </a:lnTo>
                <a:lnTo>
                  <a:pt x="159490" y="729667"/>
                </a:lnTo>
                <a:lnTo>
                  <a:pt x="177479" y="771851"/>
                </a:lnTo>
                <a:lnTo>
                  <a:pt x="196343" y="813564"/>
                </a:lnTo>
                <a:lnTo>
                  <a:pt x="216070" y="854793"/>
                </a:lnTo>
                <a:lnTo>
                  <a:pt x="236648" y="895527"/>
                </a:lnTo>
                <a:lnTo>
                  <a:pt x="258066" y="935756"/>
                </a:lnTo>
                <a:lnTo>
                  <a:pt x="280313" y="975467"/>
                </a:lnTo>
                <a:lnTo>
                  <a:pt x="303376" y="1014648"/>
                </a:lnTo>
                <a:lnTo>
                  <a:pt x="327245" y="1053289"/>
                </a:lnTo>
                <a:lnTo>
                  <a:pt x="351908" y="1091378"/>
                </a:lnTo>
                <a:lnTo>
                  <a:pt x="377353" y="1128902"/>
                </a:lnTo>
                <a:lnTo>
                  <a:pt x="403568" y="1165852"/>
                </a:lnTo>
                <a:lnTo>
                  <a:pt x="430543" y="1202215"/>
                </a:lnTo>
                <a:lnTo>
                  <a:pt x="458265" y="1237979"/>
                </a:lnTo>
                <a:lnTo>
                  <a:pt x="486724" y="1273133"/>
                </a:lnTo>
                <a:lnTo>
                  <a:pt x="515907" y="1307666"/>
                </a:lnTo>
                <a:lnTo>
                  <a:pt x="545804" y="1341566"/>
                </a:lnTo>
                <a:lnTo>
                  <a:pt x="576401" y="1374822"/>
                </a:lnTo>
                <a:lnTo>
                  <a:pt x="607689" y="1407421"/>
                </a:lnTo>
                <a:lnTo>
                  <a:pt x="639656" y="1439353"/>
                </a:lnTo>
                <a:lnTo>
                  <a:pt x="672289" y="1470606"/>
                </a:lnTo>
                <a:lnTo>
                  <a:pt x="705578" y="1501168"/>
                </a:lnTo>
                <a:lnTo>
                  <a:pt x="739511" y="1531028"/>
                </a:lnTo>
                <a:lnTo>
                  <a:pt x="774076" y="1560175"/>
                </a:lnTo>
                <a:lnTo>
                  <a:pt x="809262" y="1588596"/>
                </a:lnTo>
                <a:lnTo>
                  <a:pt x="845057" y="1616281"/>
                </a:lnTo>
                <a:lnTo>
                  <a:pt x="881450" y="1643217"/>
                </a:lnTo>
                <a:lnTo>
                  <a:pt x="918429" y="1669394"/>
                </a:lnTo>
                <a:lnTo>
                  <a:pt x="955983" y="1694799"/>
                </a:lnTo>
                <a:lnTo>
                  <a:pt x="994101" y="1719421"/>
                </a:lnTo>
                <a:lnTo>
                  <a:pt x="1032769" y="1743250"/>
                </a:lnTo>
                <a:lnTo>
                  <a:pt x="1071979" y="1766272"/>
                </a:lnTo>
                <a:lnTo>
                  <a:pt x="1111716" y="1788477"/>
                </a:lnTo>
                <a:lnTo>
                  <a:pt x="1151971" y="1809853"/>
                </a:lnTo>
                <a:lnTo>
                  <a:pt x="1192731" y="1830388"/>
                </a:lnTo>
                <a:lnTo>
                  <a:pt x="1233986" y="1850071"/>
                </a:lnTo>
                <a:lnTo>
                  <a:pt x="1275723" y="1868891"/>
                </a:lnTo>
                <a:lnTo>
                  <a:pt x="1317930" y="1886836"/>
                </a:lnTo>
                <a:lnTo>
                  <a:pt x="1360598" y="1903895"/>
                </a:lnTo>
                <a:lnTo>
                  <a:pt x="1403713" y="1920055"/>
                </a:lnTo>
                <a:lnTo>
                  <a:pt x="1447264" y="1935305"/>
                </a:lnTo>
                <a:lnTo>
                  <a:pt x="1491241" y="1949635"/>
                </a:lnTo>
                <a:lnTo>
                  <a:pt x="1535630" y="1963032"/>
                </a:lnTo>
                <a:lnTo>
                  <a:pt x="1580422" y="1975484"/>
                </a:lnTo>
                <a:lnTo>
                  <a:pt x="1625604" y="1986981"/>
                </a:lnTo>
                <a:lnTo>
                  <a:pt x="1671164" y="1997510"/>
                </a:lnTo>
                <a:lnTo>
                  <a:pt x="1717092" y="2007061"/>
                </a:lnTo>
                <a:lnTo>
                  <a:pt x="1763375" y="2015622"/>
                </a:lnTo>
                <a:lnTo>
                  <a:pt x="1810002" y="2023180"/>
                </a:lnTo>
                <a:lnTo>
                  <a:pt x="1856963" y="2029725"/>
                </a:lnTo>
                <a:lnTo>
                  <a:pt x="1904244" y="2035246"/>
                </a:lnTo>
                <a:lnTo>
                  <a:pt x="1951834" y="2039729"/>
                </a:lnTo>
                <a:lnTo>
                  <a:pt x="1999723" y="2043165"/>
                </a:lnTo>
                <a:lnTo>
                  <a:pt x="2047898" y="2045542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/>
          <p:nvPr/>
        </p:nvSpPr>
        <p:spPr bwMode="auto">
          <a:xfrm>
            <a:off x="2038999" y="7663205"/>
            <a:ext cx="1590040" cy="1539240"/>
          </a:xfrm>
          <a:custGeom>
            <a:avLst/>
            <a:gdLst/>
            <a:ahLst/>
            <a:cxnLst/>
            <a:rect l="l" t="t" r="r" b="b"/>
            <a:pathLst>
              <a:path w="1590039" h="1539240" extrusionOk="0">
                <a:moveTo>
                  <a:pt x="0" y="1539120"/>
                </a:moveTo>
                <a:lnTo>
                  <a:pt x="1589546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7" name="object 9"/>
          <p:cNvSpPr txBox="1"/>
          <p:nvPr/>
        </p:nvSpPr>
        <p:spPr bwMode="auto">
          <a:xfrm>
            <a:off x="603250" y="437546"/>
            <a:ext cx="7924800" cy="118301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7400" b="0" spc="200">
                <a:latin typeface="YSText-Medium"/>
                <a:cs typeface="YSText-Medium"/>
              </a:rPr>
              <a:t>“Клиенты” к  СУБД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8680450" y="1895242"/>
            <a:ext cx="10515600" cy="3524683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8500" marR="5080" indent="-685800">
              <a:spcBef>
                <a:spcPts val="365"/>
              </a:spcBef>
              <a:buFont typeface="Wingdings"/>
              <a:buChar char="q"/>
              <a:defRPr/>
            </a:pP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 SQL Server Management Studio </a:t>
            </a:r>
            <a:endParaRPr/>
          </a:p>
          <a:p>
            <a:pPr marL="698500" marR="5080" indent="-685800">
              <a:spcBef>
                <a:spcPts val="365"/>
              </a:spcBef>
              <a:buFont typeface="Wingdings"/>
              <a:buChar char="q"/>
              <a:defRPr/>
            </a:pP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 MySQL Workbench </a:t>
            </a:r>
            <a:endParaRPr/>
          </a:p>
          <a:p>
            <a:pPr marL="698500" marR="5080" indent="-685800">
              <a:spcBef>
                <a:spcPts val="365"/>
              </a:spcBef>
              <a:buFont typeface="Wingdings"/>
              <a:buChar char="q"/>
              <a:defRPr/>
            </a:pP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 Oracle Database </a:t>
            </a:r>
            <a:endParaRPr/>
          </a:p>
          <a:p>
            <a:pPr marL="698500" marR="5080" indent="-685800">
              <a:spcBef>
                <a:spcPts val="365"/>
              </a:spcBef>
              <a:buFont typeface="Wingdings"/>
              <a:buChar char="q"/>
              <a:defRPr/>
            </a:pP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 …</a:t>
            </a: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3084386" y="3652433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2047898" y="0"/>
                </a:moveTo>
                <a:lnTo>
                  <a:pt x="1999723" y="2375"/>
                </a:lnTo>
                <a:lnTo>
                  <a:pt x="1951834" y="5811"/>
                </a:lnTo>
                <a:lnTo>
                  <a:pt x="1904244" y="10294"/>
                </a:lnTo>
                <a:lnTo>
                  <a:pt x="1856963" y="15814"/>
                </a:lnTo>
                <a:lnTo>
                  <a:pt x="1810002" y="22359"/>
                </a:lnTo>
                <a:lnTo>
                  <a:pt x="1763375" y="29917"/>
                </a:lnTo>
                <a:lnTo>
                  <a:pt x="1717092" y="38478"/>
                </a:lnTo>
                <a:lnTo>
                  <a:pt x="1671164" y="48028"/>
                </a:lnTo>
                <a:lnTo>
                  <a:pt x="1625604" y="58557"/>
                </a:lnTo>
                <a:lnTo>
                  <a:pt x="1580422" y="70054"/>
                </a:lnTo>
                <a:lnTo>
                  <a:pt x="1535630" y="82506"/>
                </a:lnTo>
                <a:lnTo>
                  <a:pt x="1491241" y="95903"/>
                </a:lnTo>
                <a:lnTo>
                  <a:pt x="1447264" y="110232"/>
                </a:lnTo>
                <a:lnTo>
                  <a:pt x="1403713" y="125483"/>
                </a:lnTo>
                <a:lnTo>
                  <a:pt x="1360598" y="141643"/>
                </a:lnTo>
                <a:lnTo>
                  <a:pt x="1317930" y="158701"/>
                </a:lnTo>
                <a:lnTo>
                  <a:pt x="1275723" y="176646"/>
                </a:lnTo>
                <a:lnTo>
                  <a:pt x="1233986" y="195466"/>
                </a:lnTo>
                <a:lnTo>
                  <a:pt x="1192731" y="215149"/>
                </a:lnTo>
                <a:lnTo>
                  <a:pt x="1151971" y="235685"/>
                </a:lnTo>
                <a:lnTo>
                  <a:pt x="1111716" y="257061"/>
                </a:lnTo>
                <a:lnTo>
                  <a:pt x="1071979" y="279265"/>
                </a:lnTo>
                <a:lnTo>
                  <a:pt x="1032769" y="302288"/>
                </a:lnTo>
                <a:lnTo>
                  <a:pt x="994101" y="326116"/>
                </a:lnTo>
                <a:lnTo>
                  <a:pt x="955983" y="350738"/>
                </a:lnTo>
                <a:lnTo>
                  <a:pt x="918429" y="376144"/>
                </a:lnTo>
                <a:lnTo>
                  <a:pt x="881450" y="402320"/>
                </a:lnTo>
                <a:lnTo>
                  <a:pt x="845057" y="429257"/>
                </a:lnTo>
                <a:lnTo>
                  <a:pt x="809262" y="456942"/>
                </a:lnTo>
                <a:lnTo>
                  <a:pt x="774076" y="485363"/>
                </a:lnTo>
                <a:lnTo>
                  <a:pt x="739511" y="514510"/>
                </a:lnTo>
                <a:lnTo>
                  <a:pt x="705578" y="544370"/>
                </a:lnTo>
                <a:lnTo>
                  <a:pt x="672289" y="574933"/>
                </a:lnTo>
                <a:lnTo>
                  <a:pt x="639656" y="606186"/>
                </a:lnTo>
                <a:lnTo>
                  <a:pt x="607689" y="638118"/>
                </a:lnTo>
                <a:lnTo>
                  <a:pt x="576401" y="670717"/>
                </a:lnTo>
                <a:lnTo>
                  <a:pt x="545804" y="703973"/>
                </a:lnTo>
                <a:lnTo>
                  <a:pt x="515907" y="737873"/>
                </a:lnTo>
                <a:lnTo>
                  <a:pt x="486724" y="772407"/>
                </a:lnTo>
                <a:lnTo>
                  <a:pt x="458265" y="807561"/>
                </a:lnTo>
                <a:lnTo>
                  <a:pt x="430543" y="843326"/>
                </a:lnTo>
                <a:lnTo>
                  <a:pt x="403568" y="879689"/>
                </a:lnTo>
                <a:lnTo>
                  <a:pt x="377353" y="916638"/>
                </a:lnTo>
                <a:lnTo>
                  <a:pt x="351908" y="954163"/>
                </a:lnTo>
                <a:lnTo>
                  <a:pt x="327245" y="992252"/>
                </a:lnTo>
                <a:lnTo>
                  <a:pt x="303376" y="1030893"/>
                </a:lnTo>
                <a:lnTo>
                  <a:pt x="280313" y="1070075"/>
                </a:lnTo>
                <a:lnTo>
                  <a:pt x="258066" y="1109786"/>
                </a:lnTo>
                <a:lnTo>
                  <a:pt x="236648" y="1150015"/>
                </a:lnTo>
                <a:lnTo>
                  <a:pt x="216070" y="1190750"/>
                </a:lnTo>
                <a:lnTo>
                  <a:pt x="196343" y="1231980"/>
                </a:lnTo>
                <a:lnTo>
                  <a:pt x="177479" y="1273692"/>
                </a:lnTo>
                <a:lnTo>
                  <a:pt x="159490" y="1315877"/>
                </a:lnTo>
                <a:lnTo>
                  <a:pt x="142386" y="1358521"/>
                </a:lnTo>
                <a:lnTo>
                  <a:pt x="126180" y="1401614"/>
                </a:lnTo>
                <a:lnTo>
                  <a:pt x="110884" y="1445144"/>
                </a:lnTo>
                <a:lnTo>
                  <a:pt x="96508" y="1489099"/>
                </a:lnTo>
                <a:lnTo>
                  <a:pt x="83064" y="1533468"/>
                </a:lnTo>
                <a:lnTo>
                  <a:pt x="70563" y="1578239"/>
                </a:lnTo>
                <a:lnTo>
                  <a:pt x="59018" y="1623402"/>
                </a:lnTo>
                <a:lnTo>
                  <a:pt x="48440" y="1668944"/>
                </a:lnTo>
                <a:lnTo>
                  <a:pt x="38840" y="1714853"/>
                </a:lnTo>
                <a:lnTo>
                  <a:pt x="30230" y="1761119"/>
                </a:lnTo>
                <a:lnTo>
                  <a:pt x="22621" y="1807730"/>
                </a:lnTo>
                <a:lnTo>
                  <a:pt x="16025" y="1854674"/>
                </a:lnTo>
                <a:lnTo>
                  <a:pt x="10453" y="1901939"/>
                </a:lnTo>
                <a:lnTo>
                  <a:pt x="5917" y="1949515"/>
                </a:lnTo>
                <a:lnTo>
                  <a:pt x="2429" y="1997389"/>
                </a:lnTo>
                <a:lnTo>
                  <a:pt x="0" y="2045551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5352733" y="5918418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0" y="2045411"/>
                </a:moveTo>
                <a:lnTo>
                  <a:pt x="48077" y="2042932"/>
                </a:lnTo>
                <a:lnTo>
                  <a:pt x="95868" y="2039399"/>
                </a:lnTo>
                <a:lnTo>
                  <a:pt x="143360" y="2034821"/>
                </a:lnTo>
                <a:lnTo>
                  <a:pt x="190543" y="2029211"/>
                </a:lnTo>
                <a:lnTo>
                  <a:pt x="237404" y="2022580"/>
                </a:lnTo>
                <a:lnTo>
                  <a:pt x="283932" y="2014939"/>
                </a:lnTo>
                <a:lnTo>
                  <a:pt x="330117" y="2006301"/>
                </a:lnTo>
                <a:lnTo>
                  <a:pt x="375946" y="1996676"/>
                </a:lnTo>
                <a:lnTo>
                  <a:pt x="421407" y="1986076"/>
                </a:lnTo>
                <a:lnTo>
                  <a:pt x="466490" y="1974513"/>
                </a:lnTo>
                <a:lnTo>
                  <a:pt x="511183" y="1961997"/>
                </a:lnTo>
                <a:lnTo>
                  <a:pt x="555474" y="1948541"/>
                </a:lnTo>
                <a:lnTo>
                  <a:pt x="599352" y="1934156"/>
                </a:lnTo>
                <a:lnTo>
                  <a:pt x="642805" y="1918854"/>
                </a:lnTo>
                <a:lnTo>
                  <a:pt x="685823" y="1902645"/>
                </a:lnTo>
                <a:lnTo>
                  <a:pt x="728393" y="1885541"/>
                </a:lnTo>
                <a:lnTo>
                  <a:pt x="770503" y="1867555"/>
                </a:lnTo>
                <a:lnTo>
                  <a:pt x="812144" y="1848696"/>
                </a:lnTo>
                <a:lnTo>
                  <a:pt x="853302" y="1828978"/>
                </a:lnTo>
                <a:lnTo>
                  <a:pt x="893967" y="1808410"/>
                </a:lnTo>
                <a:lnTo>
                  <a:pt x="934128" y="1787006"/>
                </a:lnTo>
                <a:lnTo>
                  <a:pt x="973771" y="1764776"/>
                </a:lnTo>
                <a:lnTo>
                  <a:pt x="1012887" y="1741731"/>
                </a:lnTo>
                <a:lnTo>
                  <a:pt x="1051464" y="1717884"/>
                </a:lnTo>
                <a:lnTo>
                  <a:pt x="1089489" y="1693245"/>
                </a:lnTo>
                <a:lnTo>
                  <a:pt x="1126953" y="1667826"/>
                </a:lnTo>
                <a:lnTo>
                  <a:pt x="1163842" y="1641639"/>
                </a:lnTo>
                <a:lnTo>
                  <a:pt x="1200146" y="1614696"/>
                </a:lnTo>
                <a:lnTo>
                  <a:pt x="1235854" y="1587006"/>
                </a:lnTo>
                <a:lnTo>
                  <a:pt x="1270953" y="1558583"/>
                </a:lnTo>
                <a:lnTo>
                  <a:pt x="1305433" y="1529438"/>
                </a:lnTo>
                <a:lnTo>
                  <a:pt x="1339281" y="1499581"/>
                </a:lnTo>
                <a:lnTo>
                  <a:pt x="1372487" y="1469025"/>
                </a:lnTo>
                <a:lnTo>
                  <a:pt x="1405039" y="1437781"/>
                </a:lnTo>
                <a:lnTo>
                  <a:pt x="1436925" y="1405861"/>
                </a:lnTo>
                <a:lnTo>
                  <a:pt x="1468133" y="1373275"/>
                </a:lnTo>
                <a:lnTo>
                  <a:pt x="1498654" y="1340036"/>
                </a:lnTo>
                <a:lnTo>
                  <a:pt x="1528474" y="1306155"/>
                </a:lnTo>
                <a:lnTo>
                  <a:pt x="1557583" y="1271643"/>
                </a:lnTo>
                <a:lnTo>
                  <a:pt x="1585968" y="1236512"/>
                </a:lnTo>
                <a:lnTo>
                  <a:pt x="1613620" y="1200773"/>
                </a:lnTo>
                <a:lnTo>
                  <a:pt x="1640525" y="1164438"/>
                </a:lnTo>
                <a:lnTo>
                  <a:pt x="1666673" y="1127519"/>
                </a:lnTo>
                <a:lnTo>
                  <a:pt x="1692052" y="1090026"/>
                </a:lnTo>
                <a:lnTo>
                  <a:pt x="1716650" y="1051972"/>
                </a:lnTo>
                <a:lnTo>
                  <a:pt x="1740457" y="1013367"/>
                </a:lnTo>
                <a:lnTo>
                  <a:pt x="1763460" y="974224"/>
                </a:lnTo>
                <a:lnTo>
                  <a:pt x="1785648" y="934553"/>
                </a:lnTo>
                <a:lnTo>
                  <a:pt x="1807010" y="894367"/>
                </a:lnTo>
                <a:lnTo>
                  <a:pt x="1827534" y="853676"/>
                </a:lnTo>
                <a:lnTo>
                  <a:pt x="1847209" y="812493"/>
                </a:lnTo>
                <a:lnTo>
                  <a:pt x="1866023" y="770828"/>
                </a:lnTo>
                <a:lnTo>
                  <a:pt x="1883965" y="728693"/>
                </a:lnTo>
                <a:lnTo>
                  <a:pt x="1901024" y="686099"/>
                </a:lnTo>
                <a:lnTo>
                  <a:pt x="1917187" y="643059"/>
                </a:lnTo>
                <a:lnTo>
                  <a:pt x="1932443" y="599584"/>
                </a:lnTo>
                <a:lnTo>
                  <a:pt x="1946781" y="555684"/>
                </a:lnTo>
                <a:lnTo>
                  <a:pt x="1960190" y="511372"/>
                </a:lnTo>
                <a:lnTo>
                  <a:pt x="1972657" y="466659"/>
                </a:lnTo>
                <a:lnTo>
                  <a:pt x="1984172" y="421557"/>
                </a:lnTo>
                <a:lnTo>
                  <a:pt x="1994723" y="376076"/>
                </a:lnTo>
                <a:lnTo>
                  <a:pt x="2004298" y="330229"/>
                </a:lnTo>
                <a:lnTo>
                  <a:pt x="2012886" y="284027"/>
                </a:lnTo>
                <a:lnTo>
                  <a:pt x="2020476" y="237481"/>
                </a:lnTo>
                <a:lnTo>
                  <a:pt x="2027055" y="190603"/>
                </a:lnTo>
                <a:lnTo>
                  <a:pt x="2032614" y="143404"/>
                </a:lnTo>
                <a:lnTo>
                  <a:pt x="2037139" y="95897"/>
                </a:lnTo>
                <a:lnTo>
                  <a:pt x="2040620" y="48091"/>
                </a:lnTo>
                <a:lnTo>
                  <a:pt x="2043045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5352733" y="3652559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2043045" y="2045420"/>
                </a:moveTo>
                <a:lnTo>
                  <a:pt x="2040620" y="1997328"/>
                </a:lnTo>
                <a:lnTo>
                  <a:pt x="2037139" y="1949523"/>
                </a:lnTo>
                <a:lnTo>
                  <a:pt x="2032614" y="1902015"/>
                </a:lnTo>
                <a:lnTo>
                  <a:pt x="2027055" y="1854817"/>
                </a:lnTo>
                <a:lnTo>
                  <a:pt x="2020476" y="1807939"/>
                </a:lnTo>
                <a:lnTo>
                  <a:pt x="2012886" y="1761393"/>
                </a:lnTo>
                <a:lnTo>
                  <a:pt x="2004298" y="1715190"/>
                </a:lnTo>
                <a:lnTo>
                  <a:pt x="1994723" y="1669343"/>
                </a:lnTo>
                <a:lnTo>
                  <a:pt x="1984172" y="1623862"/>
                </a:lnTo>
                <a:lnTo>
                  <a:pt x="1972657" y="1578760"/>
                </a:lnTo>
                <a:lnTo>
                  <a:pt x="1960190" y="1534047"/>
                </a:lnTo>
                <a:lnTo>
                  <a:pt x="1946781" y="1489735"/>
                </a:lnTo>
                <a:lnTo>
                  <a:pt x="1932443" y="1445835"/>
                </a:lnTo>
                <a:lnTo>
                  <a:pt x="1917187" y="1402359"/>
                </a:lnTo>
                <a:lnTo>
                  <a:pt x="1901024" y="1359319"/>
                </a:lnTo>
                <a:lnTo>
                  <a:pt x="1883965" y="1316725"/>
                </a:lnTo>
                <a:lnTo>
                  <a:pt x="1866023" y="1274590"/>
                </a:lnTo>
                <a:lnTo>
                  <a:pt x="1847209" y="1232925"/>
                </a:lnTo>
                <a:lnTo>
                  <a:pt x="1827534" y="1191742"/>
                </a:lnTo>
                <a:lnTo>
                  <a:pt x="1807010" y="1151051"/>
                </a:lnTo>
                <a:lnTo>
                  <a:pt x="1785648" y="1110864"/>
                </a:lnTo>
                <a:lnTo>
                  <a:pt x="1763460" y="1071193"/>
                </a:lnTo>
                <a:lnTo>
                  <a:pt x="1740457" y="1032050"/>
                </a:lnTo>
                <a:lnTo>
                  <a:pt x="1716650" y="993445"/>
                </a:lnTo>
                <a:lnTo>
                  <a:pt x="1692052" y="955390"/>
                </a:lnTo>
                <a:lnTo>
                  <a:pt x="1666673" y="917897"/>
                </a:lnTo>
                <a:lnTo>
                  <a:pt x="1640525" y="880978"/>
                </a:lnTo>
                <a:lnTo>
                  <a:pt x="1613620" y="844643"/>
                </a:lnTo>
                <a:lnTo>
                  <a:pt x="1585968" y="808904"/>
                </a:lnTo>
                <a:lnTo>
                  <a:pt x="1557583" y="773773"/>
                </a:lnTo>
                <a:lnTo>
                  <a:pt x="1528474" y="739261"/>
                </a:lnTo>
                <a:lnTo>
                  <a:pt x="1498654" y="705379"/>
                </a:lnTo>
                <a:lnTo>
                  <a:pt x="1468133" y="672140"/>
                </a:lnTo>
                <a:lnTo>
                  <a:pt x="1436925" y="639554"/>
                </a:lnTo>
                <a:lnTo>
                  <a:pt x="1405039" y="607634"/>
                </a:lnTo>
                <a:lnTo>
                  <a:pt x="1372487" y="576389"/>
                </a:lnTo>
                <a:lnTo>
                  <a:pt x="1339281" y="545833"/>
                </a:lnTo>
                <a:lnTo>
                  <a:pt x="1305433" y="515976"/>
                </a:lnTo>
                <a:lnTo>
                  <a:pt x="1270953" y="486831"/>
                </a:lnTo>
                <a:lnTo>
                  <a:pt x="1235854" y="458407"/>
                </a:lnTo>
                <a:lnTo>
                  <a:pt x="1200146" y="430718"/>
                </a:lnTo>
                <a:lnTo>
                  <a:pt x="1163842" y="403774"/>
                </a:lnTo>
                <a:lnTo>
                  <a:pt x="1126953" y="377587"/>
                </a:lnTo>
                <a:lnTo>
                  <a:pt x="1089489" y="352168"/>
                </a:lnTo>
                <a:lnTo>
                  <a:pt x="1051464" y="327529"/>
                </a:lnTo>
                <a:lnTo>
                  <a:pt x="1012887" y="303681"/>
                </a:lnTo>
                <a:lnTo>
                  <a:pt x="973771" y="280637"/>
                </a:lnTo>
                <a:lnTo>
                  <a:pt x="934128" y="258406"/>
                </a:lnTo>
                <a:lnTo>
                  <a:pt x="893967" y="237002"/>
                </a:lnTo>
                <a:lnTo>
                  <a:pt x="853302" y="216434"/>
                </a:lnTo>
                <a:lnTo>
                  <a:pt x="812144" y="196715"/>
                </a:lnTo>
                <a:lnTo>
                  <a:pt x="770503" y="177857"/>
                </a:lnTo>
                <a:lnTo>
                  <a:pt x="728393" y="159870"/>
                </a:lnTo>
                <a:lnTo>
                  <a:pt x="685823" y="142766"/>
                </a:lnTo>
                <a:lnTo>
                  <a:pt x="642805" y="126557"/>
                </a:lnTo>
                <a:lnTo>
                  <a:pt x="599352" y="111255"/>
                </a:lnTo>
                <a:lnTo>
                  <a:pt x="555474" y="96869"/>
                </a:lnTo>
                <a:lnTo>
                  <a:pt x="511183" y="83413"/>
                </a:lnTo>
                <a:lnTo>
                  <a:pt x="466490" y="70898"/>
                </a:lnTo>
                <a:lnTo>
                  <a:pt x="421407" y="59334"/>
                </a:lnTo>
                <a:lnTo>
                  <a:pt x="375946" y="48734"/>
                </a:lnTo>
                <a:lnTo>
                  <a:pt x="330117" y="39109"/>
                </a:lnTo>
                <a:lnTo>
                  <a:pt x="283932" y="30471"/>
                </a:lnTo>
                <a:lnTo>
                  <a:pt x="237404" y="22830"/>
                </a:lnTo>
                <a:lnTo>
                  <a:pt x="190543" y="16199"/>
                </a:lnTo>
                <a:lnTo>
                  <a:pt x="143360" y="10589"/>
                </a:lnTo>
                <a:lnTo>
                  <a:pt x="95868" y="6012"/>
                </a:lnTo>
                <a:lnTo>
                  <a:pt x="48077" y="2478"/>
                </a:lnTo>
                <a:lnTo>
                  <a:pt x="0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3084381" y="5918419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0" y="0"/>
                </a:moveTo>
                <a:lnTo>
                  <a:pt x="2429" y="48161"/>
                </a:lnTo>
                <a:lnTo>
                  <a:pt x="5917" y="96035"/>
                </a:lnTo>
                <a:lnTo>
                  <a:pt x="10453" y="143610"/>
                </a:lnTo>
                <a:lnTo>
                  <a:pt x="16025" y="190875"/>
                </a:lnTo>
                <a:lnTo>
                  <a:pt x="22621" y="237819"/>
                </a:lnTo>
                <a:lnTo>
                  <a:pt x="30230" y="284429"/>
                </a:lnTo>
                <a:lnTo>
                  <a:pt x="38840" y="330694"/>
                </a:lnTo>
                <a:lnTo>
                  <a:pt x="48440" y="376603"/>
                </a:lnTo>
                <a:lnTo>
                  <a:pt x="59018" y="422145"/>
                </a:lnTo>
                <a:lnTo>
                  <a:pt x="70563" y="467307"/>
                </a:lnTo>
                <a:lnTo>
                  <a:pt x="83064" y="512078"/>
                </a:lnTo>
                <a:lnTo>
                  <a:pt x="96508" y="556447"/>
                </a:lnTo>
                <a:lnTo>
                  <a:pt x="110884" y="600402"/>
                </a:lnTo>
                <a:lnTo>
                  <a:pt x="126180" y="643931"/>
                </a:lnTo>
                <a:lnTo>
                  <a:pt x="142386" y="687024"/>
                </a:lnTo>
                <a:lnTo>
                  <a:pt x="159490" y="729667"/>
                </a:lnTo>
                <a:lnTo>
                  <a:pt x="177479" y="771851"/>
                </a:lnTo>
                <a:lnTo>
                  <a:pt x="196343" y="813564"/>
                </a:lnTo>
                <a:lnTo>
                  <a:pt x="216070" y="854793"/>
                </a:lnTo>
                <a:lnTo>
                  <a:pt x="236648" y="895527"/>
                </a:lnTo>
                <a:lnTo>
                  <a:pt x="258066" y="935756"/>
                </a:lnTo>
                <a:lnTo>
                  <a:pt x="280313" y="975467"/>
                </a:lnTo>
                <a:lnTo>
                  <a:pt x="303376" y="1014648"/>
                </a:lnTo>
                <a:lnTo>
                  <a:pt x="327245" y="1053289"/>
                </a:lnTo>
                <a:lnTo>
                  <a:pt x="351908" y="1091378"/>
                </a:lnTo>
                <a:lnTo>
                  <a:pt x="377353" y="1128902"/>
                </a:lnTo>
                <a:lnTo>
                  <a:pt x="403568" y="1165852"/>
                </a:lnTo>
                <a:lnTo>
                  <a:pt x="430543" y="1202215"/>
                </a:lnTo>
                <a:lnTo>
                  <a:pt x="458265" y="1237979"/>
                </a:lnTo>
                <a:lnTo>
                  <a:pt x="486724" y="1273133"/>
                </a:lnTo>
                <a:lnTo>
                  <a:pt x="515907" y="1307666"/>
                </a:lnTo>
                <a:lnTo>
                  <a:pt x="545804" y="1341566"/>
                </a:lnTo>
                <a:lnTo>
                  <a:pt x="576401" y="1374822"/>
                </a:lnTo>
                <a:lnTo>
                  <a:pt x="607689" y="1407421"/>
                </a:lnTo>
                <a:lnTo>
                  <a:pt x="639656" y="1439353"/>
                </a:lnTo>
                <a:lnTo>
                  <a:pt x="672289" y="1470606"/>
                </a:lnTo>
                <a:lnTo>
                  <a:pt x="705578" y="1501168"/>
                </a:lnTo>
                <a:lnTo>
                  <a:pt x="739511" y="1531028"/>
                </a:lnTo>
                <a:lnTo>
                  <a:pt x="774076" y="1560175"/>
                </a:lnTo>
                <a:lnTo>
                  <a:pt x="809262" y="1588596"/>
                </a:lnTo>
                <a:lnTo>
                  <a:pt x="845057" y="1616281"/>
                </a:lnTo>
                <a:lnTo>
                  <a:pt x="881450" y="1643217"/>
                </a:lnTo>
                <a:lnTo>
                  <a:pt x="918429" y="1669394"/>
                </a:lnTo>
                <a:lnTo>
                  <a:pt x="955983" y="1694799"/>
                </a:lnTo>
                <a:lnTo>
                  <a:pt x="994101" y="1719421"/>
                </a:lnTo>
                <a:lnTo>
                  <a:pt x="1032769" y="1743250"/>
                </a:lnTo>
                <a:lnTo>
                  <a:pt x="1071979" y="1766272"/>
                </a:lnTo>
                <a:lnTo>
                  <a:pt x="1111716" y="1788477"/>
                </a:lnTo>
                <a:lnTo>
                  <a:pt x="1151971" y="1809853"/>
                </a:lnTo>
                <a:lnTo>
                  <a:pt x="1192731" y="1830388"/>
                </a:lnTo>
                <a:lnTo>
                  <a:pt x="1233986" y="1850071"/>
                </a:lnTo>
                <a:lnTo>
                  <a:pt x="1275723" y="1868891"/>
                </a:lnTo>
                <a:lnTo>
                  <a:pt x="1317930" y="1886836"/>
                </a:lnTo>
                <a:lnTo>
                  <a:pt x="1360598" y="1903895"/>
                </a:lnTo>
                <a:lnTo>
                  <a:pt x="1403713" y="1920055"/>
                </a:lnTo>
                <a:lnTo>
                  <a:pt x="1447264" y="1935305"/>
                </a:lnTo>
                <a:lnTo>
                  <a:pt x="1491241" y="1949635"/>
                </a:lnTo>
                <a:lnTo>
                  <a:pt x="1535630" y="1963032"/>
                </a:lnTo>
                <a:lnTo>
                  <a:pt x="1580422" y="1975484"/>
                </a:lnTo>
                <a:lnTo>
                  <a:pt x="1625604" y="1986981"/>
                </a:lnTo>
                <a:lnTo>
                  <a:pt x="1671164" y="1997510"/>
                </a:lnTo>
                <a:lnTo>
                  <a:pt x="1717092" y="2007061"/>
                </a:lnTo>
                <a:lnTo>
                  <a:pt x="1763375" y="2015622"/>
                </a:lnTo>
                <a:lnTo>
                  <a:pt x="1810002" y="2023180"/>
                </a:lnTo>
                <a:lnTo>
                  <a:pt x="1856963" y="2029725"/>
                </a:lnTo>
                <a:lnTo>
                  <a:pt x="1904244" y="2035246"/>
                </a:lnTo>
                <a:lnTo>
                  <a:pt x="1951834" y="2039729"/>
                </a:lnTo>
                <a:lnTo>
                  <a:pt x="1999723" y="2043165"/>
                </a:lnTo>
                <a:lnTo>
                  <a:pt x="2047898" y="2045542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/>
          <p:nvPr/>
        </p:nvSpPr>
        <p:spPr bwMode="auto">
          <a:xfrm>
            <a:off x="2038999" y="7663205"/>
            <a:ext cx="1590040" cy="1539240"/>
          </a:xfrm>
          <a:custGeom>
            <a:avLst/>
            <a:gdLst/>
            <a:ahLst/>
            <a:cxnLst/>
            <a:rect l="l" t="t" r="r" b="b"/>
            <a:pathLst>
              <a:path w="1590039" h="1539240" extrusionOk="0">
                <a:moveTo>
                  <a:pt x="0" y="1539120"/>
                </a:moveTo>
                <a:lnTo>
                  <a:pt x="1589546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7" name="object 9"/>
          <p:cNvSpPr txBox="1"/>
          <p:nvPr/>
        </p:nvSpPr>
        <p:spPr bwMode="auto">
          <a:xfrm>
            <a:off x="603250" y="437546"/>
            <a:ext cx="7924800" cy="118301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7400" b="0" spc="200">
                <a:latin typeface="YSText-Medium"/>
                <a:cs typeface="YSText-Medium"/>
              </a:rPr>
              <a:t>“Клиенты” к  СУБД</a:t>
            </a:r>
            <a:endParaRPr/>
          </a:p>
        </p:txBody>
      </p:sp>
      <p:pic>
        <p:nvPicPr>
          <p:cNvPr id="10" name="Picture 2" descr="Image result for sql server management studio logo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2067191" y="5637920"/>
            <a:ext cx="3742118" cy="3528017"/>
          </a:xfrm>
          <a:prstGeom prst="rect">
            <a:avLst/>
          </a:prstGeom>
          <a:noFill/>
        </p:spPr>
      </p:pic>
      <p:pic>
        <p:nvPicPr>
          <p:cNvPr id="11" name="Picture 4" descr="Image result for mysql workbench logo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305492" y="3953383"/>
            <a:ext cx="2933083" cy="2933083"/>
          </a:xfrm>
          <a:prstGeom prst="rect">
            <a:avLst/>
          </a:prstGeom>
          <a:noFill/>
        </p:spPr>
      </p:pic>
      <p:pic>
        <p:nvPicPr>
          <p:cNvPr id="12" name="Picture 6" descr="Image result for oracle database 18c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8286582" y="7663205"/>
            <a:ext cx="3034674" cy="3034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8680450" y="1895242"/>
            <a:ext cx="10515600" cy="26423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8500" marR="5080" indent="-685800">
              <a:spcBef>
                <a:spcPts val="365"/>
              </a:spcBef>
              <a:buFont typeface="Wingdings"/>
              <a:buChar char="q"/>
              <a:defRPr/>
            </a:pPr>
            <a:r>
              <a:rPr lang="en-US" sz="5400" spc="200" dirty="0">
                <a:solidFill>
                  <a:srgbClr val="FFFFFF"/>
                </a:solidFill>
                <a:latin typeface="YSText-Light"/>
                <a:cs typeface="YSText-Light"/>
              </a:rPr>
              <a:t> </a:t>
            </a:r>
            <a:r>
              <a:rPr lang="en-US" sz="5400" spc="200" dirty="0" err="1">
                <a:solidFill>
                  <a:srgbClr val="FFFFFF"/>
                </a:solidFill>
                <a:latin typeface="YSText-Light"/>
                <a:cs typeface="YSText-Light"/>
              </a:rPr>
              <a:t>DataGrip</a:t>
            </a:r>
            <a:r>
              <a:rPr lang="en-US" sz="5400" spc="200" dirty="0">
                <a:solidFill>
                  <a:srgbClr val="FFFFFF"/>
                </a:solidFill>
                <a:latin typeface="YSText-Light"/>
                <a:cs typeface="YSText-Light"/>
              </a:rPr>
              <a:t> </a:t>
            </a:r>
            <a:endParaRPr dirty="0"/>
          </a:p>
          <a:p>
            <a:pPr marL="698500" marR="5080" indent="-685800">
              <a:spcBef>
                <a:spcPts val="365"/>
              </a:spcBef>
              <a:buFont typeface="Wingdings"/>
              <a:buChar char="q"/>
              <a:defRPr/>
            </a:pPr>
            <a:r>
              <a:rPr lang="en-US" sz="5400" spc="200" dirty="0">
                <a:solidFill>
                  <a:srgbClr val="FFFFFF"/>
                </a:solidFill>
                <a:latin typeface="YSText-Light"/>
                <a:cs typeface="YSText-Light"/>
              </a:rPr>
              <a:t> </a:t>
            </a:r>
            <a:r>
              <a:rPr lang="en-US" sz="5400" spc="200" dirty="0" err="1">
                <a:solidFill>
                  <a:srgbClr val="FFFFFF"/>
                </a:solidFill>
                <a:latin typeface="YSText-Light"/>
                <a:cs typeface="YSText-Light"/>
              </a:rPr>
              <a:t>DBeaver</a:t>
            </a:r>
            <a:endParaRPr dirty="0"/>
          </a:p>
          <a:p>
            <a:pPr marL="698500" marR="5080" indent="-685800">
              <a:spcBef>
                <a:spcPts val="365"/>
              </a:spcBef>
              <a:buFont typeface="Wingdings"/>
              <a:buChar char="q"/>
              <a:defRPr/>
            </a:pPr>
            <a:r>
              <a:rPr lang="en-US" sz="5400" spc="200" dirty="0">
                <a:solidFill>
                  <a:srgbClr val="FFFFFF"/>
                </a:solidFill>
                <a:latin typeface="YSText-Light"/>
                <a:cs typeface="YSText-Light"/>
              </a:rPr>
              <a:t>…</a:t>
            </a:r>
            <a:endParaRPr dirty="0"/>
          </a:p>
        </p:txBody>
      </p:sp>
      <p:sp>
        <p:nvSpPr>
          <p:cNvPr id="4" name="object 4"/>
          <p:cNvSpPr/>
          <p:nvPr/>
        </p:nvSpPr>
        <p:spPr bwMode="auto">
          <a:xfrm>
            <a:off x="3084386" y="3652433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2047898" y="0"/>
                </a:moveTo>
                <a:lnTo>
                  <a:pt x="1999723" y="2375"/>
                </a:lnTo>
                <a:lnTo>
                  <a:pt x="1951834" y="5811"/>
                </a:lnTo>
                <a:lnTo>
                  <a:pt x="1904244" y="10294"/>
                </a:lnTo>
                <a:lnTo>
                  <a:pt x="1856963" y="15814"/>
                </a:lnTo>
                <a:lnTo>
                  <a:pt x="1810002" y="22359"/>
                </a:lnTo>
                <a:lnTo>
                  <a:pt x="1763375" y="29917"/>
                </a:lnTo>
                <a:lnTo>
                  <a:pt x="1717092" y="38478"/>
                </a:lnTo>
                <a:lnTo>
                  <a:pt x="1671164" y="48028"/>
                </a:lnTo>
                <a:lnTo>
                  <a:pt x="1625604" y="58557"/>
                </a:lnTo>
                <a:lnTo>
                  <a:pt x="1580422" y="70054"/>
                </a:lnTo>
                <a:lnTo>
                  <a:pt x="1535630" y="82506"/>
                </a:lnTo>
                <a:lnTo>
                  <a:pt x="1491241" y="95903"/>
                </a:lnTo>
                <a:lnTo>
                  <a:pt x="1447264" y="110232"/>
                </a:lnTo>
                <a:lnTo>
                  <a:pt x="1403713" y="125483"/>
                </a:lnTo>
                <a:lnTo>
                  <a:pt x="1360598" y="141643"/>
                </a:lnTo>
                <a:lnTo>
                  <a:pt x="1317930" y="158701"/>
                </a:lnTo>
                <a:lnTo>
                  <a:pt x="1275723" y="176646"/>
                </a:lnTo>
                <a:lnTo>
                  <a:pt x="1233986" y="195466"/>
                </a:lnTo>
                <a:lnTo>
                  <a:pt x="1192731" y="215149"/>
                </a:lnTo>
                <a:lnTo>
                  <a:pt x="1151971" y="235685"/>
                </a:lnTo>
                <a:lnTo>
                  <a:pt x="1111716" y="257061"/>
                </a:lnTo>
                <a:lnTo>
                  <a:pt x="1071979" y="279265"/>
                </a:lnTo>
                <a:lnTo>
                  <a:pt x="1032769" y="302288"/>
                </a:lnTo>
                <a:lnTo>
                  <a:pt x="994101" y="326116"/>
                </a:lnTo>
                <a:lnTo>
                  <a:pt x="955983" y="350738"/>
                </a:lnTo>
                <a:lnTo>
                  <a:pt x="918429" y="376144"/>
                </a:lnTo>
                <a:lnTo>
                  <a:pt x="881450" y="402320"/>
                </a:lnTo>
                <a:lnTo>
                  <a:pt x="845057" y="429257"/>
                </a:lnTo>
                <a:lnTo>
                  <a:pt x="809262" y="456942"/>
                </a:lnTo>
                <a:lnTo>
                  <a:pt x="774076" y="485363"/>
                </a:lnTo>
                <a:lnTo>
                  <a:pt x="739511" y="514510"/>
                </a:lnTo>
                <a:lnTo>
                  <a:pt x="705578" y="544370"/>
                </a:lnTo>
                <a:lnTo>
                  <a:pt x="672289" y="574933"/>
                </a:lnTo>
                <a:lnTo>
                  <a:pt x="639656" y="606186"/>
                </a:lnTo>
                <a:lnTo>
                  <a:pt x="607689" y="638118"/>
                </a:lnTo>
                <a:lnTo>
                  <a:pt x="576401" y="670717"/>
                </a:lnTo>
                <a:lnTo>
                  <a:pt x="545804" y="703973"/>
                </a:lnTo>
                <a:lnTo>
                  <a:pt x="515907" y="737873"/>
                </a:lnTo>
                <a:lnTo>
                  <a:pt x="486724" y="772407"/>
                </a:lnTo>
                <a:lnTo>
                  <a:pt x="458265" y="807561"/>
                </a:lnTo>
                <a:lnTo>
                  <a:pt x="430543" y="843326"/>
                </a:lnTo>
                <a:lnTo>
                  <a:pt x="403568" y="879689"/>
                </a:lnTo>
                <a:lnTo>
                  <a:pt x="377353" y="916638"/>
                </a:lnTo>
                <a:lnTo>
                  <a:pt x="351908" y="954163"/>
                </a:lnTo>
                <a:lnTo>
                  <a:pt x="327245" y="992252"/>
                </a:lnTo>
                <a:lnTo>
                  <a:pt x="303376" y="1030893"/>
                </a:lnTo>
                <a:lnTo>
                  <a:pt x="280313" y="1070075"/>
                </a:lnTo>
                <a:lnTo>
                  <a:pt x="258066" y="1109786"/>
                </a:lnTo>
                <a:lnTo>
                  <a:pt x="236648" y="1150015"/>
                </a:lnTo>
                <a:lnTo>
                  <a:pt x="216070" y="1190750"/>
                </a:lnTo>
                <a:lnTo>
                  <a:pt x="196343" y="1231980"/>
                </a:lnTo>
                <a:lnTo>
                  <a:pt x="177479" y="1273692"/>
                </a:lnTo>
                <a:lnTo>
                  <a:pt x="159490" y="1315877"/>
                </a:lnTo>
                <a:lnTo>
                  <a:pt x="142386" y="1358521"/>
                </a:lnTo>
                <a:lnTo>
                  <a:pt x="126180" y="1401614"/>
                </a:lnTo>
                <a:lnTo>
                  <a:pt x="110884" y="1445144"/>
                </a:lnTo>
                <a:lnTo>
                  <a:pt x="96508" y="1489099"/>
                </a:lnTo>
                <a:lnTo>
                  <a:pt x="83064" y="1533468"/>
                </a:lnTo>
                <a:lnTo>
                  <a:pt x="70563" y="1578239"/>
                </a:lnTo>
                <a:lnTo>
                  <a:pt x="59018" y="1623402"/>
                </a:lnTo>
                <a:lnTo>
                  <a:pt x="48440" y="1668944"/>
                </a:lnTo>
                <a:lnTo>
                  <a:pt x="38840" y="1714853"/>
                </a:lnTo>
                <a:lnTo>
                  <a:pt x="30230" y="1761119"/>
                </a:lnTo>
                <a:lnTo>
                  <a:pt x="22621" y="1807730"/>
                </a:lnTo>
                <a:lnTo>
                  <a:pt x="16025" y="1854674"/>
                </a:lnTo>
                <a:lnTo>
                  <a:pt x="10453" y="1901939"/>
                </a:lnTo>
                <a:lnTo>
                  <a:pt x="5917" y="1949515"/>
                </a:lnTo>
                <a:lnTo>
                  <a:pt x="2429" y="1997389"/>
                </a:lnTo>
                <a:lnTo>
                  <a:pt x="0" y="2045551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5352733" y="5918418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0" y="2045411"/>
                </a:moveTo>
                <a:lnTo>
                  <a:pt x="48077" y="2042932"/>
                </a:lnTo>
                <a:lnTo>
                  <a:pt x="95868" y="2039399"/>
                </a:lnTo>
                <a:lnTo>
                  <a:pt x="143360" y="2034821"/>
                </a:lnTo>
                <a:lnTo>
                  <a:pt x="190543" y="2029211"/>
                </a:lnTo>
                <a:lnTo>
                  <a:pt x="237404" y="2022580"/>
                </a:lnTo>
                <a:lnTo>
                  <a:pt x="283932" y="2014939"/>
                </a:lnTo>
                <a:lnTo>
                  <a:pt x="330117" y="2006301"/>
                </a:lnTo>
                <a:lnTo>
                  <a:pt x="375946" y="1996676"/>
                </a:lnTo>
                <a:lnTo>
                  <a:pt x="421407" y="1986076"/>
                </a:lnTo>
                <a:lnTo>
                  <a:pt x="466490" y="1974513"/>
                </a:lnTo>
                <a:lnTo>
                  <a:pt x="511183" y="1961997"/>
                </a:lnTo>
                <a:lnTo>
                  <a:pt x="555474" y="1948541"/>
                </a:lnTo>
                <a:lnTo>
                  <a:pt x="599352" y="1934156"/>
                </a:lnTo>
                <a:lnTo>
                  <a:pt x="642805" y="1918854"/>
                </a:lnTo>
                <a:lnTo>
                  <a:pt x="685823" y="1902645"/>
                </a:lnTo>
                <a:lnTo>
                  <a:pt x="728393" y="1885541"/>
                </a:lnTo>
                <a:lnTo>
                  <a:pt x="770503" y="1867555"/>
                </a:lnTo>
                <a:lnTo>
                  <a:pt x="812144" y="1848696"/>
                </a:lnTo>
                <a:lnTo>
                  <a:pt x="853302" y="1828978"/>
                </a:lnTo>
                <a:lnTo>
                  <a:pt x="893967" y="1808410"/>
                </a:lnTo>
                <a:lnTo>
                  <a:pt x="934128" y="1787006"/>
                </a:lnTo>
                <a:lnTo>
                  <a:pt x="973771" y="1764776"/>
                </a:lnTo>
                <a:lnTo>
                  <a:pt x="1012887" y="1741731"/>
                </a:lnTo>
                <a:lnTo>
                  <a:pt x="1051464" y="1717884"/>
                </a:lnTo>
                <a:lnTo>
                  <a:pt x="1089489" y="1693245"/>
                </a:lnTo>
                <a:lnTo>
                  <a:pt x="1126953" y="1667826"/>
                </a:lnTo>
                <a:lnTo>
                  <a:pt x="1163842" y="1641639"/>
                </a:lnTo>
                <a:lnTo>
                  <a:pt x="1200146" y="1614696"/>
                </a:lnTo>
                <a:lnTo>
                  <a:pt x="1235854" y="1587006"/>
                </a:lnTo>
                <a:lnTo>
                  <a:pt x="1270953" y="1558583"/>
                </a:lnTo>
                <a:lnTo>
                  <a:pt x="1305433" y="1529438"/>
                </a:lnTo>
                <a:lnTo>
                  <a:pt x="1339281" y="1499581"/>
                </a:lnTo>
                <a:lnTo>
                  <a:pt x="1372487" y="1469025"/>
                </a:lnTo>
                <a:lnTo>
                  <a:pt x="1405039" y="1437781"/>
                </a:lnTo>
                <a:lnTo>
                  <a:pt x="1436925" y="1405861"/>
                </a:lnTo>
                <a:lnTo>
                  <a:pt x="1468133" y="1373275"/>
                </a:lnTo>
                <a:lnTo>
                  <a:pt x="1498654" y="1340036"/>
                </a:lnTo>
                <a:lnTo>
                  <a:pt x="1528474" y="1306155"/>
                </a:lnTo>
                <a:lnTo>
                  <a:pt x="1557583" y="1271643"/>
                </a:lnTo>
                <a:lnTo>
                  <a:pt x="1585968" y="1236512"/>
                </a:lnTo>
                <a:lnTo>
                  <a:pt x="1613620" y="1200773"/>
                </a:lnTo>
                <a:lnTo>
                  <a:pt x="1640525" y="1164438"/>
                </a:lnTo>
                <a:lnTo>
                  <a:pt x="1666673" y="1127519"/>
                </a:lnTo>
                <a:lnTo>
                  <a:pt x="1692052" y="1090026"/>
                </a:lnTo>
                <a:lnTo>
                  <a:pt x="1716650" y="1051972"/>
                </a:lnTo>
                <a:lnTo>
                  <a:pt x="1740457" y="1013367"/>
                </a:lnTo>
                <a:lnTo>
                  <a:pt x="1763460" y="974224"/>
                </a:lnTo>
                <a:lnTo>
                  <a:pt x="1785648" y="934553"/>
                </a:lnTo>
                <a:lnTo>
                  <a:pt x="1807010" y="894367"/>
                </a:lnTo>
                <a:lnTo>
                  <a:pt x="1827534" y="853676"/>
                </a:lnTo>
                <a:lnTo>
                  <a:pt x="1847209" y="812493"/>
                </a:lnTo>
                <a:lnTo>
                  <a:pt x="1866023" y="770828"/>
                </a:lnTo>
                <a:lnTo>
                  <a:pt x="1883965" y="728693"/>
                </a:lnTo>
                <a:lnTo>
                  <a:pt x="1901024" y="686099"/>
                </a:lnTo>
                <a:lnTo>
                  <a:pt x="1917187" y="643059"/>
                </a:lnTo>
                <a:lnTo>
                  <a:pt x="1932443" y="599584"/>
                </a:lnTo>
                <a:lnTo>
                  <a:pt x="1946781" y="555684"/>
                </a:lnTo>
                <a:lnTo>
                  <a:pt x="1960190" y="511372"/>
                </a:lnTo>
                <a:lnTo>
                  <a:pt x="1972657" y="466659"/>
                </a:lnTo>
                <a:lnTo>
                  <a:pt x="1984172" y="421557"/>
                </a:lnTo>
                <a:lnTo>
                  <a:pt x="1994723" y="376076"/>
                </a:lnTo>
                <a:lnTo>
                  <a:pt x="2004298" y="330229"/>
                </a:lnTo>
                <a:lnTo>
                  <a:pt x="2012886" y="284027"/>
                </a:lnTo>
                <a:lnTo>
                  <a:pt x="2020476" y="237481"/>
                </a:lnTo>
                <a:lnTo>
                  <a:pt x="2027055" y="190603"/>
                </a:lnTo>
                <a:lnTo>
                  <a:pt x="2032614" y="143404"/>
                </a:lnTo>
                <a:lnTo>
                  <a:pt x="2037139" y="95897"/>
                </a:lnTo>
                <a:lnTo>
                  <a:pt x="2040620" y="48091"/>
                </a:lnTo>
                <a:lnTo>
                  <a:pt x="2043045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5352733" y="3652559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2043045" y="2045420"/>
                </a:moveTo>
                <a:lnTo>
                  <a:pt x="2040620" y="1997328"/>
                </a:lnTo>
                <a:lnTo>
                  <a:pt x="2037139" y="1949523"/>
                </a:lnTo>
                <a:lnTo>
                  <a:pt x="2032614" y="1902015"/>
                </a:lnTo>
                <a:lnTo>
                  <a:pt x="2027055" y="1854817"/>
                </a:lnTo>
                <a:lnTo>
                  <a:pt x="2020476" y="1807939"/>
                </a:lnTo>
                <a:lnTo>
                  <a:pt x="2012886" y="1761393"/>
                </a:lnTo>
                <a:lnTo>
                  <a:pt x="2004298" y="1715190"/>
                </a:lnTo>
                <a:lnTo>
                  <a:pt x="1994723" y="1669343"/>
                </a:lnTo>
                <a:lnTo>
                  <a:pt x="1984172" y="1623862"/>
                </a:lnTo>
                <a:lnTo>
                  <a:pt x="1972657" y="1578760"/>
                </a:lnTo>
                <a:lnTo>
                  <a:pt x="1960190" y="1534047"/>
                </a:lnTo>
                <a:lnTo>
                  <a:pt x="1946781" y="1489735"/>
                </a:lnTo>
                <a:lnTo>
                  <a:pt x="1932443" y="1445835"/>
                </a:lnTo>
                <a:lnTo>
                  <a:pt x="1917187" y="1402359"/>
                </a:lnTo>
                <a:lnTo>
                  <a:pt x="1901024" y="1359319"/>
                </a:lnTo>
                <a:lnTo>
                  <a:pt x="1883965" y="1316725"/>
                </a:lnTo>
                <a:lnTo>
                  <a:pt x="1866023" y="1274590"/>
                </a:lnTo>
                <a:lnTo>
                  <a:pt x="1847209" y="1232925"/>
                </a:lnTo>
                <a:lnTo>
                  <a:pt x="1827534" y="1191742"/>
                </a:lnTo>
                <a:lnTo>
                  <a:pt x="1807010" y="1151051"/>
                </a:lnTo>
                <a:lnTo>
                  <a:pt x="1785648" y="1110864"/>
                </a:lnTo>
                <a:lnTo>
                  <a:pt x="1763460" y="1071193"/>
                </a:lnTo>
                <a:lnTo>
                  <a:pt x="1740457" y="1032050"/>
                </a:lnTo>
                <a:lnTo>
                  <a:pt x="1716650" y="993445"/>
                </a:lnTo>
                <a:lnTo>
                  <a:pt x="1692052" y="955390"/>
                </a:lnTo>
                <a:lnTo>
                  <a:pt x="1666673" y="917897"/>
                </a:lnTo>
                <a:lnTo>
                  <a:pt x="1640525" y="880978"/>
                </a:lnTo>
                <a:lnTo>
                  <a:pt x="1613620" y="844643"/>
                </a:lnTo>
                <a:lnTo>
                  <a:pt x="1585968" y="808904"/>
                </a:lnTo>
                <a:lnTo>
                  <a:pt x="1557583" y="773773"/>
                </a:lnTo>
                <a:lnTo>
                  <a:pt x="1528474" y="739261"/>
                </a:lnTo>
                <a:lnTo>
                  <a:pt x="1498654" y="705379"/>
                </a:lnTo>
                <a:lnTo>
                  <a:pt x="1468133" y="672140"/>
                </a:lnTo>
                <a:lnTo>
                  <a:pt x="1436925" y="639554"/>
                </a:lnTo>
                <a:lnTo>
                  <a:pt x="1405039" y="607634"/>
                </a:lnTo>
                <a:lnTo>
                  <a:pt x="1372487" y="576389"/>
                </a:lnTo>
                <a:lnTo>
                  <a:pt x="1339281" y="545833"/>
                </a:lnTo>
                <a:lnTo>
                  <a:pt x="1305433" y="515976"/>
                </a:lnTo>
                <a:lnTo>
                  <a:pt x="1270953" y="486831"/>
                </a:lnTo>
                <a:lnTo>
                  <a:pt x="1235854" y="458407"/>
                </a:lnTo>
                <a:lnTo>
                  <a:pt x="1200146" y="430718"/>
                </a:lnTo>
                <a:lnTo>
                  <a:pt x="1163842" y="403774"/>
                </a:lnTo>
                <a:lnTo>
                  <a:pt x="1126953" y="377587"/>
                </a:lnTo>
                <a:lnTo>
                  <a:pt x="1089489" y="352168"/>
                </a:lnTo>
                <a:lnTo>
                  <a:pt x="1051464" y="327529"/>
                </a:lnTo>
                <a:lnTo>
                  <a:pt x="1012887" y="303681"/>
                </a:lnTo>
                <a:lnTo>
                  <a:pt x="973771" y="280637"/>
                </a:lnTo>
                <a:lnTo>
                  <a:pt x="934128" y="258406"/>
                </a:lnTo>
                <a:lnTo>
                  <a:pt x="893967" y="237002"/>
                </a:lnTo>
                <a:lnTo>
                  <a:pt x="853302" y="216434"/>
                </a:lnTo>
                <a:lnTo>
                  <a:pt x="812144" y="196715"/>
                </a:lnTo>
                <a:lnTo>
                  <a:pt x="770503" y="177857"/>
                </a:lnTo>
                <a:lnTo>
                  <a:pt x="728393" y="159870"/>
                </a:lnTo>
                <a:lnTo>
                  <a:pt x="685823" y="142766"/>
                </a:lnTo>
                <a:lnTo>
                  <a:pt x="642805" y="126557"/>
                </a:lnTo>
                <a:lnTo>
                  <a:pt x="599352" y="111255"/>
                </a:lnTo>
                <a:lnTo>
                  <a:pt x="555474" y="96869"/>
                </a:lnTo>
                <a:lnTo>
                  <a:pt x="511183" y="83413"/>
                </a:lnTo>
                <a:lnTo>
                  <a:pt x="466490" y="70898"/>
                </a:lnTo>
                <a:lnTo>
                  <a:pt x="421407" y="59334"/>
                </a:lnTo>
                <a:lnTo>
                  <a:pt x="375946" y="48734"/>
                </a:lnTo>
                <a:lnTo>
                  <a:pt x="330117" y="39109"/>
                </a:lnTo>
                <a:lnTo>
                  <a:pt x="283932" y="30471"/>
                </a:lnTo>
                <a:lnTo>
                  <a:pt x="237404" y="22830"/>
                </a:lnTo>
                <a:lnTo>
                  <a:pt x="190543" y="16199"/>
                </a:lnTo>
                <a:lnTo>
                  <a:pt x="143360" y="10589"/>
                </a:lnTo>
                <a:lnTo>
                  <a:pt x="95868" y="6012"/>
                </a:lnTo>
                <a:lnTo>
                  <a:pt x="48077" y="2478"/>
                </a:lnTo>
                <a:lnTo>
                  <a:pt x="0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3084381" y="5918419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0" y="0"/>
                </a:moveTo>
                <a:lnTo>
                  <a:pt x="2429" y="48161"/>
                </a:lnTo>
                <a:lnTo>
                  <a:pt x="5917" y="96035"/>
                </a:lnTo>
                <a:lnTo>
                  <a:pt x="10453" y="143610"/>
                </a:lnTo>
                <a:lnTo>
                  <a:pt x="16025" y="190875"/>
                </a:lnTo>
                <a:lnTo>
                  <a:pt x="22621" y="237819"/>
                </a:lnTo>
                <a:lnTo>
                  <a:pt x="30230" y="284429"/>
                </a:lnTo>
                <a:lnTo>
                  <a:pt x="38840" y="330694"/>
                </a:lnTo>
                <a:lnTo>
                  <a:pt x="48440" y="376603"/>
                </a:lnTo>
                <a:lnTo>
                  <a:pt x="59018" y="422145"/>
                </a:lnTo>
                <a:lnTo>
                  <a:pt x="70563" y="467307"/>
                </a:lnTo>
                <a:lnTo>
                  <a:pt x="83064" y="512078"/>
                </a:lnTo>
                <a:lnTo>
                  <a:pt x="96508" y="556447"/>
                </a:lnTo>
                <a:lnTo>
                  <a:pt x="110884" y="600402"/>
                </a:lnTo>
                <a:lnTo>
                  <a:pt x="126180" y="643931"/>
                </a:lnTo>
                <a:lnTo>
                  <a:pt x="142386" y="687024"/>
                </a:lnTo>
                <a:lnTo>
                  <a:pt x="159490" y="729667"/>
                </a:lnTo>
                <a:lnTo>
                  <a:pt x="177479" y="771851"/>
                </a:lnTo>
                <a:lnTo>
                  <a:pt x="196343" y="813564"/>
                </a:lnTo>
                <a:lnTo>
                  <a:pt x="216070" y="854793"/>
                </a:lnTo>
                <a:lnTo>
                  <a:pt x="236648" y="895527"/>
                </a:lnTo>
                <a:lnTo>
                  <a:pt x="258066" y="935756"/>
                </a:lnTo>
                <a:lnTo>
                  <a:pt x="280313" y="975467"/>
                </a:lnTo>
                <a:lnTo>
                  <a:pt x="303376" y="1014648"/>
                </a:lnTo>
                <a:lnTo>
                  <a:pt x="327245" y="1053289"/>
                </a:lnTo>
                <a:lnTo>
                  <a:pt x="351908" y="1091378"/>
                </a:lnTo>
                <a:lnTo>
                  <a:pt x="377353" y="1128902"/>
                </a:lnTo>
                <a:lnTo>
                  <a:pt x="403568" y="1165852"/>
                </a:lnTo>
                <a:lnTo>
                  <a:pt x="430543" y="1202215"/>
                </a:lnTo>
                <a:lnTo>
                  <a:pt x="458265" y="1237979"/>
                </a:lnTo>
                <a:lnTo>
                  <a:pt x="486724" y="1273133"/>
                </a:lnTo>
                <a:lnTo>
                  <a:pt x="515907" y="1307666"/>
                </a:lnTo>
                <a:lnTo>
                  <a:pt x="545804" y="1341566"/>
                </a:lnTo>
                <a:lnTo>
                  <a:pt x="576401" y="1374822"/>
                </a:lnTo>
                <a:lnTo>
                  <a:pt x="607689" y="1407421"/>
                </a:lnTo>
                <a:lnTo>
                  <a:pt x="639656" y="1439353"/>
                </a:lnTo>
                <a:lnTo>
                  <a:pt x="672289" y="1470606"/>
                </a:lnTo>
                <a:lnTo>
                  <a:pt x="705578" y="1501168"/>
                </a:lnTo>
                <a:lnTo>
                  <a:pt x="739511" y="1531028"/>
                </a:lnTo>
                <a:lnTo>
                  <a:pt x="774076" y="1560175"/>
                </a:lnTo>
                <a:lnTo>
                  <a:pt x="809262" y="1588596"/>
                </a:lnTo>
                <a:lnTo>
                  <a:pt x="845057" y="1616281"/>
                </a:lnTo>
                <a:lnTo>
                  <a:pt x="881450" y="1643217"/>
                </a:lnTo>
                <a:lnTo>
                  <a:pt x="918429" y="1669394"/>
                </a:lnTo>
                <a:lnTo>
                  <a:pt x="955983" y="1694799"/>
                </a:lnTo>
                <a:lnTo>
                  <a:pt x="994101" y="1719421"/>
                </a:lnTo>
                <a:lnTo>
                  <a:pt x="1032769" y="1743250"/>
                </a:lnTo>
                <a:lnTo>
                  <a:pt x="1071979" y="1766272"/>
                </a:lnTo>
                <a:lnTo>
                  <a:pt x="1111716" y="1788477"/>
                </a:lnTo>
                <a:lnTo>
                  <a:pt x="1151971" y="1809853"/>
                </a:lnTo>
                <a:lnTo>
                  <a:pt x="1192731" y="1830388"/>
                </a:lnTo>
                <a:lnTo>
                  <a:pt x="1233986" y="1850071"/>
                </a:lnTo>
                <a:lnTo>
                  <a:pt x="1275723" y="1868891"/>
                </a:lnTo>
                <a:lnTo>
                  <a:pt x="1317930" y="1886836"/>
                </a:lnTo>
                <a:lnTo>
                  <a:pt x="1360598" y="1903895"/>
                </a:lnTo>
                <a:lnTo>
                  <a:pt x="1403713" y="1920055"/>
                </a:lnTo>
                <a:lnTo>
                  <a:pt x="1447264" y="1935305"/>
                </a:lnTo>
                <a:lnTo>
                  <a:pt x="1491241" y="1949635"/>
                </a:lnTo>
                <a:lnTo>
                  <a:pt x="1535630" y="1963032"/>
                </a:lnTo>
                <a:lnTo>
                  <a:pt x="1580422" y="1975484"/>
                </a:lnTo>
                <a:lnTo>
                  <a:pt x="1625604" y="1986981"/>
                </a:lnTo>
                <a:lnTo>
                  <a:pt x="1671164" y="1997510"/>
                </a:lnTo>
                <a:lnTo>
                  <a:pt x="1717092" y="2007061"/>
                </a:lnTo>
                <a:lnTo>
                  <a:pt x="1763375" y="2015622"/>
                </a:lnTo>
                <a:lnTo>
                  <a:pt x="1810002" y="2023180"/>
                </a:lnTo>
                <a:lnTo>
                  <a:pt x="1856963" y="2029725"/>
                </a:lnTo>
                <a:lnTo>
                  <a:pt x="1904244" y="2035246"/>
                </a:lnTo>
                <a:lnTo>
                  <a:pt x="1951834" y="2039729"/>
                </a:lnTo>
                <a:lnTo>
                  <a:pt x="1999723" y="2043165"/>
                </a:lnTo>
                <a:lnTo>
                  <a:pt x="2047898" y="2045542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/>
          <p:nvPr/>
        </p:nvSpPr>
        <p:spPr bwMode="auto">
          <a:xfrm>
            <a:off x="2038999" y="7663205"/>
            <a:ext cx="1590040" cy="1539240"/>
          </a:xfrm>
          <a:custGeom>
            <a:avLst/>
            <a:gdLst/>
            <a:ahLst/>
            <a:cxnLst/>
            <a:rect l="l" t="t" r="r" b="b"/>
            <a:pathLst>
              <a:path w="1590039" h="1539240" extrusionOk="0">
                <a:moveTo>
                  <a:pt x="0" y="1539120"/>
                </a:moveTo>
                <a:lnTo>
                  <a:pt x="1589546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7" name="object 9"/>
          <p:cNvSpPr txBox="1"/>
          <p:nvPr/>
        </p:nvSpPr>
        <p:spPr bwMode="auto">
          <a:xfrm>
            <a:off x="603250" y="437546"/>
            <a:ext cx="7924800" cy="118301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7400" b="0" spc="200">
                <a:latin typeface="YSText-Medium"/>
                <a:cs typeface="YSText-Medium"/>
              </a:rPr>
              <a:t>“Клиенты” к  СУБД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982B1F-91D2-43E1-8958-0EE6D4C9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10" y="5254382"/>
            <a:ext cx="3052525" cy="30346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8A9747-E01B-4602-9F54-F9E53AEA9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714" y="8108280"/>
            <a:ext cx="2407761" cy="24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4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6113334" y="3902075"/>
            <a:ext cx="8412897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defRPr/>
            </a:pPr>
            <a:r>
              <a:rPr lang="ru-RU" sz="7400" b="0" spc="300">
                <a:latin typeface="YSText-Medium"/>
                <a:cs typeface="YSText-Medium"/>
              </a:rPr>
              <a:t>Типы </a:t>
            </a:r>
            <a:r>
              <a:rPr lang="en-US" sz="7400" b="0" spc="300">
                <a:latin typeface="YSText-Medium"/>
                <a:cs typeface="YSText-Medium"/>
              </a:rPr>
              <a:t>SQL </a:t>
            </a:r>
            <a:r>
              <a:rPr lang="ru-RU" sz="7400" b="0" spc="300">
                <a:latin typeface="YSText-Medium"/>
                <a:cs typeface="YSText-Medium"/>
              </a:rPr>
              <a:t>команд</a:t>
            </a:r>
            <a:endParaRPr/>
          </a:p>
        </p:txBody>
      </p:sp>
      <p:sp>
        <p:nvSpPr>
          <p:cNvPr id="3" name="object 3"/>
          <p:cNvSpPr/>
          <p:nvPr/>
        </p:nvSpPr>
        <p:spPr bwMode="auto"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 extrusionOk="0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 extrusionOk="0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294087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 extrusionOk="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6143633" y="3368675"/>
            <a:ext cx="8412897" cy="34317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defRPr/>
            </a:pPr>
            <a:r>
              <a:rPr lang="ru-RU" sz="7400" b="0" spc="300">
                <a:latin typeface="YSText-Medium"/>
                <a:cs typeface="YSText-Medium"/>
              </a:rPr>
              <a:t>Какие </a:t>
            </a:r>
            <a:r>
              <a:rPr lang="en-US" sz="7400" b="0" spc="300">
                <a:latin typeface="YSText-Medium"/>
                <a:cs typeface="YSText-Medium"/>
              </a:rPr>
              <a:t>SQL </a:t>
            </a:r>
            <a:r>
              <a:rPr lang="ru-RU" sz="7400" b="0" spc="300">
                <a:latin typeface="YSText-Medium"/>
                <a:cs typeface="YSText-Medium"/>
              </a:rPr>
              <a:t>команды</a:t>
            </a:r>
            <a:br>
              <a:rPr lang="ru-RU" sz="7400" b="0" spc="300">
                <a:latin typeface="YSText-Medium"/>
                <a:cs typeface="YSText-Medium"/>
              </a:rPr>
            </a:br>
            <a:r>
              <a:rPr lang="ru-RU" sz="7400" b="0" spc="300">
                <a:latin typeface="YSText-Medium"/>
                <a:cs typeface="YSText-Medium"/>
              </a:rPr>
              <a:t>вы помните?</a:t>
            </a:r>
            <a:endParaRPr/>
          </a:p>
        </p:txBody>
      </p:sp>
      <p:sp>
        <p:nvSpPr>
          <p:cNvPr id="3" name="object 3"/>
          <p:cNvSpPr/>
          <p:nvPr/>
        </p:nvSpPr>
        <p:spPr bwMode="auto"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 extrusionOk="0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 extrusionOk="0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294087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 extrusionOk="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565650" y="1997075"/>
            <a:ext cx="11430000" cy="7836420"/>
          </a:xfrm>
          <a:prstGeom prst="rect">
            <a:avLst/>
          </a:prstGeom>
        </p:spPr>
      </p:pic>
      <p:sp>
        <p:nvSpPr>
          <p:cNvPr id="10" name="object 2"/>
          <p:cNvSpPr txBox="1">
            <a:spLocks noGrp="1"/>
          </p:cNvSpPr>
          <p:nvPr>
            <p:ph type="title"/>
          </p:nvPr>
        </p:nvSpPr>
        <p:spPr bwMode="auto">
          <a:xfrm>
            <a:off x="831850" y="468165"/>
            <a:ext cx="8412897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defRPr/>
            </a:pPr>
            <a:r>
              <a:rPr lang="ru-RU" sz="7400" b="0" spc="300">
                <a:latin typeface="YSText-Medium"/>
                <a:cs typeface="YSText-Medium"/>
              </a:rPr>
              <a:t>Типы </a:t>
            </a:r>
            <a:r>
              <a:rPr lang="en-US" sz="7400" b="0" spc="300">
                <a:latin typeface="YSText-Medium"/>
                <a:cs typeface="YSText-Medium"/>
              </a:rPr>
              <a:t>SQL </a:t>
            </a:r>
            <a:r>
              <a:rPr lang="ru-RU" sz="7400" b="0" spc="300">
                <a:latin typeface="YSText-Medium"/>
                <a:cs typeface="YSText-Medium"/>
              </a:rPr>
              <a:t>команд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6146" name="Picture 2" descr="SQL Data Types">
            <a:extLst>
              <a:ext uri="{FF2B5EF4-FFF2-40B4-BE49-F238E27FC236}">
                <a16:creationId xmlns:a16="http://schemas.microsoft.com/office/drawing/2014/main" id="{CEEA04BB-77D9-4B4F-B075-51D0F832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06" y="1425677"/>
            <a:ext cx="12745416" cy="804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73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 bwMode="auto">
          <a:xfrm>
            <a:off x="4939482" y="3566443"/>
            <a:ext cx="11233248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defRPr/>
            </a:pPr>
            <a:r>
              <a:rPr lang="ru-RU" sz="7400" b="0" spc="300" dirty="0">
                <a:latin typeface="YSText-Medium"/>
                <a:cs typeface="YSText-Medium"/>
              </a:rPr>
              <a:t>Что такое </a:t>
            </a:r>
            <a:r>
              <a:rPr lang="en-US" sz="7400" b="0" spc="300" dirty="0">
                <a:latin typeface="YSText-Medium"/>
                <a:cs typeface="YSText-Medium"/>
              </a:rPr>
              <a:t>CRUD?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 bwMode="auto">
          <a:xfrm>
            <a:off x="831850" y="468165"/>
            <a:ext cx="8412897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defRPr/>
            </a:pPr>
            <a:r>
              <a:rPr lang="en-US" sz="7400" b="0" spc="300">
                <a:latin typeface="YSText-Medium"/>
                <a:cs typeface="YSText-Medium"/>
              </a:rPr>
              <a:t>CRUD </a:t>
            </a:r>
            <a:r>
              <a:rPr lang="ru-RU" sz="7400" b="0" spc="300">
                <a:latin typeface="YSText-Medium"/>
                <a:cs typeface="YSText-Medium"/>
              </a:rPr>
              <a:t>команды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041650" y="3140075"/>
            <a:ext cx="14234521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103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845601" y="3292475"/>
            <a:ext cx="9235649" cy="2292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defRPr/>
            </a:pPr>
            <a:r>
              <a:rPr lang="ru-RU" sz="7400" b="0" spc="300">
                <a:latin typeface="YSText-Medium"/>
                <a:cs typeface="YSText-Medium"/>
              </a:rPr>
              <a:t>Советы и лайфхаки по работе с </a:t>
            </a:r>
            <a:r>
              <a:rPr lang="en-US" sz="7400" b="0" spc="300">
                <a:latin typeface="YSText-Medium"/>
                <a:cs typeface="YSText-Medium"/>
              </a:rPr>
              <a:t>SQL </a:t>
            </a:r>
            <a:r>
              <a:rPr lang="ru-RU" sz="7400" b="0" spc="300">
                <a:latin typeface="YSText-Medium"/>
                <a:cs typeface="YSText-Medium"/>
              </a:rPr>
              <a:t>и БД</a:t>
            </a:r>
            <a:endParaRPr/>
          </a:p>
        </p:txBody>
      </p:sp>
      <p:sp>
        <p:nvSpPr>
          <p:cNvPr id="3" name="object 3"/>
          <p:cNvSpPr/>
          <p:nvPr/>
        </p:nvSpPr>
        <p:spPr bwMode="auto"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 extrusionOk="0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 extrusionOk="0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294087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 extrusionOk="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845601" y="3292475"/>
            <a:ext cx="8412897" cy="2292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defRPr/>
            </a:pPr>
            <a:r>
              <a:rPr lang="ru-RU" sz="7400" b="0" spc="300" dirty="0">
                <a:latin typeface="YSText-Medium"/>
                <a:cs typeface="YSText-Medium"/>
              </a:rPr>
              <a:t>SQL и базы данных</a:t>
            </a:r>
            <a:br>
              <a:rPr lang="ru-RU" sz="7400" b="0" spc="300" dirty="0">
                <a:latin typeface="YSText-Medium"/>
                <a:cs typeface="YSText-Medium"/>
              </a:rPr>
            </a:br>
            <a:r>
              <a:rPr lang="ru-RU" sz="7400" b="0" spc="300" dirty="0">
                <a:latin typeface="YSText-Medium"/>
                <a:cs typeface="YSText-Medium"/>
              </a:rPr>
              <a:t>для тестировщика </a:t>
            </a:r>
            <a:endParaRPr dirty="0"/>
          </a:p>
        </p:txBody>
      </p:sp>
      <p:sp>
        <p:nvSpPr>
          <p:cNvPr id="3" name="object 3"/>
          <p:cNvSpPr/>
          <p:nvPr/>
        </p:nvSpPr>
        <p:spPr bwMode="auto"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 extrusionOk="0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 extrusionOk="0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294087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 extrusionOk="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1984910" y="3660273"/>
            <a:ext cx="2747645" cy="2744470"/>
          </a:xfrm>
          <a:custGeom>
            <a:avLst/>
            <a:gdLst/>
            <a:ahLst/>
            <a:cxnLst/>
            <a:rect l="l" t="t" r="r" b="b"/>
            <a:pathLst>
              <a:path w="2747645" h="2744470" extrusionOk="0">
                <a:moveTo>
                  <a:pt x="2747442" y="0"/>
                </a:moveTo>
                <a:lnTo>
                  <a:pt x="2698932" y="2256"/>
                </a:lnTo>
                <a:lnTo>
                  <a:pt x="2650637" y="5314"/>
                </a:lnTo>
                <a:lnTo>
                  <a:pt x="2602563" y="9168"/>
                </a:lnTo>
                <a:lnTo>
                  <a:pt x="2554715" y="13810"/>
                </a:lnTo>
                <a:lnTo>
                  <a:pt x="2507101" y="19235"/>
                </a:lnTo>
                <a:lnTo>
                  <a:pt x="2459728" y="25435"/>
                </a:lnTo>
                <a:lnTo>
                  <a:pt x="2412601" y="32404"/>
                </a:lnTo>
                <a:lnTo>
                  <a:pt x="2365727" y="40135"/>
                </a:lnTo>
                <a:lnTo>
                  <a:pt x="2319113" y="48623"/>
                </a:lnTo>
                <a:lnTo>
                  <a:pt x="2272765" y="57860"/>
                </a:lnTo>
                <a:lnTo>
                  <a:pt x="2226690" y="67841"/>
                </a:lnTo>
                <a:lnTo>
                  <a:pt x="2180894" y="78557"/>
                </a:lnTo>
                <a:lnTo>
                  <a:pt x="2135384" y="90004"/>
                </a:lnTo>
                <a:lnTo>
                  <a:pt x="2090166" y="102174"/>
                </a:lnTo>
                <a:lnTo>
                  <a:pt x="2045247" y="115061"/>
                </a:lnTo>
                <a:lnTo>
                  <a:pt x="2000634" y="128659"/>
                </a:lnTo>
                <a:lnTo>
                  <a:pt x="1956332" y="142960"/>
                </a:lnTo>
                <a:lnTo>
                  <a:pt x="1912349" y="157959"/>
                </a:lnTo>
                <a:lnTo>
                  <a:pt x="1868691" y="173648"/>
                </a:lnTo>
                <a:lnTo>
                  <a:pt x="1825364" y="190022"/>
                </a:lnTo>
                <a:lnTo>
                  <a:pt x="1782376" y="207074"/>
                </a:lnTo>
                <a:lnTo>
                  <a:pt x="1739731" y="224796"/>
                </a:lnTo>
                <a:lnTo>
                  <a:pt x="1697438" y="243184"/>
                </a:lnTo>
                <a:lnTo>
                  <a:pt x="1655503" y="262230"/>
                </a:lnTo>
                <a:lnTo>
                  <a:pt x="1613932" y="281927"/>
                </a:lnTo>
                <a:lnTo>
                  <a:pt x="1572731" y="302269"/>
                </a:lnTo>
                <a:lnTo>
                  <a:pt x="1531908" y="323250"/>
                </a:lnTo>
                <a:lnTo>
                  <a:pt x="1491468" y="344864"/>
                </a:lnTo>
                <a:lnTo>
                  <a:pt x="1451418" y="367102"/>
                </a:lnTo>
                <a:lnTo>
                  <a:pt x="1411765" y="389960"/>
                </a:lnTo>
                <a:lnTo>
                  <a:pt x="1372516" y="413430"/>
                </a:lnTo>
                <a:lnTo>
                  <a:pt x="1333676" y="437506"/>
                </a:lnTo>
                <a:lnTo>
                  <a:pt x="1295253" y="462182"/>
                </a:lnTo>
                <a:lnTo>
                  <a:pt x="1257252" y="487451"/>
                </a:lnTo>
                <a:lnTo>
                  <a:pt x="1219681" y="513306"/>
                </a:lnTo>
                <a:lnTo>
                  <a:pt x="1182545" y="539741"/>
                </a:lnTo>
                <a:lnTo>
                  <a:pt x="1145852" y="566749"/>
                </a:lnTo>
                <a:lnTo>
                  <a:pt x="1109608" y="594324"/>
                </a:lnTo>
                <a:lnTo>
                  <a:pt x="1073820" y="622460"/>
                </a:lnTo>
                <a:lnTo>
                  <a:pt x="1038493" y="651149"/>
                </a:lnTo>
                <a:lnTo>
                  <a:pt x="1003635" y="680385"/>
                </a:lnTo>
                <a:lnTo>
                  <a:pt x="969252" y="710163"/>
                </a:lnTo>
                <a:lnTo>
                  <a:pt x="935351" y="740474"/>
                </a:lnTo>
                <a:lnTo>
                  <a:pt x="901938" y="771313"/>
                </a:lnTo>
                <a:lnTo>
                  <a:pt x="869019" y="802674"/>
                </a:lnTo>
                <a:lnTo>
                  <a:pt x="836602" y="834549"/>
                </a:lnTo>
                <a:lnTo>
                  <a:pt x="804692" y="866932"/>
                </a:lnTo>
                <a:lnTo>
                  <a:pt x="773296" y="899816"/>
                </a:lnTo>
                <a:lnTo>
                  <a:pt x="742421" y="933196"/>
                </a:lnTo>
                <a:lnTo>
                  <a:pt x="712074" y="967064"/>
                </a:lnTo>
                <a:lnTo>
                  <a:pt x="682260" y="1001415"/>
                </a:lnTo>
                <a:lnTo>
                  <a:pt x="652986" y="1036240"/>
                </a:lnTo>
                <a:lnTo>
                  <a:pt x="624259" y="1071535"/>
                </a:lnTo>
                <a:lnTo>
                  <a:pt x="596086" y="1107292"/>
                </a:lnTo>
                <a:lnTo>
                  <a:pt x="568473" y="1143505"/>
                </a:lnTo>
                <a:lnTo>
                  <a:pt x="541425" y="1180168"/>
                </a:lnTo>
                <a:lnTo>
                  <a:pt x="514951" y="1217273"/>
                </a:lnTo>
                <a:lnTo>
                  <a:pt x="489056" y="1254815"/>
                </a:lnTo>
                <a:lnTo>
                  <a:pt x="463748" y="1292786"/>
                </a:lnTo>
                <a:lnTo>
                  <a:pt x="439031" y="1331181"/>
                </a:lnTo>
                <a:lnTo>
                  <a:pt x="414914" y="1369993"/>
                </a:lnTo>
                <a:lnTo>
                  <a:pt x="391403" y="1409215"/>
                </a:lnTo>
                <a:lnTo>
                  <a:pt x="368503" y="1448840"/>
                </a:lnTo>
                <a:lnTo>
                  <a:pt x="346222" y="1488863"/>
                </a:lnTo>
                <a:lnTo>
                  <a:pt x="324566" y="1529276"/>
                </a:lnTo>
                <a:lnTo>
                  <a:pt x="303542" y="1570074"/>
                </a:lnTo>
                <a:lnTo>
                  <a:pt x="283156" y="1611249"/>
                </a:lnTo>
                <a:lnTo>
                  <a:pt x="263414" y="1652795"/>
                </a:lnTo>
                <a:lnTo>
                  <a:pt x="244324" y="1694706"/>
                </a:lnTo>
                <a:lnTo>
                  <a:pt x="225892" y="1736975"/>
                </a:lnTo>
                <a:lnTo>
                  <a:pt x="208124" y="1779595"/>
                </a:lnTo>
                <a:lnTo>
                  <a:pt x="191027" y="1822560"/>
                </a:lnTo>
                <a:lnTo>
                  <a:pt x="174607" y="1865864"/>
                </a:lnTo>
                <a:lnTo>
                  <a:pt x="158871" y="1909500"/>
                </a:lnTo>
                <a:lnTo>
                  <a:pt x="143825" y="1953461"/>
                </a:lnTo>
                <a:lnTo>
                  <a:pt x="129476" y="1997741"/>
                </a:lnTo>
                <a:lnTo>
                  <a:pt x="115831" y="2042334"/>
                </a:lnTo>
                <a:lnTo>
                  <a:pt x="102895" y="2087232"/>
                </a:lnTo>
                <a:lnTo>
                  <a:pt x="90676" y="2132430"/>
                </a:lnTo>
                <a:lnTo>
                  <a:pt x="79181" y="2177920"/>
                </a:lnTo>
                <a:lnTo>
                  <a:pt x="68414" y="2223697"/>
                </a:lnTo>
                <a:lnTo>
                  <a:pt x="58384" y="2269753"/>
                </a:lnTo>
                <a:lnTo>
                  <a:pt x="49096" y="2316083"/>
                </a:lnTo>
                <a:lnTo>
                  <a:pt x="40558" y="2362679"/>
                </a:lnTo>
                <a:lnTo>
                  <a:pt x="32775" y="2409536"/>
                </a:lnTo>
                <a:lnTo>
                  <a:pt x="25754" y="2456646"/>
                </a:lnTo>
                <a:lnTo>
                  <a:pt x="19502" y="2504003"/>
                </a:lnTo>
                <a:lnTo>
                  <a:pt x="14025" y="2551601"/>
                </a:lnTo>
                <a:lnTo>
                  <a:pt x="9329" y="2599433"/>
                </a:lnTo>
                <a:lnTo>
                  <a:pt x="5422" y="2647492"/>
                </a:lnTo>
                <a:lnTo>
                  <a:pt x="2310" y="2695773"/>
                </a:lnTo>
                <a:lnTo>
                  <a:pt x="0" y="2744268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 bwMode="auto">
          <a:xfrm>
            <a:off x="4960439" y="6632617"/>
            <a:ext cx="2741295" cy="2744470"/>
          </a:xfrm>
          <a:custGeom>
            <a:avLst/>
            <a:gdLst/>
            <a:ahLst/>
            <a:cxnLst/>
            <a:rect l="l" t="t" r="r" b="b"/>
            <a:pathLst>
              <a:path w="2741295" h="2744470" extrusionOk="0">
                <a:moveTo>
                  <a:pt x="0" y="2744101"/>
                </a:moveTo>
                <a:lnTo>
                  <a:pt x="48410" y="2741740"/>
                </a:lnTo>
                <a:lnTo>
                  <a:pt x="96606" y="2738581"/>
                </a:lnTo>
                <a:lnTo>
                  <a:pt x="144581" y="2734630"/>
                </a:lnTo>
                <a:lnTo>
                  <a:pt x="192329" y="2729893"/>
                </a:lnTo>
                <a:lnTo>
                  <a:pt x="239844" y="2724377"/>
                </a:lnTo>
                <a:lnTo>
                  <a:pt x="287118" y="2718088"/>
                </a:lnTo>
                <a:lnTo>
                  <a:pt x="334145" y="2711033"/>
                </a:lnTo>
                <a:lnTo>
                  <a:pt x="380919" y="2703219"/>
                </a:lnTo>
                <a:lnTo>
                  <a:pt x="427433" y="2694652"/>
                </a:lnTo>
                <a:lnTo>
                  <a:pt x="473681" y="2685338"/>
                </a:lnTo>
                <a:lnTo>
                  <a:pt x="519656" y="2675284"/>
                </a:lnTo>
                <a:lnTo>
                  <a:pt x="565352" y="2664496"/>
                </a:lnTo>
                <a:lnTo>
                  <a:pt x="610762" y="2652981"/>
                </a:lnTo>
                <a:lnTo>
                  <a:pt x="655880" y="2640746"/>
                </a:lnTo>
                <a:lnTo>
                  <a:pt x="700699" y="2627796"/>
                </a:lnTo>
                <a:lnTo>
                  <a:pt x="745213" y="2614139"/>
                </a:lnTo>
                <a:lnTo>
                  <a:pt x="789416" y="2599781"/>
                </a:lnTo>
                <a:lnTo>
                  <a:pt x="833300" y="2584728"/>
                </a:lnTo>
                <a:lnTo>
                  <a:pt x="876859" y="2568987"/>
                </a:lnTo>
                <a:lnTo>
                  <a:pt x="920087" y="2552564"/>
                </a:lnTo>
                <a:lnTo>
                  <a:pt x="962977" y="2535466"/>
                </a:lnTo>
                <a:lnTo>
                  <a:pt x="1005524" y="2517700"/>
                </a:lnTo>
                <a:lnTo>
                  <a:pt x="1047719" y="2499271"/>
                </a:lnTo>
                <a:lnTo>
                  <a:pt x="1089557" y="2480187"/>
                </a:lnTo>
                <a:lnTo>
                  <a:pt x="1131032" y="2460453"/>
                </a:lnTo>
                <a:lnTo>
                  <a:pt x="1172136" y="2440077"/>
                </a:lnTo>
                <a:lnTo>
                  <a:pt x="1212864" y="2419065"/>
                </a:lnTo>
                <a:lnTo>
                  <a:pt x="1253208" y="2397423"/>
                </a:lnTo>
                <a:lnTo>
                  <a:pt x="1293163" y="2375158"/>
                </a:lnTo>
                <a:lnTo>
                  <a:pt x="1332721" y="2352276"/>
                </a:lnTo>
                <a:lnTo>
                  <a:pt x="1371877" y="2328785"/>
                </a:lnTo>
                <a:lnTo>
                  <a:pt x="1410624" y="2304689"/>
                </a:lnTo>
                <a:lnTo>
                  <a:pt x="1448955" y="2279996"/>
                </a:lnTo>
                <a:lnTo>
                  <a:pt x="1486864" y="2254713"/>
                </a:lnTo>
                <a:lnTo>
                  <a:pt x="1524344" y="2228846"/>
                </a:lnTo>
                <a:lnTo>
                  <a:pt x="1561389" y="2202400"/>
                </a:lnTo>
                <a:lnTo>
                  <a:pt x="1597992" y="2175384"/>
                </a:lnTo>
                <a:lnTo>
                  <a:pt x="1634147" y="2147803"/>
                </a:lnTo>
                <a:lnTo>
                  <a:pt x="1669848" y="2119664"/>
                </a:lnTo>
                <a:lnTo>
                  <a:pt x="1705087" y="2090973"/>
                </a:lnTo>
                <a:lnTo>
                  <a:pt x="1739859" y="2061737"/>
                </a:lnTo>
                <a:lnTo>
                  <a:pt x="1774156" y="2031962"/>
                </a:lnTo>
                <a:lnTo>
                  <a:pt x="1807973" y="2001655"/>
                </a:lnTo>
                <a:lnTo>
                  <a:pt x="1841303" y="1970823"/>
                </a:lnTo>
                <a:lnTo>
                  <a:pt x="1874139" y="1939471"/>
                </a:lnTo>
                <a:lnTo>
                  <a:pt x="1906475" y="1907606"/>
                </a:lnTo>
                <a:lnTo>
                  <a:pt x="1938304" y="1875236"/>
                </a:lnTo>
                <a:lnTo>
                  <a:pt x="1969620" y="1842365"/>
                </a:lnTo>
                <a:lnTo>
                  <a:pt x="2000417" y="1809002"/>
                </a:lnTo>
                <a:lnTo>
                  <a:pt x="2030687" y="1775152"/>
                </a:lnTo>
                <a:lnTo>
                  <a:pt x="2060425" y="1740821"/>
                </a:lnTo>
                <a:lnTo>
                  <a:pt x="2089624" y="1706017"/>
                </a:lnTo>
                <a:lnTo>
                  <a:pt x="2118277" y="1670745"/>
                </a:lnTo>
                <a:lnTo>
                  <a:pt x="2146378" y="1635013"/>
                </a:lnTo>
                <a:lnTo>
                  <a:pt x="2173921" y="1598827"/>
                </a:lnTo>
                <a:lnTo>
                  <a:pt x="2200898" y="1562193"/>
                </a:lnTo>
                <a:lnTo>
                  <a:pt x="2227304" y="1525117"/>
                </a:lnTo>
                <a:lnTo>
                  <a:pt x="2253131" y="1487607"/>
                </a:lnTo>
                <a:lnTo>
                  <a:pt x="2278374" y="1449669"/>
                </a:lnTo>
                <a:lnTo>
                  <a:pt x="2303026" y="1411309"/>
                </a:lnTo>
                <a:lnTo>
                  <a:pt x="2327080" y="1372534"/>
                </a:lnTo>
                <a:lnTo>
                  <a:pt x="2350531" y="1333350"/>
                </a:lnTo>
                <a:lnTo>
                  <a:pt x="2373370" y="1293764"/>
                </a:lnTo>
                <a:lnTo>
                  <a:pt x="2395593" y="1253782"/>
                </a:lnTo>
                <a:lnTo>
                  <a:pt x="2417192" y="1213411"/>
                </a:lnTo>
                <a:lnTo>
                  <a:pt x="2438161" y="1172657"/>
                </a:lnTo>
                <a:lnTo>
                  <a:pt x="2458494" y="1131527"/>
                </a:lnTo>
                <a:lnTo>
                  <a:pt x="2478183" y="1090027"/>
                </a:lnTo>
                <a:lnTo>
                  <a:pt x="2497223" y="1048164"/>
                </a:lnTo>
                <a:lnTo>
                  <a:pt x="2515606" y="1005944"/>
                </a:lnTo>
                <a:lnTo>
                  <a:pt x="2533328" y="963374"/>
                </a:lnTo>
                <a:lnTo>
                  <a:pt x="2550380" y="920460"/>
                </a:lnTo>
                <a:lnTo>
                  <a:pt x="2566756" y="877209"/>
                </a:lnTo>
                <a:lnTo>
                  <a:pt x="2582451" y="833627"/>
                </a:lnTo>
                <a:lnTo>
                  <a:pt x="2597457" y="789721"/>
                </a:lnTo>
                <a:lnTo>
                  <a:pt x="2611768" y="745497"/>
                </a:lnTo>
                <a:lnTo>
                  <a:pt x="2625378" y="700962"/>
                </a:lnTo>
                <a:lnTo>
                  <a:pt x="2638279" y="656122"/>
                </a:lnTo>
                <a:lnTo>
                  <a:pt x="2650466" y="610983"/>
                </a:lnTo>
                <a:lnTo>
                  <a:pt x="2661932" y="565553"/>
                </a:lnTo>
                <a:lnTo>
                  <a:pt x="2672670" y="519838"/>
                </a:lnTo>
                <a:lnTo>
                  <a:pt x="2682675" y="473844"/>
                </a:lnTo>
                <a:lnTo>
                  <a:pt x="2691939" y="427577"/>
                </a:lnTo>
                <a:lnTo>
                  <a:pt x="2700455" y="381045"/>
                </a:lnTo>
                <a:lnTo>
                  <a:pt x="2708219" y="334254"/>
                </a:lnTo>
                <a:lnTo>
                  <a:pt x="2715222" y="287210"/>
                </a:lnTo>
                <a:lnTo>
                  <a:pt x="2721459" y="239919"/>
                </a:lnTo>
                <a:lnTo>
                  <a:pt x="2726923" y="192389"/>
                </a:lnTo>
                <a:lnTo>
                  <a:pt x="2731607" y="144625"/>
                </a:lnTo>
                <a:lnTo>
                  <a:pt x="2735506" y="96635"/>
                </a:lnTo>
                <a:lnTo>
                  <a:pt x="2738612" y="48424"/>
                </a:lnTo>
                <a:lnTo>
                  <a:pt x="2740918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4960439" y="3660438"/>
            <a:ext cx="2741295" cy="2744470"/>
          </a:xfrm>
          <a:custGeom>
            <a:avLst/>
            <a:gdLst/>
            <a:ahLst/>
            <a:cxnLst/>
            <a:rect l="l" t="t" r="r" b="b"/>
            <a:pathLst>
              <a:path w="2741295" h="2744470" extrusionOk="0">
                <a:moveTo>
                  <a:pt x="2740918" y="2744101"/>
                </a:moveTo>
                <a:lnTo>
                  <a:pt x="2738612" y="2695676"/>
                </a:lnTo>
                <a:lnTo>
                  <a:pt x="2735506" y="2647465"/>
                </a:lnTo>
                <a:lnTo>
                  <a:pt x="2731607" y="2599474"/>
                </a:lnTo>
                <a:lnTo>
                  <a:pt x="2726923" y="2551710"/>
                </a:lnTo>
                <a:lnTo>
                  <a:pt x="2721459" y="2504180"/>
                </a:lnTo>
                <a:lnTo>
                  <a:pt x="2715222" y="2456889"/>
                </a:lnTo>
                <a:lnTo>
                  <a:pt x="2708219" y="2409844"/>
                </a:lnTo>
                <a:lnTo>
                  <a:pt x="2700455" y="2363053"/>
                </a:lnTo>
                <a:lnTo>
                  <a:pt x="2691939" y="2316520"/>
                </a:lnTo>
                <a:lnTo>
                  <a:pt x="2682675" y="2270254"/>
                </a:lnTo>
                <a:lnTo>
                  <a:pt x="2672670" y="2224259"/>
                </a:lnTo>
                <a:lnTo>
                  <a:pt x="2661932" y="2178544"/>
                </a:lnTo>
                <a:lnTo>
                  <a:pt x="2650466" y="2133114"/>
                </a:lnTo>
                <a:lnTo>
                  <a:pt x="2638279" y="2087975"/>
                </a:lnTo>
                <a:lnTo>
                  <a:pt x="2625378" y="2043135"/>
                </a:lnTo>
                <a:lnTo>
                  <a:pt x="2611768" y="1998599"/>
                </a:lnTo>
                <a:lnTo>
                  <a:pt x="2597457" y="1954375"/>
                </a:lnTo>
                <a:lnTo>
                  <a:pt x="2582451" y="1910469"/>
                </a:lnTo>
                <a:lnTo>
                  <a:pt x="2566756" y="1866887"/>
                </a:lnTo>
                <a:lnTo>
                  <a:pt x="2550380" y="1823636"/>
                </a:lnTo>
                <a:lnTo>
                  <a:pt x="2533328" y="1780721"/>
                </a:lnTo>
                <a:lnTo>
                  <a:pt x="2515606" y="1738151"/>
                </a:lnTo>
                <a:lnTo>
                  <a:pt x="2497223" y="1695931"/>
                </a:lnTo>
                <a:lnTo>
                  <a:pt x="2478183" y="1654068"/>
                </a:lnTo>
                <a:lnTo>
                  <a:pt x="2458494" y="1612568"/>
                </a:lnTo>
                <a:lnTo>
                  <a:pt x="2438161" y="1571438"/>
                </a:lnTo>
                <a:lnTo>
                  <a:pt x="2417192" y="1530684"/>
                </a:lnTo>
                <a:lnTo>
                  <a:pt x="2395593" y="1490312"/>
                </a:lnTo>
                <a:lnTo>
                  <a:pt x="2373370" y="1450330"/>
                </a:lnTo>
                <a:lnTo>
                  <a:pt x="2350531" y="1410744"/>
                </a:lnTo>
                <a:lnTo>
                  <a:pt x="2327080" y="1371560"/>
                </a:lnTo>
                <a:lnTo>
                  <a:pt x="2303026" y="1332785"/>
                </a:lnTo>
                <a:lnTo>
                  <a:pt x="2278374" y="1294425"/>
                </a:lnTo>
                <a:lnTo>
                  <a:pt x="2253131" y="1256486"/>
                </a:lnTo>
                <a:lnTo>
                  <a:pt x="2227304" y="1218976"/>
                </a:lnTo>
                <a:lnTo>
                  <a:pt x="2200898" y="1181901"/>
                </a:lnTo>
                <a:lnTo>
                  <a:pt x="2173921" y="1145267"/>
                </a:lnTo>
                <a:lnTo>
                  <a:pt x="2146378" y="1109080"/>
                </a:lnTo>
                <a:lnTo>
                  <a:pt x="2118277" y="1073348"/>
                </a:lnTo>
                <a:lnTo>
                  <a:pt x="2089624" y="1038077"/>
                </a:lnTo>
                <a:lnTo>
                  <a:pt x="2060425" y="1003272"/>
                </a:lnTo>
                <a:lnTo>
                  <a:pt x="2030687" y="968942"/>
                </a:lnTo>
                <a:lnTo>
                  <a:pt x="2000417" y="935091"/>
                </a:lnTo>
                <a:lnTo>
                  <a:pt x="1969620" y="901728"/>
                </a:lnTo>
                <a:lnTo>
                  <a:pt x="1938304" y="868857"/>
                </a:lnTo>
                <a:lnTo>
                  <a:pt x="1906475" y="836487"/>
                </a:lnTo>
                <a:lnTo>
                  <a:pt x="1874139" y="804622"/>
                </a:lnTo>
                <a:lnTo>
                  <a:pt x="1841303" y="773270"/>
                </a:lnTo>
                <a:lnTo>
                  <a:pt x="1807973" y="742438"/>
                </a:lnTo>
                <a:lnTo>
                  <a:pt x="1774156" y="712131"/>
                </a:lnTo>
                <a:lnTo>
                  <a:pt x="1739859" y="682356"/>
                </a:lnTo>
                <a:lnTo>
                  <a:pt x="1705087" y="653120"/>
                </a:lnTo>
                <a:lnTo>
                  <a:pt x="1669848" y="624429"/>
                </a:lnTo>
                <a:lnTo>
                  <a:pt x="1634147" y="596290"/>
                </a:lnTo>
                <a:lnTo>
                  <a:pt x="1597992" y="568709"/>
                </a:lnTo>
                <a:lnTo>
                  <a:pt x="1561389" y="541693"/>
                </a:lnTo>
                <a:lnTo>
                  <a:pt x="1524344" y="515248"/>
                </a:lnTo>
                <a:lnTo>
                  <a:pt x="1486864" y="489381"/>
                </a:lnTo>
                <a:lnTo>
                  <a:pt x="1448955" y="464097"/>
                </a:lnTo>
                <a:lnTo>
                  <a:pt x="1410624" y="439405"/>
                </a:lnTo>
                <a:lnTo>
                  <a:pt x="1371877" y="415309"/>
                </a:lnTo>
                <a:lnTo>
                  <a:pt x="1332721" y="391818"/>
                </a:lnTo>
                <a:lnTo>
                  <a:pt x="1293163" y="368936"/>
                </a:lnTo>
                <a:lnTo>
                  <a:pt x="1253208" y="346671"/>
                </a:lnTo>
                <a:lnTo>
                  <a:pt x="1212864" y="325029"/>
                </a:lnTo>
                <a:lnTo>
                  <a:pt x="1172136" y="304017"/>
                </a:lnTo>
                <a:lnTo>
                  <a:pt x="1131032" y="283641"/>
                </a:lnTo>
                <a:lnTo>
                  <a:pt x="1089557" y="263908"/>
                </a:lnTo>
                <a:lnTo>
                  <a:pt x="1047719" y="244824"/>
                </a:lnTo>
                <a:lnTo>
                  <a:pt x="1005524" y="226396"/>
                </a:lnTo>
                <a:lnTo>
                  <a:pt x="962977" y="208629"/>
                </a:lnTo>
                <a:lnTo>
                  <a:pt x="920087" y="191532"/>
                </a:lnTo>
                <a:lnTo>
                  <a:pt x="876859" y="175109"/>
                </a:lnTo>
                <a:lnTo>
                  <a:pt x="833300" y="159368"/>
                </a:lnTo>
                <a:lnTo>
                  <a:pt x="789416" y="144315"/>
                </a:lnTo>
                <a:lnTo>
                  <a:pt x="745213" y="129957"/>
                </a:lnTo>
                <a:lnTo>
                  <a:pt x="700699" y="116300"/>
                </a:lnTo>
                <a:lnTo>
                  <a:pt x="655880" y="103351"/>
                </a:lnTo>
                <a:lnTo>
                  <a:pt x="610762" y="91116"/>
                </a:lnTo>
                <a:lnTo>
                  <a:pt x="565352" y="79601"/>
                </a:lnTo>
                <a:lnTo>
                  <a:pt x="519656" y="68814"/>
                </a:lnTo>
                <a:lnTo>
                  <a:pt x="473681" y="58760"/>
                </a:lnTo>
                <a:lnTo>
                  <a:pt x="427433" y="49446"/>
                </a:lnTo>
                <a:lnTo>
                  <a:pt x="380919" y="40879"/>
                </a:lnTo>
                <a:lnTo>
                  <a:pt x="334145" y="33065"/>
                </a:lnTo>
                <a:lnTo>
                  <a:pt x="287118" y="26010"/>
                </a:lnTo>
                <a:lnTo>
                  <a:pt x="239844" y="19722"/>
                </a:lnTo>
                <a:lnTo>
                  <a:pt x="192329" y="14206"/>
                </a:lnTo>
                <a:lnTo>
                  <a:pt x="144581" y="9470"/>
                </a:lnTo>
                <a:lnTo>
                  <a:pt x="96606" y="5519"/>
                </a:lnTo>
                <a:lnTo>
                  <a:pt x="48410" y="2360"/>
                </a:lnTo>
                <a:lnTo>
                  <a:pt x="0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984913" y="6632614"/>
            <a:ext cx="2747645" cy="2744470"/>
          </a:xfrm>
          <a:custGeom>
            <a:avLst/>
            <a:gdLst/>
            <a:ahLst/>
            <a:cxnLst/>
            <a:rect l="l" t="t" r="r" b="b"/>
            <a:pathLst>
              <a:path w="2747645" h="2744470" extrusionOk="0">
                <a:moveTo>
                  <a:pt x="0" y="0"/>
                </a:moveTo>
                <a:lnTo>
                  <a:pt x="2310" y="48494"/>
                </a:lnTo>
                <a:lnTo>
                  <a:pt x="5422" y="96775"/>
                </a:lnTo>
                <a:lnTo>
                  <a:pt x="9329" y="144834"/>
                </a:lnTo>
                <a:lnTo>
                  <a:pt x="14024" y="192666"/>
                </a:lnTo>
                <a:lnTo>
                  <a:pt x="19500" y="240264"/>
                </a:lnTo>
                <a:lnTo>
                  <a:pt x="25752" y="287622"/>
                </a:lnTo>
                <a:lnTo>
                  <a:pt x="32773" y="334732"/>
                </a:lnTo>
                <a:lnTo>
                  <a:pt x="40556" y="381588"/>
                </a:lnTo>
                <a:lnTo>
                  <a:pt x="49094" y="428184"/>
                </a:lnTo>
                <a:lnTo>
                  <a:pt x="58381" y="474514"/>
                </a:lnTo>
                <a:lnTo>
                  <a:pt x="68412" y="520571"/>
                </a:lnTo>
                <a:lnTo>
                  <a:pt x="79178" y="566347"/>
                </a:lnTo>
                <a:lnTo>
                  <a:pt x="90674" y="611838"/>
                </a:lnTo>
                <a:lnTo>
                  <a:pt x="102892" y="657035"/>
                </a:lnTo>
                <a:lnTo>
                  <a:pt x="115828" y="701934"/>
                </a:lnTo>
                <a:lnTo>
                  <a:pt x="129473" y="746526"/>
                </a:lnTo>
                <a:lnTo>
                  <a:pt x="143822" y="790806"/>
                </a:lnTo>
                <a:lnTo>
                  <a:pt x="158867" y="834767"/>
                </a:lnTo>
                <a:lnTo>
                  <a:pt x="174603" y="878403"/>
                </a:lnTo>
                <a:lnTo>
                  <a:pt x="191023" y="921707"/>
                </a:lnTo>
                <a:lnTo>
                  <a:pt x="208120" y="964672"/>
                </a:lnTo>
                <a:lnTo>
                  <a:pt x="225888" y="1007292"/>
                </a:lnTo>
                <a:lnTo>
                  <a:pt x="244320" y="1049561"/>
                </a:lnTo>
                <a:lnTo>
                  <a:pt x="263410" y="1091472"/>
                </a:lnTo>
                <a:lnTo>
                  <a:pt x="283152" y="1133018"/>
                </a:lnTo>
                <a:lnTo>
                  <a:pt x="303538" y="1174194"/>
                </a:lnTo>
                <a:lnTo>
                  <a:pt x="324562" y="1214991"/>
                </a:lnTo>
                <a:lnTo>
                  <a:pt x="346218" y="1255404"/>
                </a:lnTo>
                <a:lnTo>
                  <a:pt x="368499" y="1295427"/>
                </a:lnTo>
                <a:lnTo>
                  <a:pt x="391398" y="1335053"/>
                </a:lnTo>
                <a:lnTo>
                  <a:pt x="414910" y="1374274"/>
                </a:lnTo>
                <a:lnTo>
                  <a:pt x="439027" y="1413086"/>
                </a:lnTo>
                <a:lnTo>
                  <a:pt x="463744" y="1451481"/>
                </a:lnTo>
                <a:lnTo>
                  <a:pt x="489052" y="1489452"/>
                </a:lnTo>
                <a:lnTo>
                  <a:pt x="514947" y="1526994"/>
                </a:lnTo>
                <a:lnTo>
                  <a:pt x="541421" y="1564099"/>
                </a:lnTo>
                <a:lnTo>
                  <a:pt x="568469" y="1600762"/>
                </a:lnTo>
                <a:lnTo>
                  <a:pt x="596082" y="1636975"/>
                </a:lnTo>
                <a:lnTo>
                  <a:pt x="624256" y="1672732"/>
                </a:lnTo>
                <a:lnTo>
                  <a:pt x="652982" y="1708027"/>
                </a:lnTo>
                <a:lnTo>
                  <a:pt x="682256" y="1742853"/>
                </a:lnTo>
                <a:lnTo>
                  <a:pt x="712070" y="1777203"/>
                </a:lnTo>
                <a:lnTo>
                  <a:pt x="742418" y="1811071"/>
                </a:lnTo>
                <a:lnTo>
                  <a:pt x="773293" y="1844451"/>
                </a:lnTo>
                <a:lnTo>
                  <a:pt x="804688" y="1877336"/>
                </a:lnTo>
                <a:lnTo>
                  <a:pt x="836598" y="1909719"/>
                </a:lnTo>
                <a:lnTo>
                  <a:pt x="869016" y="1941594"/>
                </a:lnTo>
                <a:lnTo>
                  <a:pt x="901935" y="1972954"/>
                </a:lnTo>
                <a:lnTo>
                  <a:pt x="935348" y="2003793"/>
                </a:lnTo>
                <a:lnTo>
                  <a:pt x="969249" y="2034104"/>
                </a:lnTo>
                <a:lnTo>
                  <a:pt x="1003632" y="2063882"/>
                </a:lnTo>
                <a:lnTo>
                  <a:pt x="1038490" y="2093118"/>
                </a:lnTo>
                <a:lnTo>
                  <a:pt x="1073817" y="2121807"/>
                </a:lnTo>
                <a:lnTo>
                  <a:pt x="1109606" y="2149943"/>
                </a:lnTo>
                <a:lnTo>
                  <a:pt x="1145850" y="2177518"/>
                </a:lnTo>
                <a:lnTo>
                  <a:pt x="1182543" y="2204526"/>
                </a:lnTo>
                <a:lnTo>
                  <a:pt x="1219678" y="2230961"/>
                </a:lnTo>
                <a:lnTo>
                  <a:pt x="1257250" y="2256816"/>
                </a:lnTo>
                <a:lnTo>
                  <a:pt x="1295250" y="2282085"/>
                </a:lnTo>
                <a:lnTo>
                  <a:pt x="1333674" y="2306761"/>
                </a:lnTo>
                <a:lnTo>
                  <a:pt x="1372514" y="2330837"/>
                </a:lnTo>
                <a:lnTo>
                  <a:pt x="1411763" y="2354307"/>
                </a:lnTo>
                <a:lnTo>
                  <a:pt x="1451416" y="2377165"/>
                </a:lnTo>
                <a:lnTo>
                  <a:pt x="1491466" y="2399404"/>
                </a:lnTo>
                <a:lnTo>
                  <a:pt x="1531906" y="2421017"/>
                </a:lnTo>
                <a:lnTo>
                  <a:pt x="1572729" y="2441998"/>
                </a:lnTo>
                <a:lnTo>
                  <a:pt x="1613930" y="2462340"/>
                </a:lnTo>
                <a:lnTo>
                  <a:pt x="1655502" y="2482038"/>
                </a:lnTo>
                <a:lnTo>
                  <a:pt x="1697437" y="2501083"/>
                </a:lnTo>
                <a:lnTo>
                  <a:pt x="1739730" y="2519471"/>
                </a:lnTo>
                <a:lnTo>
                  <a:pt x="1782374" y="2537194"/>
                </a:lnTo>
                <a:lnTo>
                  <a:pt x="1825363" y="2554245"/>
                </a:lnTo>
                <a:lnTo>
                  <a:pt x="1868690" y="2570619"/>
                </a:lnTo>
                <a:lnTo>
                  <a:pt x="1912348" y="2586308"/>
                </a:lnTo>
                <a:lnTo>
                  <a:pt x="1956331" y="2601307"/>
                </a:lnTo>
                <a:lnTo>
                  <a:pt x="2000633" y="2615608"/>
                </a:lnTo>
                <a:lnTo>
                  <a:pt x="2045246" y="2629206"/>
                </a:lnTo>
                <a:lnTo>
                  <a:pt x="2090165" y="2642093"/>
                </a:lnTo>
                <a:lnTo>
                  <a:pt x="2135383" y="2654263"/>
                </a:lnTo>
                <a:lnTo>
                  <a:pt x="2180893" y="2665710"/>
                </a:lnTo>
                <a:lnTo>
                  <a:pt x="2226689" y="2676427"/>
                </a:lnTo>
                <a:lnTo>
                  <a:pt x="2272764" y="2686407"/>
                </a:lnTo>
                <a:lnTo>
                  <a:pt x="2319112" y="2695644"/>
                </a:lnTo>
                <a:lnTo>
                  <a:pt x="2365727" y="2704132"/>
                </a:lnTo>
                <a:lnTo>
                  <a:pt x="2412600" y="2711864"/>
                </a:lnTo>
                <a:lnTo>
                  <a:pt x="2459728" y="2718833"/>
                </a:lnTo>
                <a:lnTo>
                  <a:pt x="2507101" y="2725033"/>
                </a:lnTo>
                <a:lnTo>
                  <a:pt x="2554715" y="2730457"/>
                </a:lnTo>
                <a:lnTo>
                  <a:pt x="2602563" y="2735099"/>
                </a:lnTo>
                <a:lnTo>
                  <a:pt x="2650637" y="2738953"/>
                </a:lnTo>
                <a:lnTo>
                  <a:pt x="2698932" y="2742011"/>
                </a:lnTo>
                <a:lnTo>
                  <a:pt x="2747442" y="2744268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4878403" y="4500818"/>
            <a:ext cx="0" cy="2021205"/>
          </a:xfrm>
          <a:custGeom>
            <a:avLst/>
            <a:gdLst/>
            <a:ahLst/>
            <a:cxnLst/>
            <a:rect l="l" t="t" r="r" b="b"/>
            <a:pathLst>
              <a:path h="2021204" extrusionOk="0">
                <a:moveTo>
                  <a:pt x="0" y="2020659"/>
                </a:moveTo>
                <a:lnTo>
                  <a:pt x="0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4999353" y="5168091"/>
            <a:ext cx="1452880" cy="1379220"/>
          </a:xfrm>
          <a:custGeom>
            <a:avLst/>
            <a:gdLst/>
            <a:ahLst/>
            <a:cxnLst/>
            <a:rect l="l" t="t" r="r" b="b"/>
            <a:pathLst>
              <a:path w="1452879" h="1379220" extrusionOk="0">
                <a:moveTo>
                  <a:pt x="0" y="1379093"/>
                </a:moveTo>
                <a:lnTo>
                  <a:pt x="1452665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 txBox="1"/>
          <p:nvPr/>
        </p:nvSpPr>
        <p:spPr bwMode="auto">
          <a:xfrm>
            <a:off x="8171051" y="2098885"/>
            <a:ext cx="10961635" cy="74334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8500" marR="5080" indent="-685800">
              <a:spcBef>
                <a:spcPts val="365"/>
              </a:spcBef>
              <a:buFont typeface="Wingdings"/>
              <a:buChar char="v"/>
              <a:defRPr/>
            </a:pPr>
            <a:r>
              <a:rPr lang="ru-RU" sz="4600" spc="200">
                <a:solidFill>
                  <a:schemeClr val="bg1"/>
                </a:solidFill>
                <a:latin typeface="YSText-Light"/>
                <a:cs typeface="YSText-Light"/>
              </a:rPr>
              <a:t> Ограничить выборку (строки и 	столбцы) </a:t>
            </a:r>
            <a:endParaRPr lang="en-US" sz="4600" spc="200">
              <a:solidFill>
                <a:schemeClr val="bg1"/>
              </a:solidFill>
              <a:latin typeface="YSText-Light"/>
              <a:cs typeface="YSText-Light"/>
            </a:endParaRPr>
          </a:p>
          <a:p>
            <a:pPr marL="698500" marR="5080" indent="-685800">
              <a:spcBef>
                <a:spcPts val="365"/>
              </a:spcBef>
              <a:buFont typeface="Wingdings"/>
              <a:buChar char="v"/>
              <a:defRPr/>
            </a:pPr>
            <a:endParaRPr lang="ru-RU" sz="4600" spc="200">
              <a:solidFill>
                <a:schemeClr val="bg1"/>
              </a:solidFill>
              <a:latin typeface="YSText-Light"/>
              <a:cs typeface="YSText-Light"/>
            </a:endParaRPr>
          </a:p>
          <a:p>
            <a:pPr marL="698500" marR="5080" indent="-685800">
              <a:spcBef>
                <a:spcPts val="365"/>
              </a:spcBef>
              <a:buFont typeface="Wingdings"/>
              <a:buChar char="v"/>
              <a:defRPr/>
            </a:pPr>
            <a:r>
              <a:rPr lang="ru-RU" sz="4600" spc="200">
                <a:solidFill>
                  <a:schemeClr val="bg1"/>
                </a:solidFill>
                <a:latin typeface="YSText-Light"/>
                <a:cs typeface="YSText-Light"/>
              </a:rPr>
              <a:t> Не используем </a:t>
            </a:r>
            <a:r>
              <a:rPr lang="en-US" sz="4600" spc="200">
                <a:solidFill>
                  <a:schemeClr val="bg1"/>
                </a:solidFill>
                <a:latin typeface="YSText-Light"/>
                <a:cs typeface="YSText-Light"/>
              </a:rPr>
              <a:t>LIKE </a:t>
            </a:r>
            <a:r>
              <a:rPr lang="ru-RU" sz="4600" spc="200">
                <a:solidFill>
                  <a:schemeClr val="bg1"/>
                </a:solidFill>
                <a:latin typeface="YSText-Light"/>
                <a:cs typeface="YSText-Light"/>
              </a:rPr>
              <a:t>по назначению 	(</a:t>
            </a:r>
            <a:r>
              <a:rPr lang="en-US" sz="4600" spc="200">
                <a:solidFill>
                  <a:schemeClr val="bg1"/>
                </a:solidFill>
                <a:latin typeface="YSText-Light"/>
                <a:cs typeface="YSText-Light"/>
              </a:rPr>
              <a:t>name LIKE ‘%</a:t>
            </a:r>
            <a:r>
              <a:rPr lang="ru-RU" sz="4600" spc="200">
                <a:solidFill>
                  <a:schemeClr val="bg1"/>
                </a:solidFill>
                <a:latin typeface="YSText-Light"/>
                <a:cs typeface="YSText-Light"/>
              </a:rPr>
              <a:t>Вася</a:t>
            </a:r>
            <a:r>
              <a:rPr lang="en-US" sz="4600" spc="200">
                <a:solidFill>
                  <a:schemeClr val="bg1"/>
                </a:solidFill>
                <a:latin typeface="YSText-Light"/>
                <a:cs typeface="YSText-Light"/>
              </a:rPr>
              <a:t>%’)</a:t>
            </a:r>
            <a:endParaRPr/>
          </a:p>
          <a:p>
            <a:pPr marL="698500" marR="5080" indent="-685800">
              <a:spcBef>
                <a:spcPts val="365"/>
              </a:spcBef>
              <a:buFont typeface="Wingdings"/>
              <a:buChar char="v"/>
              <a:defRPr/>
            </a:pPr>
            <a:endParaRPr lang="en-US" sz="4600" spc="200">
              <a:solidFill>
                <a:schemeClr val="bg1"/>
              </a:solidFill>
              <a:latin typeface="YSText-Light"/>
              <a:cs typeface="YSText-Light"/>
            </a:endParaRPr>
          </a:p>
          <a:p>
            <a:pPr marL="698500" marR="5080" indent="-685800">
              <a:spcBef>
                <a:spcPts val="365"/>
              </a:spcBef>
              <a:buFont typeface="Wingdings"/>
              <a:buChar char="v"/>
              <a:defRPr/>
            </a:pPr>
            <a:r>
              <a:rPr lang="ru-RU" sz="4600" spc="200">
                <a:solidFill>
                  <a:schemeClr val="bg1"/>
                </a:solidFill>
                <a:latin typeface="YSText-Light"/>
                <a:cs typeface="YSText-Light"/>
              </a:rPr>
              <a:t> </a:t>
            </a:r>
            <a:r>
              <a:rPr lang="en-US" sz="4600" spc="200">
                <a:solidFill>
                  <a:schemeClr val="bg1"/>
                </a:solidFill>
                <a:latin typeface="YSText-Light"/>
                <a:cs typeface="YSText-Light"/>
              </a:rPr>
              <a:t>BETWEEN –</a:t>
            </a:r>
            <a:r>
              <a:rPr lang="ru-RU" sz="4600" spc="200">
                <a:solidFill>
                  <a:schemeClr val="bg1"/>
                </a:solidFill>
                <a:latin typeface="YSText-Light"/>
                <a:cs typeface="YSText-Light"/>
              </a:rPr>
              <a:t>данные на</a:t>
            </a:r>
            <a:r>
              <a:rPr lang="en-US" sz="4600" spc="200">
                <a:solidFill>
                  <a:schemeClr val="bg1"/>
                </a:solidFill>
                <a:latin typeface="YSText-Light"/>
                <a:cs typeface="YSText-Light"/>
              </a:rPr>
              <a:t> </a:t>
            </a:r>
            <a:r>
              <a:rPr lang="ru-RU" sz="4600" spc="200">
                <a:solidFill>
                  <a:schemeClr val="bg1"/>
                </a:solidFill>
                <a:latin typeface="YSText-Light"/>
                <a:cs typeface="YSText-Light"/>
              </a:rPr>
              <a:t>границах  </a:t>
            </a:r>
            <a:endParaRPr lang="en-US" sz="4600" spc="200">
              <a:solidFill>
                <a:schemeClr val="bg1"/>
              </a:solidFill>
              <a:latin typeface="YSText-Light"/>
              <a:cs typeface="YSText-Light"/>
            </a:endParaRPr>
          </a:p>
          <a:p>
            <a:pPr marL="698500" marR="5080" indent="-685800">
              <a:spcBef>
                <a:spcPts val="365"/>
              </a:spcBef>
              <a:buFont typeface="Wingdings"/>
              <a:buChar char="v"/>
              <a:defRPr/>
            </a:pPr>
            <a:endParaRPr lang="ru-RU" sz="4600" spc="200">
              <a:solidFill>
                <a:schemeClr val="bg1"/>
              </a:solidFill>
              <a:latin typeface="YSText-Light"/>
              <a:cs typeface="YSText-Light"/>
            </a:endParaRPr>
          </a:p>
          <a:p>
            <a:pPr marL="698500" marR="5080" indent="-685800">
              <a:spcBef>
                <a:spcPts val="365"/>
              </a:spcBef>
              <a:buFont typeface="Wingdings"/>
              <a:buChar char="v"/>
              <a:defRPr/>
            </a:pPr>
            <a:r>
              <a:rPr lang="ru-RU" sz="4600" spc="200">
                <a:solidFill>
                  <a:schemeClr val="bg1"/>
                </a:solidFill>
                <a:latin typeface="YSText-Light"/>
                <a:cs typeface="YSText-Light"/>
              </a:rPr>
              <a:t> Не учитываем отличия синтаксиса (</a:t>
            </a:r>
            <a:r>
              <a:rPr lang="en-US" sz="4600" spc="200">
                <a:solidFill>
                  <a:schemeClr val="bg1"/>
                </a:solidFill>
                <a:latin typeface="YSText-Light"/>
                <a:cs typeface="YSText-Light"/>
              </a:rPr>
              <a:t>postgresql vs mysql vs mssql …)</a:t>
            </a:r>
            <a:endParaRPr lang="ru-RU" sz="4600" spc="200">
              <a:solidFill>
                <a:schemeClr val="bg1"/>
              </a:solidFill>
              <a:latin typeface="YSText-Light"/>
              <a:cs typeface="YSText-Light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5" name="object 9"/>
          <p:cNvSpPr txBox="1"/>
          <p:nvPr/>
        </p:nvSpPr>
        <p:spPr bwMode="auto">
          <a:xfrm>
            <a:off x="603250" y="437546"/>
            <a:ext cx="7696199" cy="229870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7400" b="0" spc="200">
                <a:latin typeface="YSText-Medium"/>
                <a:cs typeface="YSText-Medium"/>
              </a:rPr>
              <a:t>Про что часто забывают?</a:t>
            </a:r>
            <a:endParaRPr lang="ru-RU" sz="7400" spc="200">
              <a:latin typeface="YSText-Medium"/>
              <a:cs typeface="YSText-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8070850" y="3063875"/>
            <a:ext cx="11734799" cy="47681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 typeface="Wingdings"/>
              <a:buChar char="v"/>
              <a:defRPr/>
            </a:pPr>
            <a:r>
              <a:rPr lang="ru-RU" sz="5400" spc="200">
                <a:solidFill>
                  <a:srgbClr val="FFFFFF"/>
                </a:solidFill>
                <a:latin typeface="YSText-Light"/>
                <a:cs typeface="YSText-Light"/>
              </a:rPr>
              <a:t>Написал запрос(ы) – сохрани! </a:t>
            </a:r>
            <a:endParaRPr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 typeface="Wingdings"/>
              <a:buChar char="v"/>
              <a:defRPr/>
            </a:pP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WHERE </a:t>
            </a:r>
            <a:r>
              <a:rPr lang="ru-RU" sz="5400" spc="200">
                <a:solidFill>
                  <a:srgbClr val="FFFFFF"/>
                </a:solidFill>
                <a:latin typeface="YSText-Light"/>
                <a:cs typeface="YSText-Light"/>
              </a:rPr>
              <a:t>часть важна! </a:t>
            </a:r>
            <a:endParaRPr/>
          </a:p>
          <a:p>
            <a:pPr marL="12700" marR="5080">
              <a:lnSpc>
                <a:spcPct val="150000"/>
              </a:lnSpc>
              <a:spcBef>
                <a:spcPts val="365"/>
              </a:spcBef>
              <a:defRPr/>
            </a:pPr>
            <a:r>
              <a:rPr lang="ru-RU" sz="5400" spc="200">
                <a:solidFill>
                  <a:srgbClr val="FFFFFF"/>
                </a:solidFill>
                <a:latin typeface="YSText-Light"/>
                <a:cs typeface="YSText-Light"/>
              </a:rPr>
              <a:t>	(особенно для </a:t>
            </a: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UPDATE </a:t>
            </a:r>
            <a:r>
              <a:rPr lang="ru-RU" sz="5400" spc="200">
                <a:solidFill>
                  <a:srgbClr val="FFFFFF"/>
                </a:solidFill>
                <a:latin typeface="YSText-Light"/>
                <a:cs typeface="YSText-Light"/>
              </a:rPr>
              <a:t>и </a:t>
            </a:r>
            <a:r>
              <a:rPr lang="en-US" sz="5400" spc="200">
                <a:solidFill>
                  <a:srgbClr val="FFFFFF"/>
                </a:solidFill>
                <a:latin typeface="YSText-Light"/>
                <a:cs typeface="YSText-Light"/>
              </a:rPr>
              <a:t>DELETE</a:t>
            </a:r>
            <a:r>
              <a:rPr lang="ru-RU" sz="5400" spc="200">
                <a:solidFill>
                  <a:srgbClr val="FFFFFF"/>
                </a:solidFill>
                <a:latin typeface="YSText-Light"/>
                <a:cs typeface="YSText-Light"/>
              </a:rPr>
              <a:t>)</a:t>
            </a:r>
            <a:endParaRPr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 typeface="Wingdings"/>
              <a:buChar char="v"/>
              <a:defRPr/>
            </a:pPr>
            <a:endParaRPr lang="ru-RU" sz="4000" spc="200">
              <a:solidFill>
                <a:srgbClr val="FFFFFF"/>
              </a:solidFill>
              <a:latin typeface="YSText-Light"/>
              <a:cs typeface="YSText-Light"/>
            </a:endParaRPr>
          </a:p>
        </p:txBody>
      </p:sp>
      <p:sp>
        <p:nvSpPr>
          <p:cNvPr id="4" name="object 4"/>
          <p:cNvSpPr/>
          <p:nvPr/>
        </p:nvSpPr>
        <p:spPr bwMode="auto">
          <a:xfrm>
            <a:off x="3084386" y="3652433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2047898" y="0"/>
                </a:moveTo>
                <a:lnTo>
                  <a:pt x="1999723" y="2375"/>
                </a:lnTo>
                <a:lnTo>
                  <a:pt x="1951834" y="5811"/>
                </a:lnTo>
                <a:lnTo>
                  <a:pt x="1904244" y="10294"/>
                </a:lnTo>
                <a:lnTo>
                  <a:pt x="1856963" y="15814"/>
                </a:lnTo>
                <a:lnTo>
                  <a:pt x="1810002" y="22359"/>
                </a:lnTo>
                <a:lnTo>
                  <a:pt x="1763375" y="29917"/>
                </a:lnTo>
                <a:lnTo>
                  <a:pt x="1717092" y="38478"/>
                </a:lnTo>
                <a:lnTo>
                  <a:pt x="1671164" y="48028"/>
                </a:lnTo>
                <a:lnTo>
                  <a:pt x="1625604" y="58557"/>
                </a:lnTo>
                <a:lnTo>
                  <a:pt x="1580422" y="70054"/>
                </a:lnTo>
                <a:lnTo>
                  <a:pt x="1535630" y="82506"/>
                </a:lnTo>
                <a:lnTo>
                  <a:pt x="1491241" y="95903"/>
                </a:lnTo>
                <a:lnTo>
                  <a:pt x="1447264" y="110232"/>
                </a:lnTo>
                <a:lnTo>
                  <a:pt x="1403713" y="125483"/>
                </a:lnTo>
                <a:lnTo>
                  <a:pt x="1360598" y="141643"/>
                </a:lnTo>
                <a:lnTo>
                  <a:pt x="1317930" y="158701"/>
                </a:lnTo>
                <a:lnTo>
                  <a:pt x="1275723" y="176646"/>
                </a:lnTo>
                <a:lnTo>
                  <a:pt x="1233986" y="195466"/>
                </a:lnTo>
                <a:lnTo>
                  <a:pt x="1192731" y="215149"/>
                </a:lnTo>
                <a:lnTo>
                  <a:pt x="1151971" y="235685"/>
                </a:lnTo>
                <a:lnTo>
                  <a:pt x="1111716" y="257061"/>
                </a:lnTo>
                <a:lnTo>
                  <a:pt x="1071979" y="279265"/>
                </a:lnTo>
                <a:lnTo>
                  <a:pt x="1032769" y="302288"/>
                </a:lnTo>
                <a:lnTo>
                  <a:pt x="994101" y="326116"/>
                </a:lnTo>
                <a:lnTo>
                  <a:pt x="955983" y="350738"/>
                </a:lnTo>
                <a:lnTo>
                  <a:pt x="918429" y="376144"/>
                </a:lnTo>
                <a:lnTo>
                  <a:pt x="881450" y="402320"/>
                </a:lnTo>
                <a:lnTo>
                  <a:pt x="845057" y="429257"/>
                </a:lnTo>
                <a:lnTo>
                  <a:pt x="809262" y="456942"/>
                </a:lnTo>
                <a:lnTo>
                  <a:pt x="774076" y="485363"/>
                </a:lnTo>
                <a:lnTo>
                  <a:pt x="739511" y="514510"/>
                </a:lnTo>
                <a:lnTo>
                  <a:pt x="705578" y="544370"/>
                </a:lnTo>
                <a:lnTo>
                  <a:pt x="672289" y="574933"/>
                </a:lnTo>
                <a:lnTo>
                  <a:pt x="639656" y="606186"/>
                </a:lnTo>
                <a:lnTo>
                  <a:pt x="607689" y="638118"/>
                </a:lnTo>
                <a:lnTo>
                  <a:pt x="576401" y="670717"/>
                </a:lnTo>
                <a:lnTo>
                  <a:pt x="545804" y="703973"/>
                </a:lnTo>
                <a:lnTo>
                  <a:pt x="515907" y="737873"/>
                </a:lnTo>
                <a:lnTo>
                  <a:pt x="486724" y="772407"/>
                </a:lnTo>
                <a:lnTo>
                  <a:pt x="458265" y="807561"/>
                </a:lnTo>
                <a:lnTo>
                  <a:pt x="430543" y="843326"/>
                </a:lnTo>
                <a:lnTo>
                  <a:pt x="403568" y="879689"/>
                </a:lnTo>
                <a:lnTo>
                  <a:pt x="377353" y="916638"/>
                </a:lnTo>
                <a:lnTo>
                  <a:pt x="351908" y="954163"/>
                </a:lnTo>
                <a:lnTo>
                  <a:pt x="327245" y="992252"/>
                </a:lnTo>
                <a:lnTo>
                  <a:pt x="303376" y="1030893"/>
                </a:lnTo>
                <a:lnTo>
                  <a:pt x="280313" y="1070075"/>
                </a:lnTo>
                <a:lnTo>
                  <a:pt x="258066" y="1109786"/>
                </a:lnTo>
                <a:lnTo>
                  <a:pt x="236648" y="1150015"/>
                </a:lnTo>
                <a:lnTo>
                  <a:pt x="216070" y="1190750"/>
                </a:lnTo>
                <a:lnTo>
                  <a:pt x="196343" y="1231980"/>
                </a:lnTo>
                <a:lnTo>
                  <a:pt x="177479" y="1273692"/>
                </a:lnTo>
                <a:lnTo>
                  <a:pt x="159490" y="1315877"/>
                </a:lnTo>
                <a:lnTo>
                  <a:pt x="142386" y="1358521"/>
                </a:lnTo>
                <a:lnTo>
                  <a:pt x="126180" y="1401614"/>
                </a:lnTo>
                <a:lnTo>
                  <a:pt x="110884" y="1445144"/>
                </a:lnTo>
                <a:lnTo>
                  <a:pt x="96508" y="1489099"/>
                </a:lnTo>
                <a:lnTo>
                  <a:pt x="83064" y="1533468"/>
                </a:lnTo>
                <a:lnTo>
                  <a:pt x="70563" y="1578239"/>
                </a:lnTo>
                <a:lnTo>
                  <a:pt x="59018" y="1623402"/>
                </a:lnTo>
                <a:lnTo>
                  <a:pt x="48440" y="1668944"/>
                </a:lnTo>
                <a:lnTo>
                  <a:pt x="38840" y="1714853"/>
                </a:lnTo>
                <a:lnTo>
                  <a:pt x="30230" y="1761119"/>
                </a:lnTo>
                <a:lnTo>
                  <a:pt x="22621" y="1807730"/>
                </a:lnTo>
                <a:lnTo>
                  <a:pt x="16025" y="1854674"/>
                </a:lnTo>
                <a:lnTo>
                  <a:pt x="10453" y="1901939"/>
                </a:lnTo>
                <a:lnTo>
                  <a:pt x="5917" y="1949515"/>
                </a:lnTo>
                <a:lnTo>
                  <a:pt x="2429" y="1997389"/>
                </a:lnTo>
                <a:lnTo>
                  <a:pt x="0" y="2045551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5352733" y="5918418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0" y="2045411"/>
                </a:moveTo>
                <a:lnTo>
                  <a:pt x="48077" y="2042932"/>
                </a:lnTo>
                <a:lnTo>
                  <a:pt x="95868" y="2039399"/>
                </a:lnTo>
                <a:lnTo>
                  <a:pt x="143360" y="2034821"/>
                </a:lnTo>
                <a:lnTo>
                  <a:pt x="190543" y="2029211"/>
                </a:lnTo>
                <a:lnTo>
                  <a:pt x="237404" y="2022580"/>
                </a:lnTo>
                <a:lnTo>
                  <a:pt x="283932" y="2014939"/>
                </a:lnTo>
                <a:lnTo>
                  <a:pt x="330117" y="2006301"/>
                </a:lnTo>
                <a:lnTo>
                  <a:pt x="375946" y="1996676"/>
                </a:lnTo>
                <a:lnTo>
                  <a:pt x="421407" y="1986076"/>
                </a:lnTo>
                <a:lnTo>
                  <a:pt x="466490" y="1974513"/>
                </a:lnTo>
                <a:lnTo>
                  <a:pt x="511183" y="1961997"/>
                </a:lnTo>
                <a:lnTo>
                  <a:pt x="555474" y="1948541"/>
                </a:lnTo>
                <a:lnTo>
                  <a:pt x="599352" y="1934156"/>
                </a:lnTo>
                <a:lnTo>
                  <a:pt x="642805" y="1918854"/>
                </a:lnTo>
                <a:lnTo>
                  <a:pt x="685823" y="1902645"/>
                </a:lnTo>
                <a:lnTo>
                  <a:pt x="728393" y="1885541"/>
                </a:lnTo>
                <a:lnTo>
                  <a:pt x="770503" y="1867555"/>
                </a:lnTo>
                <a:lnTo>
                  <a:pt x="812144" y="1848696"/>
                </a:lnTo>
                <a:lnTo>
                  <a:pt x="853302" y="1828978"/>
                </a:lnTo>
                <a:lnTo>
                  <a:pt x="893967" y="1808410"/>
                </a:lnTo>
                <a:lnTo>
                  <a:pt x="934128" y="1787006"/>
                </a:lnTo>
                <a:lnTo>
                  <a:pt x="973771" y="1764776"/>
                </a:lnTo>
                <a:lnTo>
                  <a:pt x="1012887" y="1741731"/>
                </a:lnTo>
                <a:lnTo>
                  <a:pt x="1051464" y="1717884"/>
                </a:lnTo>
                <a:lnTo>
                  <a:pt x="1089489" y="1693245"/>
                </a:lnTo>
                <a:lnTo>
                  <a:pt x="1126953" y="1667826"/>
                </a:lnTo>
                <a:lnTo>
                  <a:pt x="1163842" y="1641639"/>
                </a:lnTo>
                <a:lnTo>
                  <a:pt x="1200146" y="1614696"/>
                </a:lnTo>
                <a:lnTo>
                  <a:pt x="1235854" y="1587006"/>
                </a:lnTo>
                <a:lnTo>
                  <a:pt x="1270953" y="1558583"/>
                </a:lnTo>
                <a:lnTo>
                  <a:pt x="1305433" y="1529438"/>
                </a:lnTo>
                <a:lnTo>
                  <a:pt x="1339281" y="1499581"/>
                </a:lnTo>
                <a:lnTo>
                  <a:pt x="1372487" y="1469025"/>
                </a:lnTo>
                <a:lnTo>
                  <a:pt x="1405039" y="1437781"/>
                </a:lnTo>
                <a:lnTo>
                  <a:pt x="1436925" y="1405861"/>
                </a:lnTo>
                <a:lnTo>
                  <a:pt x="1468133" y="1373275"/>
                </a:lnTo>
                <a:lnTo>
                  <a:pt x="1498654" y="1340036"/>
                </a:lnTo>
                <a:lnTo>
                  <a:pt x="1528474" y="1306155"/>
                </a:lnTo>
                <a:lnTo>
                  <a:pt x="1557583" y="1271643"/>
                </a:lnTo>
                <a:lnTo>
                  <a:pt x="1585968" y="1236512"/>
                </a:lnTo>
                <a:lnTo>
                  <a:pt x="1613620" y="1200773"/>
                </a:lnTo>
                <a:lnTo>
                  <a:pt x="1640525" y="1164438"/>
                </a:lnTo>
                <a:lnTo>
                  <a:pt x="1666673" y="1127519"/>
                </a:lnTo>
                <a:lnTo>
                  <a:pt x="1692052" y="1090026"/>
                </a:lnTo>
                <a:lnTo>
                  <a:pt x="1716650" y="1051972"/>
                </a:lnTo>
                <a:lnTo>
                  <a:pt x="1740457" y="1013367"/>
                </a:lnTo>
                <a:lnTo>
                  <a:pt x="1763460" y="974224"/>
                </a:lnTo>
                <a:lnTo>
                  <a:pt x="1785648" y="934553"/>
                </a:lnTo>
                <a:lnTo>
                  <a:pt x="1807010" y="894367"/>
                </a:lnTo>
                <a:lnTo>
                  <a:pt x="1827534" y="853676"/>
                </a:lnTo>
                <a:lnTo>
                  <a:pt x="1847209" y="812493"/>
                </a:lnTo>
                <a:lnTo>
                  <a:pt x="1866023" y="770828"/>
                </a:lnTo>
                <a:lnTo>
                  <a:pt x="1883965" y="728693"/>
                </a:lnTo>
                <a:lnTo>
                  <a:pt x="1901024" y="686099"/>
                </a:lnTo>
                <a:lnTo>
                  <a:pt x="1917187" y="643059"/>
                </a:lnTo>
                <a:lnTo>
                  <a:pt x="1932443" y="599584"/>
                </a:lnTo>
                <a:lnTo>
                  <a:pt x="1946781" y="555684"/>
                </a:lnTo>
                <a:lnTo>
                  <a:pt x="1960190" y="511372"/>
                </a:lnTo>
                <a:lnTo>
                  <a:pt x="1972657" y="466659"/>
                </a:lnTo>
                <a:lnTo>
                  <a:pt x="1984172" y="421557"/>
                </a:lnTo>
                <a:lnTo>
                  <a:pt x="1994723" y="376076"/>
                </a:lnTo>
                <a:lnTo>
                  <a:pt x="2004298" y="330229"/>
                </a:lnTo>
                <a:lnTo>
                  <a:pt x="2012886" y="284027"/>
                </a:lnTo>
                <a:lnTo>
                  <a:pt x="2020476" y="237481"/>
                </a:lnTo>
                <a:lnTo>
                  <a:pt x="2027055" y="190603"/>
                </a:lnTo>
                <a:lnTo>
                  <a:pt x="2032614" y="143404"/>
                </a:lnTo>
                <a:lnTo>
                  <a:pt x="2037139" y="95897"/>
                </a:lnTo>
                <a:lnTo>
                  <a:pt x="2040620" y="48091"/>
                </a:lnTo>
                <a:lnTo>
                  <a:pt x="2043045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5352733" y="3652559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2043045" y="2045420"/>
                </a:moveTo>
                <a:lnTo>
                  <a:pt x="2040620" y="1997328"/>
                </a:lnTo>
                <a:lnTo>
                  <a:pt x="2037139" y="1949523"/>
                </a:lnTo>
                <a:lnTo>
                  <a:pt x="2032614" y="1902015"/>
                </a:lnTo>
                <a:lnTo>
                  <a:pt x="2027055" y="1854817"/>
                </a:lnTo>
                <a:lnTo>
                  <a:pt x="2020476" y="1807939"/>
                </a:lnTo>
                <a:lnTo>
                  <a:pt x="2012886" y="1761393"/>
                </a:lnTo>
                <a:lnTo>
                  <a:pt x="2004298" y="1715190"/>
                </a:lnTo>
                <a:lnTo>
                  <a:pt x="1994723" y="1669343"/>
                </a:lnTo>
                <a:lnTo>
                  <a:pt x="1984172" y="1623862"/>
                </a:lnTo>
                <a:lnTo>
                  <a:pt x="1972657" y="1578760"/>
                </a:lnTo>
                <a:lnTo>
                  <a:pt x="1960190" y="1534047"/>
                </a:lnTo>
                <a:lnTo>
                  <a:pt x="1946781" y="1489735"/>
                </a:lnTo>
                <a:lnTo>
                  <a:pt x="1932443" y="1445835"/>
                </a:lnTo>
                <a:lnTo>
                  <a:pt x="1917187" y="1402359"/>
                </a:lnTo>
                <a:lnTo>
                  <a:pt x="1901024" y="1359319"/>
                </a:lnTo>
                <a:lnTo>
                  <a:pt x="1883965" y="1316725"/>
                </a:lnTo>
                <a:lnTo>
                  <a:pt x="1866023" y="1274590"/>
                </a:lnTo>
                <a:lnTo>
                  <a:pt x="1847209" y="1232925"/>
                </a:lnTo>
                <a:lnTo>
                  <a:pt x="1827534" y="1191742"/>
                </a:lnTo>
                <a:lnTo>
                  <a:pt x="1807010" y="1151051"/>
                </a:lnTo>
                <a:lnTo>
                  <a:pt x="1785648" y="1110864"/>
                </a:lnTo>
                <a:lnTo>
                  <a:pt x="1763460" y="1071193"/>
                </a:lnTo>
                <a:lnTo>
                  <a:pt x="1740457" y="1032050"/>
                </a:lnTo>
                <a:lnTo>
                  <a:pt x="1716650" y="993445"/>
                </a:lnTo>
                <a:lnTo>
                  <a:pt x="1692052" y="955390"/>
                </a:lnTo>
                <a:lnTo>
                  <a:pt x="1666673" y="917897"/>
                </a:lnTo>
                <a:lnTo>
                  <a:pt x="1640525" y="880978"/>
                </a:lnTo>
                <a:lnTo>
                  <a:pt x="1613620" y="844643"/>
                </a:lnTo>
                <a:lnTo>
                  <a:pt x="1585968" y="808904"/>
                </a:lnTo>
                <a:lnTo>
                  <a:pt x="1557583" y="773773"/>
                </a:lnTo>
                <a:lnTo>
                  <a:pt x="1528474" y="739261"/>
                </a:lnTo>
                <a:lnTo>
                  <a:pt x="1498654" y="705379"/>
                </a:lnTo>
                <a:lnTo>
                  <a:pt x="1468133" y="672140"/>
                </a:lnTo>
                <a:lnTo>
                  <a:pt x="1436925" y="639554"/>
                </a:lnTo>
                <a:lnTo>
                  <a:pt x="1405039" y="607634"/>
                </a:lnTo>
                <a:lnTo>
                  <a:pt x="1372487" y="576389"/>
                </a:lnTo>
                <a:lnTo>
                  <a:pt x="1339281" y="545833"/>
                </a:lnTo>
                <a:lnTo>
                  <a:pt x="1305433" y="515976"/>
                </a:lnTo>
                <a:lnTo>
                  <a:pt x="1270953" y="486831"/>
                </a:lnTo>
                <a:lnTo>
                  <a:pt x="1235854" y="458407"/>
                </a:lnTo>
                <a:lnTo>
                  <a:pt x="1200146" y="430718"/>
                </a:lnTo>
                <a:lnTo>
                  <a:pt x="1163842" y="403774"/>
                </a:lnTo>
                <a:lnTo>
                  <a:pt x="1126953" y="377587"/>
                </a:lnTo>
                <a:lnTo>
                  <a:pt x="1089489" y="352168"/>
                </a:lnTo>
                <a:lnTo>
                  <a:pt x="1051464" y="327529"/>
                </a:lnTo>
                <a:lnTo>
                  <a:pt x="1012887" y="303681"/>
                </a:lnTo>
                <a:lnTo>
                  <a:pt x="973771" y="280637"/>
                </a:lnTo>
                <a:lnTo>
                  <a:pt x="934128" y="258406"/>
                </a:lnTo>
                <a:lnTo>
                  <a:pt x="893967" y="237002"/>
                </a:lnTo>
                <a:lnTo>
                  <a:pt x="853302" y="216434"/>
                </a:lnTo>
                <a:lnTo>
                  <a:pt x="812144" y="196715"/>
                </a:lnTo>
                <a:lnTo>
                  <a:pt x="770503" y="177857"/>
                </a:lnTo>
                <a:lnTo>
                  <a:pt x="728393" y="159870"/>
                </a:lnTo>
                <a:lnTo>
                  <a:pt x="685823" y="142766"/>
                </a:lnTo>
                <a:lnTo>
                  <a:pt x="642805" y="126557"/>
                </a:lnTo>
                <a:lnTo>
                  <a:pt x="599352" y="111255"/>
                </a:lnTo>
                <a:lnTo>
                  <a:pt x="555474" y="96869"/>
                </a:lnTo>
                <a:lnTo>
                  <a:pt x="511183" y="83413"/>
                </a:lnTo>
                <a:lnTo>
                  <a:pt x="466490" y="70898"/>
                </a:lnTo>
                <a:lnTo>
                  <a:pt x="421407" y="59334"/>
                </a:lnTo>
                <a:lnTo>
                  <a:pt x="375946" y="48734"/>
                </a:lnTo>
                <a:lnTo>
                  <a:pt x="330117" y="39109"/>
                </a:lnTo>
                <a:lnTo>
                  <a:pt x="283932" y="30471"/>
                </a:lnTo>
                <a:lnTo>
                  <a:pt x="237404" y="22830"/>
                </a:lnTo>
                <a:lnTo>
                  <a:pt x="190543" y="16199"/>
                </a:lnTo>
                <a:lnTo>
                  <a:pt x="143360" y="10589"/>
                </a:lnTo>
                <a:lnTo>
                  <a:pt x="95868" y="6012"/>
                </a:lnTo>
                <a:lnTo>
                  <a:pt x="48077" y="2478"/>
                </a:lnTo>
                <a:lnTo>
                  <a:pt x="0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3084381" y="5918419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0" y="0"/>
                </a:moveTo>
                <a:lnTo>
                  <a:pt x="2429" y="48161"/>
                </a:lnTo>
                <a:lnTo>
                  <a:pt x="5917" y="96035"/>
                </a:lnTo>
                <a:lnTo>
                  <a:pt x="10453" y="143610"/>
                </a:lnTo>
                <a:lnTo>
                  <a:pt x="16025" y="190875"/>
                </a:lnTo>
                <a:lnTo>
                  <a:pt x="22621" y="237819"/>
                </a:lnTo>
                <a:lnTo>
                  <a:pt x="30230" y="284429"/>
                </a:lnTo>
                <a:lnTo>
                  <a:pt x="38840" y="330694"/>
                </a:lnTo>
                <a:lnTo>
                  <a:pt x="48440" y="376603"/>
                </a:lnTo>
                <a:lnTo>
                  <a:pt x="59018" y="422145"/>
                </a:lnTo>
                <a:lnTo>
                  <a:pt x="70563" y="467307"/>
                </a:lnTo>
                <a:lnTo>
                  <a:pt x="83064" y="512078"/>
                </a:lnTo>
                <a:lnTo>
                  <a:pt x="96508" y="556447"/>
                </a:lnTo>
                <a:lnTo>
                  <a:pt x="110884" y="600402"/>
                </a:lnTo>
                <a:lnTo>
                  <a:pt x="126180" y="643931"/>
                </a:lnTo>
                <a:lnTo>
                  <a:pt x="142386" y="687024"/>
                </a:lnTo>
                <a:lnTo>
                  <a:pt x="159490" y="729667"/>
                </a:lnTo>
                <a:lnTo>
                  <a:pt x="177479" y="771851"/>
                </a:lnTo>
                <a:lnTo>
                  <a:pt x="196343" y="813564"/>
                </a:lnTo>
                <a:lnTo>
                  <a:pt x="216070" y="854793"/>
                </a:lnTo>
                <a:lnTo>
                  <a:pt x="236648" y="895527"/>
                </a:lnTo>
                <a:lnTo>
                  <a:pt x="258066" y="935756"/>
                </a:lnTo>
                <a:lnTo>
                  <a:pt x="280313" y="975467"/>
                </a:lnTo>
                <a:lnTo>
                  <a:pt x="303376" y="1014648"/>
                </a:lnTo>
                <a:lnTo>
                  <a:pt x="327245" y="1053289"/>
                </a:lnTo>
                <a:lnTo>
                  <a:pt x="351908" y="1091378"/>
                </a:lnTo>
                <a:lnTo>
                  <a:pt x="377353" y="1128902"/>
                </a:lnTo>
                <a:lnTo>
                  <a:pt x="403568" y="1165852"/>
                </a:lnTo>
                <a:lnTo>
                  <a:pt x="430543" y="1202215"/>
                </a:lnTo>
                <a:lnTo>
                  <a:pt x="458265" y="1237979"/>
                </a:lnTo>
                <a:lnTo>
                  <a:pt x="486724" y="1273133"/>
                </a:lnTo>
                <a:lnTo>
                  <a:pt x="515907" y="1307666"/>
                </a:lnTo>
                <a:lnTo>
                  <a:pt x="545804" y="1341566"/>
                </a:lnTo>
                <a:lnTo>
                  <a:pt x="576401" y="1374822"/>
                </a:lnTo>
                <a:lnTo>
                  <a:pt x="607689" y="1407421"/>
                </a:lnTo>
                <a:lnTo>
                  <a:pt x="639656" y="1439353"/>
                </a:lnTo>
                <a:lnTo>
                  <a:pt x="672289" y="1470606"/>
                </a:lnTo>
                <a:lnTo>
                  <a:pt x="705578" y="1501168"/>
                </a:lnTo>
                <a:lnTo>
                  <a:pt x="739511" y="1531028"/>
                </a:lnTo>
                <a:lnTo>
                  <a:pt x="774076" y="1560175"/>
                </a:lnTo>
                <a:lnTo>
                  <a:pt x="809262" y="1588596"/>
                </a:lnTo>
                <a:lnTo>
                  <a:pt x="845057" y="1616281"/>
                </a:lnTo>
                <a:lnTo>
                  <a:pt x="881450" y="1643217"/>
                </a:lnTo>
                <a:lnTo>
                  <a:pt x="918429" y="1669394"/>
                </a:lnTo>
                <a:lnTo>
                  <a:pt x="955983" y="1694799"/>
                </a:lnTo>
                <a:lnTo>
                  <a:pt x="994101" y="1719421"/>
                </a:lnTo>
                <a:lnTo>
                  <a:pt x="1032769" y="1743250"/>
                </a:lnTo>
                <a:lnTo>
                  <a:pt x="1071979" y="1766272"/>
                </a:lnTo>
                <a:lnTo>
                  <a:pt x="1111716" y="1788477"/>
                </a:lnTo>
                <a:lnTo>
                  <a:pt x="1151971" y="1809853"/>
                </a:lnTo>
                <a:lnTo>
                  <a:pt x="1192731" y="1830388"/>
                </a:lnTo>
                <a:lnTo>
                  <a:pt x="1233986" y="1850071"/>
                </a:lnTo>
                <a:lnTo>
                  <a:pt x="1275723" y="1868891"/>
                </a:lnTo>
                <a:lnTo>
                  <a:pt x="1317930" y="1886836"/>
                </a:lnTo>
                <a:lnTo>
                  <a:pt x="1360598" y="1903895"/>
                </a:lnTo>
                <a:lnTo>
                  <a:pt x="1403713" y="1920055"/>
                </a:lnTo>
                <a:lnTo>
                  <a:pt x="1447264" y="1935305"/>
                </a:lnTo>
                <a:lnTo>
                  <a:pt x="1491241" y="1949635"/>
                </a:lnTo>
                <a:lnTo>
                  <a:pt x="1535630" y="1963032"/>
                </a:lnTo>
                <a:lnTo>
                  <a:pt x="1580422" y="1975484"/>
                </a:lnTo>
                <a:lnTo>
                  <a:pt x="1625604" y="1986981"/>
                </a:lnTo>
                <a:lnTo>
                  <a:pt x="1671164" y="1997510"/>
                </a:lnTo>
                <a:lnTo>
                  <a:pt x="1717092" y="2007061"/>
                </a:lnTo>
                <a:lnTo>
                  <a:pt x="1763375" y="2015622"/>
                </a:lnTo>
                <a:lnTo>
                  <a:pt x="1810002" y="2023180"/>
                </a:lnTo>
                <a:lnTo>
                  <a:pt x="1856963" y="2029725"/>
                </a:lnTo>
                <a:lnTo>
                  <a:pt x="1904244" y="2035246"/>
                </a:lnTo>
                <a:lnTo>
                  <a:pt x="1951834" y="2039729"/>
                </a:lnTo>
                <a:lnTo>
                  <a:pt x="1999723" y="2043165"/>
                </a:lnTo>
                <a:lnTo>
                  <a:pt x="2047898" y="2045542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/>
          <p:nvPr/>
        </p:nvSpPr>
        <p:spPr bwMode="auto">
          <a:xfrm>
            <a:off x="2038999" y="7663205"/>
            <a:ext cx="1590040" cy="1539240"/>
          </a:xfrm>
          <a:custGeom>
            <a:avLst/>
            <a:gdLst/>
            <a:ahLst/>
            <a:cxnLst/>
            <a:rect l="l" t="t" r="r" b="b"/>
            <a:pathLst>
              <a:path w="1590039" h="1539240" extrusionOk="0">
                <a:moveTo>
                  <a:pt x="0" y="1539120"/>
                </a:moveTo>
                <a:lnTo>
                  <a:pt x="1589546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7" name="object 9"/>
          <p:cNvSpPr txBox="1"/>
          <p:nvPr/>
        </p:nvSpPr>
        <p:spPr bwMode="auto">
          <a:xfrm>
            <a:off x="603250" y="437546"/>
            <a:ext cx="13563600" cy="118301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7400" b="0" spc="300">
                <a:latin typeface="YSText-Medium"/>
                <a:cs typeface="YSText-Medium"/>
              </a:rPr>
              <a:t>О чем помнить?</a:t>
            </a:r>
            <a:endParaRPr lang="ru-RU" sz="7400" b="0" spc="200">
              <a:latin typeface="YSText-Medium"/>
              <a:cs typeface="YSText-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1984910" y="3660273"/>
            <a:ext cx="2747645" cy="2744470"/>
          </a:xfrm>
          <a:custGeom>
            <a:avLst/>
            <a:gdLst/>
            <a:ahLst/>
            <a:cxnLst/>
            <a:rect l="l" t="t" r="r" b="b"/>
            <a:pathLst>
              <a:path w="2747645" h="2744470" extrusionOk="0">
                <a:moveTo>
                  <a:pt x="2747442" y="0"/>
                </a:moveTo>
                <a:lnTo>
                  <a:pt x="2698932" y="2256"/>
                </a:lnTo>
                <a:lnTo>
                  <a:pt x="2650637" y="5314"/>
                </a:lnTo>
                <a:lnTo>
                  <a:pt x="2602563" y="9168"/>
                </a:lnTo>
                <a:lnTo>
                  <a:pt x="2554715" y="13810"/>
                </a:lnTo>
                <a:lnTo>
                  <a:pt x="2507101" y="19235"/>
                </a:lnTo>
                <a:lnTo>
                  <a:pt x="2459728" y="25435"/>
                </a:lnTo>
                <a:lnTo>
                  <a:pt x="2412601" y="32404"/>
                </a:lnTo>
                <a:lnTo>
                  <a:pt x="2365727" y="40135"/>
                </a:lnTo>
                <a:lnTo>
                  <a:pt x="2319113" y="48623"/>
                </a:lnTo>
                <a:lnTo>
                  <a:pt x="2272765" y="57860"/>
                </a:lnTo>
                <a:lnTo>
                  <a:pt x="2226690" y="67841"/>
                </a:lnTo>
                <a:lnTo>
                  <a:pt x="2180894" y="78557"/>
                </a:lnTo>
                <a:lnTo>
                  <a:pt x="2135384" y="90004"/>
                </a:lnTo>
                <a:lnTo>
                  <a:pt x="2090166" y="102174"/>
                </a:lnTo>
                <a:lnTo>
                  <a:pt x="2045247" y="115061"/>
                </a:lnTo>
                <a:lnTo>
                  <a:pt x="2000634" y="128659"/>
                </a:lnTo>
                <a:lnTo>
                  <a:pt x="1956332" y="142960"/>
                </a:lnTo>
                <a:lnTo>
                  <a:pt x="1912349" y="157959"/>
                </a:lnTo>
                <a:lnTo>
                  <a:pt x="1868691" y="173648"/>
                </a:lnTo>
                <a:lnTo>
                  <a:pt x="1825364" y="190022"/>
                </a:lnTo>
                <a:lnTo>
                  <a:pt x="1782376" y="207074"/>
                </a:lnTo>
                <a:lnTo>
                  <a:pt x="1739731" y="224796"/>
                </a:lnTo>
                <a:lnTo>
                  <a:pt x="1697438" y="243184"/>
                </a:lnTo>
                <a:lnTo>
                  <a:pt x="1655503" y="262230"/>
                </a:lnTo>
                <a:lnTo>
                  <a:pt x="1613932" y="281927"/>
                </a:lnTo>
                <a:lnTo>
                  <a:pt x="1572731" y="302269"/>
                </a:lnTo>
                <a:lnTo>
                  <a:pt x="1531908" y="323250"/>
                </a:lnTo>
                <a:lnTo>
                  <a:pt x="1491468" y="344864"/>
                </a:lnTo>
                <a:lnTo>
                  <a:pt x="1451418" y="367102"/>
                </a:lnTo>
                <a:lnTo>
                  <a:pt x="1411765" y="389960"/>
                </a:lnTo>
                <a:lnTo>
                  <a:pt x="1372516" y="413430"/>
                </a:lnTo>
                <a:lnTo>
                  <a:pt x="1333676" y="437506"/>
                </a:lnTo>
                <a:lnTo>
                  <a:pt x="1295253" y="462182"/>
                </a:lnTo>
                <a:lnTo>
                  <a:pt x="1257252" y="487451"/>
                </a:lnTo>
                <a:lnTo>
                  <a:pt x="1219681" y="513306"/>
                </a:lnTo>
                <a:lnTo>
                  <a:pt x="1182545" y="539741"/>
                </a:lnTo>
                <a:lnTo>
                  <a:pt x="1145852" y="566749"/>
                </a:lnTo>
                <a:lnTo>
                  <a:pt x="1109608" y="594324"/>
                </a:lnTo>
                <a:lnTo>
                  <a:pt x="1073820" y="622460"/>
                </a:lnTo>
                <a:lnTo>
                  <a:pt x="1038493" y="651149"/>
                </a:lnTo>
                <a:lnTo>
                  <a:pt x="1003635" y="680385"/>
                </a:lnTo>
                <a:lnTo>
                  <a:pt x="969252" y="710163"/>
                </a:lnTo>
                <a:lnTo>
                  <a:pt x="935351" y="740474"/>
                </a:lnTo>
                <a:lnTo>
                  <a:pt x="901938" y="771313"/>
                </a:lnTo>
                <a:lnTo>
                  <a:pt x="869019" y="802674"/>
                </a:lnTo>
                <a:lnTo>
                  <a:pt x="836602" y="834549"/>
                </a:lnTo>
                <a:lnTo>
                  <a:pt x="804692" y="866932"/>
                </a:lnTo>
                <a:lnTo>
                  <a:pt x="773296" y="899816"/>
                </a:lnTo>
                <a:lnTo>
                  <a:pt x="742421" y="933196"/>
                </a:lnTo>
                <a:lnTo>
                  <a:pt x="712074" y="967064"/>
                </a:lnTo>
                <a:lnTo>
                  <a:pt x="682260" y="1001415"/>
                </a:lnTo>
                <a:lnTo>
                  <a:pt x="652986" y="1036240"/>
                </a:lnTo>
                <a:lnTo>
                  <a:pt x="624259" y="1071535"/>
                </a:lnTo>
                <a:lnTo>
                  <a:pt x="596086" y="1107292"/>
                </a:lnTo>
                <a:lnTo>
                  <a:pt x="568473" y="1143505"/>
                </a:lnTo>
                <a:lnTo>
                  <a:pt x="541425" y="1180168"/>
                </a:lnTo>
                <a:lnTo>
                  <a:pt x="514951" y="1217273"/>
                </a:lnTo>
                <a:lnTo>
                  <a:pt x="489056" y="1254815"/>
                </a:lnTo>
                <a:lnTo>
                  <a:pt x="463748" y="1292786"/>
                </a:lnTo>
                <a:lnTo>
                  <a:pt x="439031" y="1331181"/>
                </a:lnTo>
                <a:lnTo>
                  <a:pt x="414914" y="1369993"/>
                </a:lnTo>
                <a:lnTo>
                  <a:pt x="391403" y="1409215"/>
                </a:lnTo>
                <a:lnTo>
                  <a:pt x="368503" y="1448840"/>
                </a:lnTo>
                <a:lnTo>
                  <a:pt x="346222" y="1488863"/>
                </a:lnTo>
                <a:lnTo>
                  <a:pt x="324566" y="1529276"/>
                </a:lnTo>
                <a:lnTo>
                  <a:pt x="303542" y="1570074"/>
                </a:lnTo>
                <a:lnTo>
                  <a:pt x="283156" y="1611249"/>
                </a:lnTo>
                <a:lnTo>
                  <a:pt x="263414" y="1652795"/>
                </a:lnTo>
                <a:lnTo>
                  <a:pt x="244324" y="1694706"/>
                </a:lnTo>
                <a:lnTo>
                  <a:pt x="225892" y="1736975"/>
                </a:lnTo>
                <a:lnTo>
                  <a:pt x="208124" y="1779595"/>
                </a:lnTo>
                <a:lnTo>
                  <a:pt x="191027" y="1822560"/>
                </a:lnTo>
                <a:lnTo>
                  <a:pt x="174607" y="1865864"/>
                </a:lnTo>
                <a:lnTo>
                  <a:pt x="158871" y="1909500"/>
                </a:lnTo>
                <a:lnTo>
                  <a:pt x="143825" y="1953461"/>
                </a:lnTo>
                <a:lnTo>
                  <a:pt x="129476" y="1997741"/>
                </a:lnTo>
                <a:lnTo>
                  <a:pt x="115831" y="2042334"/>
                </a:lnTo>
                <a:lnTo>
                  <a:pt x="102895" y="2087232"/>
                </a:lnTo>
                <a:lnTo>
                  <a:pt x="90676" y="2132430"/>
                </a:lnTo>
                <a:lnTo>
                  <a:pt x="79181" y="2177920"/>
                </a:lnTo>
                <a:lnTo>
                  <a:pt x="68414" y="2223697"/>
                </a:lnTo>
                <a:lnTo>
                  <a:pt x="58384" y="2269753"/>
                </a:lnTo>
                <a:lnTo>
                  <a:pt x="49096" y="2316083"/>
                </a:lnTo>
                <a:lnTo>
                  <a:pt x="40558" y="2362679"/>
                </a:lnTo>
                <a:lnTo>
                  <a:pt x="32775" y="2409536"/>
                </a:lnTo>
                <a:lnTo>
                  <a:pt x="25754" y="2456646"/>
                </a:lnTo>
                <a:lnTo>
                  <a:pt x="19502" y="2504003"/>
                </a:lnTo>
                <a:lnTo>
                  <a:pt x="14025" y="2551601"/>
                </a:lnTo>
                <a:lnTo>
                  <a:pt x="9329" y="2599433"/>
                </a:lnTo>
                <a:lnTo>
                  <a:pt x="5422" y="2647492"/>
                </a:lnTo>
                <a:lnTo>
                  <a:pt x="2310" y="2695773"/>
                </a:lnTo>
                <a:lnTo>
                  <a:pt x="0" y="2744268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 bwMode="auto">
          <a:xfrm>
            <a:off x="4960439" y="6632617"/>
            <a:ext cx="2741295" cy="2744470"/>
          </a:xfrm>
          <a:custGeom>
            <a:avLst/>
            <a:gdLst/>
            <a:ahLst/>
            <a:cxnLst/>
            <a:rect l="l" t="t" r="r" b="b"/>
            <a:pathLst>
              <a:path w="2741295" h="2744470" extrusionOk="0">
                <a:moveTo>
                  <a:pt x="0" y="2744101"/>
                </a:moveTo>
                <a:lnTo>
                  <a:pt x="48410" y="2741740"/>
                </a:lnTo>
                <a:lnTo>
                  <a:pt x="96606" y="2738581"/>
                </a:lnTo>
                <a:lnTo>
                  <a:pt x="144581" y="2734630"/>
                </a:lnTo>
                <a:lnTo>
                  <a:pt x="192329" y="2729893"/>
                </a:lnTo>
                <a:lnTo>
                  <a:pt x="239844" y="2724377"/>
                </a:lnTo>
                <a:lnTo>
                  <a:pt x="287118" y="2718088"/>
                </a:lnTo>
                <a:lnTo>
                  <a:pt x="334145" y="2711033"/>
                </a:lnTo>
                <a:lnTo>
                  <a:pt x="380919" y="2703219"/>
                </a:lnTo>
                <a:lnTo>
                  <a:pt x="427433" y="2694652"/>
                </a:lnTo>
                <a:lnTo>
                  <a:pt x="473681" y="2685338"/>
                </a:lnTo>
                <a:lnTo>
                  <a:pt x="519656" y="2675284"/>
                </a:lnTo>
                <a:lnTo>
                  <a:pt x="565352" y="2664496"/>
                </a:lnTo>
                <a:lnTo>
                  <a:pt x="610762" y="2652981"/>
                </a:lnTo>
                <a:lnTo>
                  <a:pt x="655880" y="2640746"/>
                </a:lnTo>
                <a:lnTo>
                  <a:pt x="700699" y="2627796"/>
                </a:lnTo>
                <a:lnTo>
                  <a:pt x="745213" y="2614139"/>
                </a:lnTo>
                <a:lnTo>
                  <a:pt x="789416" y="2599781"/>
                </a:lnTo>
                <a:lnTo>
                  <a:pt x="833300" y="2584728"/>
                </a:lnTo>
                <a:lnTo>
                  <a:pt x="876859" y="2568987"/>
                </a:lnTo>
                <a:lnTo>
                  <a:pt x="920087" y="2552564"/>
                </a:lnTo>
                <a:lnTo>
                  <a:pt x="962977" y="2535466"/>
                </a:lnTo>
                <a:lnTo>
                  <a:pt x="1005524" y="2517700"/>
                </a:lnTo>
                <a:lnTo>
                  <a:pt x="1047719" y="2499271"/>
                </a:lnTo>
                <a:lnTo>
                  <a:pt x="1089557" y="2480187"/>
                </a:lnTo>
                <a:lnTo>
                  <a:pt x="1131032" y="2460453"/>
                </a:lnTo>
                <a:lnTo>
                  <a:pt x="1172136" y="2440077"/>
                </a:lnTo>
                <a:lnTo>
                  <a:pt x="1212864" y="2419065"/>
                </a:lnTo>
                <a:lnTo>
                  <a:pt x="1253208" y="2397423"/>
                </a:lnTo>
                <a:lnTo>
                  <a:pt x="1293163" y="2375158"/>
                </a:lnTo>
                <a:lnTo>
                  <a:pt x="1332721" y="2352276"/>
                </a:lnTo>
                <a:lnTo>
                  <a:pt x="1371877" y="2328785"/>
                </a:lnTo>
                <a:lnTo>
                  <a:pt x="1410624" y="2304689"/>
                </a:lnTo>
                <a:lnTo>
                  <a:pt x="1448955" y="2279996"/>
                </a:lnTo>
                <a:lnTo>
                  <a:pt x="1486864" y="2254713"/>
                </a:lnTo>
                <a:lnTo>
                  <a:pt x="1524344" y="2228846"/>
                </a:lnTo>
                <a:lnTo>
                  <a:pt x="1561389" y="2202400"/>
                </a:lnTo>
                <a:lnTo>
                  <a:pt x="1597992" y="2175384"/>
                </a:lnTo>
                <a:lnTo>
                  <a:pt x="1634147" y="2147803"/>
                </a:lnTo>
                <a:lnTo>
                  <a:pt x="1669848" y="2119664"/>
                </a:lnTo>
                <a:lnTo>
                  <a:pt x="1705087" y="2090973"/>
                </a:lnTo>
                <a:lnTo>
                  <a:pt x="1739859" y="2061737"/>
                </a:lnTo>
                <a:lnTo>
                  <a:pt x="1774156" y="2031962"/>
                </a:lnTo>
                <a:lnTo>
                  <a:pt x="1807973" y="2001655"/>
                </a:lnTo>
                <a:lnTo>
                  <a:pt x="1841303" y="1970823"/>
                </a:lnTo>
                <a:lnTo>
                  <a:pt x="1874139" y="1939471"/>
                </a:lnTo>
                <a:lnTo>
                  <a:pt x="1906475" y="1907606"/>
                </a:lnTo>
                <a:lnTo>
                  <a:pt x="1938304" y="1875236"/>
                </a:lnTo>
                <a:lnTo>
                  <a:pt x="1969620" y="1842365"/>
                </a:lnTo>
                <a:lnTo>
                  <a:pt x="2000417" y="1809002"/>
                </a:lnTo>
                <a:lnTo>
                  <a:pt x="2030687" y="1775152"/>
                </a:lnTo>
                <a:lnTo>
                  <a:pt x="2060425" y="1740821"/>
                </a:lnTo>
                <a:lnTo>
                  <a:pt x="2089624" y="1706017"/>
                </a:lnTo>
                <a:lnTo>
                  <a:pt x="2118277" y="1670745"/>
                </a:lnTo>
                <a:lnTo>
                  <a:pt x="2146378" y="1635013"/>
                </a:lnTo>
                <a:lnTo>
                  <a:pt x="2173921" y="1598827"/>
                </a:lnTo>
                <a:lnTo>
                  <a:pt x="2200898" y="1562193"/>
                </a:lnTo>
                <a:lnTo>
                  <a:pt x="2227304" y="1525117"/>
                </a:lnTo>
                <a:lnTo>
                  <a:pt x="2253131" y="1487607"/>
                </a:lnTo>
                <a:lnTo>
                  <a:pt x="2278374" y="1449669"/>
                </a:lnTo>
                <a:lnTo>
                  <a:pt x="2303026" y="1411309"/>
                </a:lnTo>
                <a:lnTo>
                  <a:pt x="2327080" y="1372534"/>
                </a:lnTo>
                <a:lnTo>
                  <a:pt x="2350531" y="1333350"/>
                </a:lnTo>
                <a:lnTo>
                  <a:pt x="2373370" y="1293764"/>
                </a:lnTo>
                <a:lnTo>
                  <a:pt x="2395593" y="1253782"/>
                </a:lnTo>
                <a:lnTo>
                  <a:pt x="2417192" y="1213411"/>
                </a:lnTo>
                <a:lnTo>
                  <a:pt x="2438161" y="1172657"/>
                </a:lnTo>
                <a:lnTo>
                  <a:pt x="2458494" y="1131527"/>
                </a:lnTo>
                <a:lnTo>
                  <a:pt x="2478183" y="1090027"/>
                </a:lnTo>
                <a:lnTo>
                  <a:pt x="2497223" y="1048164"/>
                </a:lnTo>
                <a:lnTo>
                  <a:pt x="2515606" y="1005944"/>
                </a:lnTo>
                <a:lnTo>
                  <a:pt x="2533328" y="963374"/>
                </a:lnTo>
                <a:lnTo>
                  <a:pt x="2550380" y="920460"/>
                </a:lnTo>
                <a:lnTo>
                  <a:pt x="2566756" y="877209"/>
                </a:lnTo>
                <a:lnTo>
                  <a:pt x="2582451" y="833627"/>
                </a:lnTo>
                <a:lnTo>
                  <a:pt x="2597457" y="789721"/>
                </a:lnTo>
                <a:lnTo>
                  <a:pt x="2611768" y="745497"/>
                </a:lnTo>
                <a:lnTo>
                  <a:pt x="2625378" y="700962"/>
                </a:lnTo>
                <a:lnTo>
                  <a:pt x="2638279" y="656122"/>
                </a:lnTo>
                <a:lnTo>
                  <a:pt x="2650466" y="610983"/>
                </a:lnTo>
                <a:lnTo>
                  <a:pt x="2661932" y="565553"/>
                </a:lnTo>
                <a:lnTo>
                  <a:pt x="2672670" y="519838"/>
                </a:lnTo>
                <a:lnTo>
                  <a:pt x="2682675" y="473844"/>
                </a:lnTo>
                <a:lnTo>
                  <a:pt x="2691939" y="427577"/>
                </a:lnTo>
                <a:lnTo>
                  <a:pt x="2700455" y="381045"/>
                </a:lnTo>
                <a:lnTo>
                  <a:pt x="2708219" y="334254"/>
                </a:lnTo>
                <a:lnTo>
                  <a:pt x="2715222" y="287210"/>
                </a:lnTo>
                <a:lnTo>
                  <a:pt x="2721459" y="239919"/>
                </a:lnTo>
                <a:lnTo>
                  <a:pt x="2726923" y="192389"/>
                </a:lnTo>
                <a:lnTo>
                  <a:pt x="2731607" y="144625"/>
                </a:lnTo>
                <a:lnTo>
                  <a:pt x="2735506" y="96635"/>
                </a:lnTo>
                <a:lnTo>
                  <a:pt x="2738612" y="48424"/>
                </a:lnTo>
                <a:lnTo>
                  <a:pt x="2740918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4960439" y="3660438"/>
            <a:ext cx="2741295" cy="2744470"/>
          </a:xfrm>
          <a:custGeom>
            <a:avLst/>
            <a:gdLst/>
            <a:ahLst/>
            <a:cxnLst/>
            <a:rect l="l" t="t" r="r" b="b"/>
            <a:pathLst>
              <a:path w="2741295" h="2744470" extrusionOk="0">
                <a:moveTo>
                  <a:pt x="2740918" y="2744101"/>
                </a:moveTo>
                <a:lnTo>
                  <a:pt x="2738612" y="2695676"/>
                </a:lnTo>
                <a:lnTo>
                  <a:pt x="2735506" y="2647465"/>
                </a:lnTo>
                <a:lnTo>
                  <a:pt x="2731607" y="2599474"/>
                </a:lnTo>
                <a:lnTo>
                  <a:pt x="2726923" y="2551710"/>
                </a:lnTo>
                <a:lnTo>
                  <a:pt x="2721459" y="2504180"/>
                </a:lnTo>
                <a:lnTo>
                  <a:pt x="2715222" y="2456889"/>
                </a:lnTo>
                <a:lnTo>
                  <a:pt x="2708219" y="2409844"/>
                </a:lnTo>
                <a:lnTo>
                  <a:pt x="2700455" y="2363053"/>
                </a:lnTo>
                <a:lnTo>
                  <a:pt x="2691939" y="2316520"/>
                </a:lnTo>
                <a:lnTo>
                  <a:pt x="2682675" y="2270254"/>
                </a:lnTo>
                <a:lnTo>
                  <a:pt x="2672670" y="2224259"/>
                </a:lnTo>
                <a:lnTo>
                  <a:pt x="2661932" y="2178544"/>
                </a:lnTo>
                <a:lnTo>
                  <a:pt x="2650466" y="2133114"/>
                </a:lnTo>
                <a:lnTo>
                  <a:pt x="2638279" y="2087975"/>
                </a:lnTo>
                <a:lnTo>
                  <a:pt x="2625378" y="2043135"/>
                </a:lnTo>
                <a:lnTo>
                  <a:pt x="2611768" y="1998599"/>
                </a:lnTo>
                <a:lnTo>
                  <a:pt x="2597457" y="1954375"/>
                </a:lnTo>
                <a:lnTo>
                  <a:pt x="2582451" y="1910469"/>
                </a:lnTo>
                <a:lnTo>
                  <a:pt x="2566756" y="1866887"/>
                </a:lnTo>
                <a:lnTo>
                  <a:pt x="2550380" y="1823636"/>
                </a:lnTo>
                <a:lnTo>
                  <a:pt x="2533328" y="1780721"/>
                </a:lnTo>
                <a:lnTo>
                  <a:pt x="2515606" y="1738151"/>
                </a:lnTo>
                <a:lnTo>
                  <a:pt x="2497223" y="1695931"/>
                </a:lnTo>
                <a:lnTo>
                  <a:pt x="2478183" y="1654068"/>
                </a:lnTo>
                <a:lnTo>
                  <a:pt x="2458494" y="1612568"/>
                </a:lnTo>
                <a:lnTo>
                  <a:pt x="2438161" y="1571438"/>
                </a:lnTo>
                <a:lnTo>
                  <a:pt x="2417192" y="1530684"/>
                </a:lnTo>
                <a:lnTo>
                  <a:pt x="2395593" y="1490312"/>
                </a:lnTo>
                <a:lnTo>
                  <a:pt x="2373370" y="1450330"/>
                </a:lnTo>
                <a:lnTo>
                  <a:pt x="2350531" y="1410744"/>
                </a:lnTo>
                <a:lnTo>
                  <a:pt x="2327080" y="1371560"/>
                </a:lnTo>
                <a:lnTo>
                  <a:pt x="2303026" y="1332785"/>
                </a:lnTo>
                <a:lnTo>
                  <a:pt x="2278374" y="1294425"/>
                </a:lnTo>
                <a:lnTo>
                  <a:pt x="2253131" y="1256486"/>
                </a:lnTo>
                <a:lnTo>
                  <a:pt x="2227304" y="1218976"/>
                </a:lnTo>
                <a:lnTo>
                  <a:pt x="2200898" y="1181901"/>
                </a:lnTo>
                <a:lnTo>
                  <a:pt x="2173921" y="1145267"/>
                </a:lnTo>
                <a:lnTo>
                  <a:pt x="2146378" y="1109080"/>
                </a:lnTo>
                <a:lnTo>
                  <a:pt x="2118277" y="1073348"/>
                </a:lnTo>
                <a:lnTo>
                  <a:pt x="2089624" y="1038077"/>
                </a:lnTo>
                <a:lnTo>
                  <a:pt x="2060425" y="1003272"/>
                </a:lnTo>
                <a:lnTo>
                  <a:pt x="2030687" y="968942"/>
                </a:lnTo>
                <a:lnTo>
                  <a:pt x="2000417" y="935091"/>
                </a:lnTo>
                <a:lnTo>
                  <a:pt x="1969620" y="901728"/>
                </a:lnTo>
                <a:lnTo>
                  <a:pt x="1938304" y="868857"/>
                </a:lnTo>
                <a:lnTo>
                  <a:pt x="1906475" y="836487"/>
                </a:lnTo>
                <a:lnTo>
                  <a:pt x="1874139" y="804622"/>
                </a:lnTo>
                <a:lnTo>
                  <a:pt x="1841303" y="773270"/>
                </a:lnTo>
                <a:lnTo>
                  <a:pt x="1807973" y="742438"/>
                </a:lnTo>
                <a:lnTo>
                  <a:pt x="1774156" y="712131"/>
                </a:lnTo>
                <a:lnTo>
                  <a:pt x="1739859" y="682356"/>
                </a:lnTo>
                <a:lnTo>
                  <a:pt x="1705087" y="653120"/>
                </a:lnTo>
                <a:lnTo>
                  <a:pt x="1669848" y="624429"/>
                </a:lnTo>
                <a:lnTo>
                  <a:pt x="1634147" y="596290"/>
                </a:lnTo>
                <a:lnTo>
                  <a:pt x="1597992" y="568709"/>
                </a:lnTo>
                <a:lnTo>
                  <a:pt x="1561389" y="541693"/>
                </a:lnTo>
                <a:lnTo>
                  <a:pt x="1524344" y="515248"/>
                </a:lnTo>
                <a:lnTo>
                  <a:pt x="1486864" y="489381"/>
                </a:lnTo>
                <a:lnTo>
                  <a:pt x="1448955" y="464097"/>
                </a:lnTo>
                <a:lnTo>
                  <a:pt x="1410624" y="439405"/>
                </a:lnTo>
                <a:lnTo>
                  <a:pt x="1371877" y="415309"/>
                </a:lnTo>
                <a:lnTo>
                  <a:pt x="1332721" y="391818"/>
                </a:lnTo>
                <a:lnTo>
                  <a:pt x="1293163" y="368936"/>
                </a:lnTo>
                <a:lnTo>
                  <a:pt x="1253208" y="346671"/>
                </a:lnTo>
                <a:lnTo>
                  <a:pt x="1212864" y="325029"/>
                </a:lnTo>
                <a:lnTo>
                  <a:pt x="1172136" y="304017"/>
                </a:lnTo>
                <a:lnTo>
                  <a:pt x="1131032" y="283641"/>
                </a:lnTo>
                <a:lnTo>
                  <a:pt x="1089557" y="263908"/>
                </a:lnTo>
                <a:lnTo>
                  <a:pt x="1047719" y="244824"/>
                </a:lnTo>
                <a:lnTo>
                  <a:pt x="1005524" y="226396"/>
                </a:lnTo>
                <a:lnTo>
                  <a:pt x="962977" y="208629"/>
                </a:lnTo>
                <a:lnTo>
                  <a:pt x="920087" y="191532"/>
                </a:lnTo>
                <a:lnTo>
                  <a:pt x="876859" y="175109"/>
                </a:lnTo>
                <a:lnTo>
                  <a:pt x="833300" y="159368"/>
                </a:lnTo>
                <a:lnTo>
                  <a:pt x="789416" y="144315"/>
                </a:lnTo>
                <a:lnTo>
                  <a:pt x="745213" y="129957"/>
                </a:lnTo>
                <a:lnTo>
                  <a:pt x="700699" y="116300"/>
                </a:lnTo>
                <a:lnTo>
                  <a:pt x="655880" y="103351"/>
                </a:lnTo>
                <a:lnTo>
                  <a:pt x="610762" y="91116"/>
                </a:lnTo>
                <a:lnTo>
                  <a:pt x="565352" y="79601"/>
                </a:lnTo>
                <a:lnTo>
                  <a:pt x="519656" y="68814"/>
                </a:lnTo>
                <a:lnTo>
                  <a:pt x="473681" y="58760"/>
                </a:lnTo>
                <a:lnTo>
                  <a:pt x="427433" y="49446"/>
                </a:lnTo>
                <a:lnTo>
                  <a:pt x="380919" y="40879"/>
                </a:lnTo>
                <a:lnTo>
                  <a:pt x="334145" y="33065"/>
                </a:lnTo>
                <a:lnTo>
                  <a:pt x="287118" y="26010"/>
                </a:lnTo>
                <a:lnTo>
                  <a:pt x="239844" y="19722"/>
                </a:lnTo>
                <a:lnTo>
                  <a:pt x="192329" y="14206"/>
                </a:lnTo>
                <a:lnTo>
                  <a:pt x="144581" y="9470"/>
                </a:lnTo>
                <a:lnTo>
                  <a:pt x="96606" y="5519"/>
                </a:lnTo>
                <a:lnTo>
                  <a:pt x="48410" y="2360"/>
                </a:lnTo>
                <a:lnTo>
                  <a:pt x="0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984913" y="6632614"/>
            <a:ext cx="2747645" cy="2744470"/>
          </a:xfrm>
          <a:custGeom>
            <a:avLst/>
            <a:gdLst/>
            <a:ahLst/>
            <a:cxnLst/>
            <a:rect l="l" t="t" r="r" b="b"/>
            <a:pathLst>
              <a:path w="2747645" h="2744470" extrusionOk="0">
                <a:moveTo>
                  <a:pt x="0" y="0"/>
                </a:moveTo>
                <a:lnTo>
                  <a:pt x="2310" y="48494"/>
                </a:lnTo>
                <a:lnTo>
                  <a:pt x="5422" y="96775"/>
                </a:lnTo>
                <a:lnTo>
                  <a:pt x="9329" y="144834"/>
                </a:lnTo>
                <a:lnTo>
                  <a:pt x="14024" y="192666"/>
                </a:lnTo>
                <a:lnTo>
                  <a:pt x="19500" y="240264"/>
                </a:lnTo>
                <a:lnTo>
                  <a:pt x="25752" y="287622"/>
                </a:lnTo>
                <a:lnTo>
                  <a:pt x="32773" y="334732"/>
                </a:lnTo>
                <a:lnTo>
                  <a:pt x="40556" y="381588"/>
                </a:lnTo>
                <a:lnTo>
                  <a:pt x="49094" y="428184"/>
                </a:lnTo>
                <a:lnTo>
                  <a:pt x="58381" y="474514"/>
                </a:lnTo>
                <a:lnTo>
                  <a:pt x="68412" y="520571"/>
                </a:lnTo>
                <a:lnTo>
                  <a:pt x="79178" y="566347"/>
                </a:lnTo>
                <a:lnTo>
                  <a:pt x="90674" y="611838"/>
                </a:lnTo>
                <a:lnTo>
                  <a:pt x="102892" y="657035"/>
                </a:lnTo>
                <a:lnTo>
                  <a:pt x="115828" y="701934"/>
                </a:lnTo>
                <a:lnTo>
                  <a:pt x="129473" y="746526"/>
                </a:lnTo>
                <a:lnTo>
                  <a:pt x="143822" y="790806"/>
                </a:lnTo>
                <a:lnTo>
                  <a:pt x="158867" y="834767"/>
                </a:lnTo>
                <a:lnTo>
                  <a:pt x="174603" y="878403"/>
                </a:lnTo>
                <a:lnTo>
                  <a:pt x="191023" y="921707"/>
                </a:lnTo>
                <a:lnTo>
                  <a:pt x="208120" y="964672"/>
                </a:lnTo>
                <a:lnTo>
                  <a:pt x="225888" y="1007292"/>
                </a:lnTo>
                <a:lnTo>
                  <a:pt x="244320" y="1049561"/>
                </a:lnTo>
                <a:lnTo>
                  <a:pt x="263410" y="1091472"/>
                </a:lnTo>
                <a:lnTo>
                  <a:pt x="283152" y="1133018"/>
                </a:lnTo>
                <a:lnTo>
                  <a:pt x="303538" y="1174194"/>
                </a:lnTo>
                <a:lnTo>
                  <a:pt x="324562" y="1214991"/>
                </a:lnTo>
                <a:lnTo>
                  <a:pt x="346218" y="1255404"/>
                </a:lnTo>
                <a:lnTo>
                  <a:pt x="368499" y="1295427"/>
                </a:lnTo>
                <a:lnTo>
                  <a:pt x="391398" y="1335053"/>
                </a:lnTo>
                <a:lnTo>
                  <a:pt x="414910" y="1374274"/>
                </a:lnTo>
                <a:lnTo>
                  <a:pt x="439027" y="1413086"/>
                </a:lnTo>
                <a:lnTo>
                  <a:pt x="463744" y="1451481"/>
                </a:lnTo>
                <a:lnTo>
                  <a:pt x="489052" y="1489452"/>
                </a:lnTo>
                <a:lnTo>
                  <a:pt x="514947" y="1526994"/>
                </a:lnTo>
                <a:lnTo>
                  <a:pt x="541421" y="1564099"/>
                </a:lnTo>
                <a:lnTo>
                  <a:pt x="568469" y="1600762"/>
                </a:lnTo>
                <a:lnTo>
                  <a:pt x="596082" y="1636975"/>
                </a:lnTo>
                <a:lnTo>
                  <a:pt x="624256" y="1672732"/>
                </a:lnTo>
                <a:lnTo>
                  <a:pt x="652982" y="1708027"/>
                </a:lnTo>
                <a:lnTo>
                  <a:pt x="682256" y="1742853"/>
                </a:lnTo>
                <a:lnTo>
                  <a:pt x="712070" y="1777203"/>
                </a:lnTo>
                <a:lnTo>
                  <a:pt x="742418" y="1811071"/>
                </a:lnTo>
                <a:lnTo>
                  <a:pt x="773293" y="1844451"/>
                </a:lnTo>
                <a:lnTo>
                  <a:pt x="804688" y="1877336"/>
                </a:lnTo>
                <a:lnTo>
                  <a:pt x="836598" y="1909719"/>
                </a:lnTo>
                <a:lnTo>
                  <a:pt x="869016" y="1941594"/>
                </a:lnTo>
                <a:lnTo>
                  <a:pt x="901935" y="1972954"/>
                </a:lnTo>
                <a:lnTo>
                  <a:pt x="935348" y="2003793"/>
                </a:lnTo>
                <a:lnTo>
                  <a:pt x="969249" y="2034104"/>
                </a:lnTo>
                <a:lnTo>
                  <a:pt x="1003632" y="2063882"/>
                </a:lnTo>
                <a:lnTo>
                  <a:pt x="1038490" y="2093118"/>
                </a:lnTo>
                <a:lnTo>
                  <a:pt x="1073817" y="2121807"/>
                </a:lnTo>
                <a:lnTo>
                  <a:pt x="1109606" y="2149943"/>
                </a:lnTo>
                <a:lnTo>
                  <a:pt x="1145850" y="2177518"/>
                </a:lnTo>
                <a:lnTo>
                  <a:pt x="1182543" y="2204526"/>
                </a:lnTo>
                <a:lnTo>
                  <a:pt x="1219678" y="2230961"/>
                </a:lnTo>
                <a:lnTo>
                  <a:pt x="1257250" y="2256816"/>
                </a:lnTo>
                <a:lnTo>
                  <a:pt x="1295250" y="2282085"/>
                </a:lnTo>
                <a:lnTo>
                  <a:pt x="1333674" y="2306761"/>
                </a:lnTo>
                <a:lnTo>
                  <a:pt x="1372514" y="2330837"/>
                </a:lnTo>
                <a:lnTo>
                  <a:pt x="1411763" y="2354307"/>
                </a:lnTo>
                <a:lnTo>
                  <a:pt x="1451416" y="2377165"/>
                </a:lnTo>
                <a:lnTo>
                  <a:pt x="1491466" y="2399404"/>
                </a:lnTo>
                <a:lnTo>
                  <a:pt x="1531906" y="2421017"/>
                </a:lnTo>
                <a:lnTo>
                  <a:pt x="1572729" y="2441998"/>
                </a:lnTo>
                <a:lnTo>
                  <a:pt x="1613930" y="2462340"/>
                </a:lnTo>
                <a:lnTo>
                  <a:pt x="1655502" y="2482038"/>
                </a:lnTo>
                <a:lnTo>
                  <a:pt x="1697437" y="2501083"/>
                </a:lnTo>
                <a:lnTo>
                  <a:pt x="1739730" y="2519471"/>
                </a:lnTo>
                <a:lnTo>
                  <a:pt x="1782374" y="2537194"/>
                </a:lnTo>
                <a:lnTo>
                  <a:pt x="1825363" y="2554245"/>
                </a:lnTo>
                <a:lnTo>
                  <a:pt x="1868690" y="2570619"/>
                </a:lnTo>
                <a:lnTo>
                  <a:pt x="1912348" y="2586308"/>
                </a:lnTo>
                <a:lnTo>
                  <a:pt x="1956331" y="2601307"/>
                </a:lnTo>
                <a:lnTo>
                  <a:pt x="2000633" y="2615608"/>
                </a:lnTo>
                <a:lnTo>
                  <a:pt x="2045246" y="2629206"/>
                </a:lnTo>
                <a:lnTo>
                  <a:pt x="2090165" y="2642093"/>
                </a:lnTo>
                <a:lnTo>
                  <a:pt x="2135383" y="2654263"/>
                </a:lnTo>
                <a:lnTo>
                  <a:pt x="2180893" y="2665710"/>
                </a:lnTo>
                <a:lnTo>
                  <a:pt x="2226689" y="2676427"/>
                </a:lnTo>
                <a:lnTo>
                  <a:pt x="2272764" y="2686407"/>
                </a:lnTo>
                <a:lnTo>
                  <a:pt x="2319112" y="2695644"/>
                </a:lnTo>
                <a:lnTo>
                  <a:pt x="2365727" y="2704132"/>
                </a:lnTo>
                <a:lnTo>
                  <a:pt x="2412600" y="2711864"/>
                </a:lnTo>
                <a:lnTo>
                  <a:pt x="2459728" y="2718833"/>
                </a:lnTo>
                <a:lnTo>
                  <a:pt x="2507101" y="2725033"/>
                </a:lnTo>
                <a:lnTo>
                  <a:pt x="2554715" y="2730457"/>
                </a:lnTo>
                <a:lnTo>
                  <a:pt x="2602563" y="2735099"/>
                </a:lnTo>
                <a:lnTo>
                  <a:pt x="2650637" y="2738953"/>
                </a:lnTo>
                <a:lnTo>
                  <a:pt x="2698932" y="2742011"/>
                </a:lnTo>
                <a:lnTo>
                  <a:pt x="2747442" y="2744268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4878403" y="4500818"/>
            <a:ext cx="0" cy="2021205"/>
          </a:xfrm>
          <a:custGeom>
            <a:avLst/>
            <a:gdLst/>
            <a:ahLst/>
            <a:cxnLst/>
            <a:rect l="l" t="t" r="r" b="b"/>
            <a:pathLst>
              <a:path h="2021204" extrusionOk="0">
                <a:moveTo>
                  <a:pt x="0" y="2020659"/>
                </a:moveTo>
                <a:lnTo>
                  <a:pt x="0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4999353" y="5168091"/>
            <a:ext cx="1452880" cy="1379220"/>
          </a:xfrm>
          <a:custGeom>
            <a:avLst/>
            <a:gdLst/>
            <a:ahLst/>
            <a:cxnLst/>
            <a:rect l="l" t="t" r="r" b="b"/>
            <a:pathLst>
              <a:path w="1452879" h="1379220" extrusionOk="0">
                <a:moveTo>
                  <a:pt x="0" y="1379093"/>
                </a:moveTo>
                <a:lnTo>
                  <a:pt x="1452665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 txBox="1"/>
          <p:nvPr/>
        </p:nvSpPr>
        <p:spPr bwMode="auto">
          <a:xfrm>
            <a:off x="8563345" y="2530475"/>
            <a:ext cx="10961635" cy="725666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 typeface="Wingdings"/>
              <a:buChar char="ü"/>
              <a:defRPr/>
            </a:pPr>
            <a:r>
              <a:rPr lang="ru-RU" sz="4400" spc="200">
                <a:solidFill>
                  <a:srgbClr val="FFFFFF"/>
                </a:solidFill>
                <a:latin typeface="YSText-Light"/>
                <a:cs typeface="YSText-Light"/>
              </a:rPr>
              <a:t>Безопасно выполнять только SELECT </a:t>
            </a:r>
            <a:endParaRPr lang="en-US" sz="4400" spc="200">
              <a:solidFill>
                <a:srgbClr val="FFFFFF"/>
              </a:solidFill>
              <a:latin typeface="YSText-Light"/>
              <a:cs typeface="YSText-Light"/>
            </a:endParaRPr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 typeface="Wingdings"/>
              <a:buChar char="ü"/>
              <a:defRPr/>
            </a:pPr>
            <a:r>
              <a:rPr lang="ru-RU" sz="4400" spc="200">
                <a:solidFill>
                  <a:srgbClr val="FFFFFF"/>
                </a:solidFill>
                <a:latin typeface="YSText-Light"/>
                <a:cs typeface="YSText-Light"/>
              </a:rPr>
              <a:t>Ограничивать выборку (</a:t>
            </a:r>
            <a:r>
              <a:rPr lang="en-US" sz="4400" spc="200">
                <a:solidFill>
                  <a:srgbClr val="FFFFFF"/>
                </a:solidFill>
                <a:latin typeface="YSText-Light"/>
                <a:cs typeface="YSText-Light"/>
              </a:rPr>
              <a:t>WHERE) </a:t>
            </a:r>
            <a:endParaRPr lang="ru-RU" sz="4400" spc="200">
              <a:solidFill>
                <a:srgbClr val="FFFFFF"/>
              </a:solidFill>
              <a:latin typeface="YSText-Light"/>
              <a:cs typeface="YSText-Light"/>
            </a:endParaRPr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 typeface="Wingdings"/>
              <a:buChar char="ü"/>
              <a:defRPr/>
            </a:pPr>
            <a:r>
              <a:rPr lang="ru-RU" sz="4400" spc="200">
                <a:solidFill>
                  <a:srgbClr val="FFFFFF"/>
                </a:solidFill>
                <a:latin typeface="YSText-Light"/>
                <a:cs typeface="YSText-Light"/>
              </a:rPr>
              <a:t>INSERT, UPDATE, DELETE – изменяют, обновляют и удаляют данные  </a:t>
            </a:r>
            <a:endParaRPr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 typeface="Wingdings"/>
              <a:buChar char="ü"/>
              <a:defRPr/>
            </a:pPr>
            <a:r>
              <a:rPr lang="ru-RU" sz="4400" spc="200">
                <a:solidFill>
                  <a:srgbClr val="FFFFFF"/>
                </a:solidFill>
                <a:latin typeface="YSText-Light"/>
                <a:cs typeface="YSText-Light"/>
              </a:rPr>
              <a:t>Изменять, удалять только свои тестовые записи  </a:t>
            </a:r>
            <a:endParaRPr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 typeface="Wingdings"/>
              <a:buChar char="ü"/>
              <a:defRPr/>
            </a:pPr>
            <a:r>
              <a:rPr lang="ru-RU" sz="4400" spc="200">
                <a:solidFill>
                  <a:srgbClr val="FFFFFF"/>
                </a:solidFill>
                <a:latin typeface="YSText-Light"/>
                <a:cs typeface="YSText-Light"/>
              </a:rPr>
              <a:t>Сохранять запросы </a:t>
            </a:r>
            <a:endParaRPr lang="ru-RU" sz="4400" spc="200">
              <a:latin typeface="YSText-Light"/>
              <a:cs typeface="YSText-Light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5" name="object 9"/>
          <p:cNvSpPr txBox="1"/>
          <p:nvPr/>
        </p:nvSpPr>
        <p:spPr bwMode="auto">
          <a:xfrm>
            <a:off x="603250" y="437546"/>
            <a:ext cx="7696199" cy="229870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7400" b="0" spc="200">
                <a:latin typeface="YSText-Medium"/>
                <a:cs typeface="YSText-Medium"/>
              </a:rPr>
              <a:t>Как не совершить фэйл</a:t>
            </a:r>
            <a:r>
              <a:rPr lang="en-US" sz="7400" b="0" spc="200">
                <a:latin typeface="YSText-Medium"/>
                <a:cs typeface="YSText-Medium"/>
              </a:rPr>
              <a:t>?</a:t>
            </a:r>
            <a:endParaRPr lang="ru-RU" sz="7400" spc="200">
              <a:latin typeface="YSText-Medium"/>
              <a:cs typeface="YSText-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6113334" y="3902075"/>
            <a:ext cx="8412897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defRPr/>
            </a:pPr>
            <a:r>
              <a:rPr lang="ru-RU" sz="7400" b="0" spc="300">
                <a:latin typeface="YSText-Medium"/>
                <a:cs typeface="YSText-Medium"/>
              </a:rPr>
              <a:t>Веб</a:t>
            </a:r>
            <a:r>
              <a:rPr lang="en-US" sz="7400" b="0" spc="300">
                <a:latin typeface="YSText-Medium"/>
                <a:cs typeface="YSText-Medium"/>
              </a:rPr>
              <a:t> + API + </a:t>
            </a:r>
            <a:r>
              <a:rPr lang="ru-RU" sz="7400" b="0" spc="300">
                <a:latin typeface="YSText-Medium"/>
                <a:cs typeface="YSText-Medium"/>
              </a:rPr>
              <a:t>БД</a:t>
            </a:r>
            <a:endParaRPr/>
          </a:p>
        </p:txBody>
      </p:sp>
      <p:sp>
        <p:nvSpPr>
          <p:cNvPr id="3" name="object 3"/>
          <p:cNvSpPr/>
          <p:nvPr/>
        </p:nvSpPr>
        <p:spPr bwMode="auto"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 extrusionOk="0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 extrusionOk="0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294087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 extrusionOk="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384550" y="1568450"/>
            <a:ext cx="13335000" cy="817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 bwMode="auto"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 extrusionOk="0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 extrusionOk="0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294087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 extrusionOk="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5122" name="Picture 2" descr="DBMS">
            <a:extLst>
              <a:ext uri="{FF2B5EF4-FFF2-40B4-BE49-F238E27FC236}">
                <a16:creationId xmlns:a16="http://schemas.microsoft.com/office/drawing/2014/main" id="{4337D109-2DB9-4DB6-8C36-C10CB81E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54" y="830139"/>
            <a:ext cx="11550526" cy="882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413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 bwMode="auto"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 extrusionOk="0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 extrusionOk="0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294087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 extrusionOk="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7170" name="Picture 2" descr="SQL cheatsheet">
            <a:extLst>
              <a:ext uri="{FF2B5EF4-FFF2-40B4-BE49-F238E27FC236}">
                <a16:creationId xmlns:a16="http://schemas.microsoft.com/office/drawing/2014/main" id="{62F664C4-E16B-46FF-BD28-97302321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0"/>
            <a:ext cx="7997825" cy="113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2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 bwMode="auto"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 extrusionOk="0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 extrusionOk="0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294087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 extrusionOk="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pic>
        <p:nvPicPr>
          <p:cNvPr id="8194" name="Picture 2" descr="https://testengineer.ru/wp-content/uploads/2023/12/%D0%A8%D0%BF%D0%B0%D1%80%D0%B3%D0%B0%D0%BB%D0%BA%D0%B0-%D0%9E%D0%BA%D0%BE%D0%BD%D0%BD%D1%8B%D0%B5-%D1%84%D1%83%D0%BD%D0%BA%D1%86%D0%B8%D0%B8-%D0%B2-SQL-min.jpg">
            <a:extLst>
              <a:ext uri="{FF2B5EF4-FFF2-40B4-BE49-F238E27FC236}">
                <a16:creationId xmlns:a16="http://schemas.microsoft.com/office/drawing/2014/main" id="{668AA72F-5AC5-479D-A45B-52CAB535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0"/>
            <a:ext cx="15987713" cy="113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9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6143633" y="3902075"/>
            <a:ext cx="8412897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defRPr/>
            </a:pPr>
            <a:r>
              <a:rPr lang="ru-RU" sz="7400" b="0" spc="300" dirty="0">
                <a:latin typeface="YSText-Medium"/>
                <a:cs typeface="YSText-Medium"/>
              </a:rPr>
              <a:t>Вопросы</a:t>
            </a:r>
            <a:endParaRPr dirty="0"/>
          </a:p>
        </p:txBody>
      </p:sp>
      <p:sp>
        <p:nvSpPr>
          <p:cNvPr id="3" name="object 3"/>
          <p:cNvSpPr/>
          <p:nvPr/>
        </p:nvSpPr>
        <p:spPr bwMode="auto"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 extrusionOk="0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 extrusionOk="0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294087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 extrusionOk="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845601" y="3292475"/>
            <a:ext cx="8412897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defRPr/>
            </a:pPr>
            <a:r>
              <a:rPr lang="ru-RU" sz="7400" b="0" spc="300" dirty="0">
                <a:latin typeface="YSText-Medium"/>
                <a:cs typeface="YSText-Medium"/>
              </a:rPr>
              <a:t>Виды БД</a:t>
            </a:r>
            <a:endParaRPr dirty="0"/>
          </a:p>
        </p:txBody>
      </p:sp>
      <p:sp>
        <p:nvSpPr>
          <p:cNvPr id="3" name="object 3"/>
          <p:cNvSpPr/>
          <p:nvPr/>
        </p:nvSpPr>
        <p:spPr bwMode="auto">
          <a:xfrm>
            <a:off x="1416376" y="6586283"/>
            <a:ext cx="9454515" cy="4722495"/>
          </a:xfrm>
          <a:custGeom>
            <a:avLst/>
            <a:gdLst/>
            <a:ahLst/>
            <a:cxnLst/>
            <a:rect l="l" t="t" r="r" b="b"/>
            <a:pathLst>
              <a:path w="9454515" h="4722495" extrusionOk="0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15375560" y="1782002"/>
            <a:ext cx="4728845" cy="9526905"/>
          </a:xfrm>
          <a:custGeom>
            <a:avLst/>
            <a:gdLst/>
            <a:ahLst/>
            <a:cxnLst/>
            <a:rect l="l" t="t" r="r" b="b"/>
            <a:pathLst>
              <a:path w="4728844" h="9526905" extrusionOk="0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294087" y="0"/>
            <a:ext cx="3032125" cy="6108700"/>
          </a:xfrm>
          <a:custGeom>
            <a:avLst/>
            <a:gdLst/>
            <a:ahLst/>
            <a:cxnLst/>
            <a:rect l="l" t="t" r="r" b="b"/>
            <a:pathLst>
              <a:path w="3032125" h="6108700" extrusionOk="0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ln w="93716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929292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7994650" y="2756271"/>
            <a:ext cx="11201400" cy="574785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 dirty="0">
                <a:solidFill>
                  <a:srgbClr val="FFFFFF"/>
                </a:solidFill>
                <a:latin typeface="YSText-Light"/>
                <a:cs typeface="YSText-Light"/>
              </a:rPr>
              <a:t>Реляционные (</a:t>
            </a:r>
            <a:r>
              <a:rPr lang="en-US" sz="4000" spc="200" dirty="0">
                <a:solidFill>
                  <a:srgbClr val="FFFFFF"/>
                </a:solidFill>
                <a:latin typeface="YSText-Light"/>
                <a:cs typeface="YSText-Light"/>
              </a:rPr>
              <a:t>SQL)</a:t>
            </a:r>
            <a:endParaRPr dirty="0"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 dirty="0">
                <a:solidFill>
                  <a:srgbClr val="FFFFFF"/>
                </a:solidFill>
                <a:latin typeface="YSText-Light"/>
              </a:rPr>
              <a:t>Колоночные </a:t>
            </a:r>
            <a:r>
              <a:rPr lang="en-US" sz="4000" spc="200" dirty="0">
                <a:solidFill>
                  <a:srgbClr val="FFFFFF"/>
                </a:solidFill>
                <a:latin typeface="YSText-Light"/>
              </a:rPr>
              <a:t>(</a:t>
            </a:r>
            <a:r>
              <a:rPr lang="en-US" sz="4000" spc="200" dirty="0" err="1">
                <a:solidFill>
                  <a:srgbClr val="FFFFFF"/>
                </a:solidFill>
                <a:latin typeface="YSText-Light"/>
              </a:rPr>
              <a:t>ClickHouse</a:t>
            </a:r>
            <a:r>
              <a:rPr lang="en-US" sz="4000" spc="200" dirty="0">
                <a:solidFill>
                  <a:srgbClr val="FFFFFF"/>
                </a:solidFill>
                <a:latin typeface="YSText-Light"/>
              </a:rPr>
              <a:t>, Cassandra)</a:t>
            </a:r>
            <a:endParaRPr dirty="0"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 dirty="0">
                <a:solidFill>
                  <a:srgbClr val="FFFFFF"/>
                </a:solidFill>
                <a:latin typeface="YSText-Light"/>
                <a:cs typeface="YSText-Light"/>
              </a:rPr>
              <a:t>Ключ-значение (</a:t>
            </a:r>
            <a:r>
              <a:rPr lang="en-US" sz="4000" spc="200" dirty="0">
                <a:solidFill>
                  <a:srgbClr val="FFFFFF"/>
                </a:solidFill>
                <a:latin typeface="YSText-Light"/>
                <a:cs typeface="YSText-Light"/>
              </a:rPr>
              <a:t>Redis)</a:t>
            </a:r>
            <a:r>
              <a:rPr lang="ru-RU" sz="4000" spc="200" dirty="0">
                <a:solidFill>
                  <a:srgbClr val="FFFFFF"/>
                </a:solidFill>
                <a:latin typeface="YSText-Light"/>
                <a:cs typeface="YSText-Light"/>
              </a:rPr>
              <a:t> </a:t>
            </a:r>
            <a:endParaRPr dirty="0"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 dirty="0">
                <a:solidFill>
                  <a:srgbClr val="FFFFFF"/>
                </a:solidFill>
                <a:latin typeface="YSText-Light"/>
                <a:cs typeface="YSText-Light"/>
              </a:rPr>
              <a:t>Кэш-базы (</a:t>
            </a:r>
            <a:r>
              <a:rPr lang="en-US" sz="4000" spc="200" dirty="0">
                <a:solidFill>
                  <a:srgbClr val="FFFFFF"/>
                </a:solidFill>
                <a:latin typeface="YSText-Light"/>
                <a:cs typeface="YSText-Light"/>
              </a:rPr>
              <a:t>Redis, Memcached)</a:t>
            </a:r>
            <a:endParaRPr dirty="0"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 dirty="0" err="1">
                <a:solidFill>
                  <a:srgbClr val="FFFFFF"/>
                </a:solidFill>
                <a:latin typeface="YSText-Light"/>
                <a:cs typeface="YSText-Light"/>
              </a:rPr>
              <a:t>Документоориентировнные</a:t>
            </a:r>
            <a:r>
              <a:rPr lang="ru-RU" sz="4000" spc="200" dirty="0">
                <a:solidFill>
                  <a:srgbClr val="FFFFFF"/>
                </a:solidFill>
                <a:latin typeface="YSText-Light"/>
                <a:cs typeface="YSText-Light"/>
              </a:rPr>
              <a:t> (</a:t>
            </a:r>
            <a:r>
              <a:rPr lang="en-US" sz="4000" spc="200" dirty="0">
                <a:solidFill>
                  <a:srgbClr val="FFFFFF"/>
                </a:solidFill>
                <a:latin typeface="YSText-Light"/>
                <a:cs typeface="YSText-Light"/>
              </a:rPr>
              <a:t>MongoDB</a:t>
            </a:r>
            <a:r>
              <a:rPr lang="ru-RU" sz="4000" spc="200" dirty="0">
                <a:solidFill>
                  <a:srgbClr val="FFFFFF"/>
                </a:solidFill>
                <a:latin typeface="YSText-Light"/>
                <a:cs typeface="YSText-Light"/>
              </a:rPr>
              <a:t>)</a:t>
            </a:r>
            <a:endParaRPr dirty="0"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 dirty="0" err="1">
                <a:solidFill>
                  <a:srgbClr val="FFFFFF"/>
                </a:solidFill>
                <a:latin typeface="YSText-Light"/>
                <a:cs typeface="YSText-Light"/>
              </a:rPr>
              <a:t>Транзакт</a:t>
            </a:r>
            <a:r>
              <a:rPr lang="en-US" sz="4000" spc="200" dirty="0">
                <a:solidFill>
                  <a:srgbClr val="FFFFFF"/>
                </a:solidFill>
                <a:latin typeface="YSText-Light"/>
                <a:cs typeface="YSText-Light"/>
              </a:rPr>
              <a:t>-</a:t>
            </a:r>
            <a:r>
              <a:rPr lang="ru-RU" sz="4000" spc="200" dirty="0">
                <a:solidFill>
                  <a:srgbClr val="FFFFFF"/>
                </a:solidFill>
                <a:latin typeface="YSText-Light"/>
                <a:cs typeface="YSText-Light"/>
              </a:rPr>
              <a:t>ориентированные БД (</a:t>
            </a:r>
            <a:r>
              <a:rPr lang="en-US" sz="4000" spc="200" dirty="0" err="1">
                <a:solidFill>
                  <a:srgbClr val="FFFFFF"/>
                </a:solidFill>
                <a:latin typeface="YSText-Light"/>
                <a:cs typeface="YSText-Light"/>
              </a:rPr>
              <a:t>Tarantool</a:t>
            </a:r>
            <a:r>
              <a:rPr lang="en-US" sz="4000" spc="200" dirty="0">
                <a:solidFill>
                  <a:srgbClr val="FFFFFF"/>
                </a:solidFill>
                <a:latin typeface="YSText-Light"/>
                <a:cs typeface="YSText-Light"/>
              </a:rPr>
              <a:t>)</a:t>
            </a:r>
            <a:endParaRPr lang="ru-RU" sz="4800" spc="200" dirty="0">
              <a:solidFill>
                <a:srgbClr val="FFFFFF"/>
              </a:solidFill>
              <a:latin typeface="YSText-Light"/>
              <a:cs typeface="YSText-Light"/>
            </a:endParaRPr>
          </a:p>
        </p:txBody>
      </p:sp>
      <p:sp>
        <p:nvSpPr>
          <p:cNvPr id="4" name="object 4"/>
          <p:cNvSpPr/>
          <p:nvPr/>
        </p:nvSpPr>
        <p:spPr bwMode="auto">
          <a:xfrm>
            <a:off x="3084386" y="3652433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2047898" y="0"/>
                </a:moveTo>
                <a:lnTo>
                  <a:pt x="1999723" y="2375"/>
                </a:lnTo>
                <a:lnTo>
                  <a:pt x="1951834" y="5811"/>
                </a:lnTo>
                <a:lnTo>
                  <a:pt x="1904244" y="10294"/>
                </a:lnTo>
                <a:lnTo>
                  <a:pt x="1856963" y="15814"/>
                </a:lnTo>
                <a:lnTo>
                  <a:pt x="1810002" y="22359"/>
                </a:lnTo>
                <a:lnTo>
                  <a:pt x="1763375" y="29917"/>
                </a:lnTo>
                <a:lnTo>
                  <a:pt x="1717092" y="38478"/>
                </a:lnTo>
                <a:lnTo>
                  <a:pt x="1671164" y="48028"/>
                </a:lnTo>
                <a:lnTo>
                  <a:pt x="1625604" y="58557"/>
                </a:lnTo>
                <a:lnTo>
                  <a:pt x="1580422" y="70054"/>
                </a:lnTo>
                <a:lnTo>
                  <a:pt x="1535630" y="82506"/>
                </a:lnTo>
                <a:lnTo>
                  <a:pt x="1491241" y="95903"/>
                </a:lnTo>
                <a:lnTo>
                  <a:pt x="1447264" y="110232"/>
                </a:lnTo>
                <a:lnTo>
                  <a:pt x="1403713" y="125483"/>
                </a:lnTo>
                <a:lnTo>
                  <a:pt x="1360598" y="141643"/>
                </a:lnTo>
                <a:lnTo>
                  <a:pt x="1317930" y="158701"/>
                </a:lnTo>
                <a:lnTo>
                  <a:pt x="1275723" y="176646"/>
                </a:lnTo>
                <a:lnTo>
                  <a:pt x="1233986" y="195466"/>
                </a:lnTo>
                <a:lnTo>
                  <a:pt x="1192731" y="215149"/>
                </a:lnTo>
                <a:lnTo>
                  <a:pt x="1151971" y="235685"/>
                </a:lnTo>
                <a:lnTo>
                  <a:pt x="1111716" y="257061"/>
                </a:lnTo>
                <a:lnTo>
                  <a:pt x="1071979" y="279265"/>
                </a:lnTo>
                <a:lnTo>
                  <a:pt x="1032769" y="302288"/>
                </a:lnTo>
                <a:lnTo>
                  <a:pt x="994101" y="326116"/>
                </a:lnTo>
                <a:lnTo>
                  <a:pt x="955983" y="350738"/>
                </a:lnTo>
                <a:lnTo>
                  <a:pt x="918429" y="376144"/>
                </a:lnTo>
                <a:lnTo>
                  <a:pt x="881450" y="402320"/>
                </a:lnTo>
                <a:lnTo>
                  <a:pt x="845057" y="429257"/>
                </a:lnTo>
                <a:lnTo>
                  <a:pt x="809262" y="456942"/>
                </a:lnTo>
                <a:lnTo>
                  <a:pt x="774076" y="485363"/>
                </a:lnTo>
                <a:lnTo>
                  <a:pt x="739511" y="514510"/>
                </a:lnTo>
                <a:lnTo>
                  <a:pt x="705578" y="544370"/>
                </a:lnTo>
                <a:lnTo>
                  <a:pt x="672289" y="574933"/>
                </a:lnTo>
                <a:lnTo>
                  <a:pt x="639656" y="606186"/>
                </a:lnTo>
                <a:lnTo>
                  <a:pt x="607689" y="638118"/>
                </a:lnTo>
                <a:lnTo>
                  <a:pt x="576401" y="670717"/>
                </a:lnTo>
                <a:lnTo>
                  <a:pt x="545804" y="703973"/>
                </a:lnTo>
                <a:lnTo>
                  <a:pt x="515907" y="737873"/>
                </a:lnTo>
                <a:lnTo>
                  <a:pt x="486724" y="772407"/>
                </a:lnTo>
                <a:lnTo>
                  <a:pt x="458265" y="807561"/>
                </a:lnTo>
                <a:lnTo>
                  <a:pt x="430543" y="843326"/>
                </a:lnTo>
                <a:lnTo>
                  <a:pt x="403568" y="879689"/>
                </a:lnTo>
                <a:lnTo>
                  <a:pt x="377353" y="916638"/>
                </a:lnTo>
                <a:lnTo>
                  <a:pt x="351908" y="954163"/>
                </a:lnTo>
                <a:lnTo>
                  <a:pt x="327245" y="992252"/>
                </a:lnTo>
                <a:lnTo>
                  <a:pt x="303376" y="1030893"/>
                </a:lnTo>
                <a:lnTo>
                  <a:pt x="280313" y="1070075"/>
                </a:lnTo>
                <a:lnTo>
                  <a:pt x="258066" y="1109786"/>
                </a:lnTo>
                <a:lnTo>
                  <a:pt x="236648" y="1150015"/>
                </a:lnTo>
                <a:lnTo>
                  <a:pt x="216070" y="1190750"/>
                </a:lnTo>
                <a:lnTo>
                  <a:pt x="196343" y="1231980"/>
                </a:lnTo>
                <a:lnTo>
                  <a:pt x="177479" y="1273692"/>
                </a:lnTo>
                <a:lnTo>
                  <a:pt x="159490" y="1315877"/>
                </a:lnTo>
                <a:lnTo>
                  <a:pt x="142386" y="1358521"/>
                </a:lnTo>
                <a:lnTo>
                  <a:pt x="126180" y="1401614"/>
                </a:lnTo>
                <a:lnTo>
                  <a:pt x="110884" y="1445144"/>
                </a:lnTo>
                <a:lnTo>
                  <a:pt x="96508" y="1489099"/>
                </a:lnTo>
                <a:lnTo>
                  <a:pt x="83064" y="1533468"/>
                </a:lnTo>
                <a:lnTo>
                  <a:pt x="70563" y="1578239"/>
                </a:lnTo>
                <a:lnTo>
                  <a:pt x="59018" y="1623402"/>
                </a:lnTo>
                <a:lnTo>
                  <a:pt x="48440" y="1668944"/>
                </a:lnTo>
                <a:lnTo>
                  <a:pt x="38840" y="1714853"/>
                </a:lnTo>
                <a:lnTo>
                  <a:pt x="30230" y="1761119"/>
                </a:lnTo>
                <a:lnTo>
                  <a:pt x="22621" y="1807730"/>
                </a:lnTo>
                <a:lnTo>
                  <a:pt x="16025" y="1854674"/>
                </a:lnTo>
                <a:lnTo>
                  <a:pt x="10453" y="1901939"/>
                </a:lnTo>
                <a:lnTo>
                  <a:pt x="5917" y="1949515"/>
                </a:lnTo>
                <a:lnTo>
                  <a:pt x="2429" y="1997389"/>
                </a:lnTo>
                <a:lnTo>
                  <a:pt x="0" y="2045551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5352733" y="5918418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0" y="2045411"/>
                </a:moveTo>
                <a:lnTo>
                  <a:pt x="48077" y="2042932"/>
                </a:lnTo>
                <a:lnTo>
                  <a:pt x="95868" y="2039399"/>
                </a:lnTo>
                <a:lnTo>
                  <a:pt x="143360" y="2034821"/>
                </a:lnTo>
                <a:lnTo>
                  <a:pt x="190543" y="2029211"/>
                </a:lnTo>
                <a:lnTo>
                  <a:pt x="237404" y="2022580"/>
                </a:lnTo>
                <a:lnTo>
                  <a:pt x="283932" y="2014939"/>
                </a:lnTo>
                <a:lnTo>
                  <a:pt x="330117" y="2006301"/>
                </a:lnTo>
                <a:lnTo>
                  <a:pt x="375946" y="1996676"/>
                </a:lnTo>
                <a:lnTo>
                  <a:pt x="421407" y="1986076"/>
                </a:lnTo>
                <a:lnTo>
                  <a:pt x="466490" y="1974513"/>
                </a:lnTo>
                <a:lnTo>
                  <a:pt x="511183" y="1961997"/>
                </a:lnTo>
                <a:lnTo>
                  <a:pt x="555474" y="1948541"/>
                </a:lnTo>
                <a:lnTo>
                  <a:pt x="599352" y="1934156"/>
                </a:lnTo>
                <a:lnTo>
                  <a:pt x="642805" y="1918854"/>
                </a:lnTo>
                <a:lnTo>
                  <a:pt x="685823" y="1902645"/>
                </a:lnTo>
                <a:lnTo>
                  <a:pt x="728393" y="1885541"/>
                </a:lnTo>
                <a:lnTo>
                  <a:pt x="770503" y="1867555"/>
                </a:lnTo>
                <a:lnTo>
                  <a:pt x="812144" y="1848696"/>
                </a:lnTo>
                <a:lnTo>
                  <a:pt x="853302" y="1828978"/>
                </a:lnTo>
                <a:lnTo>
                  <a:pt x="893967" y="1808410"/>
                </a:lnTo>
                <a:lnTo>
                  <a:pt x="934128" y="1787006"/>
                </a:lnTo>
                <a:lnTo>
                  <a:pt x="973771" y="1764776"/>
                </a:lnTo>
                <a:lnTo>
                  <a:pt x="1012887" y="1741731"/>
                </a:lnTo>
                <a:lnTo>
                  <a:pt x="1051464" y="1717884"/>
                </a:lnTo>
                <a:lnTo>
                  <a:pt x="1089489" y="1693245"/>
                </a:lnTo>
                <a:lnTo>
                  <a:pt x="1126953" y="1667826"/>
                </a:lnTo>
                <a:lnTo>
                  <a:pt x="1163842" y="1641639"/>
                </a:lnTo>
                <a:lnTo>
                  <a:pt x="1200146" y="1614696"/>
                </a:lnTo>
                <a:lnTo>
                  <a:pt x="1235854" y="1587006"/>
                </a:lnTo>
                <a:lnTo>
                  <a:pt x="1270953" y="1558583"/>
                </a:lnTo>
                <a:lnTo>
                  <a:pt x="1305433" y="1529438"/>
                </a:lnTo>
                <a:lnTo>
                  <a:pt x="1339281" y="1499581"/>
                </a:lnTo>
                <a:lnTo>
                  <a:pt x="1372487" y="1469025"/>
                </a:lnTo>
                <a:lnTo>
                  <a:pt x="1405039" y="1437781"/>
                </a:lnTo>
                <a:lnTo>
                  <a:pt x="1436925" y="1405861"/>
                </a:lnTo>
                <a:lnTo>
                  <a:pt x="1468133" y="1373275"/>
                </a:lnTo>
                <a:lnTo>
                  <a:pt x="1498654" y="1340036"/>
                </a:lnTo>
                <a:lnTo>
                  <a:pt x="1528474" y="1306155"/>
                </a:lnTo>
                <a:lnTo>
                  <a:pt x="1557583" y="1271643"/>
                </a:lnTo>
                <a:lnTo>
                  <a:pt x="1585968" y="1236512"/>
                </a:lnTo>
                <a:lnTo>
                  <a:pt x="1613620" y="1200773"/>
                </a:lnTo>
                <a:lnTo>
                  <a:pt x="1640525" y="1164438"/>
                </a:lnTo>
                <a:lnTo>
                  <a:pt x="1666673" y="1127519"/>
                </a:lnTo>
                <a:lnTo>
                  <a:pt x="1692052" y="1090026"/>
                </a:lnTo>
                <a:lnTo>
                  <a:pt x="1716650" y="1051972"/>
                </a:lnTo>
                <a:lnTo>
                  <a:pt x="1740457" y="1013367"/>
                </a:lnTo>
                <a:lnTo>
                  <a:pt x="1763460" y="974224"/>
                </a:lnTo>
                <a:lnTo>
                  <a:pt x="1785648" y="934553"/>
                </a:lnTo>
                <a:lnTo>
                  <a:pt x="1807010" y="894367"/>
                </a:lnTo>
                <a:lnTo>
                  <a:pt x="1827534" y="853676"/>
                </a:lnTo>
                <a:lnTo>
                  <a:pt x="1847209" y="812493"/>
                </a:lnTo>
                <a:lnTo>
                  <a:pt x="1866023" y="770828"/>
                </a:lnTo>
                <a:lnTo>
                  <a:pt x="1883965" y="728693"/>
                </a:lnTo>
                <a:lnTo>
                  <a:pt x="1901024" y="686099"/>
                </a:lnTo>
                <a:lnTo>
                  <a:pt x="1917187" y="643059"/>
                </a:lnTo>
                <a:lnTo>
                  <a:pt x="1932443" y="599584"/>
                </a:lnTo>
                <a:lnTo>
                  <a:pt x="1946781" y="555684"/>
                </a:lnTo>
                <a:lnTo>
                  <a:pt x="1960190" y="511372"/>
                </a:lnTo>
                <a:lnTo>
                  <a:pt x="1972657" y="466659"/>
                </a:lnTo>
                <a:lnTo>
                  <a:pt x="1984172" y="421557"/>
                </a:lnTo>
                <a:lnTo>
                  <a:pt x="1994723" y="376076"/>
                </a:lnTo>
                <a:lnTo>
                  <a:pt x="2004298" y="330229"/>
                </a:lnTo>
                <a:lnTo>
                  <a:pt x="2012886" y="284027"/>
                </a:lnTo>
                <a:lnTo>
                  <a:pt x="2020476" y="237481"/>
                </a:lnTo>
                <a:lnTo>
                  <a:pt x="2027055" y="190603"/>
                </a:lnTo>
                <a:lnTo>
                  <a:pt x="2032614" y="143404"/>
                </a:lnTo>
                <a:lnTo>
                  <a:pt x="2037139" y="95897"/>
                </a:lnTo>
                <a:lnTo>
                  <a:pt x="2040620" y="48091"/>
                </a:lnTo>
                <a:lnTo>
                  <a:pt x="2043045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5352733" y="3652559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2043045" y="2045420"/>
                </a:moveTo>
                <a:lnTo>
                  <a:pt x="2040620" y="1997328"/>
                </a:lnTo>
                <a:lnTo>
                  <a:pt x="2037139" y="1949523"/>
                </a:lnTo>
                <a:lnTo>
                  <a:pt x="2032614" y="1902015"/>
                </a:lnTo>
                <a:lnTo>
                  <a:pt x="2027055" y="1854817"/>
                </a:lnTo>
                <a:lnTo>
                  <a:pt x="2020476" y="1807939"/>
                </a:lnTo>
                <a:lnTo>
                  <a:pt x="2012886" y="1761393"/>
                </a:lnTo>
                <a:lnTo>
                  <a:pt x="2004298" y="1715190"/>
                </a:lnTo>
                <a:lnTo>
                  <a:pt x="1994723" y="1669343"/>
                </a:lnTo>
                <a:lnTo>
                  <a:pt x="1984172" y="1623862"/>
                </a:lnTo>
                <a:lnTo>
                  <a:pt x="1972657" y="1578760"/>
                </a:lnTo>
                <a:lnTo>
                  <a:pt x="1960190" y="1534047"/>
                </a:lnTo>
                <a:lnTo>
                  <a:pt x="1946781" y="1489735"/>
                </a:lnTo>
                <a:lnTo>
                  <a:pt x="1932443" y="1445835"/>
                </a:lnTo>
                <a:lnTo>
                  <a:pt x="1917187" y="1402359"/>
                </a:lnTo>
                <a:lnTo>
                  <a:pt x="1901024" y="1359319"/>
                </a:lnTo>
                <a:lnTo>
                  <a:pt x="1883965" y="1316725"/>
                </a:lnTo>
                <a:lnTo>
                  <a:pt x="1866023" y="1274590"/>
                </a:lnTo>
                <a:lnTo>
                  <a:pt x="1847209" y="1232925"/>
                </a:lnTo>
                <a:lnTo>
                  <a:pt x="1827534" y="1191742"/>
                </a:lnTo>
                <a:lnTo>
                  <a:pt x="1807010" y="1151051"/>
                </a:lnTo>
                <a:lnTo>
                  <a:pt x="1785648" y="1110864"/>
                </a:lnTo>
                <a:lnTo>
                  <a:pt x="1763460" y="1071193"/>
                </a:lnTo>
                <a:lnTo>
                  <a:pt x="1740457" y="1032050"/>
                </a:lnTo>
                <a:lnTo>
                  <a:pt x="1716650" y="993445"/>
                </a:lnTo>
                <a:lnTo>
                  <a:pt x="1692052" y="955390"/>
                </a:lnTo>
                <a:lnTo>
                  <a:pt x="1666673" y="917897"/>
                </a:lnTo>
                <a:lnTo>
                  <a:pt x="1640525" y="880978"/>
                </a:lnTo>
                <a:lnTo>
                  <a:pt x="1613620" y="844643"/>
                </a:lnTo>
                <a:lnTo>
                  <a:pt x="1585968" y="808904"/>
                </a:lnTo>
                <a:lnTo>
                  <a:pt x="1557583" y="773773"/>
                </a:lnTo>
                <a:lnTo>
                  <a:pt x="1528474" y="739261"/>
                </a:lnTo>
                <a:lnTo>
                  <a:pt x="1498654" y="705379"/>
                </a:lnTo>
                <a:lnTo>
                  <a:pt x="1468133" y="672140"/>
                </a:lnTo>
                <a:lnTo>
                  <a:pt x="1436925" y="639554"/>
                </a:lnTo>
                <a:lnTo>
                  <a:pt x="1405039" y="607634"/>
                </a:lnTo>
                <a:lnTo>
                  <a:pt x="1372487" y="576389"/>
                </a:lnTo>
                <a:lnTo>
                  <a:pt x="1339281" y="545833"/>
                </a:lnTo>
                <a:lnTo>
                  <a:pt x="1305433" y="515976"/>
                </a:lnTo>
                <a:lnTo>
                  <a:pt x="1270953" y="486831"/>
                </a:lnTo>
                <a:lnTo>
                  <a:pt x="1235854" y="458407"/>
                </a:lnTo>
                <a:lnTo>
                  <a:pt x="1200146" y="430718"/>
                </a:lnTo>
                <a:lnTo>
                  <a:pt x="1163842" y="403774"/>
                </a:lnTo>
                <a:lnTo>
                  <a:pt x="1126953" y="377587"/>
                </a:lnTo>
                <a:lnTo>
                  <a:pt x="1089489" y="352168"/>
                </a:lnTo>
                <a:lnTo>
                  <a:pt x="1051464" y="327529"/>
                </a:lnTo>
                <a:lnTo>
                  <a:pt x="1012887" y="303681"/>
                </a:lnTo>
                <a:lnTo>
                  <a:pt x="973771" y="280637"/>
                </a:lnTo>
                <a:lnTo>
                  <a:pt x="934128" y="258406"/>
                </a:lnTo>
                <a:lnTo>
                  <a:pt x="893967" y="237002"/>
                </a:lnTo>
                <a:lnTo>
                  <a:pt x="853302" y="216434"/>
                </a:lnTo>
                <a:lnTo>
                  <a:pt x="812144" y="196715"/>
                </a:lnTo>
                <a:lnTo>
                  <a:pt x="770503" y="177857"/>
                </a:lnTo>
                <a:lnTo>
                  <a:pt x="728393" y="159870"/>
                </a:lnTo>
                <a:lnTo>
                  <a:pt x="685823" y="142766"/>
                </a:lnTo>
                <a:lnTo>
                  <a:pt x="642805" y="126557"/>
                </a:lnTo>
                <a:lnTo>
                  <a:pt x="599352" y="111255"/>
                </a:lnTo>
                <a:lnTo>
                  <a:pt x="555474" y="96869"/>
                </a:lnTo>
                <a:lnTo>
                  <a:pt x="511183" y="83413"/>
                </a:lnTo>
                <a:lnTo>
                  <a:pt x="466490" y="70898"/>
                </a:lnTo>
                <a:lnTo>
                  <a:pt x="421407" y="59334"/>
                </a:lnTo>
                <a:lnTo>
                  <a:pt x="375946" y="48734"/>
                </a:lnTo>
                <a:lnTo>
                  <a:pt x="330117" y="39109"/>
                </a:lnTo>
                <a:lnTo>
                  <a:pt x="283932" y="30471"/>
                </a:lnTo>
                <a:lnTo>
                  <a:pt x="237404" y="22830"/>
                </a:lnTo>
                <a:lnTo>
                  <a:pt x="190543" y="16199"/>
                </a:lnTo>
                <a:lnTo>
                  <a:pt x="143360" y="10589"/>
                </a:lnTo>
                <a:lnTo>
                  <a:pt x="95868" y="6012"/>
                </a:lnTo>
                <a:lnTo>
                  <a:pt x="48077" y="2478"/>
                </a:lnTo>
                <a:lnTo>
                  <a:pt x="0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3084381" y="5918419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0" y="0"/>
                </a:moveTo>
                <a:lnTo>
                  <a:pt x="2429" y="48161"/>
                </a:lnTo>
                <a:lnTo>
                  <a:pt x="5917" y="96035"/>
                </a:lnTo>
                <a:lnTo>
                  <a:pt x="10453" y="143610"/>
                </a:lnTo>
                <a:lnTo>
                  <a:pt x="16025" y="190875"/>
                </a:lnTo>
                <a:lnTo>
                  <a:pt x="22621" y="237819"/>
                </a:lnTo>
                <a:lnTo>
                  <a:pt x="30230" y="284429"/>
                </a:lnTo>
                <a:lnTo>
                  <a:pt x="38840" y="330694"/>
                </a:lnTo>
                <a:lnTo>
                  <a:pt x="48440" y="376603"/>
                </a:lnTo>
                <a:lnTo>
                  <a:pt x="59018" y="422145"/>
                </a:lnTo>
                <a:lnTo>
                  <a:pt x="70563" y="467307"/>
                </a:lnTo>
                <a:lnTo>
                  <a:pt x="83064" y="512078"/>
                </a:lnTo>
                <a:lnTo>
                  <a:pt x="96508" y="556447"/>
                </a:lnTo>
                <a:lnTo>
                  <a:pt x="110884" y="600402"/>
                </a:lnTo>
                <a:lnTo>
                  <a:pt x="126180" y="643931"/>
                </a:lnTo>
                <a:lnTo>
                  <a:pt x="142386" y="687024"/>
                </a:lnTo>
                <a:lnTo>
                  <a:pt x="159490" y="729667"/>
                </a:lnTo>
                <a:lnTo>
                  <a:pt x="177479" y="771851"/>
                </a:lnTo>
                <a:lnTo>
                  <a:pt x="196343" y="813564"/>
                </a:lnTo>
                <a:lnTo>
                  <a:pt x="216070" y="854793"/>
                </a:lnTo>
                <a:lnTo>
                  <a:pt x="236648" y="895527"/>
                </a:lnTo>
                <a:lnTo>
                  <a:pt x="258066" y="935756"/>
                </a:lnTo>
                <a:lnTo>
                  <a:pt x="280313" y="975467"/>
                </a:lnTo>
                <a:lnTo>
                  <a:pt x="303376" y="1014648"/>
                </a:lnTo>
                <a:lnTo>
                  <a:pt x="327245" y="1053289"/>
                </a:lnTo>
                <a:lnTo>
                  <a:pt x="351908" y="1091378"/>
                </a:lnTo>
                <a:lnTo>
                  <a:pt x="377353" y="1128902"/>
                </a:lnTo>
                <a:lnTo>
                  <a:pt x="403568" y="1165852"/>
                </a:lnTo>
                <a:lnTo>
                  <a:pt x="430543" y="1202215"/>
                </a:lnTo>
                <a:lnTo>
                  <a:pt x="458265" y="1237979"/>
                </a:lnTo>
                <a:lnTo>
                  <a:pt x="486724" y="1273133"/>
                </a:lnTo>
                <a:lnTo>
                  <a:pt x="515907" y="1307666"/>
                </a:lnTo>
                <a:lnTo>
                  <a:pt x="545804" y="1341566"/>
                </a:lnTo>
                <a:lnTo>
                  <a:pt x="576401" y="1374822"/>
                </a:lnTo>
                <a:lnTo>
                  <a:pt x="607689" y="1407421"/>
                </a:lnTo>
                <a:lnTo>
                  <a:pt x="639656" y="1439353"/>
                </a:lnTo>
                <a:lnTo>
                  <a:pt x="672289" y="1470606"/>
                </a:lnTo>
                <a:lnTo>
                  <a:pt x="705578" y="1501168"/>
                </a:lnTo>
                <a:lnTo>
                  <a:pt x="739511" y="1531028"/>
                </a:lnTo>
                <a:lnTo>
                  <a:pt x="774076" y="1560175"/>
                </a:lnTo>
                <a:lnTo>
                  <a:pt x="809262" y="1588596"/>
                </a:lnTo>
                <a:lnTo>
                  <a:pt x="845057" y="1616281"/>
                </a:lnTo>
                <a:lnTo>
                  <a:pt x="881450" y="1643217"/>
                </a:lnTo>
                <a:lnTo>
                  <a:pt x="918429" y="1669394"/>
                </a:lnTo>
                <a:lnTo>
                  <a:pt x="955983" y="1694799"/>
                </a:lnTo>
                <a:lnTo>
                  <a:pt x="994101" y="1719421"/>
                </a:lnTo>
                <a:lnTo>
                  <a:pt x="1032769" y="1743250"/>
                </a:lnTo>
                <a:lnTo>
                  <a:pt x="1071979" y="1766272"/>
                </a:lnTo>
                <a:lnTo>
                  <a:pt x="1111716" y="1788477"/>
                </a:lnTo>
                <a:lnTo>
                  <a:pt x="1151971" y="1809853"/>
                </a:lnTo>
                <a:lnTo>
                  <a:pt x="1192731" y="1830388"/>
                </a:lnTo>
                <a:lnTo>
                  <a:pt x="1233986" y="1850071"/>
                </a:lnTo>
                <a:lnTo>
                  <a:pt x="1275723" y="1868891"/>
                </a:lnTo>
                <a:lnTo>
                  <a:pt x="1317930" y="1886836"/>
                </a:lnTo>
                <a:lnTo>
                  <a:pt x="1360598" y="1903895"/>
                </a:lnTo>
                <a:lnTo>
                  <a:pt x="1403713" y="1920055"/>
                </a:lnTo>
                <a:lnTo>
                  <a:pt x="1447264" y="1935305"/>
                </a:lnTo>
                <a:lnTo>
                  <a:pt x="1491241" y="1949635"/>
                </a:lnTo>
                <a:lnTo>
                  <a:pt x="1535630" y="1963032"/>
                </a:lnTo>
                <a:lnTo>
                  <a:pt x="1580422" y="1975484"/>
                </a:lnTo>
                <a:lnTo>
                  <a:pt x="1625604" y="1986981"/>
                </a:lnTo>
                <a:lnTo>
                  <a:pt x="1671164" y="1997510"/>
                </a:lnTo>
                <a:lnTo>
                  <a:pt x="1717092" y="2007061"/>
                </a:lnTo>
                <a:lnTo>
                  <a:pt x="1763375" y="2015622"/>
                </a:lnTo>
                <a:lnTo>
                  <a:pt x="1810002" y="2023180"/>
                </a:lnTo>
                <a:lnTo>
                  <a:pt x="1856963" y="2029725"/>
                </a:lnTo>
                <a:lnTo>
                  <a:pt x="1904244" y="2035246"/>
                </a:lnTo>
                <a:lnTo>
                  <a:pt x="1951834" y="2039729"/>
                </a:lnTo>
                <a:lnTo>
                  <a:pt x="1999723" y="2043165"/>
                </a:lnTo>
                <a:lnTo>
                  <a:pt x="2047898" y="2045542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/>
          <p:nvPr/>
        </p:nvSpPr>
        <p:spPr bwMode="auto">
          <a:xfrm>
            <a:off x="2038999" y="7663205"/>
            <a:ext cx="1590040" cy="1539240"/>
          </a:xfrm>
          <a:custGeom>
            <a:avLst/>
            <a:gdLst/>
            <a:ahLst/>
            <a:cxnLst/>
            <a:rect l="l" t="t" r="r" b="b"/>
            <a:pathLst>
              <a:path w="1590039" h="1539240" extrusionOk="0">
                <a:moveTo>
                  <a:pt x="0" y="1539120"/>
                </a:moveTo>
                <a:lnTo>
                  <a:pt x="1589546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7" name="object 9"/>
          <p:cNvSpPr txBox="1"/>
          <p:nvPr/>
        </p:nvSpPr>
        <p:spPr bwMode="auto">
          <a:xfrm>
            <a:off x="603250" y="437546"/>
            <a:ext cx="13563600" cy="118301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7400" b="0" spc="200" dirty="0">
                <a:latin typeface="YSText-Medium"/>
                <a:cs typeface="YSText-Medium"/>
              </a:rPr>
              <a:t>Некоторые виды БД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46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7" name="object 9"/>
          <p:cNvSpPr txBox="1"/>
          <p:nvPr/>
        </p:nvSpPr>
        <p:spPr bwMode="auto">
          <a:xfrm>
            <a:off x="603250" y="437546"/>
            <a:ext cx="13563600" cy="118301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7400" b="0" spc="200" dirty="0">
                <a:latin typeface="YSText-Medium"/>
                <a:cs typeface="YSText-Medium"/>
              </a:rPr>
              <a:t>Некоторые виды БД</a:t>
            </a:r>
            <a:endParaRPr dirty="0"/>
          </a:p>
        </p:txBody>
      </p:sp>
      <p:pic>
        <p:nvPicPr>
          <p:cNvPr id="1028" name="Picture 4" descr="Relational vs Non-Relational Databases">
            <a:extLst>
              <a:ext uri="{FF2B5EF4-FFF2-40B4-BE49-F238E27FC236}">
                <a16:creationId xmlns:a16="http://schemas.microsoft.com/office/drawing/2014/main" id="{3E944D0A-3EDE-45FB-BD0E-31C290CA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62" y="2702347"/>
            <a:ext cx="12038943" cy="688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0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7" name="object 9"/>
          <p:cNvSpPr txBox="1"/>
          <p:nvPr/>
        </p:nvSpPr>
        <p:spPr bwMode="auto">
          <a:xfrm>
            <a:off x="603250" y="437546"/>
            <a:ext cx="13563600" cy="118301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7400" b="0" spc="200" dirty="0">
                <a:latin typeface="YSText-Medium"/>
                <a:cs typeface="YSText-Medium"/>
              </a:rPr>
              <a:t>Некоторые виды БД</a:t>
            </a:r>
            <a:endParaRPr dirty="0"/>
          </a:p>
        </p:txBody>
      </p:sp>
      <p:pic>
        <p:nvPicPr>
          <p:cNvPr id="2050" name="Picture 2" descr="Relational Database">
            <a:extLst>
              <a:ext uri="{FF2B5EF4-FFF2-40B4-BE49-F238E27FC236}">
                <a16:creationId xmlns:a16="http://schemas.microsoft.com/office/drawing/2014/main" id="{8D8487F9-F21D-425B-BE98-B05A18FE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38" y="2673372"/>
            <a:ext cx="11913008" cy="68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7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7" name="object 9"/>
          <p:cNvSpPr txBox="1"/>
          <p:nvPr/>
        </p:nvSpPr>
        <p:spPr bwMode="auto">
          <a:xfrm>
            <a:off x="603250" y="437546"/>
            <a:ext cx="13563600" cy="118301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7400" b="0" spc="200" dirty="0">
                <a:latin typeface="YSText-Medium"/>
                <a:cs typeface="YSText-Medium"/>
              </a:rPr>
              <a:t>Некоторые виды БД</a:t>
            </a:r>
            <a:endParaRPr dirty="0"/>
          </a:p>
        </p:txBody>
      </p:sp>
      <p:pic>
        <p:nvPicPr>
          <p:cNvPr id="3076" name="Picture 4" descr="Nonrelational databases">
            <a:extLst>
              <a:ext uri="{FF2B5EF4-FFF2-40B4-BE49-F238E27FC236}">
                <a16:creationId xmlns:a16="http://schemas.microsoft.com/office/drawing/2014/main" id="{BB0D46B6-0D2E-4A64-89DA-EB97F0DB0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40" y="2342307"/>
            <a:ext cx="12668620" cy="72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7994650" y="2756271"/>
            <a:ext cx="11201400" cy="591341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>
                <a:solidFill>
                  <a:srgbClr val="FFFFFF"/>
                </a:solidFill>
                <a:latin typeface="YSText-Light"/>
                <a:cs typeface="YSText-Light"/>
              </a:rPr>
              <a:t>поиск тестовых данных;</a:t>
            </a:r>
            <a:endParaRPr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>
                <a:solidFill>
                  <a:srgbClr val="FFFFFF"/>
                </a:solidFill>
                <a:latin typeface="YSText-Light"/>
                <a:cs typeface="YSText-Light"/>
              </a:rPr>
              <a:t>создание и изменение тестовых данных;</a:t>
            </a:r>
            <a:endParaRPr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>
                <a:solidFill>
                  <a:srgbClr val="FFFFFF"/>
                </a:solidFill>
                <a:latin typeface="YSText-Light"/>
                <a:cs typeface="YSText-Light"/>
              </a:rPr>
              <a:t>проверка созданных данных в БД </a:t>
            </a:r>
            <a:endParaRPr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>
                <a:solidFill>
                  <a:srgbClr val="FFFFFF"/>
                </a:solidFill>
                <a:latin typeface="YSText-Light"/>
                <a:cs typeface="YSText-Light"/>
              </a:rPr>
              <a:t>проверка соответствия данных на </a:t>
            </a:r>
            <a:r>
              <a:rPr lang="en-US" sz="4000" spc="200">
                <a:solidFill>
                  <a:srgbClr val="FFFFFF"/>
                </a:solidFill>
                <a:latin typeface="YSText-Light"/>
                <a:cs typeface="YSText-Light"/>
              </a:rPr>
              <a:t>UI </a:t>
            </a:r>
            <a:r>
              <a:rPr lang="ru-RU" sz="4000" spc="200">
                <a:solidFill>
                  <a:srgbClr val="FFFFFF"/>
                </a:solidFill>
                <a:latin typeface="YSText-Light"/>
                <a:cs typeface="YSText-Light"/>
              </a:rPr>
              <a:t>и в БД</a:t>
            </a:r>
            <a:endParaRPr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>
                <a:solidFill>
                  <a:srgbClr val="FFFFFF"/>
                </a:solidFill>
                <a:latin typeface="YSText-Light"/>
                <a:cs typeface="YSText-Light"/>
              </a:rPr>
              <a:t>выполнение </a:t>
            </a:r>
            <a:r>
              <a:rPr lang="en-US" sz="4000" spc="200">
                <a:solidFill>
                  <a:srgbClr val="FFFFFF"/>
                </a:solidFill>
                <a:latin typeface="YSText-Light"/>
                <a:cs typeface="YSText-Light"/>
              </a:rPr>
              <a:t>SQL </a:t>
            </a:r>
            <a:r>
              <a:rPr lang="ru-RU" sz="4000" spc="200">
                <a:solidFill>
                  <a:srgbClr val="FFFFFF"/>
                </a:solidFill>
                <a:latin typeface="YSText-Light"/>
                <a:cs typeface="YSText-Light"/>
              </a:rPr>
              <a:t>скриптов </a:t>
            </a:r>
            <a:endParaRPr/>
          </a:p>
          <a:p>
            <a:pPr marL="698500" marR="5080" indent="-685800">
              <a:lnSpc>
                <a:spcPct val="150000"/>
              </a:lnSpc>
              <a:spcBef>
                <a:spcPts val="365"/>
              </a:spcBef>
              <a:buFontTx/>
              <a:buChar char="-"/>
              <a:defRPr/>
            </a:pPr>
            <a:r>
              <a:rPr lang="ru-RU" sz="4000" spc="200">
                <a:solidFill>
                  <a:srgbClr val="FFFFFF"/>
                </a:solidFill>
                <a:latin typeface="YSText-Light"/>
                <a:cs typeface="YSText-Light"/>
              </a:rPr>
              <a:t>посмотреть ограничения полей</a:t>
            </a:r>
            <a:endParaRPr lang="ru-RU" sz="4800" spc="200">
              <a:solidFill>
                <a:srgbClr val="FFFFFF"/>
              </a:solidFill>
              <a:latin typeface="YSText-Light"/>
              <a:cs typeface="YSText-Light"/>
            </a:endParaRPr>
          </a:p>
        </p:txBody>
      </p:sp>
      <p:sp>
        <p:nvSpPr>
          <p:cNvPr id="4" name="object 4"/>
          <p:cNvSpPr/>
          <p:nvPr/>
        </p:nvSpPr>
        <p:spPr bwMode="auto">
          <a:xfrm>
            <a:off x="3084386" y="3652433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2047898" y="0"/>
                </a:moveTo>
                <a:lnTo>
                  <a:pt x="1999723" y="2375"/>
                </a:lnTo>
                <a:lnTo>
                  <a:pt x="1951834" y="5811"/>
                </a:lnTo>
                <a:lnTo>
                  <a:pt x="1904244" y="10294"/>
                </a:lnTo>
                <a:lnTo>
                  <a:pt x="1856963" y="15814"/>
                </a:lnTo>
                <a:lnTo>
                  <a:pt x="1810002" y="22359"/>
                </a:lnTo>
                <a:lnTo>
                  <a:pt x="1763375" y="29917"/>
                </a:lnTo>
                <a:lnTo>
                  <a:pt x="1717092" y="38478"/>
                </a:lnTo>
                <a:lnTo>
                  <a:pt x="1671164" y="48028"/>
                </a:lnTo>
                <a:lnTo>
                  <a:pt x="1625604" y="58557"/>
                </a:lnTo>
                <a:lnTo>
                  <a:pt x="1580422" y="70054"/>
                </a:lnTo>
                <a:lnTo>
                  <a:pt x="1535630" y="82506"/>
                </a:lnTo>
                <a:lnTo>
                  <a:pt x="1491241" y="95903"/>
                </a:lnTo>
                <a:lnTo>
                  <a:pt x="1447264" y="110232"/>
                </a:lnTo>
                <a:lnTo>
                  <a:pt x="1403713" y="125483"/>
                </a:lnTo>
                <a:lnTo>
                  <a:pt x="1360598" y="141643"/>
                </a:lnTo>
                <a:lnTo>
                  <a:pt x="1317930" y="158701"/>
                </a:lnTo>
                <a:lnTo>
                  <a:pt x="1275723" y="176646"/>
                </a:lnTo>
                <a:lnTo>
                  <a:pt x="1233986" y="195466"/>
                </a:lnTo>
                <a:lnTo>
                  <a:pt x="1192731" y="215149"/>
                </a:lnTo>
                <a:lnTo>
                  <a:pt x="1151971" y="235685"/>
                </a:lnTo>
                <a:lnTo>
                  <a:pt x="1111716" y="257061"/>
                </a:lnTo>
                <a:lnTo>
                  <a:pt x="1071979" y="279265"/>
                </a:lnTo>
                <a:lnTo>
                  <a:pt x="1032769" y="302288"/>
                </a:lnTo>
                <a:lnTo>
                  <a:pt x="994101" y="326116"/>
                </a:lnTo>
                <a:lnTo>
                  <a:pt x="955983" y="350738"/>
                </a:lnTo>
                <a:lnTo>
                  <a:pt x="918429" y="376144"/>
                </a:lnTo>
                <a:lnTo>
                  <a:pt x="881450" y="402320"/>
                </a:lnTo>
                <a:lnTo>
                  <a:pt x="845057" y="429257"/>
                </a:lnTo>
                <a:lnTo>
                  <a:pt x="809262" y="456942"/>
                </a:lnTo>
                <a:lnTo>
                  <a:pt x="774076" y="485363"/>
                </a:lnTo>
                <a:lnTo>
                  <a:pt x="739511" y="514510"/>
                </a:lnTo>
                <a:lnTo>
                  <a:pt x="705578" y="544370"/>
                </a:lnTo>
                <a:lnTo>
                  <a:pt x="672289" y="574933"/>
                </a:lnTo>
                <a:lnTo>
                  <a:pt x="639656" y="606186"/>
                </a:lnTo>
                <a:lnTo>
                  <a:pt x="607689" y="638118"/>
                </a:lnTo>
                <a:lnTo>
                  <a:pt x="576401" y="670717"/>
                </a:lnTo>
                <a:lnTo>
                  <a:pt x="545804" y="703973"/>
                </a:lnTo>
                <a:lnTo>
                  <a:pt x="515907" y="737873"/>
                </a:lnTo>
                <a:lnTo>
                  <a:pt x="486724" y="772407"/>
                </a:lnTo>
                <a:lnTo>
                  <a:pt x="458265" y="807561"/>
                </a:lnTo>
                <a:lnTo>
                  <a:pt x="430543" y="843326"/>
                </a:lnTo>
                <a:lnTo>
                  <a:pt x="403568" y="879689"/>
                </a:lnTo>
                <a:lnTo>
                  <a:pt x="377353" y="916638"/>
                </a:lnTo>
                <a:lnTo>
                  <a:pt x="351908" y="954163"/>
                </a:lnTo>
                <a:lnTo>
                  <a:pt x="327245" y="992252"/>
                </a:lnTo>
                <a:lnTo>
                  <a:pt x="303376" y="1030893"/>
                </a:lnTo>
                <a:lnTo>
                  <a:pt x="280313" y="1070075"/>
                </a:lnTo>
                <a:lnTo>
                  <a:pt x="258066" y="1109786"/>
                </a:lnTo>
                <a:lnTo>
                  <a:pt x="236648" y="1150015"/>
                </a:lnTo>
                <a:lnTo>
                  <a:pt x="216070" y="1190750"/>
                </a:lnTo>
                <a:lnTo>
                  <a:pt x="196343" y="1231980"/>
                </a:lnTo>
                <a:lnTo>
                  <a:pt x="177479" y="1273692"/>
                </a:lnTo>
                <a:lnTo>
                  <a:pt x="159490" y="1315877"/>
                </a:lnTo>
                <a:lnTo>
                  <a:pt x="142386" y="1358521"/>
                </a:lnTo>
                <a:lnTo>
                  <a:pt x="126180" y="1401614"/>
                </a:lnTo>
                <a:lnTo>
                  <a:pt x="110884" y="1445144"/>
                </a:lnTo>
                <a:lnTo>
                  <a:pt x="96508" y="1489099"/>
                </a:lnTo>
                <a:lnTo>
                  <a:pt x="83064" y="1533468"/>
                </a:lnTo>
                <a:lnTo>
                  <a:pt x="70563" y="1578239"/>
                </a:lnTo>
                <a:lnTo>
                  <a:pt x="59018" y="1623402"/>
                </a:lnTo>
                <a:lnTo>
                  <a:pt x="48440" y="1668944"/>
                </a:lnTo>
                <a:lnTo>
                  <a:pt x="38840" y="1714853"/>
                </a:lnTo>
                <a:lnTo>
                  <a:pt x="30230" y="1761119"/>
                </a:lnTo>
                <a:lnTo>
                  <a:pt x="22621" y="1807730"/>
                </a:lnTo>
                <a:lnTo>
                  <a:pt x="16025" y="1854674"/>
                </a:lnTo>
                <a:lnTo>
                  <a:pt x="10453" y="1901939"/>
                </a:lnTo>
                <a:lnTo>
                  <a:pt x="5917" y="1949515"/>
                </a:lnTo>
                <a:lnTo>
                  <a:pt x="2429" y="1997389"/>
                </a:lnTo>
                <a:lnTo>
                  <a:pt x="0" y="2045551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5352733" y="5918418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0" y="2045411"/>
                </a:moveTo>
                <a:lnTo>
                  <a:pt x="48077" y="2042932"/>
                </a:lnTo>
                <a:lnTo>
                  <a:pt x="95868" y="2039399"/>
                </a:lnTo>
                <a:lnTo>
                  <a:pt x="143360" y="2034821"/>
                </a:lnTo>
                <a:lnTo>
                  <a:pt x="190543" y="2029211"/>
                </a:lnTo>
                <a:lnTo>
                  <a:pt x="237404" y="2022580"/>
                </a:lnTo>
                <a:lnTo>
                  <a:pt x="283932" y="2014939"/>
                </a:lnTo>
                <a:lnTo>
                  <a:pt x="330117" y="2006301"/>
                </a:lnTo>
                <a:lnTo>
                  <a:pt x="375946" y="1996676"/>
                </a:lnTo>
                <a:lnTo>
                  <a:pt x="421407" y="1986076"/>
                </a:lnTo>
                <a:lnTo>
                  <a:pt x="466490" y="1974513"/>
                </a:lnTo>
                <a:lnTo>
                  <a:pt x="511183" y="1961997"/>
                </a:lnTo>
                <a:lnTo>
                  <a:pt x="555474" y="1948541"/>
                </a:lnTo>
                <a:lnTo>
                  <a:pt x="599352" y="1934156"/>
                </a:lnTo>
                <a:lnTo>
                  <a:pt x="642805" y="1918854"/>
                </a:lnTo>
                <a:lnTo>
                  <a:pt x="685823" y="1902645"/>
                </a:lnTo>
                <a:lnTo>
                  <a:pt x="728393" y="1885541"/>
                </a:lnTo>
                <a:lnTo>
                  <a:pt x="770503" y="1867555"/>
                </a:lnTo>
                <a:lnTo>
                  <a:pt x="812144" y="1848696"/>
                </a:lnTo>
                <a:lnTo>
                  <a:pt x="853302" y="1828978"/>
                </a:lnTo>
                <a:lnTo>
                  <a:pt x="893967" y="1808410"/>
                </a:lnTo>
                <a:lnTo>
                  <a:pt x="934128" y="1787006"/>
                </a:lnTo>
                <a:lnTo>
                  <a:pt x="973771" y="1764776"/>
                </a:lnTo>
                <a:lnTo>
                  <a:pt x="1012887" y="1741731"/>
                </a:lnTo>
                <a:lnTo>
                  <a:pt x="1051464" y="1717884"/>
                </a:lnTo>
                <a:lnTo>
                  <a:pt x="1089489" y="1693245"/>
                </a:lnTo>
                <a:lnTo>
                  <a:pt x="1126953" y="1667826"/>
                </a:lnTo>
                <a:lnTo>
                  <a:pt x="1163842" y="1641639"/>
                </a:lnTo>
                <a:lnTo>
                  <a:pt x="1200146" y="1614696"/>
                </a:lnTo>
                <a:lnTo>
                  <a:pt x="1235854" y="1587006"/>
                </a:lnTo>
                <a:lnTo>
                  <a:pt x="1270953" y="1558583"/>
                </a:lnTo>
                <a:lnTo>
                  <a:pt x="1305433" y="1529438"/>
                </a:lnTo>
                <a:lnTo>
                  <a:pt x="1339281" y="1499581"/>
                </a:lnTo>
                <a:lnTo>
                  <a:pt x="1372487" y="1469025"/>
                </a:lnTo>
                <a:lnTo>
                  <a:pt x="1405039" y="1437781"/>
                </a:lnTo>
                <a:lnTo>
                  <a:pt x="1436925" y="1405861"/>
                </a:lnTo>
                <a:lnTo>
                  <a:pt x="1468133" y="1373275"/>
                </a:lnTo>
                <a:lnTo>
                  <a:pt x="1498654" y="1340036"/>
                </a:lnTo>
                <a:lnTo>
                  <a:pt x="1528474" y="1306155"/>
                </a:lnTo>
                <a:lnTo>
                  <a:pt x="1557583" y="1271643"/>
                </a:lnTo>
                <a:lnTo>
                  <a:pt x="1585968" y="1236512"/>
                </a:lnTo>
                <a:lnTo>
                  <a:pt x="1613620" y="1200773"/>
                </a:lnTo>
                <a:lnTo>
                  <a:pt x="1640525" y="1164438"/>
                </a:lnTo>
                <a:lnTo>
                  <a:pt x="1666673" y="1127519"/>
                </a:lnTo>
                <a:lnTo>
                  <a:pt x="1692052" y="1090026"/>
                </a:lnTo>
                <a:lnTo>
                  <a:pt x="1716650" y="1051972"/>
                </a:lnTo>
                <a:lnTo>
                  <a:pt x="1740457" y="1013367"/>
                </a:lnTo>
                <a:lnTo>
                  <a:pt x="1763460" y="974224"/>
                </a:lnTo>
                <a:lnTo>
                  <a:pt x="1785648" y="934553"/>
                </a:lnTo>
                <a:lnTo>
                  <a:pt x="1807010" y="894367"/>
                </a:lnTo>
                <a:lnTo>
                  <a:pt x="1827534" y="853676"/>
                </a:lnTo>
                <a:lnTo>
                  <a:pt x="1847209" y="812493"/>
                </a:lnTo>
                <a:lnTo>
                  <a:pt x="1866023" y="770828"/>
                </a:lnTo>
                <a:lnTo>
                  <a:pt x="1883965" y="728693"/>
                </a:lnTo>
                <a:lnTo>
                  <a:pt x="1901024" y="686099"/>
                </a:lnTo>
                <a:lnTo>
                  <a:pt x="1917187" y="643059"/>
                </a:lnTo>
                <a:lnTo>
                  <a:pt x="1932443" y="599584"/>
                </a:lnTo>
                <a:lnTo>
                  <a:pt x="1946781" y="555684"/>
                </a:lnTo>
                <a:lnTo>
                  <a:pt x="1960190" y="511372"/>
                </a:lnTo>
                <a:lnTo>
                  <a:pt x="1972657" y="466659"/>
                </a:lnTo>
                <a:lnTo>
                  <a:pt x="1984172" y="421557"/>
                </a:lnTo>
                <a:lnTo>
                  <a:pt x="1994723" y="376076"/>
                </a:lnTo>
                <a:lnTo>
                  <a:pt x="2004298" y="330229"/>
                </a:lnTo>
                <a:lnTo>
                  <a:pt x="2012886" y="284027"/>
                </a:lnTo>
                <a:lnTo>
                  <a:pt x="2020476" y="237481"/>
                </a:lnTo>
                <a:lnTo>
                  <a:pt x="2027055" y="190603"/>
                </a:lnTo>
                <a:lnTo>
                  <a:pt x="2032614" y="143404"/>
                </a:lnTo>
                <a:lnTo>
                  <a:pt x="2037139" y="95897"/>
                </a:lnTo>
                <a:lnTo>
                  <a:pt x="2040620" y="48091"/>
                </a:lnTo>
                <a:lnTo>
                  <a:pt x="2043045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5352733" y="3652559"/>
            <a:ext cx="2043430" cy="2045970"/>
          </a:xfrm>
          <a:custGeom>
            <a:avLst/>
            <a:gdLst/>
            <a:ahLst/>
            <a:cxnLst/>
            <a:rect l="l" t="t" r="r" b="b"/>
            <a:pathLst>
              <a:path w="2043429" h="2045970" extrusionOk="0">
                <a:moveTo>
                  <a:pt x="2043045" y="2045420"/>
                </a:moveTo>
                <a:lnTo>
                  <a:pt x="2040620" y="1997328"/>
                </a:lnTo>
                <a:lnTo>
                  <a:pt x="2037139" y="1949523"/>
                </a:lnTo>
                <a:lnTo>
                  <a:pt x="2032614" y="1902015"/>
                </a:lnTo>
                <a:lnTo>
                  <a:pt x="2027055" y="1854817"/>
                </a:lnTo>
                <a:lnTo>
                  <a:pt x="2020476" y="1807939"/>
                </a:lnTo>
                <a:lnTo>
                  <a:pt x="2012886" y="1761393"/>
                </a:lnTo>
                <a:lnTo>
                  <a:pt x="2004298" y="1715190"/>
                </a:lnTo>
                <a:lnTo>
                  <a:pt x="1994723" y="1669343"/>
                </a:lnTo>
                <a:lnTo>
                  <a:pt x="1984172" y="1623862"/>
                </a:lnTo>
                <a:lnTo>
                  <a:pt x="1972657" y="1578760"/>
                </a:lnTo>
                <a:lnTo>
                  <a:pt x="1960190" y="1534047"/>
                </a:lnTo>
                <a:lnTo>
                  <a:pt x="1946781" y="1489735"/>
                </a:lnTo>
                <a:lnTo>
                  <a:pt x="1932443" y="1445835"/>
                </a:lnTo>
                <a:lnTo>
                  <a:pt x="1917187" y="1402359"/>
                </a:lnTo>
                <a:lnTo>
                  <a:pt x="1901024" y="1359319"/>
                </a:lnTo>
                <a:lnTo>
                  <a:pt x="1883965" y="1316725"/>
                </a:lnTo>
                <a:lnTo>
                  <a:pt x="1866023" y="1274590"/>
                </a:lnTo>
                <a:lnTo>
                  <a:pt x="1847209" y="1232925"/>
                </a:lnTo>
                <a:lnTo>
                  <a:pt x="1827534" y="1191742"/>
                </a:lnTo>
                <a:lnTo>
                  <a:pt x="1807010" y="1151051"/>
                </a:lnTo>
                <a:lnTo>
                  <a:pt x="1785648" y="1110864"/>
                </a:lnTo>
                <a:lnTo>
                  <a:pt x="1763460" y="1071193"/>
                </a:lnTo>
                <a:lnTo>
                  <a:pt x="1740457" y="1032050"/>
                </a:lnTo>
                <a:lnTo>
                  <a:pt x="1716650" y="993445"/>
                </a:lnTo>
                <a:lnTo>
                  <a:pt x="1692052" y="955390"/>
                </a:lnTo>
                <a:lnTo>
                  <a:pt x="1666673" y="917897"/>
                </a:lnTo>
                <a:lnTo>
                  <a:pt x="1640525" y="880978"/>
                </a:lnTo>
                <a:lnTo>
                  <a:pt x="1613620" y="844643"/>
                </a:lnTo>
                <a:lnTo>
                  <a:pt x="1585968" y="808904"/>
                </a:lnTo>
                <a:lnTo>
                  <a:pt x="1557583" y="773773"/>
                </a:lnTo>
                <a:lnTo>
                  <a:pt x="1528474" y="739261"/>
                </a:lnTo>
                <a:lnTo>
                  <a:pt x="1498654" y="705379"/>
                </a:lnTo>
                <a:lnTo>
                  <a:pt x="1468133" y="672140"/>
                </a:lnTo>
                <a:lnTo>
                  <a:pt x="1436925" y="639554"/>
                </a:lnTo>
                <a:lnTo>
                  <a:pt x="1405039" y="607634"/>
                </a:lnTo>
                <a:lnTo>
                  <a:pt x="1372487" y="576389"/>
                </a:lnTo>
                <a:lnTo>
                  <a:pt x="1339281" y="545833"/>
                </a:lnTo>
                <a:lnTo>
                  <a:pt x="1305433" y="515976"/>
                </a:lnTo>
                <a:lnTo>
                  <a:pt x="1270953" y="486831"/>
                </a:lnTo>
                <a:lnTo>
                  <a:pt x="1235854" y="458407"/>
                </a:lnTo>
                <a:lnTo>
                  <a:pt x="1200146" y="430718"/>
                </a:lnTo>
                <a:lnTo>
                  <a:pt x="1163842" y="403774"/>
                </a:lnTo>
                <a:lnTo>
                  <a:pt x="1126953" y="377587"/>
                </a:lnTo>
                <a:lnTo>
                  <a:pt x="1089489" y="352168"/>
                </a:lnTo>
                <a:lnTo>
                  <a:pt x="1051464" y="327529"/>
                </a:lnTo>
                <a:lnTo>
                  <a:pt x="1012887" y="303681"/>
                </a:lnTo>
                <a:lnTo>
                  <a:pt x="973771" y="280637"/>
                </a:lnTo>
                <a:lnTo>
                  <a:pt x="934128" y="258406"/>
                </a:lnTo>
                <a:lnTo>
                  <a:pt x="893967" y="237002"/>
                </a:lnTo>
                <a:lnTo>
                  <a:pt x="853302" y="216434"/>
                </a:lnTo>
                <a:lnTo>
                  <a:pt x="812144" y="196715"/>
                </a:lnTo>
                <a:lnTo>
                  <a:pt x="770503" y="177857"/>
                </a:lnTo>
                <a:lnTo>
                  <a:pt x="728393" y="159870"/>
                </a:lnTo>
                <a:lnTo>
                  <a:pt x="685823" y="142766"/>
                </a:lnTo>
                <a:lnTo>
                  <a:pt x="642805" y="126557"/>
                </a:lnTo>
                <a:lnTo>
                  <a:pt x="599352" y="111255"/>
                </a:lnTo>
                <a:lnTo>
                  <a:pt x="555474" y="96869"/>
                </a:lnTo>
                <a:lnTo>
                  <a:pt x="511183" y="83413"/>
                </a:lnTo>
                <a:lnTo>
                  <a:pt x="466490" y="70898"/>
                </a:lnTo>
                <a:lnTo>
                  <a:pt x="421407" y="59334"/>
                </a:lnTo>
                <a:lnTo>
                  <a:pt x="375946" y="48734"/>
                </a:lnTo>
                <a:lnTo>
                  <a:pt x="330117" y="39109"/>
                </a:lnTo>
                <a:lnTo>
                  <a:pt x="283932" y="30471"/>
                </a:lnTo>
                <a:lnTo>
                  <a:pt x="237404" y="22830"/>
                </a:lnTo>
                <a:lnTo>
                  <a:pt x="190543" y="16199"/>
                </a:lnTo>
                <a:lnTo>
                  <a:pt x="143360" y="10589"/>
                </a:lnTo>
                <a:lnTo>
                  <a:pt x="95868" y="6012"/>
                </a:lnTo>
                <a:lnTo>
                  <a:pt x="48077" y="2478"/>
                </a:lnTo>
                <a:lnTo>
                  <a:pt x="0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3084381" y="5918419"/>
            <a:ext cx="2048510" cy="2045970"/>
          </a:xfrm>
          <a:custGeom>
            <a:avLst/>
            <a:gdLst/>
            <a:ahLst/>
            <a:cxnLst/>
            <a:rect l="l" t="t" r="r" b="b"/>
            <a:pathLst>
              <a:path w="2048510" h="2045970" extrusionOk="0">
                <a:moveTo>
                  <a:pt x="0" y="0"/>
                </a:moveTo>
                <a:lnTo>
                  <a:pt x="2429" y="48161"/>
                </a:lnTo>
                <a:lnTo>
                  <a:pt x="5917" y="96035"/>
                </a:lnTo>
                <a:lnTo>
                  <a:pt x="10453" y="143610"/>
                </a:lnTo>
                <a:lnTo>
                  <a:pt x="16025" y="190875"/>
                </a:lnTo>
                <a:lnTo>
                  <a:pt x="22621" y="237819"/>
                </a:lnTo>
                <a:lnTo>
                  <a:pt x="30230" y="284429"/>
                </a:lnTo>
                <a:lnTo>
                  <a:pt x="38840" y="330694"/>
                </a:lnTo>
                <a:lnTo>
                  <a:pt x="48440" y="376603"/>
                </a:lnTo>
                <a:lnTo>
                  <a:pt x="59018" y="422145"/>
                </a:lnTo>
                <a:lnTo>
                  <a:pt x="70563" y="467307"/>
                </a:lnTo>
                <a:lnTo>
                  <a:pt x="83064" y="512078"/>
                </a:lnTo>
                <a:lnTo>
                  <a:pt x="96508" y="556447"/>
                </a:lnTo>
                <a:lnTo>
                  <a:pt x="110884" y="600402"/>
                </a:lnTo>
                <a:lnTo>
                  <a:pt x="126180" y="643931"/>
                </a:lnTo>
                <a:lnTo>
                  <a:pt x="142386" y="687024"/>
                </a:lnTo>
                <a:lnTo>
                  <a:pt x="159490" y="729667"/>
                </a:lnTo>
                <a:lnTo>
                  <a:pt x="177479" y="771851"/>
                </a:lnTo>
                <a:lnTo>
                  <a:pt x="196343" y="813564"/>
                </a:lnTo>
                <a:lnTo>
                  <a:pt x="216070" y="854793"/>
                </a:lnTo>
                <a:lnTo>
                  <a:pt x="236648" y="895527"/>
                </a:lnTo>
                <a:lnTo>
                  <a:pt x="258066" y="935756"/>
                </a:lnTo>
                <a:lnTo>
                  <a:pt x="280313" y="975467"/>
                </a:lnTo>
                <a:lnTo>
                  <a:pt x="303376" y="1014648"/>
                </a:lnTo>
                <a:lnTo>
                  <a:pt x="327245" y="1053289"/>
                </a:lnTo>
                <a:lnTo>
                  <a:pt x="351908" y="1091378"/>
                </a:lnTo>
                <a:lnTo>
                  <a:pt x="377353" y="1128902"/>
                </a:lnTo>
                <a:lnTo>
                  <a:pt x="403568" y="1165852"/>
                </a:lnTo>
                <a:lnTo>
                  <a:pt x="430543" y="1202215"/>
                </a:lnTo>
                <a:lnTo>
                  <a:pt x="458265" y="1237979"/>
                </a:lnTo>
                <a:lnTo>
                  <a:pt x="486724" y="1273133"/>
                </a:lnTo>
                <a:lnTo>
                  <a:pt x="515907" y="1307666"/>
                </a:lnTo>
                <a:lnTo>
                  <a:pt x="545804" y="1341566"/>
                </a:lnTo>
                <a:lnTo>
                  <a:pt x="576401" y="1374822"/>
                </a:lnTo>
                <a:lnTo>
                  <a:pt x="607689" y="1407421"/>
                </a:lnTo>
                <a:lnTo>
                  <a:pt x="639656" y="1439353"/>
                </a:lnTo>
                <a:lnTo>
                  <a:pt x="672289" y="1470606"/>
                </a:lnTo>
                <a:lnTo>
                  <a:pt x="705578" y="1501168"/>
                </a:lnTo>
                <a:lnTo>
                  <a:pt x="739511" y="1531028"/>
                </a:lnTo>
                <a:lnTo>
                  <a:pt x="774076" y="1560175"/>
                </a:lnTo>
                <a:lnTo>
                  <a:pt x="809262" y="1588596"/>
                </a:lnTo>
                <a:lnTo>
                  <a:pt x="845057" y="1616281"/>
                </a:lnTo>
                <a:lnTo>
                  <a:pt x="881450" y="1643217"/>
                </a:lnTo>
                <a:lnTo>
                  <a:pt x="918429" y="1669394"/>
                </a:lnTo>
                <a:lnTo>
                  <a:pt x="955983" y="1694799"/>
                </a:lnTo>
                <a:lnTo>
                  <a:pt x="994101" y="1719421"/>
                </a:lnTo>
                <a:lnTo>
                  <a:pt x="1032769" y="1743250"/>
                </a:lnTo>
                <a:lnTo>
                  <a:pt x="1071979" y="1766272"/>
                </a:lnTo>
                <a:lnTo>
                  <a:pt x="1111716" y="1788477"/>
                </a:lnTo>
                <a:lnTo>
                  <a:pt x="1151971" y="1809853"/>
                </a:lnTo>
                <a:lnTo>
                  <a:pt x="1192731" y="1830388"/>
                </a:lnTo>
                <a:lnTo>
                  <a:pt x="1233986" y="1850071"/>
                </a:lnTo>
                <a:lnTo>
                  <a:pt x="1275723" y="1868891"/>
                </a:lnTo>
                <a:lnTo>
                  <a:pt x="1317930" y="1886836"/>
                </a:lnTo>
                <a:lnTo>
                  <a:pt x="1360598" y="1903895"/>
                </a:lnTo>
                <a:lnTo>
                  <a:pt x="1403713" y="1920055"/>
                </a:lnTo>
                <a:lnTo>
                  <a:pt x="1447264" y="1935305"/>
                </a:lnTo>
                <a:lnTo>
                  <a:pt x="1491241" y="1949635"/>
                </a:lnTo>
                <a:lnTo>
                  <a:pt x="1535630" y="1963032"/>
                </a:lnTo>
                <a:lnTo>
                  <a:pt x="1580422" y="1975484"/>
                </a:lnTo>
                <a:lnTo>
                  <a:pt x="1625604" y="1986981"/>
                </a:lnTo>
                <a:lnTo>
                  <a:pt x="1671164" y="1997510"/>
                </a:lnTo>
                <a:lnTo>
                  <a:pt x="1717092" y="2007061"/>
                </a:lnTo>
                <a:lnTo>
                  <a:pt x="1763375" y="2015622"/>
                </a:lnTo>
                <a:lnTo>
                  <a:pt x="1810002" y="2023180"/>
                </a:lnTo>
                <a:lnTo>
                  <a:pt x="1856963" y="2029725"/>
                </a:lnTo>
                <a:lnTo>
                  <a:pt x="1904244" y="2035246"/>
                </a:lnTo>
                <a:lnTo>
                  <a:pt x="1951834" y="2039729"/>
                </a:lnTo>
                <a:lnTo>
                  <a:pt x="1999723" y="2043165"/>
                </a:lnTo>
                <a:lnTo>
                  <a:pt x="2047898" y="2045542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/>
          <p:nvPr/>
        </p:nvSpPr>
        <p:spPr bwMode="auto">
          <a:xfrm>
            <a:off x="2038999" y="7663205"/>
            <a:ext cx="1590040" cy="1539240"/>
          </a:xfrm>
          <a:custGeom>
            <a:avLst/>
            <a:gdLst/>
            <a:ahLst/>
            <a:cxnLst/>
            <a:rect l="l" t="t" r="r" b="b"/>
            <a:pathLst>
              <a:path w="1590039" h="1539240" extrusionOk="0">
                <a:moveTo>
                  <a:pt x="0" y="1539120"/>
                </a:moveTo>
                <a:lnTo>
                  <a:pt x="1589546" y="0"/>
                </a:lnTo>
              </a:path>
            </a:pathLst>
          </a:custGeom>
          <a:ln w="84168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17" name="object 9"/>
          <p:cNvSpPr txBox="1"/>
          <p:nvPr/>
        </p:nvSpPr>
        <p:spPr bwMode="auto">
          <a:xfrm>
            <a:off x="603250" y="437546"/>
            <a:ext cx="13563600" cy="118301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7400" b="0" spc="200" dirty="0">
                <a:latin typeface="YSText-Medium"/>
                <a:cs typeface="YSText-Medium"/>
              </a:rPr>
              <a:t>Зачем тестировщику БД (</a:t>
            </a:r>
            <a:r>
              <a:rPr lang="en-US" sz="7400" b="0" spc="200" dirty="0">
                <a:latin typeface="YSText-Medium"/>
                <a:cs typeface="YSText-Medium"/>
              </a:rPr>
              <a:t>SQL</a:t>
            </a:r>
            <a:r>
              <a:rPr lang="ru-RU" sz="7400" b="0" spc="200" dirty="0">
                <a:latin typeface="YSText-Medium"/>
                <a:cs typeface="YSText-Medium"/>
              </a:rPr>
              <a:t>)?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 bwMode="auto">
          <a:xfrm>
            <a:off x="8512932" y="2624075"/>
            <a:ext cx="11989412" cy="713746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8500" marR="5080" indent="-685800">
              <a:lnSpc>
                <a:spcPts val="5850"/>
              </a:lnSpc>
              <a:spcBef>
                <a:spcPts val="365"/>
              </a:spcBef>
              <a:buFont typeface="Arial"/>
              <a:buChar char="•"/>
              <a:defRPr/>
            </a:pPr>
            <a:r>
              <a:rPr lang="ru-RU" sz="4800" b="1" spc="200" dirty="0" err="1">
                <a:solidFill>
                  <a:srgbClr val="FFFFFF"/>
                </a:solidFill>
                <a:latin typeface="YSText-Light"/>
                <a:cs typeface="YSText-Light"/>
              </a:rPr>
              <a:t>Прод</a:t>
            </a:r>
            <a:r>
              <a:rPr lang="ru-RU" sz="4800" spc="200" dirty="0">
                <a:solidFill>
                  <a:srgbClr val="FFFFFF"/>
                </a:solidFill>
                <a:latin typeface="YSText-Light"/>
                <a:cs typeface="YSText-Light"/>
              </a:rPr>
              <a:t> БД. </a:t>
            </a:r>
            <a:br>
              <a:rPr lang="ru-RU" sz="4800" spc="200" dirty="0">
                <a:solidFill>
                  <a:srgbClr val="FFFFFF"/>
                </a:solidFill>
                <a:latin typeface="YSText-Light"/>
                <a:cs typeface="YSText-Light"/>
              </a:rPr>
            </a:br>
            <a:r>
              <a:rPr lang="en-US" sz="4800" spc="200" dirty="0">
                <a:solidFill>
                  <a:srgbClr val="FFFFFF"/>
                </a:solidFill>
                <a:latin typeface="YSText-Light"/>
                <a:cs typeface="YSText-Light"/>
              </a:rPr>
              <a:t>		</a:t>
            </a:r>
            <a:r>
              <a:rPr lang="ru-RU" sz="4000" spc="200" dirty="0">
                <a:solidFill>
                  <a:srgbClr val="FFFFFF"/>
                </a:solidFill>
                <a:latin typeface="YSText-Light"/>
                <a:cs typeface="YSText-Light"/>
              </a:rPr>
              <a:t>Тестировщикам - только чтение</a:t>
            </a:r>
          </a:p>
          <a:p>
            <a:pPr marL="698500" marR="5080" indent="-685800">
              <a:lnSpc>
                <a:spcPts val="5850"/>
              </a:lnSpc>
              <a:spcBef>
                <a:spcPts val="365"/>
              </a:spcBef>
              <a:buFont typeface="Arial"/>
              <a:buChar char="•"/>
              <a:defRPr/>
            </a:pPr>
            <a:endParaRPr lang="ru-RU" sz="3600" spc="200" dirty="0">
              <a:solidFill>
                <a:srgbClr val="FFFFFF"/>
              </a:solidFill>
              <a:latin typeface="YSText-Light"/>
              <a:cs typeface="YSText-Light"/>
            </a:endParaRPr>
          </a:p>
          <a:p>
            <a:pPr marL="698500" marR="5080" indent="-685800">
              <a:lnSpc>
                <a:spcPts val="5850"/>
              </a:lnSpc>
              <a:spcBef>
                <a:spcPts val="365"/>
              </a:spcBef>
              <a:buFont typeface="Arial"/>
              <a:buChar char="•"/>
              <a:defRPr/>
            </a:pPr>
            <a:r>
              <a:rPr lang="ru-RU" sz="4800" b="1" spc="200" dirty="0">
                <a:solidFill>
                  <a:srgbClr val="FFFFFF"/>
                </a:solidFill>
                <a:latin typeface="YSText-Light"/>
                <a:cs typeface="YSText-Light"/>
              </a:rPr>
              <a:t>Тестовая</a:t>
            </a:r>
            <a:r>
              <a:rPr lang="ru-RU" sz="4800" spc="200" dirty="0">
                <a:solidFill>
                  <a:srgbClr val="FFFFFF"/>
                </a:solidFill>
                <a:latin typeface="YSText-Light"/>
                <a:cs typeface="YSText-Light"/>
              </a:rPr>
              <a:t> БД с копией </a:t>
            </a:r>
            <a:r>
              <a:rPr lang="ru-RU" sz="4800" spc="200" dirty="0" err="1">
                <a:solidFill>
                  <a:srgbClr val="FFFFFF"/>
                </a:solidFill>
                <a:latin typeface="YSText-Light"/>
                <a:cs typeface="YSText-Light"/>
              </a:rPr>
              <a:t>прод</a:t>
            </a:r>
            <a:r>
              <a:rPr lang="ru-RU" sz="4800" spc="200" dirty="0">
                <a:solidFill>
                  <a:srgbClr val="FFFFFF"/>
                </a:solidFill>
                <a:latin typeface="YSText-Light"/>
                <a:cs typeface="YSText-Light"/>
              </a:rPr>
              <a:t>-данных;</a:t>
            </a:r>
            <a:endParaRPr dirty="0"/>
          </a:p>
          <a:p>
            <a:pPr marL="698500" marR="5080" indent="-685800">
              <a:lnSpc>
                <a:spcPts val="5850"/>
              </a:lnSpc>
              <a:spcBef>
                <a:spcPts val="365"/>
              </a:spcBef>
              <a:buFont typeface="Arial"/>
              <a:buChar char="•"/>
              <a:defRPr/>
            </a:pPr>
            <a:endParaRPr lang="ru-RU" sz="4800" spc="200" dirty="0">
              <a:solidFill>
                <a:srgbClr val="FFFFFF"/>
              </a:solidFill>
              <a:latin typeface="YSText-Light"/>
              <a:cs typeface="YSText-Light"/>
            </a:endParaRPr>
          </a:p>
          <a:p>
            <a:pPr marL="698500" marR="5080" indent="-685800">
              <a:lnSpc>
                <a:spcPts val="5850"/>
              </a:lnSpc>
              <a:spcBef>
                <a:spcPts val="365"/>
              </a:spcBef>
              <a:buFont typeface="Arial"/>
              <a:buChar char="•"/>
              <a:defRPr/>
            </a:pPr>
            <a:r>
              <a:rPr lang="ru-RU" sz="4800" b="1" spc="200" dirty="0">
                <a:solidFill>
                  <a:srgbClr val="FFFFFF"/>
                </a:solidFill>
                <a:latin typeface="YSText-Light"/>
                <a:cs typeface="YSText-Light"/>
              </a:rPr>
              <a:t>Тестовая</a:t>
            </a:r>
            <a:r>
              <a:rPr lang="ru-RU" sz="4800" spc="200" dirty="0">
                <a:solidFill>
                  <a:srgbClr val="FFFFFF"/>
                </a:solidFill>
                <a:latin typeface="YSText-Light"/>
                <a:cs typeface="YSText-Light"/>
              </a:rPr>
              <a:t> БД с тестовыми данными;</a:t>
            </a:r>
            <a:endParaRPr dirty="0"/>
          </a:p>
          <a:p>
            <a:pPr marL="698500" marR="5080" indent="-685800">
              <a:lnSpc>
                <a:spcPts val="5850"/>
              </a:lnSpc>
              <a:spcBef>
                <a:spcPts val="365"/>
              </a:spcBef>
              <a:buFont typeface="Arial"/>
              <a:buChar char="•"/>
              <a:defRPr/>
            </a:pPr>
            <a:endParaRPr lang="ru-RU" sz="4800" spc="200" dirty="0">
              <a:solidFill>
                <a:srgbClr val="FFFFFF"/>
              </a:solidFill>
              <a:latin typeface="YSText-Light"/>
              <a:cs typeface="YSText-Light"/>
            </a:endParaRPr>
          </a:p>
          <a:p>
            <a:pPr marL="698500" marR="5080" indent="-685800">
              <a:lnSpc>
                <a:spcPts val="5850"/>
              </a:lnSpc>
              <a:spcBef>
                <a:spcPts val="365"/>
              </a:spcBef>
              <a:buFont typeface="Arial"/>
              <a:buChar char="•"/>
              <a:defRPr/>
            </a:pPr>
            <a:r>
              <a:rPr lang="ru-RU" sz="4800" b="1" spc="200" dirty="0">
                <a:solidFill>
                  <a:srgbClr val="FFFFFF"/>
                </a:solidFill>
                <a:latin typeface="YSText-Light"/>
                <a:cs typeface="YSText-Light"/>
              </a:rPr>
              <a:t>Тестовая</a:t>
            </a:r>
            <a:r>
              <a:rPr lang="ru-RU" sz="4800" spc="200" dirty="0">
                <a:solidFill>
                  <a:srgbClr val="FFFFFF"/>
                </a:solidFill>
                <a:latin typeface="YSText-Light"/>
                <a:cs typeface="YSText-Light"/>
              </a:rPr>
              <a:t> БД с обезличенной копией </a:t>
            </a:r>
            <a:r>
              <a:rPr lang="ru-RU" sz="4800" spc="200" dirty="0" err="1">
                <a:solidFill>
                  <a:srgbClr val="FFFFFF"/>
                </a:solidFill>
                <a:latin typeface="YSText-Light"/>
                <a:cs typeface="YSText-Light"/>
              </a:rPr>
              <a:t>прод</a:t>
            </a:r>
            <a:r>
              <a:rPr lang="ru-RU" sz="4800" spc="200" dirty="0">
                <a:solidFill>
                  <a:srgbClr val="FFFFFF"/>
                </a:solidFill>
                <a:latin typeface="YSText-Light"/>
                <a:cs typeface="YSText-Light"/>
              </a:rPr>
              <a:t>-данных;</a:t>
            </a:r>
            <a:endParaRPr lang="ru-RU" sz="4800" dirty="0"/>
          </a:p>
        </p:txBody>
      </p:sp>
      <p:sp>
        <p:nvSpPr>
          <p:cNvPr id="4" name="object 4"/>
          <p:cNvSpPr/>
          <p:nvPr/>
        </p:nvSpPr>
        <p:spPr bwMode="auto">
          <a:xfrm>
            <a:off x="1985663" y="4091185"/>
            <a:ext cx="673100" cy="671830"/>
          </a:xfrm>
          <a:custGeom>
            <a:avLst/>
            <a:gdLst/>
            <a:ahLst/>
            <a:cxnLst/>
            <a:rect l="l" t="t" r="r" b="b"/>
            <a:pathLst>
              <a:path w="673100" h="671829" extrusionOk="0">
                <a:moveTo>
                  <a:pt x="0" y="671347"/>
                </a:moveTo>
                <a:lnTo>
                  <a:pt x="40527" y="630887"/>
                </a:lnTo>
                <a:lnTo>
                  <a:pt x="79344" y="592135"/>
                </a:lnTo>
                <a:lnTo>
                  <a:pt x="116650" y="554891"/>
                </a:lnTo>
                <a:lnTo>
                  <a:pt x="152647" y="518954"/>
                </a:lnTo>
                <a:lnTo>
                  <a:pt x="187537" y="484123"/>
                </a:lnTo>
                <a:lnTo>
                  <a:pt x="221521" y="450196"/>
                </a:lnTo>
                <a:lnTo>
                  <a:pt x="254800" y="416973"/>
                </a:lnTo>
                <a:lnTo>
                  <a:pt x="287576" y="384252"/>
                </a:lnTo>
                <a:lnTo>
                  <a:pt x="320049" y="351833"/>
                </a:lnTo>
                <a:lnTo>
                  <a:pt x="352422" y="319514"/>
                </a:lnTo>
                <a:lnTo>
                  <a:pt x="384896" y="287095"/>
                </a:lnTo>
                <a:lnTo>
                  <a:pt x="417671" y="254374"/>
                </a:lnTo>
                <a:lnTo>
                  <a:pt x="450950" y="221151"/>
                </a:lnTo>
                <a:lnTo>
                  <a:pt x="484934" y="187224"/>
                </a:lnTo>
                <a:lnTo>
                  <a:pt x="519824" y="152392"/>
                </a:lnTo>
                <a:lnTo>
                  <a:pt x="555821" y="116455"/>
                </a:lnTo>
                <a:lnTo>
                  <a:pt x="593127" y="79211"/>
                </a:lnTo>
                <a:lnTo>
                  <a:pt x="631944" y="40460"/>
                </a:lnTo>
                <a:lnTo>
                  <a:pt x="672472" y="0"/>
                </a:lnTo>
              </a:path>
            </a:pathLst>
          </a:custGeom>
          <a:ln w="85791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/>
          <p:nvPr/>
        </p:nvSpPr>
        <p:spPr bwMode="auto">
          <a:xfrm>
            <a:off x="1980832" y="4930654"/>
            <a:ext cx="5080" cy="2686685"/>
          </a:xfrm>
          <a:custGeom>
            <a:avLst/>
            <a:gdLst/>
            <a:ahLst/>
            <a:cxnLst/>
            <a:rect l="l" t="t" r="r" b="b"/>
            <a:pathLst>
              <a:path w="5080" h="2686684" extrusionOk="0">
                <a:moveTo>
                  <a:pt x="0" y="2686467"/>
                </a:moveTo>
                <a:lnTo>
                  <a:pt x="4832" y="0"/>
                </a:lnTo>
              </a:path>
            </a:pathLst>
          </a:custGeom>
          <a:ln w="85791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1980831" y="7785243"/>
            <a:ext cx="673100" cy="673735"/>
          </a:xfrm>
          <a:custGeom>
            <a:avLst/>
            <a:gdLst/>
            <a:ahLst/>
            <a:cxnLst/>
            <a:rect l="l" t="t" r="r" b="b"/>
            <a:pathLst>
              <a:path w="673100" h="673734" extrusionOk="0">
                <a:moveTo>
                  <a:pt x="672481" y="673616"/>
                </a:moveTo>
                <a:lnTo>
                  <a:pt x="631928" y="632994"/>
                </a:lnTo>
                <a:lnTo>
                  <a:pt x="593094" y="594096"/>
                </a:lnTo>
                <a:lnTo>
                  <a:pt x="555778" y="556717"/>
                </a:lnTo>
                <a:lnTo>
                  <a:pt x="519777" y="520655"/>
                </a:lnTo>
                <a:lnTo>
                  <a:pt x="484889" y="485709"/>
                </a:lnTo>
                <a:lnTo>
                  <a:pt x="450912" y="451674"/>
                </a:lnTo>
                <a:lnTo>
                  <a:pt x="417643" y="418348"/>
                </a:lnTo>
                <a:lnTo>
                  <a:pt x="384880" y="385529"/>
                </a:lnTo>
                <a:lnTo>
                  <a:pt x="352420" y="353014"/>
                </a:lnTo>
                <a:lnTo>
                  <a:pt x="320061" y="320601"/>
                </a:lnTo>
                <a:lnTo>
                  <a:pt x="287601" y="288086"/>
                </a:lnTo>
                <a:lnTo>
                  <a:pt x="254838" y="255267"/>
                </a:lnTo>
                <a:lnTo>
                  <a:pt x="221569" y="221941"/>
                </a:lnTo>
                <a:lnTo>
                  <a:pt x="187591" y="187907"/>
                </a:lnTo>
                <a:lnTo>
                  <a:pt x="152704" y="152960"/>
                </a:lnTo>
                <a:lnTo>
                  <a:pt x="116703" y="116898"/>
                </a:lnTo>
                <a:lnTo>
                  <a:pt x="79387" y="79520"/>
                </a:lnTo>
                <a:lnTo>
                  <a:pt x="40553" y="40621"/>
                </a:lnTo>
                <a:lnTo>
                  <a:pt x="0" y="0"/>
                </a:lnTo>
              </a:path>
            </a:pathLst>
          </a:custGeom>
          <a:ln w="85791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2821432" y="8458859"/>
            <a:ext cx="3244214" cy="0"/>
          </a:xfrm>
          <a:custGeom>
            <a:avLst/>
            <a:gdLst/>
            <a:ahLst/>
            <a:cxnLst/>
            <a:rect l="l" t="t" r="r" b="b"/>
            <a:pathLst>
              <a:path w="3244215" extrusionOk="0">
                <a:moveTo>
                  <a:pt x="3243816" y="0"/>
                </a:moveTo>
                <a:lnTo>
                  <a:pt x="0" y="0"/>
                </a:lnTo>
              </a:path>
            </a:pathLst>
          </a:custGeom>
          <a:ln w="85791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/>
          <p:nvPr/>
        </p:nvSpPr>
        <p:spPr bwMode="auto">
          <a:xfrm>
            <a:off x="6233372" y="8458862"/>
            <a:ext cx="923925" cy="763905"/>
          </a:xfrm>
          <a:custGeom>
            <a:avLst/>
            <a:gdLst/>
            <a:ahLst/>
            <a:cxnLst/>
            <a:rect l="l" t="t" r="r" b="b"/>
            <a:pathLst>
              <a:path w="923925" h="763904" extrusionOk="0">
                <a:moveTo>
                  <a:pt x="923326" y="763592"/>
                </a:moveTo>
                <a:lnTo>
                  <a:pt x="0" y="0"/>
                </a:lnTo>
              </a:path>
            </a:pathLst>
          </a:custGeom>
          <a:ln w="85791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/>
          <p:nvPr/>
        </p:nvSpPr>
        <p:spPr bwMode="auto">
          <a:xfrm>
            <a:off x="7198729" y="4931789"/>
            <a:ext cx="0" cy="4075429"/>
          </a:xfrm>
          <a:custGeom>
            <a:avLst/>
            <a:gdLst/>
            <a:ahLst/>
            <a:cxnLst/>
            <a:rect l="l" t="t" r="r" b="b"/>
            <a:pathLst>
              <a:path h="4075429" extrusionOk="0">
                <a:moveTo>
                  <a:pt x="0" y="0"/>
                </a:moveTo>
                <a:lnTo>
                  <a:pt x="0" y="4074889"/>
                </a:lnTo>
              </a:path>
            </a:pathLst>
          </a:custGeom>
          <a:ln w="85791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10"/>
          <p:cNvSpPr/>
          <p:nvPr/>
        </p:nvSpPr>
        <p:spPr bwMode="auto">
          <a:xfrm>
            <a:off x="6484219" y="4091188"/>
            <a:ext cx="673100" cy="673100"/>
          </a:xfrm>
          <a:custGeom>
            <a:avLst/>
            <a:gdLst/>
            <a:ahLst/>
            <a:cxnLst/>
            <a:rect l="l" t="t" r="r" b="b"/>
            <a:pathLst>
              <a:path w="673100" h="673100" extrusionOk="0">
                <a:moveTo>
                  <a:pt x="0" y="0"/>
                </a:moveTo>
                <a:lnTo>
                  <a:pt x="0" y="0"/>
                </a:lnTo>
                <a:lnTo>
                  <a:pt x="631941" y="631941"/>
                </a:lnTo>
                <a:lnTo>
                  <a:pt x="672481" y="672481"/>
                </a:lnTo>
              </a:path>
            </a:pathLst>
          </a:custGeom>
          <a:ln w="85791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11"/>
          <p:cNvSpPr/>
          <p:nvPr/>
        </p:nvSpPr>
        <p:spPr bwMode="auto">
          <a:xfrm>
            <a:off x="2831887" y="4049158"/>
            <a:ext cx="3479165" cy="0"/>
          </a:xfrm>
          <a:custGeom>
            <a:avLst/>
            <a:gdLst/>
            <a:ahLst/>
            <a:cxnLst/>
            <a:rect l="l" t="t" r="r" b="b"/>
            <a:pathLst>
              <a:path w="3479165" extrusionOk="0">
                <a:moveTo>
                  <a:pt x="0" y="0"/>
                </a:moveTo>
                <a:lnTo>
                  <a:pt x="3478580" y="0"/>
                </a:lnTo>
              </a:path>
            </a:pathLst>
          </a:custGeom>
          <a:ln w="85791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2"/>
          <p:cNvSpPr/>
          <p:nvPr/>
        </p:nvSpPr>
        <p:spPr bwMode="auto">
          <a:xfrm>
            <a:off x="3034714" y="5969401"/>
            <a:ext cx="685165" cy="697865"/>
          </a:xfrm>
          <a:custGeom>
            <a:avLst/>
            <a:gdLst/>
            <a:ahLst/>
            <a:cxnLst/>
            <a:rect l="l" t="t" r="r" b="b"/>
            <a:pathLst>
              <a:path w="685164" h="697865" extrusionOk="0">
                <a:moveTo>
                  <a:pt x="684588" y="445391"/>
                </a:moveTo>
                <a:lnTo>
                  <a:pt x="667968" y="490985"/>
                </a:lnTo>
                <a:lnTo>
                  <a:pt x="645441" y="533364"/>
                </a:lnTo>
                <a:lnTo>
                  <a:pt x="617510" y="572027"/>
                </a:lnTo>
                <a:lnTo>
                  <a:pt x="584677" y="606468"/>
                </a:lnTo>
                <a:lnTo>
                  <a:pt x="547446" y="636186"/>
                </a:lnTo>
                <a:lnTo>
                  <a:pt x="506320" y="660676"/>
                </a:lnTo>
                <a:lnTo>
                  <a:pt x="461803" y="679436"/>
                </a:lnTo>
                <a:lnTo>
                  <a:pt x="414396" y="691963"/>
                </a:lnTo>
                <a:lnTo>
                  <a:pt x="364604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8" y="662739"/>
                </a:lnTo>
                <a:lnTo>
                  <a:pt x="155365" y="639629"/>
                </a:lnTo>
                <a:lnTo>
                  <a:pt x="118751" y="611560"/>
                </a:lnTo>
                <a:lnTo>
                  <a:pt x="86183" y="578989"/>
                </a:lnTo>
                <a:lnTo>
                  <a:pt x="58117" y="542373"/>
                </a:lnTo>
                <a:lnTo>
                  <a:pt x="35009" y="502168"/>
                </a:lnTo>
                <a:lnTo>
                  <a:pt x="17316" y="458831"/>
                </a:lnTo>
                <a:lnTo>
                  <a:pt x="5494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7" y="238912"/>
                </a:lnTo>
                <a:lnTo>
                  <a:pt x="35011" y="195576"/>
                </a:lnTo>
                <a:lnTo>
                  <a:pt x="58119" y="155372"/>
                </a:lnTo>
                <a:lnTo>
                  <a:pt x="86186" y="118757"/>
                </a:lnTo>
                <a:lnTo>
                  <a:pt x="118755" y="86187"/>
                </a:lnTo>
                <a:lnTo>
                  <a:pt x="155369" y="58120"/>
                </a:lnTo>
                <a:lnTo>
                  <a:pt x="195572" y="35011"/>
                </a:lnTo>
                <a:lnTo>
                  <a:pt x="238907" y="17317"/>
                </a:lnTo>
                <a:lnTo>
                  <a:pt x="284917" y="5494"/>
                </a:lnTo>
                <a:lnTo>
                  <a:pt x="333147" y="0"/>
                </a:lnTo>
                <a:lnTo>
                  <a:pt x="364595" y="0"/>
                </a:lnTo>
                <a:lnTo>
                  <a:pt x="414161" y="5744"/>
                </a:lnTo>
                <a:lnTo>
                  <a:pt x="461366" y="18166"/>
                </a:lnTo>
                <a:lnTo>
                  <a:pt x="505714" y="36769"/>
                </a:lnTo>
                <a:lnTo>
                  <a:pt x="546707" y="61056"/>
                </a:lnTo>
                <a:lnTo>
                  <a:pt x="583851" y="90532"/>
                </a:lnTo>
                <a:lnTo>
                  <a:pt x="616649" y="124699"/>
                </a:lnTo>
                <a:lnTo>
                  <a:pt x="644605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ln w="85791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3"/>
          <p:cNvSpPr/>
          <p:nvPr/>
        </p:nvSpPr>
        <p:spPr bwMode="auto">
          <a:xfrm>
            <a:off x="4248326" y="5969401"/>
            <a:ext cx="685165" cy="697865"/>
          </a:xfrm>
          <a:custGeom>
            <a:avLst/>
            <a:gdLst/>
            <a:ahLst/>
            <a:cxnLst/>
            <a:rect l="l" t="t" r="r" b="b"/>
            <a:pathLst>
              <a:path w="685164" h="697865" extrusionOk="0">
                <a:moveTo>
                  <a:pt x="684578" y="445391"/>
                </a:moveTo>
                <a:lnTo>
                  <a:pt x="667961" y="490985"/>
                </a:lnTo>
                <a:lnTo>
                  <a:pt x="645436" y="533364"/>
                </a:lnTo>
                <a:lnTo>
                  <a:pt x="617505" y="572027"/>
                </a:lnTo>
                <a:lnTo>
                  <a:pt x="584672" y="606468"/>
                </a:lnTo>
                <a:lnTo>
                  <a:pt x="547440" y="636186"/>
                </a:lnTo>
                <a:lnTo>
                  <a:pt x="506313" y="660676"/>
                </a:lnTo>
                <a:lnTo>
                  <a:pt x="461794" y="679436"/>
                </a:lnTo>
                <a:lnTo>
                  <a:pt x="414387" y="691963"/>
                </a:lnTo>
                <a:lnTo>
                  <a:pt x="364595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6" y="662739"/>
                </a:lnTo>
                <a:lnTo>
                  <a:pt x="155363" y="639629"/>
                </a:lnTo>
                <a:lnTo>
                  <a:pt x="118748" y="611560"/>
                </a:lnTo>
                <a:lnTo>
                  <a:pt x="86179" y="578989"/>
                </a:lnTo>
                <a:lnTo>
                  <a:pt x="58113" y="542373"/>
                </a:lnTo>
                <a:lnTo>
                  <a:pt x="35005" y="502168"/>
                </a:lnTo>
                <a:lnTo>
                  <a:pt x="17312" y="458831"/>
                </a:lnTo>
                <a:lnTo>
                  <a:pt x="5492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6" y="238912"/>
                </a:lnTo>
                <a:lnTo>
                  <a:pt x="35009" y="195576"/>
                </a:lnTo>
                <a:lnTo>
                  <a:pt x="58117" y="155372"/>
                </a:lnTo>
                <a:lnTo>
                  <a:pt x="86183" y="118757"/>
                </a:lnTo>
                <a:lnTo>
                  <a:pt x="118751" y="86187"/>
                </a:lnTo>
                <a:lnTo>
                  <a:pt x="155365" y="58120"/>
                </a:lnTo>
                <a:lnTo>
                  <a:pt x="195568" y="35011"/>
                </a:lnTo>
                <a:lnTo>
                  <a:pt x="238903" y="17317"/>
                </a:lnTo>
                <a:lnTo>
                  <a:pt x="284915" y="5494"/>
                </a:lnTo>
                <a:lnTo>
                  <a:pt x="333147" y="0"/>
                </a:lnTo>
                <a:lnTo>
                  <a:pt x="364595" y="0"/>
                </a:lnTo>
                <a:lnTo>
                  <a:pt x="414159" y="5744"/>
                </a:lnTo>
                <a:lnTo>
                  <a:pt x="461362" y="18166"/>
                </a:lnTo>
                <a:lnTo>
                  <a:pt x="505709" y="36769"/>
                </a:lnTo>
                <a:lnTo>
                  <a:pt x="546703" y="61056"/>
                </a:lnTo>
                <a:lnTo>
                  <a:pt x="583848" y="90532"/>
                </a:lnTo>
                <a:lnTo>
                  <a:pt x="616647" y="124699"/>
                </a:lnTo>
                <a:lnTo>
                  <a:pt x="644603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ln w="85791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4" name="object 14"/>
          <p:cNvSpPr/>
          <p:nvPr/>
        </p:nvSpPr>
        <p:spPr bwMode="auto">
          <a:xfrm>
            <a:off x="5461928" y="5969401"/>
            <a:ext cx="685165" cy="697865"/>
          </a:xfrm>
          <a:custGeom>
            <a:avLst/>
            <a:gdLst/>
            <a:ahLst/>
            <a:cxnLst/>
            <a:rect l="l" t="t" r="r" b="b"/>
            <a:pathLst>
              <a:path w="685164" h="697865" extrusionOk="0">
                <a:moveTo>
                  <a:pt x="684588" y="445391"/>
                </a:moveTo>
                <a:lnTo>
                  <a:pt x="667968" y="490985"/>
                </a:lnTo>
                <a:lnTo>
                  <a:pt x="645441" y="533364"/>
                </a:lnTo>
                <a:lnTo>
                  <a:pt x="617510" y="572027"/>
                </a:lnTo>
                <a:lnTo>
                  <a:pt x="584677" y="606468"/>
                </a:lnTo>
                <a:lnTo>
                  <a:pt x="547446" y="636186"/>
                </a:lnTo>
                <a:lnTo>
                  <a:pt x="506320" y="660676"/>
                </a:lnTo>
                <a:lnTo>
                  <a:pt x="461803" y="679436"/>
                </a:lnTo>
                <a:lnTo>
                  <a:pt x="414396" y="691963"/>
                </a:lnTo>
                <a:lnTo>
                  <a:pt x="364604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8" y="662739"/>
                </a:lnTo>
                <a:lnTo>
                  <a:pt x="155365" y="639629"/>
                </a:lnTo>
                <a:lnTo>
                  <a:pt x="118751" y="611560"/>
                </a:lnTo>
                <a:lnTo>
                  <a:pt x="86183" y="578989"/>
                </a:lnTo>
                <a:lnTo>
                  <a:pt x="58117" y="542373"/>
                </a:lnTo>
                <a:lnTo>
                  <a:pt x="35009" y="502168"/>
                </a:lnTo>
                <a:lnTo>
                  <a:pt x="17316" y="458831"/>
                </a:lnTo>
                <a:lnTo>
                  <a:pt x="5494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7" y="238912"/>
                </a:lnTo>
                <a:lnTo>
                  <a:pt x="35011" y="195576"/>
                </a:lnTo>
                <a:lnTo>
                  <a:pt x="58120" y="155372"/>
                </a:lnTo>
                <a:lnTo>
                  <a:pt x="86187" y="118757"/>
                </a:lnTo>
                <a:lnTo>
                  <a:pt x="118757" y="86187"/>
                </a:lnTo>
                <a:lnTo>
                  <a:pt x="155372" y="58120"/>
                </a:lnTo>
                <a:lnTo>
                  <a:pt x="195576" y="35011"/>
                </a:lnTo>
                <a:lnTo>
                  <a:pt x="238912" y="17317"/>
                </a:lnTo>
                <a:lnTo>
                  <a:pt x="284925" y="5494"/>
                </a:lnTo>
                <a:lnTo>
                  <a:pt x="333157" y="0"/>
                </a:lnTo>
                <a:lnTo>
                  <a:pt x="364604" y="0"/>
                </a:lnTo>
                <a:lnTo>
                  <a:pt x="414168" y="5744"/>
                </a:lnTo>
                <a:lnTo>
                  <a:pt x="461371" y="18166"/>
                </a:lnTo>
                <a:lnTo>
                  <a:pt x="505716" y="36769"/>
                </a:lnTo>
                <a:lnTo>
                  <a:pt x="546709" y="61056"/>
                </a:lnTo>
                <a:lnTo>
                  <a:pt x="583852" y="90532"/>
                </a:lnTo>
                <a:lnTo>
                  <a:pt x="616649" y="124699"/>
                </a:lnTo>
                <a:lnTo>
                  <a:pt x="644605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ln w="85791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5"/>
          <p:cNvSpPr txBox="1"/>
          <p:nvPr/>
        </p:nvSpPr>
        <p:spPr bwMode="auto"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  <a:defRPr/>
            </a:pPr>
            <a:r>
              <a:rPr sz="205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sp>
        <p:nvSpPr>
          <p:cNvPr id="22" name="object 9"/>
          <p:cNvSpPr txBox="1"/>
          <p:nvPr/>
        </p:nvSpPr>
        <p:spPr bwMode="auto">
          <a:xfrm>
            <a:off x="603249" y="437546"/>
            <a:ext cx="9975409" cy="222291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  <a:defRPr/>
            </a:pPr>
            <a:r>
              <a:rPr lang="ru-RU" sz="6000" b="0" spc="200">
                <a:latin typeface="YSText-Medium"/>
                <a:cs typeface="YSText-Medium"/>
              </a:rPr>
              <a:t>Возможные экземпляры БД на проекте:</a:t>
            </a:r>
            <a:endParaRPr lang="ru-RU" sz="6000" spc="200">
              <a:latin typeface="YSText-Medium"/>
              <a:cs typeface="YSText-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306</Words>
  <Application>Microsoft Office PowerPoint</Application>
  <DocSecurity>0</DocSecurity>
  <PresentationFormat>Произвольный</PresentationFormat>
  <Paragraphs>94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Wingdings</vt:lpstr>
      <vt:lpstr>YS Text</vt:lpstr>
      <vt:lpstr>YSText-Light</vt:lpstr>
      <vt:lpstr>YSText-Medium</vt:lpstr>
      <vt:lpstr>Office Theme</vt:lpstr>
      <vt:lpstr>SQL и базы данных </vt:lpstr>
      <vt:lpstr>SQL и базы данных для тестировщика </vt:lpstr>
      <vt:lpstr>Виды 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SQL команд</vt:lpstr>
      <vt:lpstr>Какие SQL команды вы помните?</vt:lpstr>
      <vt:lpstr>Типы SQL команд</vt:lpstr>
      <vt:lpstr>Презентация PowerPoint</vt:lpstr>
      <vt:lpstr>Что такое CRUD?</vt:lpstr>
      <vt:lpstr>CRUD команды</vt:lpstr>
      <vt:lpstr>Советы и лайфхаки по работе с SQL и БД</vt:lpstr>
      <vt:lpstr>Презентация PowerPoint</vt:lpstr>
      <vt:lpstr>Презентация PowerPoint</vt:lpstr>
      <vt:lpstr>Презентация PowerPoint</vt:lpstr>
      <vt:lpstr>Веб + API + БД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Ilya Zalesskiy</dc:creator>
  <cp:keywords/>
  <dc:description/>
  <cp:lastModifiedBy>Камил Иксанов</cp:lastModifiedBy>
  <cp:revision>223</cp:revision>
  <dcterms:created xsi:type="dcterms:W3CDTF">2019-06-18T02:34:13Z</dcterms:created>
  <dcterms:modified xsi:type="dcterms:W3CDTF">2024-09-11T13:58:56Z</dcterms:modified>
  <cp:category/>
  <dc:identifier/>
  <cp:contentStatus/>
  <dc:language/>
  <cp:version/>
</cp:coreProperties>
</file>