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9857de6d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9857de6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9857de6d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9857de6d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9857de6d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9857de6d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9857de6d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9857de6d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e1b98e6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e1b98e6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e1b98e6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e1b98e6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e1b98e6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e1b98e6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73200"/>
            <a:ext cx="8520600" cy="9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Терминал охранника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Подготовил: студент ИСиТ-2б-2023 Будников Андрей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Преподаватель: Лазуренко Наталья Сергеевна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Ц</a:t>
            </a:r>
            <a:r>
              <a:rPr lang="ru" sz="1500"/>
              <a:t>ели: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1) Оптимизация процесса контроля людского трафика.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2) Ускорение и Увеличение эффективности взаимодейстивия офисной архитектуры.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3) Улучшения качества безопасности и работоспособности охранного персонала.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Задачи: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Разработка Приложения, позволяющего вести учет посещения предприятия, обладающего простым и понятным интерфейсом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Актуальность: Необходимость создания и использования данного метода контроля посещаемости, обусловлена возможностью несанкционированного вмешателльства в экосистему предприятия, а также угрозой нарушения работоспособности.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приложения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Приложение состоит из двух диалогов окон и двух Баз Данных: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Терминал Сотрудников - Окно учета входа/выхода сотрудников: состоит из полей ввода эл. почты сотрудника, его имени, а также наличия транспортного средства. Алгоритм проверяет соответствие введеной почты, с данными внутри базы данных, таким образом осуществляется идентификация персонала, в случае наличия т.с, сотруднику предоставляется свободное парковочное место, если они отсутствуют, об этом будет сказано. При прохождении терминала охраны, Фиксируется время входа и выхода соответственно.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Окно создания </a:t>
            </a:r>
            <a:r>
              <a:rPr lang="ru"/>
              <a:t>гостевого</a:t>
            </a:r>
            <a:r>
              <a:rPr lang="ru"/>
              <a:t> пропуска предусматривает создание и хранение внутри базы данных информацию о почте, номера, ФИО и наличии машины у посетителя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 1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25" y="1400913"/>
            <a:ext cx="3898100" cy="27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250" y="2571757"/>
            <a:ext cx="3490275" cy="42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 2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75" y="1109650"/>
            <a:ext cx="3981450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400" y="2230275"/>
            <a:ext cx="3904525" cy="5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 3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599987" cy="31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714" y="4341681"/>
            <a:ext cx="77445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6238" y="3040313"/>
            <a:ext cx="402907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 4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00" y="1180697"/>
            <a:ext cx="3977950" cy="3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57100"/>
            <a:ext cx="4151300" cy="8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Терминал охранника работает исправно и пробелов не было обнаружено. Терминал способен создавать гостевой пропуск, отмечать время входа и выхода сотрудников и гостей, отправлять запрос к главному охраннику и создавать базы данных.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