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E3311-1434-450C-8802-7C603D1E1D54}"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8ED6CB0-9245-4293-8BE2-58963A36FA2F}">
      <dgm:prSet/>
      <dgm:spPr/>
      <dgm:t>
        <a:bodyPr/>
        <a:lstStyle/>
        <a:p>
          <a:r>
            <a:rPr lang="ro-RO" dirty="0"/>
            <a:t>Recunoașterea scrisului </a:t>
          </a:r>
          <a:r>
            <a:rPr lang="en-US" dirty="0" err="1"/>
            <a:t>greu</a:t>
          </a:r>
          <a:r>
            <a:rPr lang="en-US" dirty="0"/>
            <a:t> de </a:t>
          </a:r>
          <a:r>
            <a:rPr lang="en-US" dirty="0" err="1"/>
            <a:t>citit</a:t>
          </a:r>
          <a:endParaRPr lang="en-US" dirty="0"/>
        </a:p>
      </dgm:t>
    </dgm:pt>
    <dgm:pt modelId="{B79F61D7-FC61-4816-8140-7B576D6F512C}" type="parTrans" cxnId="{EB7A9C63-2507-47EF-903C-5468CF80D509}">
      <dgm:prSet/>
      <dgm:spPr/>
      <dgm:t>
        <a:bodyPr/>
        <a:lstStyle/>
        <a:p>
          <a:endParaRPr lang="en-US"/>
        </a:p>
      </dgm:t>
    </dgm:pt>
    <dgm:pt modelId="{2AA81D32-310D-44CF-95E4-322A7EA8DBA5}" type="sibTrans" cxnId="{EB7A9C63-2507-47EF-903C-5468CF80D509}">
      <dgm:prSet/>
      <dgm:spPr/>
      <dgm:t>
        <a:bodyPr/>
        <a:lstStyle/>
        <a:p>
          <a:endParaRPr lang="en-US"/>
        </a:p>
      </dgm:t>
    </dgm:pt>
    <dgm:pt modelId="{2F2A83B9-B50C-405E-9ACD-774B9D56BFAA}">
      <dgm:prSet/>
      <dgm:spPr/>
      <dgm:t>
        <a:bodyPr/>
        <a:lstStyle/>
        <a:p>
          <a:r>
            <a:rPr lang="en-US" dirty="0" err="1"/>
            <a:t>Recunoasterea</a:t>
          </a:r>
          <a:r>
            <a:rPr lang="en-US" dirty="0"/>
            <a:t> s</a:t>
          </a:r>
          <a:r>
            <a:rPr lang="ro-RO" dirty="0" err="1"/>
            <a:t>emnătur</a:t>
          </a:r>
          <a:r>
            <a:rPr lang="en-US" dirty="0"/>
            <a:t>ii</a:t>
          </a:r>
          <a:r>
            <a:rPr lang="ro-RO" dirty="0"/>
            <a:t> digital</a:t>
          </a:r>
          <a:r>
            <a:rPr lang="en-US" dirty="0"/>
            <a:t>a</a:t>
          </a:r>
        </a:p>
      </dgm:t>
    </dgm:pt>
    <dgm:pt modelId="{C4122F1E-9103-4617-BAFD-D5072D7B4F09}" type="parTrans" cxnId="{6A19FE51-F38A-4385-A765-3370666207FE}">
      <dgm:prSet/>
      <dgm:spPr/>
      <dgm:t>
        <a:bodyPr/>
        <a:lstStyle/>
        <a:p>
          <a:endParaRPr lang="en-US"/>
        </a:p>
      </dgm:t>
    </dgm:pt>
    <dgm:pt modelId="{AD757F42-ADF1-4EAA-9561-84CF7ACD883A}" type="sibTrans" cxnId="{6A19FE51-F38A-4385-A765-3370666207FE}">
      <dgm:prSet/>
      <dgm:spPr/>
      <dgm:t>
        <a:bodyPr/>
        <a:lstStyle/>
        <a:p>
          <a:endParaRPr lang="en-US"/>
        </a:p>
      </dgm:t>
    </dgm:pt>
    <dgm:pt modelId="{7099F0E8-1A49-4D90-A5E8-466E5660F9C5}">
      <dgm:prSet/>
      <dgm:spPr/>
      <dgm:t>
        <a:bodyPr/>
        <a:lstStyle/>
        <a:p>
          <a:r>
            <a:rPr lang="en-US" dirty="0" err="1"/>
            <a:t>Sortarea</a:t>
          </a:r>
          <a:r>
            <a:rPr lang="en-US" dirty="0"/>
            <a:t> </a:t>
          </a:r>
          <a:r>
            <a:rPr lang="en-US" dirty="0" err="1"/>
            <a:t>plicurilor</a:t>
          </a:r>
          <a:r>
            <a:rPr lang="en-US" dirty="0"/>
            <a:t>/</a:t>
          </a:r>
          <a:r>
            <a:rPr lang="en-US" dirty="0" err="1"/>
            <a:t>pachetelor</a:t>
          </a:r>
          <a:r>
            <a:rPr lang="en-US" dirty="0"/>
            <a:t> </a:t>
          </a:r>
          <a:r>
            <a:rPr lang="en-US" dirty="0" err="1"/>
            <a:t>postale</a:t>
          </a:r>
          <a:r>
            <a:rPr lang="en-US" dirty="0"/>
            <a:t>.</a:t>
          </a:r>
        </a:p>
      </dgm:t>
    </dgm:pt>
    <dgm:pt modelId="{B929D8AF-9203-412E-803A-5CA87C7CA7A1}" type="parTrans" cxnId="{2B28DE9F-481D-4BCC-A230-2C62E463A90C}">
      <dgm:prSet/>
      <dgm:spPr/>
      <dgm:t>
        <a:bodyPr/>
        <a:lstStyle/>
        <a:p>
          <a:endParaRPr lang="en-US"/>
        </a:p>
      </dgm:t>
    </dgm:pt>
    <dgm:pt modelId="{48905527-2673-4B0A-84D3-5A90188B17F1}" type="sibTrans" cxnId="{2B28DE9F-481D-4BCC-A230-2C62E463A90C}">
      <dgm:prSet/>
      <dgm:spPr/>
      <dgm:t>
        <a:bodyPr/>
        <a:lstStyle/>
        <a:p>
          <a:endParaRPr lang="en-US"/>
        </a:p>
      </dgm:t>
    </dgm:pt>
    <dgm:pt modelId="{861C2656-9A6E-4359-A219-B64FB47C2DB5}" type="pres">
      <dgm:prSet presAssocID="{E4AE3311-1434-450C-8802-7C603D1E1D54}" presName="outerComposite" presStyleCnt="0">
        <dgm:presLayoutVars>
          <dgm:chMax val="5"/>
          <dgm:dir/>
          <dgm:resizeHandles val="exact"/>
        </dgm:presLayoutVars>
      </dgm:prSet>
      <dgm:spPr/>
    </dgm:pt>
    <dgm:pt modelId="{814EA18B-AD0D-4D4F-AD3B-E3E42B310583}" type="pres">
      <dgm:prSet presAssocID="{E4AE3311-1434-450C-8802-7C603D1E1D54}" presName="dummyMaxCanvas" presStyleCnt="0">
        <dgm:presLayoutVars/>
      </dgm:prSet>
      <dgm:spPr/>
    </dgm:pt>
    <dgm:pt modelId="{6270CDF1-DF35-4888-B2BD-F46E9DEA7700}" type="pres">
      <dgm:prSet presAssocID="{E4AE3311-1434-450C-8802-7C603D1E1D54}" presName="ThreeNodes_1" presStyleLbl="node1" presStyleIdx="0" presStyleCnt="3">
        <dgm:presLayoutVars>
          <dgm:bulletEnabled val="1"/>
        </dgm:presLayoutVars>
      </dgm:prSet>
      <dgm:spPr/>
    </dgm:pt>
    <dgm:pt modelId="{A748ECC5-F0AA-4324-B8F4-7F1EF8BF49EF}" type="pres">
      <dgm:prSet presAssocID="{E4AE3311-1434-450C-8802-7C603D1E1D54}" presName="ThreeNodes_2" presStyleLbl="node1" presStyleIdx="1" presStyleCnt="3">
        <dgm:presLayoutVars>
          <dgm:bulletEnabled val="1"/>
        </dgm:presLayoutVars>
      </dgm:prSet>
      <dgm:spPr/>
    </dgm:pt>
    <dgm:pt modelId="{EF535B13-F249-40E3-BE10-360BA7500448}" type="pres">
      <dgm:prSet presAssocID="{E4AE3311-1434-450C-8802-7C603D1E1D54}" presName="ThreeNodes_3" presStyleLbl="node1" presStyleIdx="2" presStyleCnt="3">
        <dgm:presLayoutVars>
          <dgm:bulletEnabled val="1"/>
        </dgm:presLayoutVars>
      </dgm:prSet>
      <dgm:spPr/>
    </dgm:pt>
    <dgm:pt modelId="{43F88E7F-CB98-4B4F-8E29-97E516557F44}" type="pres">
      <dgm:prSet presAssocID="{E4AE3311-1434-450C-8802-7C603D1E1D54}" presName="ThreeConn_1-2" presStyleLbl="fgAccFollowNode1" presStyleIdx="0" presStyleCnt="2">
        <dgm:presLayoutVars>
          <dgm:bulletEnabled val="1"/>
        </dgm:presLayoutVars>
      </dgm:prSet>
      <dgm:spPr/>
    </dgm:pt>
    <dgm:pt modelId="{902175E3-A0DC-4716-92BB-8BBCA3104548}" type="pres">
      <dgm:prSet presAssocID="{E4AE3311-1434-450C-8802-7C603D1E1D54}" presName="ThreeConn_2-3" presStyleLbl="fgAccFollowNode1" presStyleIdx="1" presStyleCnt="2">
        <dgm:presLayoutVars>
          <dgm:bulletEnabled val="1"/>
        </dgm:presLayoutVars>
      </dgm:prSet>
      <dgm:spPr/>
    </dgm:pt>
    <dgm:pt modelId="{F18579C2-47EE-466F-995F-3BE46D00EC64}" type="pres">
      <dgm:prSet presAssocID="{E4AE3311-1434-450C-8802-7C603D1E1D54}" presName="ThreeNodes_1_text" presStyleLbl="node1" presStyleIdx="2" presStyleCnt="3">
        <dgm:presLayoutVars>
          <dgm:bulletEnabled val="1"/>
        </dgm:presLayoutVars>
      </dgm:prSet>
      <dgm:spPr/>
    </dgm:pt>
    <dgm:pt modelId="{38EDD8E3-C8B2-41C2-896D-4CFEB704C084}" type="pres">
      <dgm:prSet presAssocID="{E4AE3311-1434-450C-8802-7C603D1E1D54}" presName="ThreeNodes_2_text" presStyleLbl="node1" presStyleIdx="2" presStyleCnt="3">
        <dgm:presLayoutVars>
          <dgm:bulletEnabled val="1"/>
        </dgm:presLayoutVars>
      </dgm:prSet>
      <dgm:spPr/>
    </dgm:pt>
    <dgm:pt modelId="{D87C270E-4C8F-4225-9768-4BBEE15FE2A0}" type="pres">
      <dgm:prSet presAssocID="{E4AE3311-1434-450C-8802-7C603D1E1D54}" presName="ThreeNodes_3_text" presStyleLbl="node1" presStyleIdx="2" presStyleCnt="3">
        <dgm:presLayoutVars>
          <dgm:bulletEnabled val="1"/>
        </dgm:presLayoutVars>
      </dgm:prSet>
      <dgm:spPr/>
    </dgm:pt>
  </dgm:ptLst>
  <dgm:cxnLst>
    <dgm:cxn modelId="{0ABB6A13-9854-476B-A583-0B6390811BF7}" type="presOf" srcId="{E4AE3311-1434-450C-8802-7C603D1E1D54}" destId="{861C2656-9A6E-4359-A219-B64FB47C2DB5}" srcOrd="0" destOrd="0" presId="urn:microsoft.com/office/officeart/2005/8/layout/vProcess5"/>
    <dgm:cxn modelId="{5080F71E-3426-4B9A-B69C-B019231E85CA}" type="presOf" srcId="{7099F0E8-1A49-4D90-A5E8-466E5660F9C5}" destId="{D87C270E-4C8F-4225-9768-4BBEE15FE2A0}" srcOrd="1" destOrd="0" presId="urn:microsoft.com/office/officeart/2005/8/layout/vProcess5"/>
    <dgm:cxn modelId="{2709CC5C-1A70-4F82-9492-15A75106C0E8}" type="presOf" srcId="{2F2A83B9-B50C-405E-9ACD-774B9D56BFAA}" destId="{38EDD8E3-C8B2-41C2-896D-4CFEB704C084}" srcOrd="1" destOrd="0" presId="urn:microsoft.com/office/officeart/2005/8/layout/vProcess5"/>
    <dgm:cxn modelId="{EB7A9C63-2507-47EF-903C-5468CF80D509}" srcId="{E4AE3311-1434-450C-8802-7C603D1E1D54}" destId="{38ED6CB0-9245-4293-8BE2-58963A36FA2F}" srcOrd="0" destOrd="0" parTransId="{B79F61D7-FC61-4816-8140-7B576D6F512C}" sibTransId="{2AA81D32-310D-44CF-95E4-322A7EA8DBA5}"/>
    <dgm:cxn modelId="{0300C46C-D241-445F-B9B5-49AE98695E1E}" type="presOf" srcId="{38ED6CB0-9245-4293-8BE2-58963A36FA2F}" destId="{F18579C2-47EE-466F-995F-3BE46D00EC64}" srcOrd="1" destOrd="0" presId="urn:microsoft.com/office/officeart/2005/8/layout/vProcess5"/>
    <dgm:cxn modelId="{6A19FE51-F38A-4385-A765-3370666207FE}" srcId="{E4AE3311-1434-450C-8802-7C603D1E1D54}" destId="{2F2A83B9-B50C-405E-9ACD-774B9D56BFAA}" srcOrd="1" destOrd="0" parTransId="{C4122F1E-9103-4617-BAFD-D5072D7B4F09}" sibTransId="{AD757F42-ADF1-4EAA-9561-84CF7ACD883A}"/>
    <dgm:cxn modelId="{89439F77-2F84-46C3-943D-9D8325EC5847}" type="presOf" srcId="{38ED6CB0-9245-4293-8BE2-58963A36FA2F}" destId="{6270CDF1-DF35-4888-B2BD-F46E9DEA7700}" srcOrd="0" destOrd="0" presId="urn:microsoft.com/office/officeart/2005/8/layout/vProcess5"/>
    <dgm:cxn modelId="{6C0AAA82-E6BB-49FC-80A1-59EE3E5881AF}" type="presOf" srcId="{7099F0E8-1A49-4D90-A5E8-466E5660F9C5}" destId="{EF535B13-F249-40E3-BE10-360BA7500448}" srcOrd="0" destOrd="0" presId="urn:microsoft.com/office/officeart/2005/8/layout/vProcess5"/>
    <dgm:cxn modelId="{EB384293-EC10-4201-AD23-D7CB58256416}" type="presOf" srcId="{2F2A83B9-B50C-405E-9ACD-774B9D56BFAA}" destId="{A748ECC5-F0AA-4324-B8F4-7F1EF8BF49EF}" srcOrd="0" destOrd="0" presId="urn:microsoft.com/office/officeart/2005/8/layout/vProcess5"/>
    <dgm:cxn modelId="{A7050098-6E79-456C-B393-6DCF4552E5BF}" type="presOf" srcId="{2AA81D32-310D-44CF-95E4-322A7EA8DBA5}" destId="{43F88E7F-CB98-4B4F-8E29-97E516557F44}" srcOrd="0" destOrd="0" presId="urn:microsoft.com/office/officeart/2005/8/layout/vProcess5"/>
    <dgm:cxn modelId="{2B28DE9F-481D-4BCC-A230-2C62E463A90C}" srcId="{E4AE3311-1434-450C-8802-7C603D1E1D54}" destId="{7099F0E8-1A49-4D90-A5E8-466E5660F9C5}" srcOrd="2" destOrd="0" parTransId="{B929D8AF-9203-412E-803A-5CA87C7CA7A1}" sibTransId="{48905527-2673-4B0A-84D3-5A90188B17F1}"/>
    <dgm:cxn modelId="{51AFB1D3-2DF0-4AFF-AF41-1BC47C22CC23}" type="presOf" srcId="{AD757F42-ADF1-4EAA-9561-84CF7ACD883A}" destId="{902175E3-A0DC-4716-92BB-8BBCA3104548}" srcOrd="0" destOrd="0" presId="urn:microsoft.com/office/officeart/2005/8/layout/vProcess5"/>
    <dgm:cxn modelId="{E66963C1-D486-49F3-9C9C-9748905E205C}" type="presParOf" srcId="{861C2656-9A6E-4359-A219-B64FB47C2DB5}" destId="{814EA18B-AD0D-4D4F-AD3B-E3E42B310583}" srcOrd="0" destOrd="0" presId="urn:microsoft.com/office/officeart/2005/8/layout/vProcess5"/>
    <dgm:cxn modelId="{41B75024-2874-4BB8-916E-7C9F28C1CC5B}" type="presParOf" srcId="{861C2656-9A6E-4359-A219-B64FB47C2DB5}" destId="{6270CDF1-DF35-4888-B2BD-F46E9DEA7700}" srcOrd="1" destOrd="0" presId="urn:microsoft.com/office/officeart/2005/8/layout/vProcess5"/>
    <dgm:cxn modelId="{6A4DCCB1-DEB0-45F5-815B-9674997F7823}" type="presParOf" srcId="{861C2656-9A6E-4359-A219-B64FB47C2DB5}" destId="{A748ECC5-F0AA-4324-B8F4-7F1EF8BF49EF}" srcOrd="2" destOrd="0" presId="urn:microsoft.com/office/officeart/2005/8/layout/vProcess5"/>
    <dgm:cxn modelId="{FA433F2C-CF99-4924-919B-48EB1A293D21}" type="presParOf" srcId="{861C2656-9A6E-4359-A219-B64FB47C2DB5}" destId="{EF535B13-F249-40E3-BE10-360BA7500448}" srcOrd="3" destOrd="0" presId="urn:microsoft.com/office/officeart/2005/8/layout/vProcess5"/>
    <dgm:cxn modelId="{8E6B885A-392F-4C43-AE9F-E844392F7964}" type="presParOf" srcId="{861C2656-9A6E-4359-A219-B64FB47C2DB5}" destId="{43F88E7F-CB98-4B4F-8E29-97E516557F44}" srcOrd="4" destOrd="0" presId="urn:microsoft.com/office/officeart/2005/8/layout/vProcess5"/>
    <dgm:cxn modelId="{F69BDA86-4C43-468B-8D35-73EFE42FABD3}" type="presParOf" srcId="{861C2656-9A6E-4359-A219-B64FB47C2DB5}" destId="{902175E3-A0DC-4716-92BB-8BBCA3104548}" srcOrd="5" destOrd="0" presId="urn:microsoft.com/office/officeart/2005/8/layout/vProcess5"/>
    <dgm:cxn modelId="{13436182-90E0-49F3-9A63-BA76AD1BF44A}" type="presParOf" srcId="{861C2656-9A6E-4359-A219-B64FB47C2DB5}" destId="{F18579C2-47EE-466F-995F-3BE46D00EC64}" srcOrd="6" destOrd="0" presId="urn:microsoft.com/office/officeart/2005/8/layout/vProcess5"/>
    <dgm:cxn modelId="{79643381-5AFD-412E-9B38-4FD2CD4836F1}" type="presParOf" srcId="{861C2656-9A6E-4359-A219-B64FB47C2DB5}" destId="{38EDD8E3-C8B2-41C2-896D-4CFEB704C084}" srcOrd="7" destOrd="0" presId="urn:microsoft.com/office/officeart/2005/8/layout/vProcess5"/>
    <dgm:cxn modelId="{3C9D4B4B-A187-4C59-B01B-98F966626772}" type="presParOf" srcId="{861C2656-9A6E-4359-A219-B64FB47C2DB5}" destId="{D87C270E-4C8F-4225-9768-4BBEE15FE2A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73BFC8-E3AC-43DC-AE4F-42FF8CE0193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5A8B02D-E728-4C32-AFC5-5CD8B2D45C67}">
      <dgm:prSet/>
      <dgm:spPr/>
      <dgm:t>
        <a:bodyPr/>
        <a:lstStyle/>
        <a:p>
          <a:r>
            <a:rPr lang="en-US" dirty="0"/>
            <a:t>OCR</a:t>
          </a:r>
        </a:p>
      </dgm:t>
    </dgm:pt>
    <dgm:pt modelId="{26299D60-8BA7-488B-90DD-593191996845}" type="parTrans" cxnId="{C87D8D6B-DCE8-4BED-98A7-7D92E069244C}">
      <dgm:prSet/>
      <dgm:spPr/>
      <dgm:t>
        <a:bodyPr/>
        <a:lstStyle/>
        <a:p>
          <a:endParaRPr lang="en-US"/>
        </a:p>
      </dgm:t>
    </dgm:pt>
    <dgm:pt modelId="{11F9D81D-8443-45E7-A390-6C183A76B97B}" type="sibTrans" cxnId="{C87D8D6B-DCE8-4BED-98A7-7D92E069244C}">
      <dgm:prSet/>
      <dgm:spPr/>
      <dgm:t>
        <a:bodyPr/>
        <a:lstStyle/>
        <a:p>
          <a:endParaRPr lang="en-US"/>
        </a:p>
      </dgm:t>
    </dgm:pt>
    <dgm:pt modelId="{54435FE5-CC9C-49E2-8436-BDCD19DEC4DE}">
      <dgm:prSet/>
      <dgm:spPr/>
      <dgm:t>
        <a:bodyPr/>
        <a:lstStyle/>
        <a:p>
          <a:r>
            <a:rPr lang="ro-RO"/>
            <a:t>Modelele Markov</a:t>
          </a:r>
          <a:endParaRPr lang="en-US"/>
        </a:p>
      </dgm:t>
    </dgm:pt>
    <dgm:pt modelId="{9A85F578-44F4-4125-9C70-D47EE2BF9E25}" type="parTrans" cxnId="{C0709DDB-AC8E-41D8-B604-69EC94BD1167}">
      <dgm:prSet/>
      <dgm:spPr/>
      <dgm:t>
        <a:bodyPr/>
        <a:lstStyle/>
        <a:p>
          <a:endParaRPr lang="en-US"/>
        </a:p>
      </dgm:t>
    </dgm:pt>
    <dgm:pt modelId="{68C2D88B-3CCA-4AF0-AC9E-A48E7EE3D11B}" type="sibTrans" cxnId="{C0709DDB-AC8E-41D8-B604-69EC94BD1167}">
      <dgm:prSet/>
      <dgm:spPr/>
      <dgm:t>
        <a:bodyPr/>
        <a:lstStyle/>
        <a:p>
          <a:endParaRPr lang="en-US"/>
        </a:p>
      </dgm:t>
    </dgm:pt>
    <dgm:pt modelId="{BA96F14B-2819-4204-9E10-9F709B92D3C3}">
      <dgm:prSet/>
      <dgm:spPr/>
      <dgm:t>
        <a:bodyPr/>
        <a:lstStyle/>
        <a:p>
          <a:r>
            <a:rPr lang="ro-RO"/>
            <a:t>Utilizarea intelligenței artificiale</a:t>
          </a:r>
          <a:endParaRPr lang="en-US"/>
        </a:p>
      </dgm:t>
    </dgm:pt>
    <dgm:pt modelId="{E8EABA25-FE59-46B3-AE38-8BBBC209BB58}" type="parTrans" cxnId="{10936534-5990-45EC-AD52-B7D177F4A9A6}">
      <dgm:prSet/>
      <dgm:spPr/>
      <dgm:t>
        <a:bodyPr/>
        <a:lstStyle/>
        <a:p>
          <a:endParaRPr lang="en-US"/>
        </a:p>
      </dgm:t>
    </dgm:pt>
    <dgm:pt modelId="{F045AE59-1DE4-4929-96AB-2454334DDDB7}" type="sibTrans" cxnId="{10936534-5990-45EC-AD52-B7D177F4A9A6}">
      <dgm:prSet/>
      <dgm:spPr/>
      <dgm:t>
        <a:bodyPr/>
        <a:lstStyle/>
        <a:p>
          <a:endParaRPr lang="en-US"/>
        </a:p>
      </dgm:t>
    </dgm:pt>
    <dgm:pt modelId="{0FFEE78F-8F01-4D87-9701-743CC0F6C4B8}" type="pres">
      <dgm:prSet presAssocID="{3473BFC8-E3AC-43DC-AE4F-42FF8CE01934}" presName="linear" presStyleCnt="0">
        <dgm:presLayoutVars>
          <dgm:animLvl val="lvl"/>
          <dgm:resizeHandles val="exact"/>
        </dgm:presLayoutVars>
      </dgm:prSet>
      <dgm:spPr/>
    </dgm:pt>
    <dgm:pt modelId="{2C573397-9584-4998-8F6C-66EB2F6BEFC2}" type="pres">
      <dgm:prSet presAssocID="{55A8B02D-E728-4C32-AFC5-5CD8B2D45C67}" presName="parentText" presStyleLbl="node1" presStyleIdx="0" presStyleCnt="3">
        <dgm:presLayoutVars>
          <dgm:chMax val="0"/>
          <dgm:bulletEnabled val="1"/>
        </dgm:presLayoutVars>
      </dgm:prSet>
      <dgm:spPr/>
    </dgm:pt>
    <dgm:pt modelId="{ACC64111-FDB3-4550-96B7-96CCFA1DF231}" type="pres">
      <dgm:prSet presAssocID="{11F9D81D-8443-45E7-A390-6C183A76B97B}" presName="spacer" presStyleCnt="0"/>
      <dgm:spPr/>
    </dgm:pt>
    <dgm:pt modelId="{C2865842-5674-4B2E-A330-5B2C19690113}" type="pres">
      <dgm:prSet presAssocID="{54435FE5-CC9C-49E2-8436-BDCD19DEC4DE}" presName="parentText" presStyleLbl="node1" presStyleIdx="1" presStyleCnt="3">
        <dgm:presLayoutVars>
          <dgm:chMax val="0"/>
          <dgm:bulletEnabled val="1"/>
        </dgm:presLayoutVars>
      </dgm:prSet>
      <dgm:spPr/>
    </dgm:pt>
    <dgm:pt modelId="{314D2E88-040A-4F2C-8013-BB9197462327}" type="pres">
      <dgm:prSet presAssocID="{68C2D88B-3CCA-4AF0-AC9E-A48E7EE3D11B}" presName="spacer" presStyleCnt="0"/>
      <dgm:spPr/>
    </dgm:pt>
    <dgm:pt modelId="{EACBF565-66B0-4F2A-A804-ADDE0D25446C}" type="pres">
      <dgm:prSet presAssocID="{BA96F14B-2819-4204-9E10-9F709B92D3C3}" presName="parentText" presStyleLbl="node1" presStyleIdx="2" presStyleCnt="3">
        <dgm:presLayoutVars>
          <dgm:chMax val="0"/>
          <dgm:bulletEnabled val="1"/>
        </dgm:presLayoutVars>
      </dgm:prSet>
      <dgm:spPr/>
    </dgm:pt>
  </dgm:ptLst>
  <dgm:cxnLst>
    <dgm:cxn modelId="{10936534-5990-45EC-AD52-B7D177F4A9A6}" srcId="{3473BFC8-E3AC-43DC-AE4F-42FF8CE01934}" destId="{BA96F14B-2819-4204-9E10-9F709B92D3C3}" srcOrd="2" destOrd="0" parTransId="{E8EABA25-FE59-46B3-AE38-8BBBC209BB58}" sibTransId="{F045AE59-1DE4-4929-96AB-2454334DDDB7}"/>
    <dgm:cxn modelId="{C87D8D6B-DCE8-4BED-98A7-7D92E069244C}" srcId="{3473BFC8-E3AC-43DC-AE4F-42FF8CE01934}" destId="{55A8B02D-E728-4C32-AFC5-5CD8B2D45C67}" srcOrd="0" destOrd="0" parTransId="{26299D60-8BA7-488B-90DD-593191996845}" sibTransId="{11F9D81D-8443-45E7-A390-6C183A76B97B}"/>
    <dgm:cxn modelId="{A3E42887-29CF-4AC6-8D54-B306ABBA3317}" type="presOf" srcId="{54435FE5-CC9C-49E2-8436-BDCD19DEC4DE}" destId="{C2865842-5674-4B2E-A330-5B2C19690113}" srcOrd="0" destOrd="0" presId="urn:microsoft.com/office/officeart/2005/8/layout/vList2"/>
    <dgm:cxn modelId="{1AEB65CE-91DB-4EA7-B187-3BE4BF2F727E}" type="presOf" srcId="{55A8B02D-E728-4C32-AFC5-5CD8B2D45C67}" destId="{2C573397-9584-4998-8F6C-66EB2F6BEFC2}" srcOrd="0" destOrd="0" presId="urn:microsoft.com/office/officeart/2005/8/layout/vList2"/>
    <dgm:cxn modelId="{C0709DDB-AC8E-41D8-B604-69EC94BD1167}" srcId="{3473BFC8-E3AC-43DC-AE4F-42FF8CE01934}" destId="{54435FE5-CC9C-49E2-8436-BDCD19DEC4DE}" srcOrd="1" destOrd="0" parTransId="{9A85F578-44F4-4125-9C70-D47EE2BF9E25}" sibTransId="{68C2D88B-3CCA-4AF0-AC9E-A48E7EE3D11B}"/>
    <dgm:cxn modelId="{01158AE1-83FE-4349-802C-9FA3D301CB68}" type="presOf" srcId="{BA96F14B-2819-4204-9E10-9F709B92D3C3}" destId="{EACBF565-66B0-4F2A-A804-ADDE0D25446C}" srcOrd="0" destOrd="0" presId="urn:microsoft.com/office/officeart/2005/8/layout/vList2"/>
    <dgm:cxn modelId="{C22ACEEC-D7F1-495C-91E5-AF66E7A11164}" type="presOf" srcId="{3473BFC8-E3AC-43DC-AE4F-42FF8CE01934}" destId="{0FFEE78F-8F01-4D87-9701-743CC0F6C4B8}" srcOrd="0" destOrd="0" presId="urn:microsoft.com/office/officeart/2005/8/layout/vList2"/>
    <dgm:cxn modelId="{471DA436-E4D2-45E4-96DB-5F43FCA4B850}" type="presParOf" srcId="{0FFEE78F-8F01-4D87-9701-743CC0F6C4B8}" destId="{2C573397-9584-4998-8F6C-66EB2F6BEFC2}" srcOrd="0" destOrd="0" presId="urn:microsoft.com/office/officeart/2005/8/layout/vList2"/>
    <dgm:cxn modelId="{707E2C0B-9062-4199-AC86-1550AB2833CB}" type="presParOf" srcId="{0FFEE78F-8F01-4D87-9701-743CC0F6C4B8}" destId="{ACC64111-FDB3-4550-96B7-96CCFA1DF231}" srcOrd="1" destOrd="0" presId="urn:microsoft.com/office/officeart/2005/8/layout/vList2"/>
    <dgm:cxn modelId="{8A4E7AC4-0720-4942-8924-547992EA140E}" type="presParOf" srcId="{0FFEE78F-8F01-4D87-9701-743CC0F6C4B8}" destId="{C2865842-5674-4B2E-A330-5B2C19690113}" srcOrd="2" destOrd="0" presId="urn:microsoft.com/office/officeart/2005/8/layout/vList2"/>
    <dgm:cxn modelId="{756BAB7C-4E72-4582-AA46-A694AB49F12B}" type="presParOf" srcId="{0FFEE78F-8F01-4D87-9701-743CC0F6C4B8}" destId="{314D2E88-040A-4F2C-8013-BB9197462327}" srcOrd="3" destOrd="0" presId="urn:microsoft.com/office/officeart/2005/8/layout/vList2"/>
    <dgm:cxn modelId="{9F4E8A8D-6F8F-4932-A8E8-931A17ADF3F7}" type="presParOf" srcId="{0FFEE78F-8F01-4D87-9701-743CC0F6C4B8}" destId="{EACBF565-66B0-4F2A-A804-ADDE0D25446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0CDF1-DF35-4888-B2BD-F46E9DEA7700}">
      <dsp:nvSpPr>
        <dsp:cNvPr id="0" name=""/>
        <dsp:cNvSpPr/>
      </dsp:nvSpPr>
      <dsp:spPr>
        <a:xfrm>
          <a:off x="0" y="0"/>
          <a:ext cx="8938260" cy="13072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ro-RO" sz="3500" kern="1200" dirty="0"/>
            <a:t>Recunoașterea scrisului </a:t>
          </a:r>
          <a:r>
            <a:rPr lang="en-US" sz="3500" kern="1200" dirty="0" err="1"/>
            <a:t>greu</a:t>
          </a:r>
          <a:r>
            <a:rPr lang="en-US" sz="3500" kern="1200" dirty="0"/>
            <a:t> de </a:t>
          </a:r>
          <a:r>
            <a:rPr lang="en-US" sz="3500" kern="1200" dirty="0" err="1"/>
            <a:t>citit</a:t>
          </a:r>
          <a:endParaRPr lang="en-US" sz="3500" kern="1200" dirty="0"/>
        </a:p>
      </dsp:txBody>
      <dsp:txXfrm>
        <a:off x="38288" y="38288"/>
        <a:ext cx="7527628" cy="1230681"/>
      </dsp:txXfrm>
    </dsp:sp>
    <dsp:sp modelId="{A748ECC5-F0AA-4324-B8F4-7F1EF8BF49EF}">
      <dsp:nvSpPr>
        <dsp:cNvPr id="0" name=""/>
        <dsp:cNvSpPr/>
      </dsp:nvSpPr>
      <dsp:spPr>
        <a:xfrm>
          <a:off x="788669" y="1525133"/>
          <a:ext cx="8938260" cy="1307257"/>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err="1"/>
            <a:t>Recunoasterea</a:t>
          </a:r>
          <a:r>
            <a:rPr lang="en-US" sz="3500" kern="1200" dirty="0"/>
            <a:t> s</a:t>
          </a:r>
          <a:r>
            <a:rPr lang="ro-RO" sz="3500" kern="1200" dirty="0" err="1"/>
            <a:t>emnătur</a:t>
          </a:r>
          <a:r>
            <a:rPr lang="en-US" sz="3500" kern="1200" dirty="0"/>
            <a:t>ii</a:t>
          </a:r>
          <a:r>
            <a:rPr lang="ro-RO" sz="3500" kern="1200" dirty="0"/>
            <a:t> digital</a:t>
          </a:r>
          <a:r>
            <a:rPr lang="en-US" sz="3500" kern="1200" dirty="0"/>
            <a:t>a</a:t>
          </a:r>
        </a:p>
      </dsp:txBody>
      <dsp:txXfrm>
        <a:off x="826957" y="1563421"/>
        <a:ext cx="7223296" cy="1230681"/>
      </dsp:txXfrm>
    </dsp:sp>
    <dsp:sp modelId="{EF535B13-F249-40E3-BE10-360BA7500448}">
      <dsp:nvSpPr>
        <dsp:cNvPr id="0" name=""/>
        <dsp:cNvSpPr/>
      </dsp:nvSpPr>
      <dsp:spPr>
        <a:xfrm>
          <a:off x="1577339" y="3050266"/>
          <a:ext cx="8938260" cy="130725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err="1"/>
            <a:t>Sortarea</a:t>
          </a:r>
          <a:r>
            <a:rPr lang="en-US" sz="3500" kern="1200" dirty="0"/>
            <a:t> </a:t>
          </a:r>
          <a:r>
            <a:rPr lang="en-US" sz="3500" kern="1200" dirty="0" err="1"/>
            <a:t>plicurilor</a:t>
          </a:r>
          <a:r>
            <a:rPr lang="en-US" sz="3500" kern="1200" dirty="0"/>
            <a:t>/</a:t>
          </a:r>
          <a:r>
            <a:rPr lang="en-US" sz="3500" kern="1200" dirty="0" err="1"/>
            <a:t>pachetelor</a:t>
          </a:r>
          <a:r>
            <a:rPr lang="en-US" sz="3500" kern="1200" dirty="0"/>
            <a:t> </a:t>
          </a:r>
          <a:r>
            <a:rPr lang="en-US" sz="3500" kern="1200" dirty="0" err="1"/>
            <a:t>postale</a:t>
          </a:r>
          <a:r>
            <a:rPr lang="en-US" sz="3500" kern="1200" dirty="0"/>
            <a:t>.</a:t>
          </a:r>
        </a:p>
      </dsp:txBody>
      <dsp:txXfrm>
        <a:off x="1615627" y="3088554"/>
        <a:ext cx="7223296" cy="1230681"/>
      </dsp:txXfrm>
    </dsp:sp>
    <dsp:sp modelId="{43F88E7F-CB98-4B4F-8E29-97E516557F44}">
      <dsp:nvSpPr>
        <dsp:cNvPr id="0" name=""/>
        <dsp:cNvSpPr/>
      </dsp:nvSpPr>
      <dsp:spPr>
        <a:xfrm>
          <a:off x="8088542" y="991336"/>
          <a:ext cx="849717" cy="84971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9728" y="991336"/>
        <a:ext cx="467345" cy="639412"/>
      </dsp:txXfrm>
    </dsp:sp>
    <dsp:sp modelId="{902175E3-A0DC-4716-92BB-8BBCA3104548}">
      <dsp:nvSpPr>
        <dsp:cNvPr id="0" name=""/>
        <dsp:cNvSpPr/>
      </dsp:nvSpPr>
      <dsp:spPr>
        <a:xfrm>
          <a:off x="8877212" y="2507755"/>
          <a:ext cx="849717" cy="849717"/>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8398" y="2507755"/>
        <a:ext cx="467345" cy="639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73397-9584-4998-8F6C-66EB2F6BEFC2}">
      <dsp:nvSpPr>
        <dsp:cNvPr id="0" name=""/>
        <dsp:cNvSpPr/>
      </dsp:nvSpPr>
      <dsp:spPr>
        <a:xfrm>
          <a:off x="0" y="37482"/>
          <a:ext cx="5457824" cy="17479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OCR</a:t>
          </a:r>
        </a:p>
      </dsp:txBody>
      <dsp:txXfrm>
        <a:off x="85326" y="122808"/>
        <a:ext cx="5287172" cy="1577254"/>
      </dsp:txXfrm>
    </dsp:sp>
    <dsp:sp modelId="{C2865842-5674-4B2E-A330-5B2C19690113}">
      <dsp:nvSpPr>
        <dsp:cNvPr id="0" name=""/>
        <dsp:cNvSpPr/>
      </dsp:nvSpPr>
      <dsp:spPr>
        <a:xfrm>
          <a:off x="0" y="1912109"/>
          <a:ext cx="5457824" cy="174790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ro-RO" sz="4400" kern="1200"/>
            <a:t>Modelele Markov</a:t>
          </a:r>
          <a:endParaRPr lang="en-US" sz="4400" kern="1200"/>
        </a:p>
      </dsp:txBody>
      <dsp:txXfrm>
        <a:off x="85326" y="1997435"/>
        <a:ext cx="5287172" cy="1577254"/>
      </dsp:txXfrm>
    </dsp:sp>
    <dsp:sp modelId="{EACBF565-66B0-4F2A-A804-ADDE0D25446C}">
      <dsp:nvSpPr>
        <dsp:cNvPr id="0" name=""/>
        <dsp:cNvSpPr/>
      </dsp:nvSpPr>
      <dsp:spPr>
        <a:xfrm>
          <a:off x="0" y="3786735"/>
          <a:ext cx="5457824" cy="174790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ro-RO" sz="4400" kern="1200"/>
            <a:t>Utilizarea intelligenței artificiale</a:t>
          </a:r>
          <a:endParaRPr lang="en-US" sz="4400" kern="1200"/>
        </a:p>
      </dsp:txBody>
      <dsp:txXfrm>
        <a:off x="85326" y="3872061"/>
        <a:ext cx="5287172" cy="157725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9DF5-4D1C-4F3E-BD49-B66DD1F07A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BCCA46-0263-4867-8A79-1CA0CE53E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67A16C-4EBD-45ED-A270-3DA3E635FE20}"/>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5" name="Footer Placeholder 4">
            <a:extLst>
              <a:ext uri="{FF2B5EF4-FFF2-40B4-BE49-F238E27FC236}">
                <a16:creationId xmlns:a16="http://schemas.microsoft.com/office/drawing/2014/main" id="{3A611565-8F1A-494C-8154-A5426B65E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2F038-1AAB-4D1D-8225-5EBE75839902}"/>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36460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71E5-6E0D-41BC-9F66-C43A58093A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BF3FC4-C3E2-4BEB-B745-5F54F63AC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A7E59-CBD2-42AC-9B50-6A4D53F0EAD1}"/>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5" name="Footer Placeholder 4">
            <a:extLst>
              <a:ext uri="{FF2B5EF4-FFF2-40B4-BE49-F238E27FC236}">
                <a16:creationId xmlns:a16="http://schemas.microsoft.com/office/drawing/2014/main" id="{74A03204-BE8D-467C-ADFE-335AC8588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E564C-44C4-47D0-A4DA-84691223B4B4}"/>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300558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BBF2-3DFE-486C-A077-5D9AB3C090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2EC074-1CD1-4A65-9EFC-9E2B3891B6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A2865-E60A-4748-8DFA-413AEC33917C}"/>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5" name="Footer Placeholder 4">
            <a:extLst>
              <a:ext uri="{FF2B5EF4-FFF2-40B4-BE49-F238E27FC236}">
                <a16:creationId xmlns:a16="http://schemas.microsoft.com/office/drawing/2014/main" id="{66D6F1BF-AAF7-461D-9E0B-A5DBB34E1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81BCC-E151-4795-AC3B-27F2EA3909D6}"/>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67352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B41F-BA8F-451C-A043-E332E1CD4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86262-9DC0-4AA9-87CD-4820DB6F7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CB0EE-D3EA-484B-8CCB-A594EDFFA391}"/>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5" name="Footer Placeholder 4">
            <a:extLst>
              <a:ext uri="{FF2B5EF4-FFF2-40B4-BE49-F238E27FC236}">
                <a16:creationId xmlns:a16="http://schemas.microsoft.com/office/drawing/2014/main" id="{6536997D-D320-4BE7-86FD-E4201F924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7D1DA-9F6C-4D38-B07D-F6932CC8C44D}"/>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193484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60CB-6F0A-4922-A0FF-D9727EFBF0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52F1FB-278F-48EA-B7F8-0B3C7E596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FE6608-A9B3-4DC3-9604-2D713184D04B}"/>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5" name="Footer Placeholder 4">
            <a:extLst>
              <a:ext uri="{FF2B5EF4-FFF2-40B4-BE49-F238E27FC236}">
                <a16:creationId xmlns:a16="http://schemas.microsoft.com/office/drawing/2014/main" id="{34B7980D-419C-4C1A-AD6C-A4D4E560B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27517-CEE7-4932-BC05-6349B2ABF130}"/>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285675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7FF0-883B-4E84-955A-6E8B88DD1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27906C-1646-4BE9-A091-D7FD5927D6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50E1D7-2249-42CE-8F24-9D4A37D26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BF4EC3-B931-411B-87D5-C9C2FDD15932}"/>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6" name="Footer Placeholder 5">
            <a:extLst>
              <a:ext uri="{FF2B5EF4-FFF2-40B4-BE49-F238E27FC236}">
                <a16:creationId xmlns:a16="http://schemas.microsoft.com/office/drawing/2014/main" id="{61D532F2-6B00-4D45-9E91-7FD4A35FF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5FF53-4802-4EE1-89B1-A59B45FC60B0}"/>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362685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BD23-5A72-4664-ADE7-C2D3AA6AC5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2752C-9EE8-44BE-8E81-6EC23E62B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F76BC0-7499-4442-B08E-A904829613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AE2314-75C7-4A8A-BE42-E17379DE8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A4362-04D2-49DB-A068-15FA275644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5B8A1C-8A11-4DF2-9091-D1EBC07DCA2C}"/>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8" name="Footer Placeholder 7">
            <a:extLst>
              <a:ext uri="{FF2B5EF4-FFF2-40B4-BE49-F238E27FC236}">
                <a16:creationId xmlns:a16="http://schemas.microsoft.com/office/drawing/2014/main" id="{9241662C-5467-42A5-9ECF-ADE5AC6E7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A87335-BA5E-49C9-BF23-4813100BB89A}"/>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71378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299F-8DC2-40BF-8AA7-52E99D63FD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A2B9D-92D4-4179-91F2-B8E78E23F991}"/>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4" name="Footer Placeholder 3">
            <a:extLst>
              <a:ext uri="{FF2B5EF4-FFF2-40B4-BE49-F238E27FC236}">
                <a16:creationId xmlns:a16="http://schemas.microsoft.com/office/drawing/2014/main" id="{4E1530C2-B937-4808-AAD4-DF356E7B4F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241231-476C-4AAF-BA38-949DDAA9C91A}"/>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8515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4D23AF-84B7-4F0C-AFE5-E3D2872A186E}"/>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3" name="Footer Placeholder 2">
            <a:extLst>
              <a:ext uri="{FF2B5EF4-FFF2-40B4-BE49-F238E27FC236}">
                <a16:creationId xmlns:a16="http://schemas.microsoft.com/office/drawing/2014/main" id="{5FFBCC4F-7006-4C39-BDB9-820D1EF6A8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702492-10A5-404D-B625-6BD67CB7DDC4}"/>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3283540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4B57-B8C1-494E-80FC-864BE29D8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4F74FD-77FA-45E1-8134-5A0D276F3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8CF488-4FFE-4316-A017-7151B2AAF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A44E6-118D-4527-B2C6-FE81C6BD1D3C}"/>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6" name="Footer Placeholder 5">
            <a:extLst>
              <a:ext uri="{FF2B5EF4-FFF2-40B4-BE49-F238E27FC236}">
                <a16:creationId xmlns:a16="http://schemas.microsoft.com/office/drawing/2014/main" id="{B1CC87A2-5A4C-4F7D-856A-2C7FE0414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153EA-662A-4A4A-84C6-EEFEE5DC73FE}"/>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88945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6046-1420-4F63-A013-222D927FB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C252C4-8307-4463-A82C-69FB738D6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35348-05AE-422C-83F6-057EAD07C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1784C-058E-4160-A41B-E2A05B284ADA}"/>
              </a:ext>
            </a:extLst>
          </p:cNvPr>
          <p:cNvSpPr>
            <a:spLocks noGrp="1"/>
          </p:cNvSpPr>
          <p:nvPr>
            <p:ph type="dt" sz="half" idx="10"/>
          </p:nvPr>
        </p:nvSpPr>
        <p:spPr/>
        <p:txBody>
          <a:bodyPr/>
          <a:lstStyle/>
          <a:p>
            <a:fld id="{8D684BE6-D0EA-4493-994D-7119D1B4A6AB}" type="datetimeFigureOut">
              <a:rPr lang="en-US" smtClean="0"/>
              <a:t>05-Nov-20</a:t>
            </a:fld>
            <a:endParaRPr lang="en-US"/>
          </a:p>
        </p:txBody>
      </p:sp>
      <p:sp>
        <p:nvSpPr>
          <p:cNvPr id="6" name="Footer Placeholder 5">
            <a:extLst>
              <a:ext uri="{FF2B5EF4-FFF2-40B4-BE49-F238E27FC236}">
                <a16:creationId xmlns:a16="http://schemas.microsoft.com/office/drawing/2014/main" id="{ABBB9CF3-69F9-4BFB-8CDD-8DF29A798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44439-DED1-4C83-893E-6E5AC8782B48}"/>
              </a:ext>
            </a:extLst>
          </p:cNvPr>
          <p:cNvSpPr>
            <a:spLocks noGrp="1"/>
          </p:cNvSpPr>
          <p:nvPr>
            <p:ph type="sldNum" sz="quarter" idx="12"/>
          </p:nvPr>
        </p:nvSpPr>
        <p:spPr/>
        <p:txBody>
          <a:bodyPr/>
          <a:lstStyle/>
          <a:p>
            <a:fld id="{38D5664B-2EC2-4709-BC27-B196DD92EBD0}" type="slidenum">
              <a:rPr lang="en-US" smtClean="0"/>
              <a:t>‹#›</a:t>
            </a:fld>
            <a:endParaRPr lang="en-US"/>
          </a:p>
        </p:txBody>
      </p:sp>
    </p:spTree>
    <p:extLst>
      <p:ext uri="{BB962C8B-B14F-4D97-AF65-F5344CB8AC3E}">
        <p14:creationId xmlns:p14="http://schemas.microsoft.com/office/powerpoint/2010/main" val="340924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4B2E0-3F83-4C31-929E-0DA19F72BE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417469-EFAD-4181-9928-11E7B7380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8A3F7-F7AF-4305-A5B8-C9042B5B4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84BE6-D0EA-4493-994D-7119D1B4A6AB}" type="datetimeFigureOut">
              <a:rPr lang="en-US" smtClean="0"/>
              <a:t>05-Nov-20</a:t>
            </a:fld>
            <a:endParaRPr lang="en-US"/>
          </a:p>
        </p:txBody>
      </p:sp>
      <p:sp>
        <p:nvSpPr>
          <p:cNvPr id="5" name="Footer Placeholder 4">
            <a:extLst>
              <a:ext uri="{FF2B5EF4-FFF2-40B4-BE49-F238E27FC236}">
                <a16:creationId xmlns:a16="http://schemas.microsoft.com/office/drawing/2014/main" id="{1C51AC56-18AB-4F2B-8FB3-815E099D8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96D50-EDDA-4A05-A1A9-0F755FB0F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5664B-2EC2-4709-BC27-B196DD92EBD0}" type="slidenum">
              <a:rPr lang="en-US" smtClean="0"/>
              <a:t>‹#›</a:t>
            </a:fld>
            <a:endParaRPr lang="en-US"/>
          </a:p>
        </p:txBody>
      </p:sp>
    </p:spTree>
    <p:extLst>
      <p:ext uri="{BB962C8B-B14F-4D97-AF65-F5344CB8AC3E}">
        <p14:creationId xmlns:p14="http://schemas.microsoft.com/office/powerpoint/2010/main" val="1925205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letter&#10;&#10;Description automatically generated">
            <a:extLst>
              <a:ext uri="{FF2B5EF4-FFF2-40B4-BE49-F238E27FC236}">
                <a16:creationId xmlns:a16="http://schemas.microsoft.com/office/drawing/2014/main" id="{D008EF7C-05FC-4FB5-8A5E-79ABBEAAC1F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666"/>
          <a:stretch/>
        </p:blipFill>
        <p:spPr>
          <a:xfrm>
            <a:off x="20" y="1"/>
            <a:ext cx="12191980" cy="6857999"/>
          </a:xfrm>
          <a:prstGeom prst="rect">
            <a:avLst/>
          </a:prstGeom>
        </p:spPr>
      </p:pic>
      <p:sp>
        <p:nvSpPr>
          <p:cNvPr id="2" name="Title 1">
            <a:extLst>
              <a:ext uri="{FF2B5EF4-FFF2-40B4-BE49-F238E27FC236}">
                <a16:creationId xmlns:a16="http://schemas.microsoft.com/office/drawing/2014/main" id="{04AA3A38-DDB1-48A3-B1CC-DCC274FABCBF}"/>
              </a:ext>
            </a:extLst>
          </p:cNvPr>
          <p:cNvSpPr>
            <a:spLocks noGrp="1"/>
          </p:cNvSpPr>
          <p:nvPr>
            <p:ph type="ctrTitle"/>
          </p:nvPr>
        </p:nvSpPr>
        <p:spPr>
          <a:xfrm>
            <a:off x="701878" y="1417738"/>
            <a:ext cx="10788243" cy="1023685"/>
          </a:xfrm>
        </p:spPr>
        <p:txBody>
          <a:bodyPr>
            <a:normAutofit/>
          </a:bodyPr>
          <a:lstStyle/>
          <a:p>
            <a:r>
              <a:rPr lang="ro-RO" dirty="0">
                <a:solidFill>
                  <a:srgbClr val="FFFFFF"/>
                </a:solidFill>
              </a:rPr>
              <a:t>Recunoașterea scrisului de mână</a:t>
            </a:r>
          </a:p>
        </p:txBody>
      </p:sp>
      <p:sp>
        <p:nvSpPr>
          <p:cNvPr id="3" name="Subtitle 2">
            <a:extLst>
              <a:ext uri="{FF2B5EF4-FFF2-40B4-BE49-F238E27FC236}">
                <a16:creationId xmlns:a16="http://schemas.microsoft.com/office/drawing/2014/main" id="{CCEF108A-7991-4B78-AB9B-F0D0F9D1FC8E}"/>
              </a:ext>
            </a:extLst>
          </p:cNvPr>
          <p:cNvSpPr>
            <a:spLocks noGrp="1"/>
          </p:cNvSpPr>
          <p:nvPr>
            <p:ph type="subTitle" idx="1"/>
          </p:nvPr>
        </p:nvSpPr>
        <p:spPr>
          <a:xfrm>
            <a:off x="1524000" y="4159404"/>
            <a:ext cx="9144000" cy="1576234"/>
          </a:xfrm>
        </p:spPr>
        <p:txBody>
          <a:bodyPr>
            <a:normAutofit fontScale="92500" lnSpcReduction="20000"/>
          </a:bodyPr>
          <a:lstStyle/>
          <a:p>
            <a:endParaRPr lang="en-US" sz="1100" dirty="0">
              <a:solidFill>
                <a:srgbClr val="FFFFFF"/>
              </a:solidFill>
            </a:endParaRPr>
          </a:p>
          <a:p>
            <a:endParaRPr lang="en-US" sz="1100" dirty="0">
              <a:solidFill>
                <a:srgbClr val="FFFFFF"/>
              </a:solidFill>
            </a:endParaRPr>
          </a:p>
          <a:p>
            <a:pPr algn="r"/>
            <a:r>
              <a:rPr lang="ro-RO" sz="3800" b="1" dirty="0">
                <a:solidFill>
                  <a:srgbClr val="FFFFFF"/>
                </a:solidFill>
              </a:rPr>
              <a:t>Voicu-Florin MANOLACHE</a:t>
            </a:r>
          </a:p>
          <a:p>
            <a:pPr algn="r"/>
            <a:r>
              <a:rPr lang="ro-RO" sz="3800" b="1" dirty="0">
                <a:solidFill>
                  <a:srgbClr val="FFFFFF"/>
                </a:solidFill>
              </a:rPr>
              <a:t>Mihai Pandele</a:t>
            </a:r>
            <a:endParaRPr lang="ro-RO" sz="3800" dirty="0">
              <a:solidFill>
                <a:srgbClr val="FFFFFF"/>
              </a:solidFill>
            </a:endParaRPr>
          </a:p>
        </p:txBody>
      </p:sp>
    </p:spTree>
    <p:extLst>
      <p:ext uri="{BB962C8B-B14F-4D97-AF65-F5344CB8AC3E}">
        <p14:creationId xmlns:p14="http://schemas.microsoft.com/office/powerpoint/2010/main" val="40921035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ED836D8F-2DD1-45E7-8255-AF9C015C30A1}"/>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rPr>
              <a:t>Motivație</a:t>
            </a:r>
          </a:p>
        </p:txBody>
      </p:sp>
      <p:sp>
        <p:nvSpPr>
          <p:cNvPr id="6" name="TextBox 5">
            <a:extLst>
              <a:ext uri="{FF2B5EF4-FFF2-40B4-BE49-F238E27FC236}">
                <a16:creationId xmlns:a16="http://schemas.microsoft.com/office/drawing/2014/main" id="{0983E7EE-DF35-406D-BDF3-6A8E5E2D28BD}"/>
              </a:ext>
            </a:extLst>
          </p:cNvPr>
          <p:cNvSpPr txBox="1"/>
          <p:nvPr/>
        </p:nvSpPr>
        <p:spPr>
          <a:xfrm>
            <a:off x="6090574" y="3875714"/>
            <a:ext cx="5306084" cy="2156785"/>
          </a:xfrm>
          <a:prstGeom prst="rect">
            <a:avLst/>
          </a:prstGeom>
        </p:spPr>
        <p:txBody>
          <a:bodyPr vert="horz" lIns="91440" tIns="45720" rIns="91440" bIns="45720" rtlCol="0" anchor="ctr">
            <a:normAutofit fontScale="70000" lnSpcReduction="20000"/>
          </a:bodyPr>
          <a:lstStyle/>
          <a:p>
            <a:pPr marL="285750" indent="-228600">
              <a:lnSpc>
                <a:spcPct val="90000"/>
              </a:lnSpc>
              <a:spcAft>
                <a:spcPts val="600"/>
              </a:spcAft>
              <a:buClr>
                <a:schemeClr val="tx1"/>
              </a:buClr>
              <a:buFont typeface="Arial" panose="020B0604020202020204" pitchFamily="34" charset="0"/>
              <a:buChar char="•"/>
            </a:pPr>
            <a:r>
              <a:rPr lang="ro-RO" sz="3000" dirty="0">
                <a:solidFill>
                  <a:srgbClr val="000000"/>
                </a:solidFill>
              </a:rPr>
              <a:t>Domeniu neexplorat în totalitate</a:t>
            </a:r>
            <a:endParaRPr lang="en-US" sz="3000" dirty="0">
              <a:solidFill>
                <a:srgbClr val="000000"/>
              </a:solidFill>
            </a:endParaRPr>
          </a:p>
          <a:p>
            <a:pPr marL="57150">
              <a:lnSpc>
                <a:spcPct val="90000"/>
              </a:lnSpc>
              <a:spcAft>
                <a:spcPts val="600"/>
              </a:spcAft>
              <a:buClr>
                <a:schemeClr val="tx1"/>
              </a:buClr>
            </a:pPr>
            <a:endParaRPr lang="en-US" sz="30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r>
              <a:rPr lang="ro-RO" sz="3000" dirty="0">
                <a:solidFill>
                  <a:srgbClr val="000000"/>
                </a:solidFill>
              </a:rPr>
              <a:t>Detectarea scrisului de mână </a:t>
            </a:r>
            <a:r>
              <a:rPr lang="en-US" sz="3000" dirty="0">
                <a:solidFill>
                  <a:srgbClr val="000000"/>
                </a:solidFill>
              </a:rPr>
              <a:t>are </a:t>
            </a:r>
            <a:r>
              <a:rPr lang="en-US" sz="3000" dirty="0" err="1">
                <a:solidFill>
                  <a:srgbClr val="000000"/>
                </a:solidFill>
              </a:rPr>
              <a:t>multe</a:t>
            </a:r>
            <a:r>
              <a:rPr lang="en-US" sz="3000" dirty="0">
                <a:solidFill>
                  <a:srgbClr val="000000"/>
                </a:solidFill>
              </a:rPr>
              <a:t> </a:t>
            </a:r>
            <a:r>
              <a:rPr lang="en-US" sz="3000" dirty="0" err="1">
                <a:solidFill>
                  <a:srgbClr val="000000"/>
                </a:solidFill>
              </a:rPr>
              <a:t>aplicatii</a:t>
            </a:r>
            <a:endParaRPr lang="en-US" sz="30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endParaRPr lang="en-US" sz="30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r>
              <a:rPr lang="en-US" sz="3200" dirty="0" err="1"/>
              <a:t>Creearea</a:t>
            </a:r>
            <a:r>
              <a:rPr lang="en-US" sz="3200" dirty="0"/>
              <a:t> </a:t>
            </a:r>
            <a:r>
              <a:rPr lang="en-US" sz="3200" dirty="0" err="1"/>
              <a:t>unui</a:t>
            </a:r>
            <a:r>
              <a:rPr lang="en-US" sz="3200" dirty="0"/>
              <a:t> model </a:t>
            </a:r>
            <a:r>
              <a:rPr lang="en-US" sz="3200" dirty="0" err="1"/>
              <a:t>propriu</a:t>
            </a:r>
            <a:r>
              <a:rPr lang="en-US" sz="3200" dirty="0"/>
              <a:t> </a:t>
            </a:r>
            <a:r>
              <a:rPr lang="en-US" sz="3200" dirty="0" err="1"/>
              <a:t>adaptat</a:t>
            </a:r>
            <a:r>
              <a:rPr lang="en-US" sz="3200" dirty="0"/>
              <a:t> </a:t>
            </a:r>
            <a:r>
              <a:rPr lang="en-US" sz="3200" dirty="0" err="1"/>
              <a:t>temei</a:t>
            </a:r>
            <a:endParaRPr lang="ro-RO" sz="30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endParaRPr lang="en-US" sz="24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endParaRPr lang="en-US" sz="24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endParaRPr lang="en-US" sz="24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endParaRPr lang="en-US" sz="24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endParaRPr lang="en-US" sz="24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endParaRPr lang="ro-RO" sz="24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endParaRPr lang="en-US" sz="2400" dirty="0">
              <a:solidFill>
                <a:srgbClr val="000000"/>
              </a:solidFill>
            </a:endParaRPr>
          </a:p>
          <a:p>
            <a:pPr marL="57150">
              <a:lnSpc>
                <a:spcPct val="90000"/>
              </a:lnSpc>
              <a:spcAft>
                <a:spcPts val="600"/>
              </a:spcAft>
              <a:buClr>
                <a:schemeClr val="tx1"/>
              </a:buClr>
            </a:pPr>
            <a:endParaRPr lang="en-US" sz="2400" dirty="0">
              <a:solidFill>
                <a:srgbClr val="000000"/>
              </a:solidFill>
            </a:endParaRPr>
          </a:p>
          <a:p>
            <a:pPr marL="57150">
              <a:lnSpc>
                <a:spcPct val="90000"/>
              </a:lnSpc>
              <a:spcAft>
                <a:spcPts val="600"/>
              </a:spcAft>
              <a:buClr>
                <a:schemeClr val="tx1"/>
              </a:buClr>
            </a:pPr>
            <a:endParaRPr lang="en-US" sz="2400" dirty="0">
              <a:solidFill>
                <a:srgbClr val="000000"/>
              </a:solidFill>
            </a:endParaRPr>
          </a:p>
          <a:p>
            <a:pPr marL="400050" indent="-342900">
              <a:lnSpc>
                <a:spcPct val="90000"/>
              </a:lnSpc>
              <a:spcAft>
                <a:spcPts val="600"/>
              </a:spcAft>
              <a:buClr>
                <a:schemeClr val="tx1"/>
              </a:buClr>
              <a:buFont typeface="Arial" panose="020B0604020202020204" pitchFamily="34" charset="0"/>
              <a:buChar char="•"/>
            </a:pPr>
            <a:endParaRPr lang="ro-RO" sz="2400" dirty="0">
              <a:solidFill>
                <a:srgbClr val="000000"/>
              </a:solidFill>
            </a:endParaRPr>
          </a:p>
          <a:p>
            <a:pPr marL="285750" indent="-228600">
              <a:lnSpc>
                <a:spcPct val="90000"/>
              </a:lnSpc>
              <a:spcAft>
                <a:spcPts val="600"/>
              </a:spcAft>
              <a:buClr>
                <a:schemeClr val="tx1"/>
              </a:buClr>
              <a:buFont typeface="Arial" panose="020B0604020202020204" pitchFamily="34" charset="0"/>
              <a:buChar char="•"/>
            </a:pPr>
            <a:endParaRPr lang="en-US" sz="2400" dirty="0">
              <a:solidFill>
                <a:srgbClr val="000000"/>
              </a:solidFill>
            </a:endParaRPr>
          </a:p>
          <a:p>
            <a:pPr marL="285750" indent="-228600">
              <a:lnSpc>
                <a:spcPct val="90000"/>
              </a:lnSpc>
              <a:spcAft>
                <a:spcPts val="600"/>
              </a:spcAft>
              <a:buClr>
                <a:schemeClr val="tx1"/>
              </a:buClr>
              <a:buFont typeface="Arial" panose="020B0604020202020204" pitchFamily="34" charset="0"/>
              <a:buChar char="•"/>
            </a:pPr>
            <a:endParaRPr lang="en-US" sz="2400" dirty="0">
              <a:solidFill>
                <a:srgbClr val="000000"/>
              </a:solidFill>
            </a:endParaRPr>
          </a:p>
          <a:p>
            <a:pPr marL="285750" indent="-228600">
              <a:lnSpc>
                <a:spcPct val="90000"/>
              </a:lnSpc>
              <a:spcAft>
                <a:spcPts val="600"/>
              </a:spcAft>
              <a:buClr>
                <a:schemeClr val="tx1"/>
              </a:buClr>
              <a:buFont typeface="Arial" panose="020B0604020202020204" pitchFamily="34" charset="0"/>
              <a:buChar char="•"/>
            </a:pPr>
            <a:endParaRPr lang="en-US" sz="2400" dirty="0">
              <a:solidFill>
                <a:srgbClr val="000000"/>
              </a:solidFill>
            </a:endParaRPr>
          </a:p>
        </p:txBody>
      </p:sp>
    </p:spTree>
    <p:extLst>
      <p:ext uri="{BB962C8B-B14F-4D97-AF65-F5344CB8AC3E}">
        <p14:creationId xmlns:p14="http://schemas.microsoft.com/office/powerpoint/2010/main" val="381315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3612D8C-543C-441C-90F2-FF4A4C44475B}"/>
              </a:ext>
            </a:extLst>
          </p:cNvPr>
          <p:cNvSpPr txBox="1"/>
          <p:nvPr/>
        </p:nvSpPr>
        <p:spPr>
          <a:xfrm>
            <a:off x="841248" y="256032"/>
            <a:ext cx="10506456" cy="1014984"/>
          </a:xfrm>
          <a:prstGeom prst="rect">
            <a:avLst/>
          </a:prstGeom>
        </p:spPr>
        <p:txBody>
          <a:bodyPr vert="horz" lIns="91440" tIns="45720" rIns="91440" bIns="45720" rtlCol="0" anchor="b">
            <a:normAutofit/>
          </a:bodyPr>
          <a:lstStyle/>
          <a:p>
            <a:pPr>
              <a:lnSpc>
                <a:spcPct val="90000"/>
              </a:lnSpc>
              <a:spcBef>
                <a:spcPct val="0"/>
              </a:spcBef>
              <a:spcAft>
                <a:spcPts val="600"/>
              </a:spcAft>
            </a:pPr>
            <a:r>
              <a:rPr lang="ro-RO" sz="4400" kern="1200" dirty="0">
                <a:solidFill>
                  <a:schemeClr val="tx1"/>
                </a:solidFill>
                <a:latin typeface="+mj-lt"/>
                <a:ea typeface="+mj-ea"/>
                <a:cs typeface="+mj-cs"/>
              </a:rPr>
              <a:t>Idei </a:t>
            </a:r>
            <a:r>
              <a:rPr lang="en-US" sz="4400" kern="1200" dirty="0" err="1">
                <a:solidFill>
                  <a:schemeClr val="tx1"/>
                </a:solidFill>
                <a:latin typeface="+mj-lt"/>
                <a:ea typeface="+mj-ea"/>
                <a:cs typeface="+mj-cs"/>
              </a:rPr>
              <a:t>aplicatii</a:t>
            </a:r>
            <a:endParaRPr lang="ro-RO" sz="4400" kern="1200" dirty="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Box 2">
            <a:extLst>
              <a:ext uri="{FF2B5EF4-FFF2-40B4-BE49-F238E27FC236}">
                <a16:creationId xmlns:a16="http://schemas.microsoft.com/office/drawing/2014/main" id="{9FBAF7D0-07F9-4EC2-AF8C-7C9492DDC144}"/>
              </a:ext>
            </a:extLst>
          </p:cNvPr>
          <p:cNvGraphicFramePr/>
          <p:nvPr>
            <p:extLst>
              <p:ext uri="{D42A27DB-BD31-4B8C-83A1-F6EECF244321}">
                <p14:modId xmlns:p14="http://schemas.microsoft.com/office/powerpoint/2010/main" val="114937057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957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AFE0-FEDC-4757-BDAA-3A6C3B25C664}"/>
              </a:ext>
            </a:extLst>
          </p:cNvPr>
          <p:cNvSpPr>
            <a:spLocks noGrp="1"/>
          </p:cNvSpPr>
          <p:nvPr>
            <p:ph type="title"/>
          </p:nvPr>
        </p:nvSpPr>
        <p:spPr/>
        <p:txBody>
          <a:bodyPr/>
          <a:lstStyle/>
          <a:p>
            <a:r>
              <a:rPr lang="en-US" dirty="0" err="1"/>
              <a:t>Introducere</a:t>
            </a:r>
            <a:endParaRPr lang="en-US" dirty="0"/>
          </a:p>
        </p:txBody>
      </p:sp>
      <p:sp>
        <p:nvSpPr>
          <p:cNvPr id="3" name="Content Placeholder 2">
            <a:extLst>
              <a:ext uri="{FF2B5EF4-FFF2-40B4-BE49-F238E27FC236}">
                <a16:creationId xmlns:a16="http://schemas.microsoft.com/office/drawing/2014/main" id="{A91EC251-4E9F-4021-A2C2-C35796E431D2}"/>
              </a:ext>
            </a:extLst>
          </p:cNvPr>
          <p:cNvSpPr>
            <a:spLocks noGrp="1"/>
          </p:cNvSpPr>
          <p:nvPr>
            <p:ph idx="1"/>
          </p:nvPr>
        </p:nvSpPr>
        <p:spPr/>
        <p:txBody>
          <a:bodyPr/>
          <a:lstStyle/>
          <a:p>
            <a:r>
              <a:rPr lang="ro-RO" sz="1800">
                <a:effectLst/>
                <a:latin typeface="Times New Roman" panose="02020603050405020304" pitchFamily="18" charset="0"/>
                <a:ea typeface="Calibri" panose="020F0502020204030204" pitchFamily="34" charset="0"/>
              </a:rPr>
              <a:t>Problema analizei scrisului de mana inca nu are o singura abordare care sa fie eficienta dar si completa pentru toate situatiile.</a:t>
            </a:r>
          </a:p>
          <a:p>
            <a:r>
              <a:rPr lang="ro-RO" sz="1800">
                <a:latin typeface="Times New Roman" panose="02020603050405020304" pitchFamily="18" charset="0"/>
                <a:ea typeface="Calibri" panose="020F0502020204030204" pitchFamily="34" charset="0"/>
              </a:rPr>
              <a:t>In procesul de recunoastere, o imagine care contine text trebuie sa fie furnizate și preprocesate corespunzător. Apoi, textul trebuie fie să fie supus segmentării, sau să aiba caracterele extrase. Rezultatul va consta in bucăți mici prelucrate din text, iar acestea trebuie să fie recunoscute de sistem. În cele din urmă, informațiile contextuale ar trebui aplicate simbolurilor recunoscute pentru a verifica rezultatul.</a:t>
            </a:r>
            <a:endParaRPr lang="ro-RO" sz="1800" dirty="0">
              <a:latin typeface="Times New Roman" panose="02020603050405020304" pitchFamily="18" charset="0"/>
              <a:ea typeface="Calibri" panose="020F0502020204030204" pitchFamily="34" charset="0"/>
            </a:endParaRPr>
          </a:p>
        </p:txBody>
      </p:sp>
      <p:pic>
        <p:nvPicPr>
          <p:cNvPr id="4" name="Picture 3" descr="Diagram&#10;&#10;Description automatically generated">
            <a:extLst>
              <a:ext uri="{FF2B5EF4-FFF2-40B4-BE49-F238E27FC236}">
                <a16:creationId xmlns:a16="http://schemas.microsoft.com/office/drawing/2014/main" id="{48E50082-8857-42A4-88FA-404398825EFC}"/>
              </a:ext>
            </a:extLst>
          </p:cNvPr>
          <p:cNvPicPr/>
          <p:nvPr/>
        </p:nvPicPr>
        <p:blipFill>
          <a:blip r:embed="rId2">
            <a:extLst>
              <a:ext uri="{28A0092B-C50C-407E-A947-70E740481C1C}">
                <a14:useLocalDpi xmlns:a14="http://schemas.microsoft.com/office/drawing/2010/main" val="0"/>
              </a:ext>
            </a:extLst>
          </a:blip>
          <a:stretch>
            <a:fillRect/>
          </a:stretch>
        </p:blipFill>
        <p:spPr>
          <a:xfrm>
            <a:off x="3124200" y="4001294"/>
            <a:ext cx="5943600" cy="1555750"/>
          </a:xfrm>
          <a:prstGeom prst="rect">
            <a:avLst/>
          </a:prstGeom>
        </p:spPr>
      </p:pic>
    </p:spTree>
    <p:extLst>
      <p:ext uri="{BB962C8B-B14F-4D97-AF65-F5344CB8AC3E}">
        <p14:creationId xmlns:p14="http://schemas.microsoft.com/office/powerpoint/2010/main" val="158990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B3D275A6-2D65-4573-B209-EB91C12622A0}"/>
              </a:ext>
            </a:extLst>
          </p:cNvPr>
          <p:cNvSpPr>
            <a:spLocks noGrp="1"/>
          </p:cNvSpPr>
          <p:nvPr>
            <p:ph idx="1"/>
          </p:nvPr>
        </p:nvSpPr>
        <p:spPr>
          <a:xfrm>
            <a:off x="643467" y="1698170"/>
            <a:ext cx="9257634" cy="4516361"/>
          </a:xfrm>
        </p:spPr>
        <p:txBody>
          <a:bodyPr>
            <a:normAutofit/>
          </a:bodyPr>
          <a:lstStyle/>
          <a:p>
            <a:r>
              <a:rPr lang="ro-RO" sz="2000" dirty="0"/>
              <a:t>Recunoașterea scrisului de mână poate fi împărțită prin metoda sa de introducere în două categorii: recunoașterea scrisului de mână off-line și recunoașterea scrisului de mână on-line. </a:t>
            </a:r>
          </a:p>
          <a:p>
            <a:r>
              <a:rPr lang="ro-RO" sz="2000" dirty="0"/>
              <a:t>Pentru recunoașterea off-line, scrierea este de obicei capturată optic de un scaner. </a:t>
            </a:r>
          </a:p>
          <a:p>
            <a:r>
              <a:rPr lang="ro-RO" sz="2000" dirty="0"/>
              <a:t>Pentru recunoașterea on-line, o </a:t>
            </a:r>
            <a:r>
              <a:rPr lang="ro-RO" sz="2000" b="0" i="0" dirty="0">
                <a:effectLst/>
                <a:latin typeface="Google Sans"/>
              </a:rPr>
              <a:t>tableta grafica </a:t>
            </a:r>
            <a:r>
              <a:rPr lang="ro-RO" sz="2000" dirty="0"/>
              <a:t>eșantionează pixelii scrisului de mână intr-o segventa de timp pe măsură ce este scris. </a:t>
            </a: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5270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A9B3338-D5FE-4B9F-BFAD-C72138F0C3FD}"/>
              </a:ext>
            </a:extLst>
          </p:cNvPr>
          <p:cNvSpPr txBox="1"/>
          <p:nvPr/>
        </p:nvSpPr>
        <p:spPr>
          <a:xfrm>
            <a:off x="643468" y="643467"/>
            <a:ext cx="4804064" cy="5571065"/>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600" kern="1200" dirty="0">
              <a:solidFill>
                <a:schemeClr val="tx1"/>
              </a:solidFill>
              <a:latin typeface="+mj-lt"/>
              <a:ea typeface="+mj-ea"/>
              <a:cs typeface="+mj-cs"/>
            </a:endParaRPr>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FE50C1E5-83DC-4F05-BFB1-FD39381C7EE0}"/>
              </a:ext>
            </a:extLst>
          </p:cNvPr>
          <p:cNvGraphicFramePr/>
          <p:nvPr>
            <p:extLst>
              <p:ext uri="{D42A27DB-BD31-4B8C-83A1-F6EECF244321}">
                <p14:modId xmlns:p14="http://schemas.microsoft.com/office/powerpoint/2010/main" val="925568123"/>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4D360B9D-D7E6-4AD9-B3DB-3910D3320A82}"/>
              </a:ext>
            </a:extLst>
          </p:cNvPr>
          <p:cNvSpPr/>
          <p:nvPr/>
        </p:nvSpPr>
        <p:spPr>
          <a:xfrm>
            <a:off x="837996" y="2847687"/>
            <a:ext cx="4356129" cy="923330"/>
          </a:xfrm>
          <a:prstGeom prst="rect">
            <a:avLst/>
          </a:prstGeom>
          <a:noFill/>
        </p:spPr>
        <p:txBody>
          <a:bodyPr wrap="none" lIns="91440" tIns="45720" rIns="91440" bIns="45720">
            <a:spAutoFit/>
          </a:bodyPr>
          <a:lstStyle/>
          <a:p>
            <a:pPr algn="ctr"/>
            <a:r>
              <a:rPr lang="en-US" sz="5400" b="0" kern="1200" cap="none" spc="0" dirty="0">
                <a:ln w="0"/>
                <a:solidFill>
                  <a:schemeClr val="accent1"/>
                </a:solidFill>
                <a:effectLst>
                  <a:outerShdw blurRad="38100" dist="25400" dir="5400000" algn="ctr" rotWithShape="0">
                    <a:srgbClr val="6E747A">
                      <a:alpha val="43000"/>
                    </a:srgbClr>
                  </a:outerShdw>
                </a:effectLst>
                <a:latin typeface="+mj-lt"/>
                <a:ea typeface="+mj-ea"/>
                <a:cs typeface="+mj-cs"/>
              </a:rPr>
              <a:t>State of the art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8810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4254E68-90F9-4870-920A-C7F00EDE742F}"/>
              </a:ext>
            </a:extLst>
          </p:cNvPr>
          <p:cNvSpPr/>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cap="none" spc="0">
                <a:ln w="13462">
                  <a:solidFill>
                    <a:schemeClr val="bg1"/>
                  </a:solidFill>
                  <a:prstDash val="solid"/>
                </a:ln>
                <a:solidFill>
                  <a:schemeClr val="tx1"/>
                </a:solidFill>
                <a:effectLst>
                  <a:outerShdw dist="38100" dir="2700000" algn="bl" rotWithShape="0">
                    <a:schemeClr val="accent5"/>
                  </a:outerShdw>
                </a:effectLst>
                <a:latin typeface="+mj-lt"/>
                <a:ea typeface="+mj-ea"/>
                <a:cs typeface="+mj-cs"/>
              </a:rPr>
              <a:t>Beyond state of the art</a:t>
            </a: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66B73E-7475-4345-AA1D-8E7E0AE84B93}"/>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a:lnSpc>
                <a:spcPct val="90000"/>
              </a:lnSpc>
              <a:spcAft>
                <a:spcPts val="600"/>
              </a:spcAft>
            </a:pPr>
            <a:endParaRPr lang="en-US" sz="2400" dirty="0"/>
          </a:p>
          <a:p>
            <a:pPr marL="457200" indent="-228600">
              <a:lnSpc>
                <a:spcPct val="90000"/>
              </a:lnSpc>
              <a:spcAft>
                <a:spcPts val="600"/>
              </a:spcAft>
              <a:buFont typeface="Arial" panose="020B0604020202020204" pitchFamily="34" charset="0"/>
              <a:buChar char="•"/>
            </a:pPr>
            <a:r>
              <a:rPr lang="en-US" sz="2400" dirty="0" err="1"/>
              <a:t>Algoritm</a:t>
            </a:r>
            <a:r>
              <a:rPr lang="en-US" sz="2400" dirty="0"/>
              <a:t> de </a:t>
            </a:r>
            <a:r>
              <a:rPr lang="en-US" sz="2400" dirty="0" err="1"/>
              <a:t>cautare</a:t>
            </a:r>
            <a:r>
              <a:rPr lang="en-US" sz="2400" dirty="0"/>
              <a:t> </a:t>
            </a:r>
            <a:r>
              <a:rPr lang="en-US" sz="2400" dirty="0" err="1"/>
              <a:t>rapidă</a:t>
            </a:r>
            <a:r>
              <a:rPr lang="en-US" sz="2400" dirty="0"/>
              <a:t> a </a:t>
            </a:r>
            <a:r>
              <a:rPr lang="en-US" sz="2400" dirty="0" err="1"/>
              <a:t>etichetelor</a:t>
            </a:r>
            <a:endParaRPr lang="en-US" sz="2400" dirty="0"/>
          </a:p>
          <a:p>
            <a:pPr marL="457200" indent="-228600">
              <a:lnSpc>
                <a:spcPct val="90000"/>
              </a:lnSpc>
              <a:spcAft>
                <a:spcPts val="600"/>
              </a:spcAft>
              <a:buFont typeface="Arial" panose="020B0604020202020204" pitchFamily="34" charset="0"/>
              <a:buChar char="•"/>
            </a:pPr>
            <a:endParaRPr lang="en-US" sz="2400" dirty="0"/>
          </a:p>
          <a:p>
            <a:pPr marL="457200" indent="-228600">
              <a:lnSpc>
                <a:spcPct val="90000"/>
              </a:lnSpc>
              <a:spcAft>
                <a:spcPts val="600"/>
              </a:spcAft>
              <a:buFont typeface="Arial" panose="020B0604020202020204" pitchFamily="34" charset="0"/>
              <a:buChar char="•"/>
            </a:pPr>
            <a:r>
              <a:rPr lang="en-US" sz="2400" dirty="0" err="1"/>
              <a:t>Utilizare</a:t>
            </a:r>
            <a:r>
              <a:rPr lang="en-US" sz="2400" dirty="0"/>
              <a:t> </a:t>
            </a:r>
            <a:r>
              <a:rPr lang="en-US" sz="2400" dirty="0" err="1"/>
              <a:t>computațională</a:t>
            </a:r>
            <a:r>
              <a:rPr lang="en-US" sz="2400" dirty="0"/>
              <a:t> </a:t>
            </a:r>
            <a:r>
              <a:rPr lang="en-US" sz="2400" dirty="0" err="1"/>
              <a:t>cât</a:t>
            </a:r>
            <a:r>
              <a:rPr lang="en-US" sz="2400" dirty="0"/>
              <a:t> </a:t>
            </a:r>
            <a:r>
              <a:rPr lang="en-US" sz="2400" dirty="0" err="1"/>
              <a:t>mai</a:t>
            </a:r>
            <a:r>
              <a:rPr lang="en-US" sz="2400" dirty="0"/>
              <a:t> </a:t>
            </a:r>
            <a:r>
              <a:rPr lang="en-US" sz="2400" dirty="0" err="1"/>
              <a:t>eficientă</a:t>
            </a:r>
            <a:endParaRPr lang="en-US" sz="2400" dirty="0"/>
          </a:p>
        </p:txBody>
      </p:sp>
    </p:spTree>
    <p:extLst>
      <p:ext uri="{BB962C8B-B14F-4D97-AF65-F5344CB8AC3E}">
        <p14:creationId xmlns:p14="http://schemas.microsoft.com/office/powerpoint/2010/main" val="215444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862534-0FC8-4BA4-8445-7A65612018A2}"/>
              </a:ext>
            </a:extLst>
          </p:cNvPr>
          <p:cNvSpPr/>
          <p:nvPr/>
        </p:nvSpPr>
        <p:spPr>
          <a:xfrm>
            <a:off x="4946696" y="2824293"/>
            <a:ext cx="3101042" cy="923330"/>
          </a:xfrm>
          <a:prstGeom prst="rect">
            <a:avLst/>
          </a:prstGeom>
          <a:noFill/>
        </p:spPr>
        <p:txBody>
          <a:bodyPr wrap="none" lIns="91440" tIns="45720" rIns="91440" bIns="45720">
            <a:spAutoFit/>
          </a:bodyPr>
          <a:lstStyle/>
          <a:p>
            <a:pPr algn="ctr"/>
            <a:r>
              <a:rPr lang="ro-RO" sz="5400" b="0" cap="none" spc="0" dirty="0">
                <a:ln w="0"/>
                <a:solidFill>
                  <a:schemeClr val="accent1">
                    <a:lumMod val="75000"/>
                  </a:schemeClr>
                </a:solidFill>
                <a:effectLst>
                  <a:outerShdw blurRad="38100" dist="19050" dir="2700000" algn="tl" rotWithShape="0">
                    <a:schemeClr val="dk1">
                      <a:alpha val="40000"/>
                    </a:schemeClr>
                  </a:outerShdw>
                </a:effectLst>
              </a:rPr>
              <a:t>Întrebări</a:t>
            </a:r>
            <a:r>
              <a:rPr lang="ro-RO" sz="5400" dirty="0">
                <a:ln w="0"/>
                <a:solidFill>
                  <a:schemeClr val="accent1">
                    <a:lumMod val="75000"/>
                  </a:schemeClr>
                </a:solidFill>
                <a:effectLst>
                  <a:outerShdw blurRad="38100" dist="19050" dir="2700000" algn="tl" rotWithShape="0">
                    <a:schemeClr val="dk1">
                      <a:alpha val="40000"/>
                    </a:schemeClr>
                  </a:outerShdw>
                </a:effectLst>
              </a:rPr>
              <a:t> ?</a:t>
            </a:r>
            <a:endParaRPr lang="ro-RO" sz="5400" b="0" cap="none" spc="0" dirty="0">
              <a:ln w="0"/>
              <a:solidFill>
                <a:schemeClr val="accent1">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113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230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Google Sans</vt:lpstr>
      <vt:lpstr>Times New Roman</vt:lpstr>
      <vt:lpstr>Office Theme</vt:lpstr>
      <vt:lpstr>Recunoașterea scrisului de mână</vt:lpstr>
      <vt:lpstr>PowerPoint Presentation</vt:lpstr>
      <vt:lpstr>PowerPoint Presentation</vt:lpstr>
      <vt:lpstr>Introducere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Recunoașterea scrisului de mână</dc:title>
  <dc:creator>Robert-Mihai PANDELE (78897)</dc:creator>
  <cp:lastModifiedBy>Robert-Mihai PANDELE (78897)</cp:lastModifiedBy>
  <cp:revision>1</cp:revision>
  <dcterms:created xsi:type="dcterms:W3CDTF">2020-11-05T12:41:47Z</dcterms:created>
  <dcterms:modified xsi:type="dcterms:W3CDTF">2020-11-05T12:44:04Z</dcterms:modified>
</cp:coreProperties>
</file>