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5FF"/>
    <a:srgbClr val="FF8670"/>
    <a:srgbClr val="FFB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nqueue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0BC3EA-4D2D-45C5-8C7F-ECA42D98E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>
            <a:norm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inQueue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60C4F-5330-4102-8998-7C70CB37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>
            <a:norm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Prenota le attività vicine a te</a:t>
            </a:r>
          </a:p>
          <a:p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C0F3AAC6-2657-48EF-8465-EEFC7DF1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</a:t>
            </a:r>
            <a:r>
              <a:rPr lang="it-IT" dirty="0" err="1">
                <a:latin typeface="Arial Black" panose="020B0A04020102020204" pitchFamily="34" charset="0"/>
              </a:rPr>
              <a:t>MongoDB</a:t>
            </a:r>
            <a:r>
              <a:rPr lang="it-IT" dirty="0">
                <a:latin typeface="Arial Black" panose="020B0A04020102020204" pitchFamily="34" charset="0"/>
              </a:rPr>
              <a:t> Atlas, </a:t>
            </a:r>
            <a:r>
              <a:rPr lang="it-IT" dirty="0" err="1">
                <a:latin typeface="Arial Black" panose="020B0A04020102020204" pitchFamily="34" charset="0"/>
              </a:rPr>
              <a:t>Leaflet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ReportLab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qrcode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semplicità di utilizzo del progetto ha fatto ricadere sulla scelta di utilizzare </a:t>
            </a:r>
            <a:r>
              <a:rPr lang="it-IT" b="1" dirty="0" err="1"/>
              <a:t>MongoDB</a:t>
            </a:r>
            <a:r>
              <a:rPr lang="it-IT" b="1" dirty="0"/>
              <a:t> Atlas</a:t>
            </a:r>
            <a:r>
              <a:rPr lang="it-IT" dirty="0"/>
              <a:t> piuttosto che </a:t>
            </a:r>
            <a:r>
              <a:rPr lang="it-IT" b="1" dirty="0" err="1"/>
              <a:t>MongoDB</a:t>
            </a:r>
            <a:r>
              <a:rPr lang="it-IT" b="1" dirty="0"/>
              <a:t> </a:t>
            </a:r>
            <a:r>
              <a:rPr lang="it-IT" dirty="0"/>
              <a:t> locale. Il servizio in </a:t>
            </a:r>
            <a:r>
              <a:rPr lang="it-IT" b="1" dirty="0"/>
              <a:t>cloud</a:t>
            </a:r>
            <a:r>
              <a:rPr lang="it-IT" dirty="0"/>
              <a:t> si presenta in modo chiaro ed intuitivo.</a:t>
            </a:r>
          </a:p>
          <a:p>
            <a:pPr marL="0" indent="0">
              <a:buNone/>
            </a:pPr>
            <a:r>
              <a:rPr lang="it-IT" b="1" dirty="0" err="1"/>
              <a:t>Leaflet</a:t>
            </a:r>
            <a:r>
              <a:rPr lang="it-IT" b="1" dirty="0"/>
              <a:t> </a:t>
            </a:r>
            <a:r>
              <a:rPr lang="it-IT" dirty="0"/>
              <a:t>è una libreria JavaScript open-source che fornisce diversi strumenti per la gestione di mappe. </a:t>
            </a:r>
          </a:p>
          <a:p>
            <a:pPr marL="0" indent="0">
              <a:buNone/>
            </a:pPr>
            <a:r>
              <a:rPr lang="it-IT" dirty="0"/>
              <a:t>I promemoria forniti a seguito di una prenotazione sono dei pdf creati in </a:t>
            </a:r>
            <a:r>
              <a:rPr lang="it-IT" dirty="0" err="1"/>
              <a:t>python</a:t>
            </a:r>
            <a:r>
              <a:rPr lang="it-IT" dirty="0"/>
              <a:t> mediante </a:t>
            </a:r>
            <a:r>
              <a:rPr lang="it-IT" b="1" dirty="0" err="1"/>
              <a:t>ReportLab</a:t>
            </a:r>
            <a:r>
              <a:rPr lang="it-IT" dirty="0"/>
              <a:t>, a complemento dei quali viene aggiunto un </a:t>
            </a:r>
            <a:r>
              <a:rPr lang="it-IT" b="1" dirty="0" err="1"/>
              <a:t>qrcode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52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TODO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sistema si presenta in fase embrionale. Diversi sono le</a:t>
            </a:r>
            <a:r>
              <a:rPr lang="it-IT" b="1" dirty="0"/>
              <a:t> feature </a:t>
            </a:r>
            <a:r>
              <a:rPr lang="it-IT" dirty="0"/>
              <a:t>che potrebbero essere incluse:</a:t>
            </a:r>
          </a:p>
          <a:p>
            <a:r>
              <a:rPr lang="it-IT" dirty="0"/>
              <a:t>Gestione dei pagamenti, per poter assicurare la prenotazione</a:t>
            </a:r>
          </a:p>
          <a:p>
            <a:r>
              <a:rPr lang="it-IT" dirty="0"/>
              <a:t>Logica di abbonamento al servizio</a:t>
            </a:r>
          </a:p>
          <a:p>
            <a:r>
              <a:rPr lang="it-IT" dirty="0"/>
              <a:t>Account per i clienti</a:t>
            </a:r>
          </a:p>
          <a:p>
            <a:r>
              <a:rPr lang="it-IT" dirty="0"/>
              <a:t>Recensioni testuali</a:t>
            </a:r>
          </a:p>
          <a:p>
            <a:r>
              <a:rPr lang="it-IT" dirty="0"/>
              <a:t>Filtering di linguaggio scurrile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1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4" y="0"/>
            <a:ext cx="3732755" cy="458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Visita quindi </a:t>
            </a:r>
            <a:r>
              <a:rPr lang="it-IT" sz="3600" dirty="0">
                <a:hlinkClick r:id="rId2"/>
              </a:rPr>
              <a:t>inQueue</a:t>
            </a:r>
            <a:r>
              <a:rPr lang="it-IT" sz="3600" dirty="0"/>
              <a:t> e… mettiti in fila!</a:t>
            </a:r>
          </a:p>
          <a:p>
            <a:endParaRPr lang="it-IT" sz="3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9485D4-99A2-4040-B331-254CD826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13" y="928318"/>
            <a:ext cx="6642969" cy="366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D4A428B-65EE-43EC-AA6A-ECC2BC627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5" y="1535169"/>
            <a:ext cx="2006116" cy="365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593C54-D1BD-4299-8ECD-200F8D86E1BA}"/>
              </a:ext>
            </a:extLst>
          </p:cNvPr>
          <p:cNvSpPr txBox="1"/>
          <p:nvPr/>
        </p:nvSpPr>
        <p:spPr>
          <a:xfrm>
            <a:off x="7387224" y="5934670"/>
            <a:ext cx="492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Francesco </a:t>
            </a:r>
            <a:r>
              <a:rPr lang="it-IT" b="1" dirty="0" err="1"/>
              <a:t>Pollasto</a:t>
            </a:r>
            <a:r>
              <a:rPr lang="it-IT" dirty="0"/>
              <a:t>    0124001917</a:t>
            </a:r>
          </a:p>
          <a:p>
            <a:r>
              <a:rPr lang="it-IT" dirty="0"/>
              <a:t>Mattia </a:t>
            </a:r>
            <a:r>
              <a:rPr lang="it-IT" b="1" dirty="0"/>
              <a:t>Ripoli</a:t>
            </a:r>
            <a:r>
              <a:rPr lang="it-IT" dirty="0"/>
              <a:t>               0124001949</a:t>
            </a:r>
          </a:p>
          <a:p>
            <a:r>
              <a:rPr lang="it-IT" dirty="0"/>
              <a:t>Antonio </a:t>
            </a:r>
            <a:r>
              <a:rPr lang="it-IT" b="1" dirty="0"/>
              <a:t>Morelli</a:t>
            </a:r>
            <a:r>
              <a:rPr lang="it-IT" dirty="0"/>
              <a:t>         0124001852</a:t>
            </a:r>
          </a:p>
        </p:txBody>
      </p:sp>
    </p:spTree>
    <p:extLst>
      <p:ext uri="{BB962C8B-B14F-4D97-AF65-F5344CB8AC3E}">
        <p14:creationId xmlns:p14="http://schemas.microsoft.com/office/powerpoint/2010/main" val="17488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inQueue è una </a:t>
            </a:r>
            <a:r>
              <a:rPr lang="en-US" dirty="0" err="1"/>
              <a:t>piccola</a:t>
            </a:r>
            <a:r>
              <a:rPr lang="en-US" dirty="0"/>
              <a:t> </a:t>
            </a:r>
            <a:r>
              <a:rPr lang="en-US" b="1" dirty="0" err="1"/>
              <a:t>applicazione</a:t>
            </a:r>
            <a:r>
              <a:rPr lang="en-US" b="1" dirty="0"/>
              <a:t> web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mira</a:t>
            </a:r>
            <a:r>
              <a:rPr lang="en-US" dirty="0"/>
              <a:t> a </a:t>
            </a:r>
            <a:r>
              <a:rPr lang="en-US" dirty="0" err="1"/>
              <a:t>fornire</a:t>
            </a:r>
            <a:r>
              <a:rPr lang="en-US" dirty="0"/>
              <a:t> un </a:t>
            </a:r>
            <a:r>
              <a:rPr lang="en-US" dirty="0" err="1"/>
              <a:t>servizio</a:t>
            </a:r>
            <a:r>
              <a:rPr lang="en-US" dirty="0"/>
              <a:t> semplice e veloce per la </a:t>
            </a:r>
            <a:r>
              <a:rPr lang="en-US" dirty="0" err="1"/>
              <a:t>prenotazione</a:t>
            </a:r>
            <a:r>
              <a:rPr lang="en-US" dirty="0"/>
              <a:t> di </a:t>
            </a:r>
            <a:r>
              <a:rPr lang="en-US" b="1" dirty="0" err="1"/>
              <a:t>servizi</a:t>
            </a:r>
            <a:r>
              <a:rPr lang="en-US" b="1" dirty="0"/>
              <a:t>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vicinanze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DF0730-0486-46E4-8E72-D8EA146A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60" y="2965423"/>
            <a:ext cx="6290460" cy="36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9B102743-8893-4D55-9A95-8014921F5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80" y="3229002"/>
            <a:ext cx="1711097" cy="31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2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 Black" panose="020B0A04020102020204" pitchFamily="34" charset="0"/>
              </a:rPr>
              <a:t>inQueue – Le attività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 momento, le tipologie di </a:t>
            </a:r>
            <a:r>
              <a:rPr lang="it-IT" b="1" dirty="0"/>
              <a:t>attività</a:t>
            </a:r>
            <a:r>
              <a:rPr lang="it-IT" dirty="0"/>
              <a:t> supportate sono le seguenti: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61" name="Immagine 160">
            <a:extLst>
              <a:ext uri="{FF2B5EF4-FFF2-40B4-BE49-F238E27FC236}">
                <a16:creationId xmlns:a16="http://schemas.microsoft.com/office/drawing/2014/main" id="{E4C28A00-997A-48EF-B7C0-BC128F1B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1" y="2749881"/>
            <a:ext cx="10229088" cy="2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 Black" panose="020B0A04020102020204" pitchFamily="34" charset="0"/>
              </a:rPr>
              <a:t>inQueue – Le attività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874520"/>
            <a:ext cx="3319272" cy="538353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Ogni attività definisce la grandezza degli </a:t>
            </a:r>
            <a:r>
              <a:rPr lang="it-IT" b="1" dirty="0"/>
              <a:t>slot </a:t>
            </a:r>
            <a:r>
              <a:rPr lang="it-IT" dirty="0"/>
              <a:t>di servizi offerti, nonché la tipologia di servizio. Tramite un </a:t>
            </a:r>
            <a:r>
              <a:rPr lang="it-IT" b="1" dirty="0"/>
              <a:t>calendario</a:t>
            </a:r>
            <a:r>
              <a:rPr lang="it-IT" dirty="0"/>
              <a:t>, può quindi tenere traccia delle prenotazioni ricevute.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3596E3-6E71-45EE-9452-4D3E91BD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1" y="1874520"/>
            <a:ext cx="6130925" cy="370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05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Gli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74520"/>
            <a:ext cx="6589059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Gli </a:t>
            </a:r>
            <a:r>
              <a:rPr lang="it-IT" b="1" dirty="0"/>
              <a:t>utenti </a:t>
            </a:r>
            <a:r>
              <a:rPr lang="it-IT" dirty="0"/>
              <a:t>visualizzano una lista d’attività presenti nella città desiderata.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Effettuata una prenotazione, ricevono un promemoria, via mail, che funge da conferma di prenotazione.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2CB7CA-28A1-4E3D-859E-69208B4F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71374"/>
            <a:ext cx="3384042" cy="4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Gli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2971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L’utente riceve ancora via mail un </a:t>
            </a:r>
            <a:r>
              <a:rPr lang="it-IT" b="1" dirty="0"/>
              <a:t>link </a:t>
            </a:r>
            <a:r>
              <a:rPr lang="it-IT" dirty="0"/>
              <a:t>ad una pagina che permette la valutazione del servizio ricevuto. Ciò contribuisce a garantire maggiore visibilità ai servizi migliori.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7BE88E-F343-476C-A36F-48CC857C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3627769"/>
            <a:ext cx="8285681" cy="25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Le 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297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Tra le </a:t>
            </a:r>
            <a:r>
              <a:rPr lang="it-IT" b="1" dirty="0"/>
              <a:t>tecnologie </a:t>
            </a:r>
            <a:r>
              <a:rPr lang="it-IT" dirty="0"/>
              <a:t>utilizzate nel progetto: </a:t>
            </a:r>
          </a:p>
          <a:p>
            <a:r>
              <a:rPr lang="it-IT" dirty="0" err="1"/>
              <a:t>Leaflet</a:t>
            </a:r>
            <a:endParaRPr lang="it-IT" dirty="0"/>
          </a:p>
          <a:p>
            <a:r>
              <a:rPr lang="it-IT" dirty="0"/>
              <a:t>Bootstrap</a:t>
            </a:r>
          </a:p>
          <a:p>
            <a:r>
              <a:rPr lang="it-IT" dirty="0" err="1"/>
              <a:t>Flask</a:t>
            </a:r>
            <a:endParaRPr lang="it-IT" dirty="0"/>
          </a:p>
          <a:p>
            <a:r>
              <a:rPr lang="it-IT" dirty="0" err="1"/>
              <a:t>Qrcode</a:t>
            </a:r>
            <a:endParaRPr lang="it-IT" dirty="0"/>
          </a:p>
          <a:p>
            <a:r>
              <a:rPr lang="it-IT" dirty="0" err="1"/>
              <a:t>ReportLab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141904-1E4C-4249-9E71-1799288ACE83}"/>
              </a:ext>
            </a:extLst>
          </p:cNvPr>
          <p:cNvSpPr txBox="1"/>
          <p:nvPr/>
        </p:nvSpPr>
        <p:spPr>
          <a:xfrm>
            <a:off x="4143737" y="2336185"/>
            <a:ext cx="5243332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MongoDB</a:t>
            </a:r>
            <a:r>
              <a:rPr lang="it-IT" sz="1700" dirty="0">
                <a:solidFill>
                  <a:schemeClr val="tx2"/>
                </a:solidFill>
              </a:rPr>
              <a:t> Atlas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tx2"/>
                </a:solidFill>
              </a:rPr>
              <a:t>Docker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Nginx</a:t>
            </a:r>
            <a:endParaRPr lang="it-IT" sz="17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uWSGI</a:t>
            </a: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1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</a:t>
            </a:r>
            <a:r>
              <a:rPr lang="it-IT" dirty="0" err="1">
                <a:latin typeface="Arial Black" panose="020B0A04020102020204" pitchFamily="34" charset="0"/>
              </a:rPr>
              <a:t>Flask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uWSGI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Nginx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Flask</a:t>
            </a:r>
            <a:r>
              <a:rPr lang="it-IT" b="1" dirty="0"/>
              <a:t> </a:t>
            </a:r>
            <a:r>
              <a:rPr lang="it-IT" dirty="0"/>
              <a:t>è un micro-framework basato su </a:t>
            </a:r>
            <a:r>
              <a:rPr lang="it-IT" dirty="0" err="1"/>
              <a:t>Werkzeug</a:t>
            </a:r>
            <a:r>
              <a:rPr lang="it-IT" dirty="0"/>
              <a:t> e Jinja2. Fornisce diversi strumenti utili alla costruzione della logica applicativa.</a:t>
            </a:r>
          </a:p>
          <a:p>
            <a:pPr marL="0" indent="0">
              <a:buNone/>
            </a:pPr>
            <a:r>
              <a:rPr lang="it-IT" b="1" dirty="0" err="1"/>
              <a:t>uWSGI</a:t>
            </a:r>
            <a:r>
              <a:rPr lang="it-IT" b="1" dirty="0"/>
              <a:t> </a:t>
            </a:r>
            <a:r>
              <a:rPr lang="it-IT" dirty="0"/>
              <a:t>è l’interfaccia, il server che esegue il codice Python. Rappresenta uno standard che fornisce flessibilità e scalabilità.</a:t>
            </a:r>
          </a:p>
          <a:p>
            <a:pPr marL="0" indent="0">
              <a:buNone/>
            </a:pPr>
            <a:r>
              <a:rPr lang="it-IT" b="1" dirty="0" err="1"/>
              <a:t>Nginx</a:t>
            </a:r>
            <a:r>
              <a:rPr lang="it-IT" dirty="0"/>
              <a:t>, infine, è un web server, lo strumento che permette di gestire le richieste multiple in modo efficiente.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645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tre strumenti rappresentano tre livelli di comunicazione. Mediante uno script </a:t>
            </a:r>
            <a:r>
              <a:rPr lang="it-IT" b="1" dirty="0"/>
              <a:t>composite</a:t>
            </a:r>
            <a:r>
              <a:rPr lang="it-IT" dirty="0"/>
              <a:t> vengono create due immagini </a:t>
            </a:r>
            <a:r>
              <a:rPr lang="it-IT" b="1" dirty="0"/>
              <a:t>Docker</a:t>
            </a:r>
            <a:r>
              <a:rPr lang="it-IT" dirty="0"/>
              <a:t>,</a:t>
            </a:r>
            <a:r>
              <a:rPr lang="it-IT" b="1" dirty="0"/>
              <a:t> </a:t>
            </a:r>
            <a:r>
              <a:rPr lang="it-IT" dirty="0"/>
              <a:t>dalle quali vengono avviati due containers; ciò avviene in linea con la buona norma di isolare ogni processo nel proprio container, mettendo però assieme </a:t>
            </a:r>
            <a:r>
              <a:rPr lang="it-IT" dirty="0" err="1"/>
              <a:t>uWSGI</a:t>
            </a:r>
            <a:r>
              <a:rPr lang="it-IT" dirty="0"/>
              <a:t> e </a:t>
            </a:r>
            <a:r>
              <a:rPr lang="it-IT" dirty="0" err="1"/>
              <a:t>Nginx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Avenir Next LT Pro</vt:lpstr>
      <vt:lpstr>Modern Love</vt:lpstr>
      <vt:lpstr>BohemianVTI</vt:lpstr>
      <vt:lpstr>inQueue</vt:lpstr>
      <vt:lpstr>inQueue</vt:lpstr>
      <vt:lpstr>inQueue – Le attività</vt:lpstr>
      <vt:lpstr>inQueue – Le attività</vt:lpstr>
      <vt:lpstr>inQueue – Gli utenti</vt:lpstr>
      <vt:lpstr>inQueue – Gli utenti</vt:lpstr>
      <vt:lpstr>inQueue – Le tecnologie</vt:lpstr>
      <vt:lpstr>inQueue – Flask, uWSGI, Nginx</vt:lpstr>
      <vt:lpstr>inQueue – Docker</vt:lpstr>
      <vt:lpstr>inQueue – MongoDB Atlas, Leaflet, ReportLab, qrcode</vt:lpstr>
      <vt:lpstr>inQueue – TODO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MORELLI</dc:creator>
  <cp:lastModifiedBy>MATTIA RIPOLI</cp:lastModifiedBy>
  <cp:revision>19</cp:revision>
  <dcterms:created xsi:type="dcterms:W3CDTF">2021-06-12T09:10:19Z</dcterms:created>
  <dcterms:modified xsi:type="dcterms:W3CDTF">2021-06-13T15:46:00Z</dcterms:modified>
</cp:coreProperties>
</file>