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5FF"/>
    <a:srgbClr val="FF8670"/>
    <a:srgbClr val="FFB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7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2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3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inqueue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0BC3EA-4D2D-45C5-8C7F-ECA42D98E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60" y="765690"/>
            <a:ext cx="4773663" cy="3306031"/>
          </a:xfrm>
        </p:spPr>
        <p:txBody>
          <a:bodyPr>
            <a:norm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inQueue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B60C4F-5330-4102-8998-7C70CB377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261" y="4431888"/>
            <a:ext cx="4054260" cy="1630547"/>
          </a:xfrm>
        </p:spPr>
        <p:txBody>
          <a:bodyPr>
            <a:norm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Book events 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surroundings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C0F3AAC6-2657-48EF-8465-EEFC7DF1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40" y="1245842"/>
            <a:ext cx="451769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</a:t>
            </a:r>
            <a:r>
              <a:rPr lang="it-IT" dirty="0" err="1">
                <a:latin typeface="Arial Black" panose="020B0A04020102020204" pitchFamily="34" charset="0"/>
              </a:rPr>
              <a:t>MongoDB</a:t>
            </a:r>
            <a:r>
              <a:rPr lang="it-IT" dirty="0">
                <a:latin typeface="Arial Black" panose="020B0A04020102020204" pitchFamily="34" charset="0"/>
              </a:rPr>
              <a:t> Atlas, </a:t>
            </a:r>
            <a:r>
              <a:rPr lang="it-IT" dirty="0" err="1">
                <a:latin typeface="Arial Black" panose="020B0A04020102020204" pitchFamily="34" charset="0"/>
              </a:rPr>
              <a:t>Leaflet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ReportLab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qrcode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simplicity</a:t>
            </a:r>
            <a:r>
              <a:rPr lang="it-IT" dirty="0"/>
              <a:t> of the project,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</a:t>
            </a:r>
            <a:r>
              <a:rPr lang="it-IT" b="1" dirty="0" err="1"/>
              <a:t>MongoDB</a:t>
            </a:r>
            <a:r>
              <a:rPr lang="it-IT" b="1" dirty="0"/>
              <a:t> Atlas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a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of </a:t>
            </a:r>
            <a:r>
              <a:rPr lang="it-IT" b="1" dirty="0" err="1"/>
              <a:t>MongoDB</a:t>
            </a:r>
            <a:r>
              <a:rPr lang="it-IT" dirty="0"/>
              <a:t>. The </a:t>
            </a:r>
            <a:r>
              <a:rPr lang="it-IT" b="1" dirty="0"/>
              <a:t>cloud</a:t>
            </a:r>
            <a:r>
              <a:rPr lang="it-IT" dirty="0"/>
              <a:t> service </a:t>
            </a:r>
            <a:r>
              <a:rPr lang="it-IT" dirty="0" err="1"/>
              <a:t>is</a:t>
            </a:r>
            <a:r>
              <a:rPr lang="it-IT" dirty="0"/>
              <a:t> easy and intuitive.</a:t>
            </a:r>
          </a:p>
          <a:p>
            <a:pPr marL="0" indent="0">
              <a:buNone/>
            </a:pPr>
            <a:r>
              <a:rPr lang="it-IT" b="1" dirty="0" err="1"/>
              <a:t>Leaflet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a JavaScript open-source library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tools to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maps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provided</a:t>
            </a:r>
            <a:r>
              <a:rPr lang="it-IT" dirty="0"/>
              <a:t> </a:t>
            </a:r>
            <a:r>
              <a:rPr lang="it-IT" dirty="0" err="1"/>
              <a:t>memos</a:t>
            </a:r>
            <a:r>
              <a:rPr lang="it-IT" dirty="0"/>
              <a:t> are </a:t>
            </a:r>
            <a:r>
              <a:rPr lang="it-IT" dirty="0" err="1"/>
              <a:t>PDFs</a:t>
            </a:r>
            <a:r>
              <a:rPr lang="it-IT" dirty="0"/>
              <a:t>, create in Python via </a:t>
            </a:r>
            <a:r>
              <a:rPr lang="it-IT" b="1" dirty="0" err="1"/>
              <a:t>ReportLab</a:t>
            </a:r>
            <a:r>
              <a:rPr lang="it-IT" dirty="0"/>
              <a:t>, with a </a:t>
            </a:r>
            <a:r>
              <a:rPr lang="it-IT" b="1" dirty="0" err="1"/>
              <a:t>qrcode</a:t>
            </a:r>
            <a:r>
              <a:rPr lang="it-IT" dirty="0"/>
              <a:t> </a:t>
            </a:r>
            <a:r>
              <a:rPr lang="it-IT" dirty="0" err="1"/>
              <a:t>appended</a:t>
            </a:r>
            <a:r>
              <a:rPr lang="it-IT" dirty="0"/>
              <a:t> to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1EB097-830C-4FB3-8021-4BEB005B71B7}"/>
              </a:ext>
            </a:extLst>
          </p:cNvPr>
          <p:cNvSpPr txBox="1"/>
          <p:nvPr/>
        </p:nvSpPr>
        <p:spPr>
          <a:xfrm>
            <a:off x="7217626" y="2336185"/>
            <a:ext cx="5243332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152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TODO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system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a work-in-progress.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b="1" dirty="0"/>
              <a:t>features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included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r>
              <a:rPr lang="it-IT" dirty="0"/>
              <a:t>Payment management, to book an event</a:t>
            </a:r>
          </a:p>
          <a:p>
            <a:r>
              <a:rPr lang="it-IT" dirty="0"/>
              <a:t>Service </a:t>
            </a:r>
            <a:r>
              <a:rPr lang="it-IT" dirty="0" err="1"/>
              <a:t>subscription</a:t>
            </a:r>
            <a:r>
              <a:rPr lang="it-IT" dirty="0"/>
              <a:t> </a:t>
            </a:r>
            <a:r>
              <a:rPr lang="it-IT" dirty="0" err="1"/>
              <a:t>logic</a:t>
            </a:r>
            <a:endParaRPr lang="it-IT" dirty="0"/>
          </a:p>
          <a:p>
            <a:r>
              <a:rPr lang="it-IT" dirty="0"/>
              <a:t>Clients’ account</a:t>
            </a:r>
          </a:p>
          <a:p>
            <a:r>
              <a:rPr lang="it-IT" dirty="0" err="1"/>
              <a:t>Textual</a:t>
            </a:r>
            <a:r>
              <a:rPr lang="it-IT" dirty="0"/>
              <a:t> reviews</a:t>
            </a:r>
          </a:p>
          <a:p>
            <a:r>
              <a:rPr lang="it-IT" dirty="0" err="1"/>
              <a:t>Profanity</a:t>
            </a:r>
            <a:r>
              <a:rPr lang="it-IT" dirty="0"/>
              <a:t> filtering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1EB097-830C-4FB3-8021-4BEB005B71B7}"/>
              </a:ext>
            </a:extLst>
          </p:cNvPr>
          <p:cNvSpPr txBox="1"/>
          <p:nvPr/>
        </p:nvSpPr>
        <p:spPr>
          <a:xfrm>
            <a:off x="7217626" y="2336185"/>
            <a:ext cx="5243332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315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4" y="0"/>
            <a:ext cx="3732755" cy="458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 err="1"/>
              <a:t>Visit</a:t>
            </a:r>
            <a:r>
              <a:rPr lang="it-IT" sz="3600" dirty="0"/>
              <a:t> </a:t>
            </a:r>
            <a:r>
              <a:rPr lang="it-IT" sz="3600" dirty="0" err="1">
                <a:hlinkClick r:id="rId2"/>
              </a:rPr>
              <a:t>inQueue</a:t>
            </a:r>
            <a:r>
              <a:rPr lang="it-IT" sz="3600" dirty="0"/>
              <a:t> and… </a:t>
            </a:r>
            <a:r>
              <a:rPr lang="it-IT" sz="3600" dirty="0" err="1"/>
              <a:t>get</a:t>
            </a:r>
            <a:r>
              <a:rPr lang="it-IT" sz="3600" dirty="0"/>
              <a:t> in </a:t>
            </a:r>
            <a:r>
              <a:rPr lang="it-IT" sz="3600" dirty="0" err="1"/>
              <a:t>queue</a:t>
            </a:r>
            <a:r>
              <a:rPr lang="it-IT" sz="3600" dirty="0"/>
              <a:t>!</a:t>
            </a:r>
          </a:p>
          <a:p>
            <a:endParaRPr lang="it-IT" sz="3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19485D4-99A2-4040-B331-254CD826F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13" y="928318"/>
            <a:ext cx="6642969" cy="3660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D4A428B-65EE-43EC-AA6A-ECC2BC627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55" y="1535169"/>
            <a:ext cx="2006116" cy="3653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9593C54-D1BD-4299-8ECD-200F8D86E1BA}"/>
              </a:ext>
            </a:extLst>
          </p:cNvPr>
          <p:cNvSpPr txBox="1"/>
          <p:nvPr/>
        </p:nvSpPr>
        <p:spPr>
          <a:xfrm>
            <a:off x="6096000" y="5729657"/>
            <a:ext cx="492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Mattia </a:t>
            </a:r>
            <a:r>
              <a:rPr lang="it-IT" b="1" dirty="0"/>
              <a:t>Ripoli</a:t>
            </a:r>
            <a:endParaRPr lang="it-IT" dirty="0"/>
          </a:p>
          <a:p>
            <a:pPr algn="r"/>
            <a:r>
              <a:rPr lang="it-IT" dirty="0"/>
              <a:t>Francesco </a:t>
            </a:r>
            <a:r>
              <a:rPr lang="it-IT" b="1" dirty="0" err="1"/>
              <a:t>Pollasto</a:t>
            </a:r>
            <a:endParaRPr lang="it-IT" dirty="0"/>
          </a:p>
          <a:p>
            <a:pPr algn="r"/>
            <a:r>
              <a:rPr lang="it-IT" dirty="0"/>
              <a:t>Antonio </a:t>
            </a:r>
            <a:r>
              <a:rPr lang="it-IT" b="1" dirty="0"/>
              <a:t>Morelli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85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inQueue</a:t>
            </a:r>
            <a:r>
              <a:rPr lang="en-US" dirty="0"/>
              <a:t> is a small </a:t>
            </a:r>
            <a:r>
              <a:rPr lang="en-US" b="1" dirty="0"/>
              <a:t>web application</a:t>
            </a:r>
            <a:r>
              <a:rPr lang="en-US" dirty="0"/>
              <a:t> which aims to deliver an easy and fast service for booking </a:t>
            </a:r>
            <a:r>
              <a:rPr lang="en-US" b="1" dirty="0"/>
              <a:t>events</a:t>
            </a:r>
            <a:r>
              <a:rPr lang="en-US" dirty="0"/>
              <a:t> in your surroundings.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DF0730-0486-46E4-8E72-D8EA146A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60" y="2965423"/>
            <a:ext cx="6290460" cy="362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9B102743-8893-4D55-9A95-8014921F5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80" y="3229002"/>
            <a:ext cx="1711097" cy="3102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2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rial Black" panose="020B0A04020102020204" pitchFamily="34" charset="0"/>
              </a:rPr>
              <a:t>inQueue</a:t>
            </a:r>
            <a:r>
              <a:rPr lang="it-IT" dirty="0">
                <a:latin typeface="Arial Black" panose="020B0A04020102020204" pitchFamily="34" charset="0"/>
              </a:rPr>
              <a:t> – The businesses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of </a:t>
            </a:r>
            <a:r>
              <a:rPr lang="it-IT" dirty="0" err="1"/>
              <a:t>now</a:t>
            </a:r>
            <a:r>
              <a:rPr lang="it-IT" dirty="0"/>
              <a:t>, the </a:t>
            </a:r>
            <a:r>
              <a:rPr lang="it-IT" dirty="0" err="1"/>
              <a:t>supported</a:t>
            </a:r>
            <a:r>
              <a:rPr lang="it-IT" dirty="0"/>
              <a:t> </a:t>
            </a:r>
            <a:r>
              <a:rPr lang="it-IT" b="1" dirty="0" err="1"/>
              <a:t>bussinesses</a:t>
            </a:r>
            <a:r>
              <a:rPr lang="it-IT" b="1" dirty="0"/>
              <a:t> </a:t>
            </a:r>
            <a:r>
              <a:rPr lang="it-IT" dirty="0"/>
              <a:t>are: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61" name="Immagine 160">
            <a:extLst>
              <a:ext uri="{FF2B5EF4-FFF2-40B4-BE49-F238E27FC236}">
                <a16:creationId xmlns:a16="http://schemas.microsoft.com/office/drawing/2014/main" id="{E4C28A00-997A-48EF-B7C0-BC128F1B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1" y="2749881"/>
            <a:ext cx="10229088" cy="26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rial Black" panose="020B0A04020102020204" pitchFamily="34" charset="0"/>
              </a:rPr>
              <a:t>inQueue</a:t>
            </a:r>
            <a:r>
              <a:rPr lang="it-IT" dirty="0">
                <a:latin typeface="Arial Black" panose="020B0A04020102020204" pitchFamily="34" charset="0"/>
              </a:rPr>
              <a:t> – The businesses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874520"/>
            <a:ext cx="3319272" cy="5383530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Each</a:t>
            </a:r>
            <a:r>
              <a:rPr lang="it-IT" dirty="0"/>
              <a:t> business </a:t>
            </a:r>
            <a:r>
              <a:rPr lang="it-IT" dirty="0" err="1"/>
              <a:t>defines</a:t>
            </a:r>
            <a:r>
              <a:rPr lang="it-IT" dirty="0"/>
              <a:t> the </a:t>
            </a:r>
            <a:r>
              <a:rPr lang="it-IT" dirty="0" err="1"/>
              <a:t>kind</a:t>
            </a:r>
            <a:r>
              <a:rPr lang="it-IT" dirty="0"/>
              <a:t> of service,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b="1" dirty="0"/>
              <a:t>time slots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offered</a:t>
            </a:r>
            <a:r>
              <a:rPr lang="it-IT" dirty="0"/>
              <a:t> service. Via a</a:t>
            </a:r>
            <a:r>
              <a:rPr lang="it-IT" b="1" dirty="0"/>
              <a:t> </a:t>
            </a:r>
            <a:r>
              <a:rPr lang="it-IT" b="1" dirty="0" err="1"/>
              <a:t>calendar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keep</a:t>
            </a:r>
            <a:r>
              <a:rPr lang="it-IT" dirty="0"/>
              <a:t> track of the bookings </a:t>
            </a:r>
            <a:r>
              <a:rPr lang="it-IT" dirty="0" err="1"/>
              <a:t>received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3596E3-6E71-45EE-9452-4D3E91BD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1" y="1874520"/>
            <a:ext cx="6130925" cy="3700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05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The users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874520"/>
            <a:ext cx="658905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The </a:t>
            </a:r>
            <a:r>
              <a:rPr lang="it-IT" b="1" dirty="0"/>
              <a:t>users </a:t>
            </a:r>
            <a:r>
              <a:rPr lang="it-IT" dirty="0"/>
              <a:t>can </a:t>
            </a:r>
            <a:r>
              <a:rPr lang="it-IT" dirty="0" err="1"/>
              <a:t>view</a:t>
            </a:r>
            <a:r>
              <a:rPr lang="it-IT" dirty="0"/>
              <a:t> a list of businesses </a:t>
            </a:r>
            <a:r>
              <a:rPr lang="it-IT" dirty="0" err="1"/>
              <a:t>which</a:t>
            </a:r>
            <a:r>
              <a:rPr lang="it-IT" dirty="0"/>
              <a:t> are in the </a:t>
            </a:r>
            <a:r>
              <a:rPr lang="it-IT" dirty="0" err="1"/>
              <a:t>selected</a:t>
            </a:r>
            <a:r>
              <a:rPr lang="it-IT" dirty="0"/>
              <a:t> city.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booked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a memo, via email, </a:t>
            </a:r>
            <a:r>
              <a:rPr lang="it-IT" dirty="0" err="1"/>
              <a:t>which</a:t>
            </a:r>
            <a:r>
              <a:rPr lang="it-IT" dirty="0"/>
              <a:t> works </a:t>
            </a:r>
            <a:r>
              <a:rPr lang="it-IT" dirty="0" err="1"/>
              <a:t>as</a:t>
            </a:r>
            <a:r>
              <a:rPr lang="it-IT" dirty="0"/>
              <a:t> a booking </a:t>
            </a:r>
            <a:r>
              <a:rPr lang="it-IT" dirty="0" err="1"/>
              <a:t>confirmation</a:t>
            </a:r>
            <a:r>
              <a:rPr lang="it-IT" dirty="0"/>
              <a:t>.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2CB7CA-28A1-4E3D-859E-69208B4F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71374"/>
            <a:ext cx="3384042" cy="41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The users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29718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user </a:t>
            </a:r>
            <a:r>
              <a:rPr lang="it-IT" dirty="0" err="1"/>
              <a:t>receives</a:t>
            </a:r>
            <a:r>
              <a:rPr lang="it-IT" dirty="0"/>
              <a:t>, </a:t>
            </a:r>
            <a:r>
              <a:rPr lang="it-IT" dirty="0" err="1"/>
              <a:t>again</a:t>
            </a:r>
            <a:r>
              <a:rPr lang="it-IT" dirty="0"/>
              <a:t> by email, a </a:t>
            </a:r>
            <a:r>
              <a:rPr lang="it-IT" b="1" dirty="0"/>
              <a:t>link </a:t>
            </a:r>
            <a:r>
              <a:rPr lang="it-IT" dirty="0"/>
              <a:t>to a page </a:t>
            </a:r>
            <a:r>
              <a:rPr lang="it-IT" dirty="0" err="1"/>
              <a:t>which</a:t>
            </a:r>
            <a:r>
              <a:rPr lang="it-IT" dirty="0"/>
              <a:t> prompts </a:t>
            </a:r>
            <a:r>
              <a:rPr lang="it-IT" dirty="0" err="1"/>
              <a:t>him</a:t>
            </a:r>
            <a:r>
              <a:rPr lang="it-IT" dirty="0"/>
              <a:t> to review the </a:t>
            </a:r>
            <a:r>
              <a:rPr lang="it-IT" dirty="0" err="1"/>
              <a:t>experience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contributes</a:t>
            </a:r>
            <a:r>
              <a:rPr lang="it-IT" dirty="0"/>
              <a:t> to </a:t>
            </a:r>
            <a:r>
              <a:rPr lang="it-IT" dirty="0" err="1"/>
              <a:t>grant</a:t>
            </a:r>
            <a:r>
              <a:rPr lang="it-IT" dirty="0"/>
              <a:t> more </a:t>
            </a:r>
            <a:r>
              <a:rPr lang="it-IT" dirty="0" err="1"/>
              <a:t>visibility</a:t>
            </a:r>
            <a:r>
              <a:rPr lang="it-IT" dirty="0"/>
              <a:t> to the best businesses.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7BE88E-F343-476C-A36F-48CC857C2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1" y="3627769"/>
            <a:ext cx="8285681" cy="252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8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The </a:t>
            </a:r>
            <a:r>
              <a:rPr lang="it-IT" dirty="0" err="1">
                <a:latin typeface="Arial Black" panose="020B0A04020102020204" pitchFamily="34" charset="0"/>
              </a:rPr>
              <a:t>tecnologies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2971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Some of the </a:t>
            </a:r>
            <a:r>
              <a:rPr lang="it-IT" b="1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the project: </a:t>
            </a:r>
          </a:p>
          <a:p>
            <a:r>
              <a:rPr lang="it-IT" dirty="0" err="1"/>
              <a:t>Leaflet</a:t>
            </a:r>
            <a:endParaRPr lang="it-IT" dirty="0"/>
          </a:p>
          <a:p>
            <a:r>
              <a:rPr lang="it-IT" dirty="0"/>
              <a:t>Bootstrap</a:t>
            </a:r>
          </a:p>
          <a:p>
            <a:r>
              <a:rPr lang="it-IT" dirty="0" err="1"/>
              <a:t>Flask</a:t>
            </a:r>
            <a:endParaRPr lang="it-IT" dirty="0"/>
          </a:p>
          <a:p>
            <a:r>
              <a:rPr lang="it-IT" dirty="0" err="1"/>
              <a:t>Qrcode</a:t>
            </a:r>
            <a:endParaRPr lang="it-IT" dirty="0"/>
          </a:p>
          <a:p>
            <a:r>
              <a:rPr lang="it-IT" dirty="0" err="1"/>
              <a:t>ReportLab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141904-1E4C-4249-9E71-1799288ACE83}"/>
              </a:ext>
            </a:extLst>
          </p:cNvPr>
          <p:cNvSpPr txBox="1"/>
          <p:nvPr/>
        </p:nvSpPr>
        <p:spPr>
          <a:xfrm>
            <a:off x="4143737" y="2336185"/>
            <a:ext cx="5243332" cy="221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2"/>
                </a:solidFill>
              </a:rPr>
              <a:t>MongoDB</a:t>
            </a:r>
            <a:r>
              <a:rPr lang="it-IT" sz="1700" dirty="0">
                <a:solidFill>
                  <a:schemeClr val="tx2"/>
                </a:solidFill>
              </a:rPr>
              <a:t> Atlas</a:t>
            </a: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tx2"/>
                </a:solidFill>
              </a:rPr>
              <a:t>Docker</a:t>
            </a: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2"/>
                </a:solidFill>
              </a:rPr>
              <a:t>Nginx</a:t>
            </a:r>
            <a:endParaRPr lang="it-IT" sz="17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2"/>
                </a:solidFill>
              </a:rPr>
              <a:t>uWSGI</a:t>
            </a: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11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</a:t>
            </a:r>
            <a:r>
              <a:rPr lang="it-IT" dirty="0" err="1">
                <a:latin typeface="Arial Black" panose="020B0A04020102020204" pitchFamily="34" charset="0"/>
              </a:rPr>
              <a:t>Flask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uWSGI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Nginx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/>
              <a:t>Flask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a micro-framework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Werkzeug</a:t>
            </a:r>
            <a:r>
              <a:rPr lang="it-IT" dirty="0"/>
              <a:t> and Jinja2.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tools </a:t>
            </a:r>
            <a:r>
              <a:rPr lang="it-IT" dirty="0" err="1"/>
              <a:t>useful</a:t>
            </a:r>
            <a:r>
              <a:rPr lang="it-IT" dirty="0"/>
              <a:t> to the </a:t>
            </a:r>
            <a:r>
              <a:rPr lang="it-IT" dirty="0" err="1"/>
              <a:t>construction</a:t>
            </a:r>
            <a:r>
              <a:rPr lang="it-IT" dirty="0"/>
              <a:t> of a web app.</a:t>
            </a:r>
          </a:p>
          <a:p>
            <a:pPr marL="0" indent="0">
              <a:buNone/>
            </a:pPr>
            <a:r>
              <a:rPr lang="it-IT" b="1" dirty="0" err="1"/>
              <a:t>uWSGI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interface</a:t>
            </a:r>
            <a:r>
              <a:rPr lang="it-IT" dirty="0"/>
              <a:t>, the server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executes</a:t>
            </a:r>
            <a:r>
              <a:rPr lang="it-IT" dirty="0"/>
              <a:t> the Python code.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a standard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grants</a:t>
            </a:r>
            <a:r>
              <a:rPr lang="it-IT" dirty="0"/>
              <a:t> </a:t>
            </a:r>
            <a:r>
              <a:rPr lang="it-IT" dirty="0" err="1"/>
              <a:t>flexibility</a:t>
            </a:r>
            <a:r>
              <a:rPr lang="it-IT" dirty="0"/>
              <a:t> and </a:t>
            </a:r>
            <a:r>
              <a:rPr lang="it-IT" dirty="0" err="1"/>
              <a:t>scalability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 err="1"/>
              <a:t>Nginx</a:t>
            </a:r>
            <a:r>
              <a:rPr lang="it-IT" dirty="0"/>
              <a:t>, </a:t>
            </a:r>
            <a:r>
              <a:rPr lang="it-IT" dirty="0" err="1"/>
              <a:t>it’s</a:t>
            </a:r>
            <a:r>
              <a:rPr lang="it-IT" dirty="0"/>
              <a:t> web server, a tool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multiple </a:t>
            </a:r>
            <a:r>
              <a:rPr lang="it-IT" dirty="0" err="1"/>
              <a:t>requests</a:t>
            </a:r>
            <a:r>
              <a:rPr lang="it-IT" dirty="0"/>
              <a:t> in an </a:t>
            </a:r>
            <a:r>
              <a:rPr lang="it-IT" dirty="0" err="1"/>
              <a:t>efficient</a:t>
            </a:r>
            <a:r>
              <a:rPr lang="it-IT" dirty="0"/>
              <a:t> way.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1EB097-830C-4FB3-8021-4BEB005B71B7}"/>
              </a:ext>
            </a:extLst>
          </p:cNvPr>
          <p:cNvSpPr txBox="1"/>
          <p:nvPr/>
        </p:nvSpPr>
        <p:spPr>
          <a:xfrm>
            <a:off x="7217626" y="2336185"/>
            <a:ext cx="5243332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700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645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11957-7F52-4B75-9133-17EA3AF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inQueue – Docker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F4762-3FF3-483D-813F-15146A7C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6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3 tools </a:t>
            </a:r>
            <a:r>
              <a:rPr lang="it-IT" dirty="0" err="1"/>
              <a:t>represent</a:t>
            </a:r>
            <a:r>
              <a:rPr lang="it-IT" dirty="0"/>
              <a:t> 3 </a:t>
            </a:r>
            <a:r>
              <a:rPr lang="it-IT" dirty="0" err="1"/>
              <a:t>levels</a:t>
            </a:r>
            <a:r>
              <a:rPr lang="it-IT" dirty="0"/>
              <a:t> of </a:t>
            </a:r>
            <a:r>
              <a:rPr lang="it-IT" dirty="0" err="1"/>
              <a:t>comunication</a:t>
            </a:r>
            <a:r>
              <a:rPr lang="it-IT" dirty="0"/>
              <a:t>. Via a </a:t>
            </a:r>
            <a:r>
              <a:rPr lang="it-IT" b="1" dirty="0"/>
              <a:t>composite</a:t>
            </a:r>
            <a:r>
              <a:rPr lang="it-IT" dirty="0"/>
              <a:t> script, 2 </a:t>
            </a:r>
            <a:r>
              <a:rPr lang="it-IT" b="1" dirty="0"/>
              <a:t>Docker </a:t>
            </a:r>
            <a:r>
              <a:rPr lang="it-IT" dirty="0"/>
              <a:t>images are </a:t>
            </a:r>
            <a:r>
              <a:rPr lang="it-IT" dirty="0" err="1"/>
              <a:t>created</a:t>
            </a:r>
            <a:r>
              <a:rPr lang="it-IT" dirty="0"/>
              <a:t>,</a:t>
            </a:r>
            <a:r>
              <a:rPr lang="it-IT" b="1" dirty="0"/>
              <a:t> </a:t>
            </a:r>
            <a:r>
              <a:rPr lang="it-IT" dirty="0"/>
              <a:t>from </a:t>
            </a:r>
            <a:r>
              <a:rPr lang="it-IT" dirty="0" err="1"/>
              <a:t>which</a:t>
            </a:r>
            <a:r>
              <a:rPr lang="it-IT" dirty="0"/>
              <a:t> 2 containers are </a:t>
            </a:r>
            <a:r>
              <a:rPr lang="it-IT" dirty="0" err="1"/>
              <a:t>executed</a:t>
            </a:r>
            <a:r>
              <a:rPr lang="it-IT" dirty="0"/>
              <a:t>;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good </a:t>
            </a:r>
            <a:r>
              <a:rPr lang="it-IT" dirty="0" err="1"/>
              <a:t>habit</a:t>
            </a:r>
            <a:r>
              <a:rPr lang="it-IT" dirty="0"/>
              <a:t> of </a:t>
            </a:r>
            <a:r>
              <a:rPr lang="it-IT" dirty="0" err="1"/>
              <a:t>isolating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in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container,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merging</a:t>
            </a:r>
            <a:r>
              <a:rPr lang="it-IT" dirty="0"/>
              <a:t> </a:t>
            </a:r>
            <a:r>
              <a:rPr lang="it-IT" dirty="0" err="1"/>
              <a:t>uWSGI</a:t>
            </a:r>
            <a:r>
              <a:rPr lang="it-IT" dirty="0"/>
              <a:t> and </a:t>
            </a:r>
            <a:r>
              <a:rPr lang="it-IT" dirty="0" err="1"/>
              <a:t>Nginx</a:t>
            </a:r>
            <a:r>
              <a:rPr lang="it-IT" dirty="0"/>
              <a:t> for a </a:t>
            </a:r>
            <a:r>
              <a:rPr lang="it-IT" dirty="0" err="1"/>
              <a:t>necessity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38272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430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Avenir Next LT Pro</vt:lpstr>
      <vt:lpstr>Modern Love</vt:lpstr>
      <vt:lpstr>BohemianVTI</vt:lpstr>
      <vt:lpstr>inQueue</vt:lpstr>
      <vt:lpstr>inQueue</vt:lpstr>
      <vt:lpstr>inQueue – The businesses</vt:lpstr>
      <vt:lpstr>inQueue – The businesses</vt:lpstr>
      <vt:lpstr>inQueue – The users</vt:lpstr>
      <vt:lpstr>inQueue – The users</vt:lpstr>
      <vt:lpstr>inQueue – The tecnologies</vt:lpstr>
      <vt:lpstr>inQueue – Flask, uWSGI, Nginx</vt:lpstr>
      <vt:lpstr>inQueue – Docker</vt:lpstr>
      <vt:lpstr>inQueue – MongoDB Atlas, Leaflet, ReportLab, qrcode</vt:lpstr>
      <vt:lpstr>inQueue – TODO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MORELLI</dc:creator>
  <cp:lastModifiedBy>Mattia Ripoli</cp:lastModifiedBy>
  <cp:revision>20</cp:revision>
  <dcterms:created xsi:type="dcterms:W3CDTF">2021-06-12T09:10:19Z</dcterms:created>
  <dcterms:modified xsi:type="dcterms:W3CDTF">2022-03-07T02:08:35Z</dcterms:modified>
</cp:coreProperties>
</file>