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2" r:id="rId7"/>
    <p:sldId id="264" r:id="rId8"/>
    <p:sldId id="263" r:id="rId9"/>
    <p:sldId id="265" r:id="rId10"/>
    <p:sldId id="260" r:id="rId11"/>
    <p:sldId id="266"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vendra Singh" userId="d282fe46d506a7a4" providerId="LiveId" clId="{BCCFE485-9D27-45F4-9E56-C1254B2B670B}"/>
    <pc:docChg chg="custSel modSld">
      <pc:chgData name="Manvendra Singh" userId="d282fe46d506a7a4" providerId="LiveId" clId="{BCCFE485-9D27-45F4-9E56-C1254B2B670B}" dt="2023-09-14T09:39:52.735" v="1242" actId="207"/>
      <pc:docMkLst>
        <pc:docMk/>
      </pc:docMkLst>
      <pc:sldChg chg="modSp mod">
        <pc:chgData name="Manvendra Singh" userId="d282fe46d506a7a4" providerId="LiveId" clId="{BCCFE485-9D27-45F4-9E56-C1254B2B670B}" dt="2023-09-14T09:34:01.308" v="1094" actId="113"/>
        <pc:sldMkLst>
          <pc:docMk/>
          <pc:sldMk cId="3919796443" sldId="266"/>
        </pc:sldMkLst>
        <pc:spChg chg="mod">
          <ac:chgData name="Manvendra Singh" userId="d282fe46d506a7a4" providerId="LiveId" clId="{BCCFE485-9D27-45F4-9E56-C1254B2B670B}" dt="2023-09-14T09:34:01.308" v="1094" actId="113"/>
          <ac:spMkLst>
            <pc:docMk/>
            <pc:sldMk cId="3919796443" sldId="266"/>
            <ac:spMk id="3" creationId="{9B36A5BD-2BE7-D60D-EA4A-EC7B38C2C0C9}"/>
          </ac:spMkLst>
        </pc:spChg>
      </pc:sldChg>
      <pc:sldChg chg="modSp mod">
        <pc:chgData name="Manvendra Singh" userId="d282fe46d506a7a4" providerId="LiveId" clId="{BCCFE485-9D27-45F4-9E56-C1254B2B670B}" dt="2023-09-14T09:39:52.735" v="1242" actId="207"/>
        <pc:sldMkLst>
          <pc:docMk/>
          <pc:sldMk cId="2722923583" sldId="267"/>
        </pc:sldMkLst>
        <pc:spChg chg="mod">
          <ac:chgData name="Manvendra Singh" userId="d282fe46d506a7a4" providerId="LiveId" clId="{BCCFE485-9D27-45F4-9E56-C1254B2B670B}" dt="2023-09-14T09:39:52.735" v="1242" actId="207"/>
          <ac:spMkLst>
            <pc:docMk/>
            <pc:sldMk cId="2722923583" sldId="267"/>
            <ac:spMk id="3" creationId="{AA0022B1-71BA-D6AC-0C44-1D24554CC3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EA4756-2E23-4C42-B350-B7342C0F66F0}"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IN"/>
        </a:p>
      </dgm:t>
    </dgm:pt>
    <dgm:pt modelId="{61B301D4-D870-4FCE-9179-8DCCD894959D}">
      <dgm:prSet phldrT="[Text]"/>
      <dgm:spPr/>
      <dgm:t>
        <a:bodyPr/>
        <a:lstStyle/>
        <a:p>
          <a:r>
            <a:rPr lang="en-US" dirty="0"/>
            <a:t>Narrative</a:t>
          </a:r>
          <a:endParaRPr lang="en-IN" dirty="0"/>
        </a:p>
      </dgm:t>
    </dgm:pt>
    <dgm:pt modelId="{31705004-3C1F-44FB-BA62-15806A782929}" type="parTrans" cxnId="{F640757A-3851-4ABC-B437-F27BE2FD6AB1}">
      <dgm:prSet/>
      <dgm:spPr/>
      <dgm:t>
        <a:bodyPr/>
        <a:lstStyle/>
        <a:p>
          <a:endParaRPr lang="en-IN"/>
        </a:p>
      </dgm:t>
    </dgm:pt>
    <dgm:pt modelId="{E7861FCB-FE20-48EE-A9F6-BF27A1D4BD72}" type="sibTrans" cxnId="{F640757A-3851-4ABC-B437-F27BE2FD6AB1}">
      <dgm:prSet/>
      <dgm:spPr/>
      <dgm:t>
        <a:bodyPr/>
        <a:lstStyle/>
        <a:p>
          <a:endParaRPr lang="en-IN"/>
        </a:p>
      </dgm:t>
    </dgm:pt>
    <dgm:pt modelId="{3BC1E219-0A46-4028-B2C0-BB44EDF305A2}">
      <dgm:prSet phldrT="[Text]"/>
      <dgm:spPr/>
      <dgm:t>
        <a:bodyPr/>
        <a:lstStyle/>
        <a:p>
          <a:r>
            <a:rPr lang="en-US" dirty="0"/>
            <a:t>Visuals</a:t>
          </a:r>
          <a:endParaRPr lang="en-IN" dirty="0"/>
        </a:p>
      </dgm:t>
    </dgm:pt>
    <dgm:pt modelId="{7909A313-865D-4C09-AD02-3E3DE975D9D2}" type="parTrans" cxnId="{2709DBF1-D177-45C5-BAA4-35FFD200873A}">
      <dgm:prSet/>
      <dgm:spPr/>
      <dgm:t>
        <a:bodyPr/>
        <a:lstStyle/>
        <a:p>
          <a:endParaRPr lang="en-IN"/>
        </a:p>
      </dgm:t>
    </dgm:pt>
    <dgm:pt modelId="{2B18FECB-AC2E-4E01-80FB-43DC3140F8C1}" type="sibTrans" cxnId="{2709DBF1-D177-45C5-BAA4-35FFD200873A}">
      <dgm:prSet/>
      <dgm:spPr/>
      <dgm:t>
        <a:bodyPr/>
        <a:lstStyle/>
        <a:p>
          <a:endParaRPr lang="en-IN"/>
        </a:p>
      </dgm:t>
    </dgm:pt>
    <dgm:pt modelId="{9E60D1B9-3DB4-4692-BDC2-FEA557D79F67}">
      <dgm:prSet phldrT="[Text]"/>
      <dgm:spPr/>
      <dgm:t>
        <a:bodyPr/>
        <a:lstStyle/>
        <a:p>
          <a:r>
            <a:rPr lang="en-US" dirty="0"/>
            <a:t>Data</a:t>
          </a:r>
          <a:endParaRPr lang="en-IN" dirty="0"/>
        </a:p>
      </dgm:t>
    </dgm:pt>
    <dgm:pt modelId="{AC4AF217-B3EA-4596-B4DF-CC2BA5F88596}" type="parTrans" cxnId="{B430418C-EC04-4E12-B26D-4778BA8178B1}">
      <dgm:prSet/>
      <dgm:spPr/>
      <dgm:t>
        <a:bodyPr/>
        <a:lstStyle/>
        <a:p>
          <a:endParaRPr lang="en-IN"/>
        </a:p>
      </dgm:t>
    </dgm:pt>
    <dgm:pt modelId="{A5E6C5A1-BEFF-49AE-B046-3C8C7E21B325}" type="sibTrans" cxnId="{B430418C-EC04-4E12-B26D-4778BA8178B1}">
      <dgm:prSet/>
      <dgm:spPr/>
      <dgm:t>
        <a:bodyPr/>
        <a:lstStyle/>
        <a:p>
          <a:endParaRPr lang="en-IN"/>
        </a:p>
      </dgm:t>
    </dgm:pt>
    <dgm:pt modelId="{5A000E20-A35F-4971-8407-6ACFE8FDA6E8}" type="pres">
      <dgm:prSet presAssocID="{AFEA4756-2E23-4C42-B350-B7342C0F66F0}" presName="Name0" presStyleCnt="0">
        <dgm:presLayoutVars>
          <dgm:dir/>
          <dgm:resizeHandles val="exact"/>
        </dgm:presLayoutVars>
      </dgm:prSet>
      <dgm:spPr/>
    </dgm:pt>
    <dgm:pt modelId="{94FC59AF-4A16-4147-AB49-EA85AAB9382A}" type="pres">
      <dgm:prSet presAssocID="{61B301D4-D870-4FCE-9179-8DCCD894959D}" presName="node" presStyleLbl="node1" presStyleIdx="0" presStyleCnt="3" custRadScaleRad="95033" custRadScaleInc="1250">
        <dgm:presLayoutVars>
          <dgm:bulletEnabled val="1"/>
        </dgm:presLayoutVars>
      </dgm:prSet>
      <dgm:spPr/>
    </dgm:pt>
    <dgm:pt modelId="{F0E007D2-82EA-4F74-997B-2662B1605123}" type="pres">
      <dgm:prSet presAssocID="{E7861FCB-FE20-48EE-A9F6-BF27A1D4BD72}" presName="sibTrans" presStyleLbl="sibTrans2D1" presStyleIdx="0" presStyleCnt="3" custLinFactNeighborX="36230" custLinFactNeighborY="-35131"/>
      <dgm:spPr/>
    </dgm:pt>
    <dgm:pt modelId="{2277C539-C8C8-4339-BB7B-E66702174E45}" type="pres">
      <dgm:prSet presAssocID="{E7861FCB-FE20-48EE-A9F6-BF27A1D4BD72}" presName="connectorText" presStyleLbl="sibTrans2D1" presStyleIdx="0" presStyleCnt="3"/>
      <dgm:spPr/>
    </dgm:pt>
    <dgm:pt modelId="{B1F557B4-C82D-43C9-8CFF-945C7BAE9829}" type="pres">
      <dgm:prSet presAssocID="{3BC1E219-0A46-4028-B2C0-BB44EDF305A2}" presName="node" presStyleLbl="node1" presStyleIdx="1" presStyleCnt="3" custRadScaleRad="117856" custRadScaleInc="-573">
        <dgm:presLayoutVars>
          <dgm:bulletEnabled val="1"/>
        </dgm:presLayoutVars>
      </dgm:prSet>
      <dgm:spPr/>
    </dgm:pt>
    <dgm:pt modelId="{9645275E-998A-4C5D-AF3E-0576129F07E7}" type="pres">
      <dgm:prSet presAssocID="{2B18FECB-AC2E-4E01-80FB-43DC3140F8C1}" presName="sibTrans" presStyleLbl="sibTrans2D1" presStyleIdx="1" presStyleCnt="3" custLinFactNeighborX="6291" custLinFactNeighborY="30176"/>
      <dgm:spPr/>
    </dgm:pt>
    <dgm:pt modelId="{D1BE0D3C-23BC-42FB-A8A6-954FAA0DAF25}" type="pres">
      <dgm:prSet presAssocID="{2B18FECB-AC2E-4E01-80FB-43DC3140F8C1}" presName="connectorText" presStyleLbl="sibTrans2D1" presStyleIdx="1" presStyleCnt="3"/>
      <dgm:spPr/>
    </dgm:pt>
    <dgm:pt modelId="{63B05330-3044-4527-ABDA-19AD7FABB52A}" type="pres">
      <dgm:prSet presAssocID="{9E60D1B9-3DB4-4692-BDC2-FEA557D79F67}" presName="node" presStyleLbl="node1" presStyleIdx="2" presStyleCnt="3" custRadScaleRad="104230" custRadScaleInc="717">
        <dgm:presLayoutVars>
          <dgm:bulletEnabled val="1"/>
        </dgm:presLayoutVars>
      </dgm:prSet>
      <dgm:spPr/>
    </dgm:pt>
    <dgm:pt modelId="{43A9F158-9CE9-4DC5-9B39-4D7DDC984100}" type="pres">
      <dgm:prSet presAssocID="{A5E6C5A1-BEFF-49AE-B046-3C8C7E21B325}" presName="sibTrans" presStyleLbl="sibTrans2D1" presStyleIdx="2" presStyleCnt="3" custLinFactNeighborX="-36423" custLinFactNeighborY="-34709"/>
      <dgm:spPr/>
    </dgm:pt>
    <dgm:pt modelId="{4D086FBD-1FF8-45B2-B6E0-632DFBB631EA}" type="pres">
      <dgm:prSet presAssocID="{A5E6C5A1-BEFF-49AE-B046-3C8C7E21B325}" presName="connectorText" presStyleLbl="sibTrans2D1" presStyleIdx="2" presStyleCnt="3"/>
      <dgm:spPr/>
    </dgm:pt>
  </dgm:ptLst>
  <dgm:cxnLst>
    <dgm:cxn modelId="{2E87DC0A-7DA0-42D9-8FF7-5C8AE2250153}" type="presOf" srcId="{AFEA4756-2E23-4C42-B350-B7342C0F66F0}" destId="{5A000E20-A35F-4971-8407-6ACFE8FDA6E8}" srcOrd="0" destOrd="0" presId="urn:microsoft.com/office/officeart/2005/8/layout/cycle7"/>
    <dgm:cxn modelId="{2CA8DB24-C1B1-4882-B1B0-689DD8B7F49C}" type="presOf" srcId="{E7861FCB-FE20-48EE-A9F6-BF27A1D4BD72}" destId="{F0E007D2-82EA-4F74-997B-2662B1605123}" srcOrd="0" destOrd="0" presId="urn:microsoft.com/office/officeart/2005/8/layout/cycle7"/>
    <dgm:cxn modelId="{434DF464-59FE-450B-A801-62C74F67AA12}" type="presOf" srcId="{9E60D1B9-3DB4-4692-BDC2-FEA557D79F67}" destId="{63B05330-3044-4527-ABDA-19AD7FABB52A}" srcOrd="0" destOrd="0" presId="urn:microsoft.com/office/officeart/2005/8/layout/cycle7"/>
    <dgm:cxn modelId="{F640757A-3851-4ABC-B437-F27BE2FD6AB1}" srcId="{AFEA4756-2E23-4C42-B350-B7342C0F66F0}" destId="{61B301D4-D870-4FCE-9179-8DCCD894959D}" srcOrd="0" destOrd="0" parTransId="{31705004-3C1F-44FB-BA62-15806A782929}" sibTransId="{E7861FCB-FE20-48EE-A9F6-BF27A1D4BD72}"/>
    <dgm:cxn modelId="{1AEBD588-14D8-4EBE-9132-2CC5A99A879C}" type="presOf" srcId="{2B18FECB-AC2E-4E01-80FB-43DC3140F8C1}" destId="{9645275E-998A-4C5D-AF3E-0576129F07E7}" srcOrd="0" destOrd="0" presId="urn:microsoft.com/office/officeart/2005/8/layout/cycle7"/>
    <dgm:cxn modelId="{B430418C-EC04-4E12-B26D-4778BA8178B1}" srcId="{AFEA4756-2E23-4C42-B350-B7342C0F66F0}" destId="{9E60D1B9-3DB4-4692-BDC2-FEA557D79F67}" srcOrd="2" destOrd="0" parTransId="{AC4AF217-B3EA-4596-B4DF-CC2BA5F88596}" sibTransId="{A5E6C5A1-BEFF-49AE-B046-3C8C7E21B325}"/>
    <dgm:cxn modelId="{ABF3E7AF-BF89-49D5-A694-3F2BC235CF52}" type="presOf" srcId="{61B301D4-D870-4FCE-9179-8DCCD894959D}" destId="{94FC59AF-4A16-4147-AB49-EA85AAB9382A}" srcOrd="0" destOrd="0" presId="urn:microsoft.com/office/officeart/2005/8/layout/cycle7"/>
    <dgm:cxn modelId="{C7A5B5B0-243B-49DC-9D33-08457122BCA4}" type="presOf" srcId="{3BC1E219-0A46-4028-B2C0-BB44EDF305A2}" destId="{B1F557B4-C82D-43C9-8CFF-945C7BAE9829}" srcOrd="0" destOrd="0" presId="urn:microsoft.com/office/officeart/2005/8/layout/cycle7"/>
    <dgm:cxn modelId="{E1C3A2B6-C68F-4A1B-BADA-BD044D506041}" type="presOf" srcId="{2B18FECB-AC2E-4E01-80FB-43DC3140F8C1}" destId="{D1BE0D3C-23BC-42FB-A8A6-954FAA0DAF25}" srcOrd="1" destOrd="0" presId="urn:microsoft.com/office/officeart/2005/8/layout/cycle7"/>
    <dgm:cxn modelId="{570F92BF-EACF-4CA9-A5DB-8D76DF5EB798}" type="presOf" srcId="{E7861FCB-FE20-48EE-A9F6-BF27A1D4BD72}" destId="{2277C539-C8C8-4339-BB7B-E66702174E45}" srcOrd="1" destOrd="0" presId="urn:microsoft.com/office/officeart/2005/8/layout/cycle7"/>
    <dgm:cxn modelId="{30CA10C6-F9D3-4FF4-BDE0-69CDBF97C204}" type="presOf" srcId="{A5E6C5A1-BEFF-49AE-B046-3C8C7E21B325}" destId="{43A9F158-9CE9-4DC5-9B39-4D7DDC984100}" srcOrd="0" destOrd="0" presId="urn:microsoft.com/office/officeart/2005/8/layout/cycle7"/>
    <dgm:cxn modelId="{204A5CDF-5505-4D0B-93E3-6CB3C4F1485B}" type="presOf" srcId="{A5E6C5A1-BEFF-49AE-B046-3C8C7E21B325}" destId="{4D086FBD-1FF8-45B2-B6E0-632DFBB631EA}" srcOrd="1" destOrd="0" presId="urn:microsoft.com/office/officeart/2005/8/layout/cycle7"/>
    <dgm:cxn modelId="{2709DBF1-D177-45C5-BAA4-35FFD200873A}" srcId="{AFEA4756-2E23-4C42-B350-B7342C0F66F0}" destId="{3BC1E219-0A46-4028-B2C0-BB44EDF305A2}" srcOrd="1" destOrd="0" parTransId="{7909A313-865D-4C09-AD02-3E3DE975D9D2}" sibTransId="{2B18FECB-AC2E-4E01-80FB-43DC3140F8C1}"/>
    <dgm:cxn modelId="{BDAD7A41-8781-48C8-AACA-926C07B31914}" type="presParOf" srcId="{5A000E20-A35F-4971-8407-6ACFE8FDA6E8}" destId="{94FC59AF-4A16-4147-AB49-EA85AAB9382A}" srcOrd="0" destOrd="0" presId="urn:microsoft.com/office/officeart/2005/8/layout/cycle7"/>
    <dgm:cxn modelId="{41247165-3313-4132-AB47-B84B4AF69DF4}" type="presParOf" srcId="{5A000E20-A35F-4971-8407-6ACFE8FDA6E8}" destId="{F0E007D2-82EA-4F74-997B-2662B1605123}" srcOrd="1" destOrd="0" presId="urn:microsoft.com/office/officeart/2005/8/layout/cycle7"/>
    <dgm:cxn modelId="{B48B3E6B-58A4-47BF-8BB0-F789D2B9BA1E}" type="presParOf" srcId="{F0E007D2-82EA-4F74-997B-2662B1605123}" destId="{2277C539-C8C8-4339-BB7B-E66702174E45}" srcOrd="0" destOrd="0" presId="urn:microsoft.com/office/officeart/2005/8/layout/cycle7"/>
    <dgm:cxn modelId="{82A946FA-26A8-4FA9-AF03-6C4BA62CBE61}" type="presParOf" srcId="{5A000E20-A35F-4971-8407-6ACFE8FDA6E8}" destId="{B1F557B4-C82D-43C9-8CFF-945C7BAE9829}" srcOrd="2" destOrd="0" presId="urn:microsoft.com/office/officeart/2005/8/layout/cycle7"/>
    <dgm:cxn modelId="{9DCFB69F-344A-490E-9895-BE2CE297C2BB}" type="presParOf" srcId="{5A000E20-A35F-4971-8407-6ACFE8FDA6E8}" destId="{9645275E-998A-4C5D-AF3E-0576129F07E7}" srcOrd="3" destOrd="0" presId="urn:microsoft.com/office/officeart/2005/8/layout/cycle7"/>
    <dgm:cxn modelId="{68A5B47C-BB1A-4D0F-834A-0C13421A7D5C}" type="presParOf" srcId="{9645275E-998A-4C5D-AF3E-0576129F07E7}" destId="{D1BE0D3C-23BC-42FB-A8A6-954FAA0DAF25}" srcOrd="0" destOrd="0" presId="urn:microsoft.com/office/officeart/2005/8/layout/cycle7"/>
    <dgm:cxn modelId="{E9A9DB36-C950-47AF-8FFC-672979BC84D4}" type="presParOf" srcId="{5A000E20-A35F-4971-8407-6ACFE8FDA6E8}" destId="{63B05330-3044-4527-ABDA-19AD7FABB52A}" srcOrd="4" destOrd="0" presId="urn:microsoft.com/office/officeart/2005/8/layout/cycle7"/>
    <dgm:cxn modelId="{C9EFCBB5-0B54-485A-80C5-8C244CEF90E6}" type="presParOf" srcId="{5A000E20-A35F-4971-8407-6ACFE8FDA6E8}" destId="{43A9F158-9CE9-4DC5-9B39-4D7DDC984100}" srcOrd="5" destOrd="0" presId="urn:microsoft.com/office/officeart/2005/8/layout/cycle7"/>
    <dgm:cxn modelId="{745A1670-94B0-4739-B0A6-5963B186D3F6}" type="presParOf" srcId="{43A9F158-9CE9-4DC5-9B39-4D7DDC984100}" destId="{4D086FBD-1FF8-45B2-B6E0-632DFBB631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5F4AD-53B3-45F2-9284-577A4552C147}"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A1D22289-5806-4922-80D4-AB61706EBD61}">
      <dgm:prSet phldrT="[Text]"/>
      <dgm:spPr/>
      <dgm:t>
        <a:bodyPr/>
        <a:lstStyle/>
        <a:p>
          <a:r>
            <a:rPr lang="en-US" dirty="0"/>
            <a:t>Beginning</a:t>
          </a:r>
          <a:endParaRPr lang="en-IN" dirty="0"/>
        </a:p>
      </dgm:t>
    </dgm:pt>
    <dgm:pt modelId="{CA50694E-412F-4C5D-8B1E-40EF05650BF3}" type="parTrans" cxnId="{3AA86798-FD64-4CE3-B072-CDFF620F3F23}">
      <dgm:prSet/>
      <dgm:spPr/>
      <dgm:t>
        <a:bodyPr/>
        <a:lstStyle/>
        <a:p>
          <a:endParaRPr lang="en-IN"/>
        </a:p>
      </dgm:t>
    </dgm:pt>
    <dgm:pt modelId="{E5DDBBBF-83B2-4B14-A0BC-87FD53C68689}" type="sibTrans" cxnId="{3AA86798-FD64-4CE3-B072-CDFF620F3F23}">
      <dgm:prSet/>
      <dgm:spPr/>
      <dgm:t>
        <a:bodyPr/>
        <a:lstStyle/>
        <a:p>
          <a:endParaRPr lang="en-IN"/>
        </a:p>
      </dgm:t>
    </dgm:pt>
    <dgm:pt modelId="{E40E3C56-E984-4AE8-842D-760F510E3F40}">
      <dgm:prSet phldrT="[Text]"/>
      <dgm:spPr/>
      <dgm:t>
        <a:bodyPr/>
        <a:lstStyle/>
        <a:p>
          <a:r>
            <a:rPr lang="en-US" dirty="0"/>
            <a:t>Middle</a:t>
          </a:r>
          <a:endParaRPr lang="en-IN" dirty="0"/>
        </a:p>
      </dgm:t>
    </dgm:pt>
    <dgm:pt modelId="{ECC1F007-F0A0-4108-BD1A-BF7DABD0D1B6}" type="parTrans" cxnId="{4F0C4C74-144D-4590-8A3C-89B231546C03}">
      <dgm:prSet/>
      <dgm:spPr/>
      <dgm:t>
        <a:bodyPr/>
        <a:lstStyle/>
        <a:p>
          <a:endParaRPr lang="en-IN"/>
        </a:p>
      </dgm:t>
    </dgm:pt>
    <dgm:pt modelId="{375227B8-B5CC-4D73-A238-89B8644011A3}" type="sibTrans" cxnId="{4F0C4C74-144D-4590-8A3C-89B231546C03}">
      <dgm:prSet/>
      <dgm:spPr/>
      <dgm:t>
        <a:bodyPr/>
        <a:lstStyle/>
        <a:p>
          <a:endParaRPr lang="en-IN"/>
        </a:p>
      </dgm:t>
    </dgm:pt>
    <dgm:pt modelId="{8E4C7B2D-BB24-4DB2-A664-DDABA5AEF743}">
      <dgm:prSet phldrT="[Text]"/>
      <dgm:spPr/>
      <dgm:t>
        <a:bodyPr/>
        <a:lstStyle/>
        <a:p>
          <a:r>
            <a:rPr lang="en-US" dirty="0"/>
            <a:t>End</a:t>
          </a:r>
          <a:endParaRPr lang="en-IN" dirty="0"/>
        </a:p>
      </dgm:t>
    </dgm:pt>
    <dgm:pt modelId="{997EC57D-0EE7-496B-BFCF-C74A4160646E}" type="parTrans" cxnId="{8AE1714D-D65B-4E99-863B-419354220D9B}">
      <dgm:prSet/>
      <dgm:spPr/>
      <dgm:t>
        <a:bodyPr/>
        <a:lstStyle/>
        <a:p>
          <a:endParaRPr lang="en-IN"/>
        </a:p>
      </dgm:t>
    </dgm:pt>
    <dgm:pt modelId="{D28801B4-4F52-4615-B99C-B32F15E60F7E}" type="sibTrans" cxnId="{8AE1714D-D65B-4E99-863B-419354220D9B}">
      <dgm:prSet/>
      <dgm:spPr/>
      <dgm:t>
        <a:bodyPr/>
        <a:lstStyle/>
        <a:p>
          <a:endParaRPr lang="en-IN"/>
        </a:p>
      </dgm:t>
    </dgm:pt>
    <dgm:pt modelId="{7285BB10-20D3-49D3-BD4B-F24C544A358D}" type="pres">
      <dgm:prSet presAssocID="{BA95F4AD-53B3-45F2-9284-577A4552C147}" presName="Name0" presStyleCnt="0">
        <dgm:presLayoutVars>
          <dgm:chMax val="11"/>
          <dgm:chPref val="11"/>
          <dgm:dir/>
          <dgm:resizeHandles/>
        </dgm:presLayoutVars>
      </dgm:prSet>
      <dgm:spPr/>
    </dgm:pt>
    <dgm:pt modelId="{ED1CA33B-E168-4CDF-8226-38D855F3D136}" type="pres">
      <dgm:prSet presAssocID="{8E4C7B2D-BB24-4DB2-A664-DDABA5AEF743}" presName="Accent3" presStyleCnt="0"/>
      <dgm:spPr/>
    </dgm:pt>
    <dgm:pt modelId="{091365DF-D8A3-4023-A845-BB05B87AD480}" type="pres">
      <dgm:prSet presAssocID="{8E4C7B2D-BB24-4DB2-A664-DDABA5AEF743}" presName="Accent" presStyleLbl="node1" presStyleIdx="0" presStyleCnt="3"/>
      <dgm:spPr/>
    </dgm:pt>
    <dgm:pt modelId="{F5B08D23-D6AF-46D8-9AA7-0B00BEE5695F}" type="pres">
      <dgm:prSet presAssocID="{8E4C7B2D-BB24-4DB2-A664-DDABA5AEF743}" presName="ParentBackground3" presStyleCnt="0"/>
      <dgm:spPr/>
    </dgm:pt>
    <dgm:pt modelId="{B63A26A9-A968-4A6C-9783-F70D6C4C4CE0}" type="pres">
      <dgm:prSet presAssocID="{8E4C7B2D-BB24-4DB2-A664-DDABA5AEF743}" presName="ParentBackground" presStyleLbl="fgAcc1" presStyleIdx="0" presStyleCnt="3"/>
      <dgm:spPr/>
    </dgm:pt>
    <dgm:pt modelId="{75B788D9-3B89-4444-AE08-B37986CCF753}" type="pres">
      <dgm:prSet presAssocID="{8E4C7B2D-BB24-4DB2-A664-DDABA5AEF743}" presName="Parent3" presStyleLbl="revTx" presStyleIdx="0" presStyleCnt="0">
        <dgm:presLayoutVars>
          <dgm:chMax val="1"/>
          <dgm:chPref val="1"/>
          <dgm:bulletEnabled val="1"/>
        </dgm:presLayoutVars>
      </dgm:prSet>
      <dgm:spPr/>
    </dgm:pt>
    <dgm:pt modelId="{AC3274C4-9AD7-4C85-9029-A0B9845DA3AA}" type="pres">
      <dgm:prSet presAssocID="{E40E3C56-E984-4AE8-842D-760F510E3F40}" presName="Accent2" presStyleCnt="0"/>
      <dgm:spPr/>
    </dgm:pt>
    <dgm:pt modelId="{D7FD8BC1-380D-4AC9-8F35-FC7A608ACB6C}" type="pres">
      <dgm:prSet presAssocID="{E40E3C56-E984-4AE8-842D-760F510E3F40}" presName="Accent" presStyleLbl="node1" presStyleIdx="1" presStyleCnt="3"/>
      <dgm:spPr/>
    </dgm:pt>
    <dgm:pt modelId="{578AA5B4-3B3B-4D93-85B5-E768FA42E7F1}" type="pres">
      <dgm:prSet presAssocID="{E40E3C56-E984-4AE8-842D-760F510E3F40}" presName="ParentBackground2" presStyleCnt="0"/>
      <dgm:spPr/>
    </dgm:pt>
    <dgm:pt modelId="{96DC37F8-BB2E-48D4-AE65-206E66D58372}" type="pres">
      <dgm:prSet presAssocID="{E40E3C56-E984-4AE8-842D-760F510E3F40}" presName="ParentBackground" presStyleLbl="fgAcc1" presStyleIdx="1" presStyleCnt="3"/>
      <dgm:spPr/>
    </dgm:pt>
    <dgm:pt modelId="{DD18E47E-ABBF-4767-ABE8-267ADAB5B326}" type="pres">
      <dgm:prSet presAssocID="{E40E3C56-E984-4AE8-842D-760F510E3F40}" presName="Parent2" presStyleLbl="revTx" presStyleIdx="0" presStyleCnt="0">
        <dgm:presLayoutVars>
          <dgm:chMax val="1"/>
          <dgm:chPref val="1"/>
          <dgm:bulletEnabled val="1"/>
        </dgm:presLayoutVars>
      </dgm:prSet>
      <dgm:spPr/>
    </dgm:pt>
    <dgm:pt modelId="{A5F26986-8442-4B05-B938-522190D6EC5B}" type="pres">
      <dgm:prSet presAssocID="{A1D22289-5806-4922-80D4-AB61706EBD61}" presName="Accent1" presStyleCnt="0"/>
      <dgm:spPr/>
    </dgm:pt>
    <dgm:pt modelId="{F9D4C7B0-3E70-422C-A3E5-438FCC9999BA}" type="pres">
      <dgm:prSet presAssocID="{A1D22289-5806-4922-80D4-AB61706EBD61}" presName="Accent" presStyleLbl="node1" presStyleIdx="2" presStyleCnt="3"/>
      <dgm:spPr/>
    </dgm:pt>
    <dgm:pt modelId="{775FAAC6-4628-43D9-B8F7-F993AD776164}" type="pres">
      <dgm:prSet presAssocID="{A1D22289-5806-4922-80D4-AB61706EBD61}" presName="ParentBackground1" presStyleCnt="0"/>
      <dgm:spPr/>
    </dgm:pt>
    <dgm:pt modelId="{C99BD59A-E873-479A-B3D4-ED7B210F5D28}" type="pres">
      <dgm:prSet presAssocID="{A1D22289-5806-4922-80D4-AB61706EBD61}" presName="ParentBackground" presStyleLbl="fgAcc1" presStyleIdx="2" presStyleCnt="3"/>
      <dgm:spPr/>
    </dgm:pt>
    <dgm:pt modelId="{C4AB9B17-AE07-49FF-8E0D-286E1FCB861D}" type="pres">
      <dgm:prSet presAssocID="{A1D22289-5806-4922-80D4-AB61706EBD61}" presName="Parent1" presStyleLbl="revTx" presStyleIdx="0" presStyleCnt="0">
        <dgm:presLayoutVars>
          <dgm:chMax val="1"/>
          <dgm:chPref val="1"/>
          <dgm:bulletEnabled val="1"/>
        </dgm:presLayoutVars>
      </dgm:prSet>
      <dgm:spPr/>
    </dgm:pt>
  </dgm:ptLst>
  <dgm:cxnLst>
    <dgm:cxn modelId="{AB4B4A0C-4C97-4655-9D01-932DCBDC5ED8}" type="presOf" srcId="{8E4C7B2D-BB24-4DB2-A664-DDABA5AEF743}" destId="{75B788D9-3B89-4444-AE08-B37986CCF753}" srcOrd="1" destOrd="0" presId="urn:microsoft.com/office/officeart/2011/layout/CircleProcess"/>
    <dgm:cxn modelId="{81132312-3AC9-461C-8517-1B0360AB2C69}" type="presOf" srcId="{A1D22289-5806-4922-80D4-AB61706EBD61}" destId="{C99BD59A-E873-479A-B3D4-ED7B210F5D28}" srcOrd="0" destOrd="0" presId="urn:microsoft.com/office/officeart/2011/layout/CircleProcess"/>
    <dgm:cxn modelId="{79E08969-FF1B-407A-9408-F4C480E658A1}" type="presOf" srcId="{8E4C7B2D-BB24-4DB2-A664-DDABA5AEF743}" destId="{B63A26A9-A968-4A6C-9783-F70D6C4C4CE0}" srcOrd="0" destOrd="0" presId="urn:microsoft.com/office/officeart/2011/layout/CircleProcess"/>
    <dgm:cxn modelId="{8AE1714D-D65B-4E99-863B-419354220D9B}" srcId="{BA95F4AD-53B3-45F2-9284-577A4552C147}" destId="{8E4C7B2D-BB24-4DB2-A664-DDABA5AEF743}" srcOrd="2" destOrd="0" parTransId="{997EC57D-0EE7-496B-BFCF-C74A4160646E}" sibTransId="{D28801B4-4F52-4615-B99C-B32F15E60F7E}"/>
    <dgm:cxn modelId="{4F0C4C74-144D-4590-8A3C-89B231546C03}" srcId="{BA95F4AD-53B3-45F2-9284-577A4552C147}" destId="{E40E3C56-E984-4AE8-842D-760F510E3F40}" srcOrd="1" destOrd="0" parTransId="{ECC1F007-F0A0-4108-BD1A-BF7DABD0D1B6}" sibTransId="{375227B8-B5CC-4D73-A238-89B8644011A3}"/>
    <dgm:cxn modelId="{3AA86798-FD64-4CE3-B072-CDFF620F3F23}" srcId="{BA95F4AD-53B3-45F2-9284-577A4552C147}" destId="{A1D22289-5806-4922-80D4-AB61706EBD61}" srcOrd="0" destOrd="0" parTransId="{CA50694E-412F-4C5D-8B1E-40EF05650BF3}" sibTransId="{E5DDBBBF-83B2-4B14-A0BC-87FD53C68689}"/>
    <dgm:cxn modelId="{BA780E9F-4ED7-4B8C-875E-DE4B6D8C254A}" type="presOf" srcId="{E40E3C56-E984-4AE8-842D-760F510E3F40}" destId="{DD18E47E-ABBF-4767-ABE8-267ADAB5B326}" srcOrd="1" destOrd="0" presId="urn:microsoft.com/office/officeart/2011/layout/CircleProcess"/>
    <dgm:cxn modelId="{1C50A6B2-D755-4092-BFD1-4F42E8D9BAB0}" type="presOf" srcId="{BA95F4AD-53B3-45F2-9284-577A4552C147}" destId="{7285BB10-20D3-49D3-BD4B-F24C544A358D}" srcOrd="0" destOrd="0" presId="urn:microsoft.com/office/officeart/2011/layout/CircleProcess"/>
    <dgm:cxn modelId="{675BD5BB-C19E-42BD-B24B-3BD58EBBC235}" type="presOf" srcId="{E40E3C56-E984-4AE8-842D-760F510E3F40}" destId="{96DC37F8-BB2E-48D4-AE65-206E66D58372}" srcOrd="0" destOrd="0" presId="urn:microsoft.com/office/officeart/2011/layout/CircleProcess"/>
    <dgm:cxn modelId="{AB2342BE-6BDD-4646-A95F-06CE25C1A273}" type="presOf" srcId="{A1D22289-5806-4922-80D4-AB61706EBD61}" destId="{C4AB9B17-AE07-49FF-8E0D-286E1FCB861D}" srcOrd="1" destOrd="0" presId="urn:microsoft.com/office/officeart/2011/layout/CircleProcess"/>
    <dgm:cxn modelId="{6CEA0E23-65FA-493B-B1FB-A28029DEA280}" type="presParOf" srcId="{7285BB10-20D3-49D3-BD4B-F24C544A358D}" destId="{ED1CA33B-E168-4CDF-8226-38D855F3D136}" srcOrd="0" destOrd="0" presId="urn:microsoft.com/office/officeart/2011/layout/CircleProcess"/>
    <dgm:cxn modelId="{5124BD31-1008-4920-BDC2-4E326438F828}" type="presParOf" srcId="{ED1CA33B-E168-4CDF-8226-38D855F3D136}" destId="{091365DF-D8A3-4023-A845-BB05B87AD480}" srcOrd="0" destOrd="0" presId="urn:microsoft.com/office/officeart/2011/layout/CircleProcess"/>
    <dgm:cxn modelId="{8E7A8F85-E16E-417D-9D72-B316187B9FB4}" type="presParOf" srcId="{7285BB10-20D3-49D3-BD4B-F24C544A358D}" destId="{F5B08D23-D6AF-46D8-9AA7-0B00BEE5695F}" srcOrd="1" destOrd="0" presId="urn:microsoft.com/office/officeart/2011/layout/CircleProcess"/>
    <dgm:cxn modelId="{D045E369-CE34-4040-91EF-8BF18FF4655A}" type="presParOf" srcId="{F5B08D23-D6AF-46D8-9AA7-0B00BEE5695F}" destId="{B63A26A9-A968-4A6C-9783-F70D6C4C4CE0}" srcOrd="0" destOrd="0" presId="urn:microsoft.com/office/officeart/2011/layout/CircleProcess"/>
    <dgm:cxn modelId="{23F472DF-D30E-4D50-9C49-AFF14CEE1387}" type="presParOf" srcId="{7285BB10-20D3-49D3-BD4B-F24C544A358D}" destId="{75B788D9-3B89-4444-AE08-B37986CCF753}" srcOrd="2" destOrd="0" presId="urn:microsoft.com/office/officeart/2011/layout/CircleProcess"/>
    <dgm:cxn modelId="{80298E12-6199-47C3-9C1D-AC3D62C35A2A}" type="presParOf" srcId="{7285BB10-20D3-49D3-BD4B-F24C544A358D}" destId="{AC3274C4-9AD7-4C85-9029-A0B9845DA3AA}" srcOrd="3" destOrd="0" presId="urn:microsoft.com/office/officeart/2011/layout/CircleProcess"/>
    <dgm:cxn modelId="{8C2145A0-77A1-48A8-AE56-6EE2153E7FB0}" type="presParOf" srcId="{AC3274C4-9AD7-4C85-9029-A0B9845DA3AA}" destId="{D7FD8BC1-380D-4AC9-8F35-FC7A608ACB6C}" srcOrd="0" destOrd="0" presId="urn:microsoft.com/office/officeart/2011/layout/CircleProcess"/>
    <dgm:cxn modelId="{8C61E6EC-9CC9-4BB7-BC7A-55C7F867953D}" type="presParOf" srcId="{7285BB10-20D3-49D3-BD4B-F24C544A358D}" destId="{578AA5B4-3B3B-4D93-85B5-E768FA42E7F1}" srcOrd="4" destOrd="0" presId="urn:microsoft.com/office/officeart/2011/layout/CircleProcess"/>
    <dgm:cxn modelId="{9E9B1E2E-0519-41F8-8EF7-B64920AE770E}" type="presParOf" srcId="{578AA5B4-3B3B-4D93-85B5-E768FA42E7F1}" destId="{96DC37F8-BB2E-48D4-AE65-206E66D58372}" srcOrd="0" destOrd="0" presId="urn:microsoft.com/office/officeart/2011/layout/CircleProcess"/>
    <dgm:cxn modelId="{16461A55-FBF5-4485-8C9B-8E345CE48D0E}" type="presParOf" srcId="{7285BB10-20D3-49D3-BD4B-F24C544A358D}" destId="{DD18E47E-ABBF-4767-ABE8-267ADAB5B326}" srcOrd="5" destOrd="0" presId="urn:microsoft.com/office/officeart/2011/layout/CircleProcess"/>
    <dgm:cxn modelId="{5FD682CB-B8EE-414F-963A-7065EDFBC478}" type="presParOf" srcId="{7285BB10-20D3-49D3-BD4B-F24C544A358D}" destId="{A5F26986-8442-4B05-B938-522190D6EC5B}" srcOrd="6" destOrd="0" presId="urn:microsoft.com/office/officeart/2011/layout/CircleProcess"/>
    <dgm:cxn modelId="{35311883-88BF-4789-9828-A9F36D1D811D}" type="presParOf" srcId="{A5F26986-8442-4B05-B938-522190D6EC5B}" destId="{F9D4C7B0-3E70-422C-A3E5-438FCC9999BA}" srcOrd="0" destOrd="0" presId="urn:microsoft.com/office/officeart/2011/layout/CircleProcess"/>
    <dgm:cxn modelId="{F0ED60AA-B05F-4FB4-A820-139B359FE348}" type="presParOf" srcId="{7285BB10-20D3-49D3-BD4B-F24C544A358D}" destId="{775FAAC6-4628-43D9-B8F7-F993AD776164}" srcOrd="7" destOrd="0" presId="urn:microsoft.com/office/officeart/2011/layout/CircleProcess"/>
    <dgm:cxn modelId="{12E706AC-4412-4F49-8DBB-F3D2FBD2211D}" type="presParOf" srcId="{775FAAC6-4628-43D9-B8F7-F993AD776164}" destId="{C99BD59A-E873-479A-B3D4-ED7B210F5D28}" srcOrd="0" destOrd="0" presId="urn:microsoft.com/office/officeart/2011/layout/CircleProcess"/>
    <dgm:cxn modelId="{49ABBB09-9B73-4553-B541-6B89D84BEA1C}" type="presParOf" srcId="{7285BB10-20D3-49D3-BD4B-F24C544A358D}" destId="{C4AB9B17-AE07-49FF-8E0D-286E1FCB861D}" srcOrd="8"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59AF-4A16-4147-AB49-EA85AAB9382A}">
      <dsp:nvSpPr>
        <dsp:cNvPr id="0" name=""/>
        <dsp:cNvSpPr/>
      </dsp:nvSpPr>
      <dsp:spPr>
        <a:xfrm>
          <a:off x="1348879" y="68315"/>
          <a:ext cx="1422799" cy="711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Narrative</a:t>
          </a:r>
          <a:endParaRPr lang="en-IN" sz="2400" kern="1200" dirty="0"/>
        </a:p>
      </dsp:txBody>
      <dsp:txXfrm>
        <a:off x="1369715" y="89151"/>
        <a:ext cx="1381127" cy="669727"/>
      </dsp:txXfrm>
    </dsp:sp>
    <dsp:sp modelId="{F0E007D2-82EA-4F74-997B-2662B1605123}">
      <dsp:nvSpPr>
        <dsp:cNvPr id="0" name=""/>
        <dsp:cNvSpPr/>
      </dsp:nvSpPr>
      <dsp:spPr>
        <a:xfrm rot="3375015">
          <a:off x="2592367" y="1196171"/>
          <a:ext cx="911228" cy="24898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667064" y="1245969"/>
        <a:ext cx="761834" cy="149393"/>
      </dsp:txXfrm>
    </dsp:sp>
    <dsp:sp modelId="{B1F557B4-C82D-43C9-8CFF-945C7BAE9829}">
      <dsp:nvSpPr>
        <dsp:cNvPr id="0" name=""/>
        <dsp:cNvSpPr/>
      </dsp:nvSpPr>
      <dsp:spPr>
        <a:xfrm>
          <a:off x="2664008" y="2036563"/>
          <a:ext cx="1422799" cy="711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Visuals</a:t>
          </a:r>
          <a:endParaRPr lang="en-IN" sz="2400" kern="1200" dirty="0"/>
        </a:p>
      </dsp:txBody>
      <dsp:txXfrm>
        <a:off x="2684844" y="2057399"/>
        <a:ext cx="1381127" cy="669727"/>
      </dsp:txXfrm>
    </dsp:sp>
    <dsp:sp modelId="{9645275E-998A-4C5D-AF3E-0576129F07E7}">
      <dsp:nvSpPr>
        <dsp:cNvPr id="0" name=""/>
        <dsp:cNvSpPr/>
      </dsp:nvSpPr>
      <dsp:spPr>
        <a:xfrm rot="10800000">
          <a:off x="1696201" y="2342903"/>
          <a:ext cx="911228" cy="24898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10800000">
        <a:off x="1770898" y="2392701"/>
        <a:ext cx="761834" cy="149393"/>
      </dsp:txXfrm>
    </dsp:sp>
    <dsp:sp modelId="{63B05330-3044-4527-ABDA-19AD7FABB52A}">
      <dsp:nvSpPr>
        <dsp:cNvPr id="0" name=""/>
        <dsp:cNvSpPr/>
      </dsp:nvSpPr>
      <dsp:spPr>
        <a:xfrm>
          <a:off x="102172" y="2036563"/>
          <a:ext cx="1422799" cy="711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endParaRPr lang="en-IN" sz="2400" kern="1200" dirty="0"/>
        </a:p>
      </dsp:txBody>
      <dsp:txXfrm>
        <a:off x="123008" y="2057399"/>
        <a:ext cx="1381127" cy="669727"/>
      </dsp:txXfrm>
    </dsp:sp>
    <dsp:sp modelId="{43A9F158-9CE9-4DC5-9B39-4D7DDC984100}">
      <dsp:nvSpPr>
        <dsp:cNvPr id="0" name=""/>
        <dsp:cNvSpPr/>
      </dsp:nvSpPr>
      <dsp:spPr>
        <a:xfrm rot="18141034">
          <a:off x="649414" y="1197222"/>
          <a:ext cx="911228" cy="24898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24111" y="1247020"/>
        <a:ext cx="761834" cy="14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65DF-D8A3-4023-A845-BB05B87AD480}">
      <dsp:nvSpPr>
        <dsp:cNvPr id="0" name=""/>
        <dsp:cNvSpPr/>
      </dsp:nvSpPr>
      <dsp:spPr>
        <a:xfrm>
          <a:off x="3716973" y="591086"/>
          <a:ext cx="1565774" cy="15660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A26A9-A968-4A6C-9783-F70D6C4C4CE0}">
      <dsp:nvSpPr>
        <dsp:cNvPr id="0" name=""/>
        <dsp:cNvSpPr/>
      </dsp:nvSpPr>
      <dsp:spPr>
        <a:xfrm>
          <a:off x="3768962" y="643298"/>
          <a:ext cx="1461797" cy="146164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End</a:t>
          </a:r>
          <a:endParaRPr lang="en-IN" sz="1900" kern="1200" dirty="0"/>
        </a:p>
      </dsp:txBody>
      <dsp:txXfrm>
        <a:off x="3977936" y="852143"/>
        <a:ext cx="1043849" cy="1043951"/>
      </dsp:txXfrm>
    </dsp:sp>
    <dsp:sp modelId="{D7FD8BC1-380D-4AC9-8F35-FC7A608ACB6C}">
      <dsp:nvSpPr>
        <dsp:cNvPr id="0" name=""/>
        <dsp:cNvSpPr/>
      </dsp:nvSpPr>
      <dsp:spPr>
        <a:xfrm rot="2700000">
          <a:off x="2100586" y="592979"/>
          <a:ext cx="1562003" cy="156200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C37F8-BB2E-48D4-AE65-206E66D58372}">
      <dsp:nvSpPr>
        <dsp:cNvPr id="0" name=""/>
        <dsp:cNvSpPr/>
      </dsp:nvSpPr>
      <dsp:spPr>
        <a:xfrm>
          <a:off x="2150689" y="643298"/>
          <a:ext cx="1461797" cy="146164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Middle</a:t>
          </a:r>
          <a:endParaRPr lang="en-IN" sz="1900" kern="1200" dirty="0"/>
        </a:p>
      </dsp:txBody>
      <dsp:txXfrm>
        <a:off x="2359663" y="852143"/>
        <a:ext cx="1043849" cy="1043951"/>
      </dsp:txXfrm>
    </dsp:sp>
    <dsp:sp modelId="{F9D4C7B0-3E70-422C-A3E5-438FCC9999BA}">
      <dsp:nvSpPr>
        <dsp:cNvPr id="0" name=""/>
        <dsp:cNvSpPr/>
      </dsp:nvSpPr>
      <dsp:spPr>
        <a:xfrm rot="2700000">
          <a:off x="482314" y="592979"/>
          <a:ext cx="1562003" cy="156200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BD59A-E873-479A-B3D4-ED7B210F5D28}">
      <dsp:nvSpPr>
        <dsp:cNvPr id="0" name=""/>
        <dsp:cNvSpPr/>
      </dsp:nvSpPr>
      <dsp:spPr>
        <a:xfrm>
          <a:off x="532417" y="643298"/>
          <a:ext cx="1461797" cy="146164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Beginning</a:t>
          </a:r>
          <a:endParaRPr lang="en-IN" sz="1900" kern="1200" dirty="0"/>
        </a:p>
      </dsp:txBody>
      <dsp:txXfrm>
        <a:off x="741390" y="852143"/>
        <a:ext cx="1043849" cy="104395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0130-EFCE-B28D-C673-0AE93F5B9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00B2CA-8B42-19D9-633C-DE5F2E7B0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A5F729-7D6E-5290-E3CD-5C82A958739D}"/>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E9DBE968-6103-CC94-0EB8-BD95D523E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2B5B6-1DF6-05AE-F4C5-02793BB07712}"/>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202896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6B35-ECCF-B476-2160-B72F26A23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25DE3-8F9D-A900-CD53-5B3D5E5F3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8BE01-EA43-5E3E-B2C4-72D230999C82}"/>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8A9E26B2-2C0B-E00E-9B2E-0D8821C67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1FE15-D9BF-10C2-67CC-44AC0BCF8EF0}"/>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379716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0F06-85FC-55B6-4B25-B4C28C2DE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AE73D-3C5E-EF89-FD74-67A833FB5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81130-026F-9110-8FC1-3BBD2650DDDC}"/>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3ED123D0-2665-86B0-CA05-6E6590CC3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00955-3960-1050-E55A-7E6AE6CDC34B}"/>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322370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C9C2-B93C-8316-A1B9-424116C82D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9E96E2-2580-434C-53B5-5A875B0D8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5F245-5C1D-D6E8-CC61-34A87474FE86}"/>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D2917438-F622-BA6A-95AB-7BE08498B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1E952-B257-3521-F529-B11F0E9DF1B1}"/>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233008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FAB-FC1E-BE51-A5C1-8F0180B014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6D3B91-4540-53F7-7ECB-58999EE4E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A94790-9F56-968B-9862-BE570106E896}"/>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D6A655D6-A934-1EA7-7764-DA4D8EC97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FDF7E-9B08-4089-4F0F-19548B566A58}"/>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60814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B3C6-38A6-54C7-9FE9-469D9EAC76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3024C-2599-AD66-0444-38BDFFDA9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CEAD8B-551F-62BF-9DD8-E311E7C32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720E64-5E54-FACE-2590-8BAAEEB3596D}"/>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6" name="Footer Placeholder 5">
            <a:extLst>
              <a:ext uri="{FF2B5EF4-FFF2-40B4-BE49-F238E27FC236}">
                <a16:creationId xmlns:a16="http://schemas.microsoft.com/office/drawing/2014/main" id="{326BDD6B-F016-FE99-4246-2F27EA0F54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0E34E-4B66-D49A-F745-4FD4579C147F}"/>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361374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7D40-E268-F7D0-9DAC-E0790CA47A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CA6A11-E84E-D6AD-5E44-1EAE2F6C9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32E0C-645C-9D44-0298-AA76AD7DD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6AF0EF-3E63-AFAC-4D43-7861D011E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031E8-DB69-6F78-34C1-3523D75BE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A82AA3-D8CA-08F5-49BA-F5162829445D}"/>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8" name="Footer Placeholder 7">
            <a:extLst>
              <a:ext uri="{FF2B5EF4-FFF2-40B4-BE49-F238E27FC236}">
                <a16:creationId xmlns:a16="http://schemas.microsoft.com/office/drawing/2014/main" id="{6D7D128B-42F1-C8DF-E4DE-8B876A0397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661526-EAAB-F2BA-42E9-9A2C9F767F78}"/>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121943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572A-BFCC-7BBD-C53F-408A5FD230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EC8DB-59C5-2D8A-3989-00EC9F906CC2}"/>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4" name="Footer Placeholder 3">
            <a:extLst>
              <a:ext uri="{FF2B5EF4-FFF2-40B4-BE49-F238E27FC236}">
                <a16:creationId xmlns:a16="http://schemas.microsoft.com/office/drawing/2014/main" id="{AE4BAE89-EEB1-BDBD-3999-DEA07B2E14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894CAF-BF7C-A78D-80DB-36CE9531F6BC}"/>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387914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6FB89-077B-59B2-BED6-1EA6EBB0319E}"/>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3" name="Footer Placeholder 2">
            <a:extLst>
              <a:ext uri="{FF2B5EF4-FFF2-40B4-BE49-F238E27FC236}">
                <a16:creationId xmlns:a16="http://schemas.microsoft.com/office/drawing/2014/main" id="{F50D2293-675E-AD8E-351B-3CB1784EA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0D8437-7568-95A3-9B2F-9FB123EB9524}"/>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279164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F741-ABF9-18B3-EF92-9291723E5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AF979B-BD9A-BCB9-CDC5-2834ECAC7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4CEB1-522D-F2B9-028B-C2E08770F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DA958-C8DC-3A5A-1827-CF323B38622D}"/>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6" name="Footer Placeholder 5">
            <a:extLst>
              <a:ext uri="{FF2B5EF4-FFF2-40B4-BE49-F238E27FC236}">
                <a16:creationId xmlns:a16="http://schemas.microsoft.com/office/drawing/2014/main" id="{2BAC9A66-864F-6822-7EAF-A255EF728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E73B3-3A98-DFF1-07E9-79E534AFF69D}"/>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291380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087E-36AD-3274-633B-AA3432755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0CAFDB-FF6E-14F0-3856-09A5ED87A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502DFE-7792-607E-4FD1-BD143F4B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A280E-9638-A61A-5AF1-D0ABDD66E934}"/>
              </a:ext>
            </a:extLst>
          </p:cNvPr>
          <p:cNvSpPr>
            <a:spLocks noGrp="1"/>
          </p:cNvSpPr>
          <p:nvPr>
            <p:ph type="dt" sz="half" idx="10"/>
          </p:nvPr>
        </p:nvSpPr>
        <p:spPr/>
        <p:txBody>
          <a:bodyPr/>
          <a:lstStyle/>
          <a:p>
            <a:fld id="{4654FC83-84C3-4B74-8E34-38E059C12320}" type="datetimeFigureOut">
              <a:rPr lang="en-IN" smtClean="0"/>
              <a:t>14-09-2023</a:t>
            </a:fld>
            <a:endParaRPr lang="en-IN"/>
          </a:p>
        </p:txBody>
      </p:sp>
      <p:sp>
        <p:nvSpPr>
          <p:cNvPr id="6" name="Footer Placeholder 5">
            <a:extLst>
              <a:ext uri="{FF2B5EF4-FFF2-40B4-BE49-F238E27FC236}">
                <a16:creationId xmlns:a16="http://schemas.microsoft.com/office/drawing/2014/main" id="{3824E7F4-11A1-3691-0D0B-0A26EA1F2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46700-C614-41D0-96E3-78C087B70F0F}"/>
              </a:ext>
            </a:extLst>
          </p:cNvPr>
          <p:cNvSpPr>
            <a:spLocks noGrp="1"/>
          </p:cNvSpPr>
          <p:nvPr>
            <p:ph type="sldNum" sz="quarter" idx="12"/>
          </p:nvPr>
        </p:nvSpPr>
        <p:spPr/>
        <p:txBody>
          <a:bodyPr/>
          <a:lstStyle/>
          <a:p>
            <a:fld id="{113BCBA2-5BB8-4464-837F-FCFD93DBFA80}" type="slidenum">
              <a:rPr lang="en-IN" smtClean="0"/>
              <a:t>‹#›</a:t>
            </a:fld>
            <a:endParaRPr lang="en-IN"/>
          </a:p>
        </p:txBody>
      </p:sp>
    </p:spTree>
    <p:extLst>
      <p:ext uri="{BB962C8B-B14F-4D97-AF65-F5344CB8AC3E}">
        <p14:creationId xmlns:p14="http://schemas.microsoft.com/office/powerpoint/2010/main" val="1160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CE05E-E1D9-B51A-BF4A-0E1D777E7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2F031D-B6DC-7982-4996-B2A81E7AB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A6E01D-01C0-D3E5-DDDB-85569799B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4FC83-84C3-4B74-8E34-38E059C12320}" type="datetimeFigureOut">
              <a:rPr lang="en-IN" smtClean="0"/>
              <a:t>14-09-2023</a:t>
            </a:fld>
            <a:endParaRPr lang="en-IN"/>
          </a:p>
        </p:txBody>
      </p:sp>
      <p:sp>
        <p:nvSpPr>
          <p:cNvPr id="5" name="Footer Placeholder 4">
            <a:extLst>
              <a:ext uri="{FF2B5EF4-FFF2-40B4-BE49-F238E27FC236}">
                <a16:creationId xmlns:a16="http://schemas.microsoft.com/office/drawing/2014/main" id="{8E82BA83-73B2-DB34-CE99-D456AADEE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95A657-8CBB-7C9B-7917-FA2AD1F14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BCBA2-5BB8-4464-837F-FCFD93DBFA80}" type="slidenum">
              <a:rPr lang="en-IN" smtClean="0"/>
              <a:t>‹#›</a:t>
            </a:fld>
            <a:endParaRPr lang="en-IN"/>
          </a:p>
        </p:txBody>
      </p:sp>
    </p:spTree>
    <p:extLst>
      <p:ext uri="{BB962C8B-B14F-4D97-AF65-F5344CB8AC3E}">
        <p14:creationId xmlns:p14="http://schemas.microsoft.com/office/powerpoint/2010/main" val="306986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BEBA-8842-16DB-09E9-3C25D39E6A70}"/>
              </a:ext>
            </a:extLst>
          </p:cNvPr>
          <p:cNvSpPr>
            <a:spLocks noGrp="1"/>
          </p:cNvSpPr>
          <p:nvPr>
            <p:ph type="ctrTitle"/>
          </p:nvPr>
        </p:nvSpPr>
        <p:spPr>
          <a:xfrm>
            <a:off x="1524000" y="111968"/>
            <a:ext cx="9144000" cy="1054360"/>
          </a:xfrm>
        </p:spPr>
        <p:txBody>
          <a:bodyPr>
            <a:normAutofit/>
          </a:bodyPr>
          <a:lstStyle/>
          <a:p>
            <a:r>
              <a:rPr lang="en-US" sz="3100" b="1" i="0" u="sng" dirty="0">
                <a:solidFill>
                  <a:srgbClr val="FF0000"/>
                </a:solidFill>
                <a:effectLst/>
                <a:latin typeface="Times New Roman" panose="02020603050405020304" pitchFamily="18" charset="0"/>
                <a:cs typeface="Times New Roman" panose="02020603050405020304" pitchFamily="18" charset="0"/>
              </a:rPr>
              <a:t>Project: Data Visualization</a:t>
            </a:r>
            <a:br>
              <a:rPr lang="en-US" sz="3100" b="1" i="0" dirty="0">
                <a:effectLst/>
                <a:latin typeface="Times New Roman" panose="02020603050405020304" pitchFamily="18" charset="0"/>
                <a:cs typeface="Times New Roman" panose="02020603050405020304" pitchFamily="18" charset="0"/>
              </a:rPr>
            </a:br>
            <a:r>
              <a:rPr lang="en-US" sz="3100" b="1" i="0" dirty="0">
                <a:effectLst/>
                <a:latin typeface="Times New Roman" panose="02020603050405020304" pitchFamily="18" charset="0"/>
                <a:cs typeface="Times New Roman" panose="02020603050405020304" pitchFamily="18" charset="0"/>
              </a:rPr>
              <a:t> Empowering Business with Effective Insights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83820E-778B-3DB8-952B-AC2357BC6E90}"/>
              </a:ext>
            </a:extLst>
          </p:cNvPr>
          <p:cNvSpPr>
            <a:spLocks noGrp="1"/>
          </p:cNvSpPr>
          <p:nvPr>
            <p:ph type="subTitle" idx="1"/>
          </p:nvPr>
        </p:nvSpPr>
        <p:spPr>
          <a:xfrm>
            <a:off x="1523999" y="1408922"/>
            <a:ext cx="9654073" cy="5085184"/>
          </a:xfrm>
        </p:spPr>
        <p:txBody>
          <a:bodyPr/>
          <a:lstStyle/>
          <a:p>
            <a:pPr algn="just"/>
            <a:r>
              <a:rPr lang="en-US" b="1" i="0" u="sng" dirty="0">
                <a:solidFill>
                  <a:srgbClr val="00B0F0"/>
                </a:solidFill>
                <a:effectLst/>
                <a:latin typeface="Times New Roman" panose="02020603050405020304" pitchFamily="18" charset="0"/>
                <a:cs typeface="Times New Roman" panose="02020603050405020304" pitchFamily="18" charset="0"/>
              </a:rPr>
              <a:t>Problem Statements are as following:</a:t>
            </a:r>
          </a:p>
          <a:p>
            <a:pPr algn="just"/>
            <a:r>
              <a:rPr lang="en-US" b="1" i="0" u="sng" dirty="0">
                <a:solidFill>
                  <a:srgbClr val="000000"/>
                </a:solidFill>
                <a:effectLst/>
                <a:latin typeface="Times New Roman" panose="02020603050405020304" pitchFamily="18" charset="0"/>
                <a:cs typeface="Times New Roman" panose="02020603050405020304" pitchFamily="18" charset="0"/>
              </a:rPr>
              <a:t>Question1</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b="1" i="0" u="sng" dirty="0">
                <a:solidFill>
                  <a:srgbClr val="000000"/>
                </a:solidFill>
                <a:effectLst/>
                <a:latin typeface="Times New Roman" panose="02020603050405020304" pitchFamily="18" charset="0"/>
                <a:cs typeface="Times New Roman" panose="02020603050405020304" pitchFamily="18" charset="0"/>
              </a:rPr>
              <a:t>Question2</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12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3B8C8-92F8-8223-D1D6-C46F224A688A}"/>
              </a:ext>
            </a:extLst>
          </p:cNvPr>
          <p:cNvSpPr>
            <a:spLocks noGrp="1"/>
          </p:cNvSpPr>
          <p:nvPr>
            <p:ph idx="1"/>
          </p:nvPr>
        </p:nvSpPr>
        <p:spPr>
          <a:xfrm>
            <a:off x="838200" y="139959"/>
            <a:ext cx="10515600" cy="6037004"/>
          </a:xfrm>
        </p:spPr>
        <p:txBody>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Create a Centralized dashboard for CEO/CMO</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Example: Sales performance dashboard</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8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0F7A17CA-0C3A-BFC8-A5FC-6BDDE303985D}"/>
              </a:ext>
            </a:extLst>
          </p:cNvPr>
          <p:cNvPicPr>
            <a:picLocks noChangeAspect="1"/>
          </p:cNvPicPr>
          <p:nvPr/>
        </p:nvPicPr>
        <p:blipFill>
          <a:blip r:embed="rId2"/>
          <a:stretch>
            <a:fillRect/>
          </a:stretch>
        </p:blipFill>
        <p:spPr>
          <a:xfrm>
            <a:off x="1077795" y="858319"/>
            <a:ext cx="10036410" cy="5654530"/>
          </a:xfrm>
          <a:prstGeom prst="rect">
            <a:avLst/>
          </a:prstGeom>
        </p:spPr>
      </p:pic>
    </p:spTree>
    <p:extLst>
      <p:ext uri="{BB962C8B-B14F-4D97-AF65-F5344CB8AC3E}">
        <p14:creationId xmlns:p14="http://schemas.microsoft.com/office/powerpoint/2010/main" val="209193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579B-44E0-D5E3-96F0-B6E1FC64A4D8}"/>
              </a:ext>
            </a:extLst>
          </p:cNvPr>
          <p:cNvSpPr>
            <a:spLocks noGrp="1"/>
          </p:cNvSpPr>
          <p:nvPr>
            <p:ph type="title"/>
          </p:nvPr>
        </p:nvSpPr>
        <p:spPr>
          <a:xfrm>
            <a:off x="838200" y="365125"/>
            <a:ext cx="10515600" cy="605259"/>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36A5BD-2BE7-D60D-EA4A-EC7B38C2C0C9}"/>
              </a:ext>
            </a:extLst>
          </p:cNvPr>
          <p:cNvSpPr>
            <a:spLocks noGrp="1"/>
          </p:cNvSpPr>
          <p:nvPr>
            <p:ph idx="1"/>
          </p:nvPr>
        </p:nvSpPr>
        <p:spPr>
          <a:xfrm>
            <a:off x="763555" y="970384"/>
            <a:ext cx="10515600" cy="5327877"/>
          </a:xfrm>
        </p:spPr>
        <p:txBody>
          <a:bodyPr>
            <a:normAutofit/>
          </a:bodyPr>
          <a:lstStyle/>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Insights: Revenue by month and Year(2011)</a:t>
            </a:r>
          </a:p>
          <a:p>
            <a:pPr algn="just"/>
            <a:r>
              <a:rPr lang="en-US" sz="1600" dirty="0">
                <a:solidFill>
                  <a:srgbClr val="000000"/>
                </a:solidFill>
                <a:latin typeface="Times New Roman" panose="02020603050405020304" pitchFamily="18" charset="0"/>
                <a:cs typeface="Times New Roman" panose="02020603050405020304" pitchFamily="18" charset="0"/>
              </a:rPr>
              <a:t>Sales Revenue trended down, resulting in a 7.60% decrease between January 2011 and December 2011 but </a:t>
            </a:r>
            <a:r>
              <a:rPr lang="en-US" sz="1600" b="0" i="0" dirty="0">
                <a:solidFill>
                  <a:srgbClr val="252423"/>
                </a:solidFill>
                <a:effectLst/>
                <a:latin typeface="Times New Roman" panose="02020603050405020304" pitchFamily="18" charset="0"/>
                <a:cs typeface="Times New Roman" panose="02020603050405020304" pitchFamily="18" charset="0"/>
              </a:rPr>
              <a:t>Sales Revenue jumped from 7,61,739.90 to 15,09,496.33 during its steepest incline between June 2011 and November 2011. Thus, </a:t>
            </a:r>
            <a:r>
              <a:rPr lang="en-US" sz="1600" dirty="0">
                <a:solidFill>
                  <a:srgbClr val="000000"/>
                </a:solidFill>
                <a:latin typeface="Times New Roman" panose="02020603050405020304" pitchFamily="18" charset="0"/>
                <a:cs typeface="Times New Roman" panose="02020603050405020304" pitchFamily="18" charset="0"/>
              </a:rPr>
              <a:t>there is no steady pattern because in month of November, 2011 there is a peak and sales revenue touches $1.51million.</a:t>
            </a:r>
          </a:p>
          <a:p>
            <a:pPr algn="just"/>
            <a:r>
              <a:rPr lang="en-US" sz="1600" b="1" u="sng" dirty="0">
                <a:solidFill>
                  <a:srgbClr val="FF0000"/>
                </a:solidFill>
                <a:latin typeface="Times New Roman" panose="02020603050405020304" pitchFamily="18" charset="0"/>
                <a:cs typeface="Times New Roman" panose="02020603050405020304" pitchFamily="18" charset="0"/>
              </a:rPr>
              <a:t>Takeaway: </a:t>
            </a:r>
            <a:r>
              <a:rPr lang="en-US" sz="1600" dirty="0">
                <a:solidFill>
                  <a:srgbClr val="000000"/>
                </a:solidFill>
                <a:latin typeface="Times New Roman" panose="02020603050405020304" pitchFamily="18" charset="0"/>
                <a:cs typeface="Times New Roman" panose="02020603050405020304" pitchFamily="18" charset="0"/>
              </a:rPr>
              <a:t>So there is need to analyze whether there was any seasonal sale or there were some fluctuations in market or both.</a:t>
            </a: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Insights: Top 10 Countries revenue wise (excluding U.K.)</a:t>
            </a:r>
          </a:p>
          <a:p>
            <a:pPr algn="just">
              <a:lnSpc>
                <a:spcPct val="120000"/>
              </a:lnSpc>
            </a:pPr>
            <a:r>
              <a:rPr lang="en-US" sz="1600" b="0" i="0" dirty="0">
                <a:solidFill>
                  <a:srgbClr val="252423"/>
                </a:solidFill>
                <a:effectLst/>
                <a:latin typeface="Times New Roman" panose="02020603050405020304" pitchFamily="18" charset="0"/>
                <a:cs typeface="Times New Roman" panose="02020603050405020304" pitchFamily="18" charset="0"/>
              </a:rPr>
              <a:t>﻿At 2,85,446.34, Netherlands had the highest Sales Revenue and was 662.89% higher than Japan, which had the lowest Sales Revenue at 37,416.37. (Remember: Highest sales revenue is generated by company from U.K. which we have excluded from our analysis.)</a:t>
            </a:r>
          </a:p>
          <a:p>
            <a:pPr algn="just">
              <a:lnSpc>
                <a:spcPct val="120000"/>
              </a:lnSpc>
            </a:pPr>
            <a:r>
              <a:rPr lang="en-US" sz="1600" b="0" i="0" dirty="0">
                <a:solidFill>
                  <a:srgbClr val="252423"/>
                </a:solidFill>
                <a:effectLst/>
                <a:latin typeface="Times New Roman" panose="02020603050405020304" pitchFamily="18" charset="0"/>
                <a:cs typeface="Times New Roman" panose="02020603050405020304" pitchFamily="18" charset="0"/>
              </a:rPr>
              <a:t>﻿Sum of Revenue and total Sum of Quantity are positively correlated with each other.</a:t>
            </a:r>
            <a:endParaRPr lang="en-US" sz="1600" dirty="0">
              <a:solidFill>
                <a:srgbClr val="252423"/>
              </a:solidFill>
              <a:latin typeface="Times New Roman" panose="02020603050405020304" pitchFamily="18" charset="0"/>
              <a:cs typeface="Times New Roman" panose="02020603050405020304" pitchFamily="18" charset="0"/>
            </a:endParaRPr>
          </a:p>
          <a:p>
            <a:pPr algn="just">
              <a:lnSpc>
                <a:spcPct val="120000"/>
              </a:lnSpc>
            </a:pPr>
            <a:r>
              <a:rPr lang="en-US" sz="1600" b="0" i="0" dirty="0">
                <a:solidFill>
                  <a:srgbClr val="252423"/>
                </a:solidFill>
                <a:effectLst/>
                <a:latin typeface="Times New Roman" panose="02020603050405020304" pitchFamily="18" charset="0"/>
                <a:cs typeface="Times New Roman" panose="02020603050405020304" pitchFamily="18" charset="0"/>
              </a:rPr>
              <a:t>﻿Netherlands accounted for one fifth of total (20.66% ) of Sales Revenue.</a:t>
            </a:r>
          </a:p>
          <a:p>
            <a:pPr algn="just">
              <a:lnSpc>
                <a:spcPct val="120000"/>
              </a:lnSpc>
            </a:pPr>
            <a:r>
              <a:rPr lang="en-US" sz="1600" b="1" u="sng" dirty="0">
                <a:solidFill>
                  <a:srgbClr val="FF0000"/>
                </a:solidFill>
                <a:latin typeface="Times New Roman" panose="02020603050405020304" pitchFamily="18" charset="0"/>
                <a:cs typeface="Times New Roman" panose="02020603050405020304" pitchFamily="18" charset="0"/>
              </a:rPr>
              <a:t>Takeaway: </a:t>
            </a:r>
            <a:r>
              <a:rPr lang="en-US" sz="1600" dirty="0">
                <a:solidFill>
                  <a:srgbClr val="252423"/>
                </a:solidFill>
                <a:latin typeface="Times New Roman" panose="02020603050405020304" pitchFamily="18" charset="0"/>
                <a:cs typeface="Times New Roman" panose="02020603050405020304" pitchFamily="18" charset="0"/>
              </a:rPr>
              <a:t>U.K. is a type of outlier when we compare Sales Revenue of top 10 countries so we have to exclude it before generalizing the outcomes for dataset. Further, company can explore some scope for expansion of sales in Belgium, Sweden and Japan. However we don’t firmly suggest it because we don’t have other relevant KPIs like CLV(Customer Life time Value), CAC(Customer Acquisition Cost), profit margins name a few.</a:t>
            </a:r>
            <a:endParaRPr lang="en-US" sz="1600" b="0" i="0" dirty="0">
              <a:solidFill>
                <a:srgbClr val="252423"/>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1979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022B1-71BA-D6AC-0C44-1D24554CC347}"/>
              </a:ext>
            </a:extLst>
          </p:cNvPr>
          <p:cNvSpPr>
            <a:spLocks noGrp="1"/>
          </p:cNvSpPr>
          <p:nvPr>
            <p:ph idx="1"/>
          </p:nvPr>
        </p:nvSpPr>
        <p:spPr>
          <a:xfrm>
            <a:off x="838200" y="382555"/>
            <a:ext cx="10515600" cy="5794408"/>
          </a:xfrm>
        </p:spPr>
        <p:txBody>
          <a:bodyPr/>
          <a:lstStyle/>
          <a:p>
            <a:pPr marL="0" indent="0" algn="just">
              <a:lnSpc>
                <a:spcPct val="120000"/>
              </a:lnSpc>
              <a:buNone/>
            </a:pPr>
            <a:r>
              <a:rPr lang="en-US" sz="2400" b="1" dirty="0">
                <a:latin typeface="Times New Roman" panose="02020603050405020304" pitchFamily="18" charset="0"/>
                <a:cs typeface="Times New Roman" panose="02020603050405020304" pitchFamily="18" charset="0"/>
              </a:rPr>
              <a:t>Conclusion contd…</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Insights: Top 10 Customers Based on Sales Revenue</a:t>
            </a:r>
          </a:p>
          <a:p>
            <a:pPr algn="just"/>
            <a:r>
              <a:rPr lang="en-US" sz="1600" b="0" i="0" dirty="0">
                <a:solidFill>
                  <a:srgbClr val="252423"/>
                </a:solidFill>
                <a:effectLst/>
                <a:latin typeface="Times New Roman" panose="02020603050405020304" pitchFamily="18" charset="0"/>
                <a:cs typeface="Times New Roman" panose="02020603050405020304" pitchFamily="18" charset="0"/>
              </a:rPr>
              <a:t>﻿At 2,80,206.02, Customer ID14646 had the highest Sum of Revenue and was 263.04% higher than Customer ID 12346, which had the lowest Sum of Revenue at 77,183.60.</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﻿Customer ID14646 accounted for 18.22% of Sum of Revenue.</a:t>
            </a:r>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﻿Across all 10 CustomerID, Sum of Revenue ranged from 77,183.60 to 2,80,206.02.</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Insights: Demand for products in different regions(Country wise)</a:t>
            </a:r>
          </a:p>
          <a:p>
            <a:pPr algn="just"/>
            <a:r>
              <a:rPr lang="en-US" sz="1600" b="0" i="0" dirty="0">
                <a:solidFill>
                  <a:srgbClr val="252423"/>
                </a:solidFill>
                <a:effectLst/>
                <a:latin typeface="Times New Roman" panose="02020603050405020304" pitchFamily="18" charset="0"/>
                <a:cs typeface="Times New Roman" panose="02020603050405020304" pitchFamily="18" charset="0"/>
              </a:rPr>
              <a:t>At 200361, Netherlands had the highest Sum of Quantity and was 2,50,351.25% higher than Saudi Arabia, which had the lowest Sum of Quantity at 80.</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FF0000"/>
                </a:solidFill>
                <a:effectLst/>
                <a:latin typeface="Times New Roman" panose="02020603050405020304" pitchFamily="18" charset="0"/>
                <a:cs typeface="Times New Roman" panose="02020603050405020304" pitchFamily="18" charset="0"/>
              </a:rPr>
              <a:t>Top 3 regions : Netherlands (21.64% ), EIRE and Germany</a:t>
            </a:r>
            <a:r>
              <a:rPr lang="en-US" sz="1600" b="0" i="0" dirty="0">
                <a:solidFill>
                  <a:srgbClr val="252423"/>
                </a:solidFill>
                <a:effectLst/>
                <a:latin typeface="Times New Roman" panose="02020603050405020304" pitchFamily="18" charset="0"/>
                <a:cs typeface="Times New Roman" panose="02020603050405020304" pitchFamily="18" charset="0"/>
              </a:rPr>
              <a:t>. </a:t>
            </a:r>
          </a:p>
          <a:p>
            <a:pPr algn="just"/>
            <a:r>
              <a:rPr lang="en-US" sz="1600" b="0" i="0" dirty="0">
                <a:solidFill>
                  <a:srgbClr val="252423"/>
                </a:solidFill>
                <a:effectLst/>
                <a:latin typeface="Times New Roman" panose="02020603050405020304" pitchFamily="18" charset="0"/>
                <a:cs typeface="Times New Roman" panose="02020603050405020304" pitchFamily="18" charset="0"/>
              </a:rPr>
              <a:t>Saudi Arabia had the lowest Sum of Quantity at 80.</a:t>
            </a:r>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﻿Across all 37 Country, Sum of Quantity ranged from 80 to 200361.</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292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9A5DF-2EBC-8AFF-BAC0-CEF313E1E019}"/>
              </a:ext>
            </a:extLst>
          </p:cNvPr>
          <p:cNvSpPr>
            <a:spLocks noGrp="1"/>
          </p:cNvSpPr>
          <p:nvPr>
            <p:ph idx="1"/>
          </p:nvPr>
        </p:nvSpPr>
        <p:spPr>
          <a:xfrm>
            <a:off x="838200" y="363894"/>
            <a:ext cx="10515600" cy="5813069"/>
          </a:xfrm>
        </p:spPr>
        <p:txBody>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Script your story and analysis report</a:t>
            </a:r>
          </a:p>
          <a:p>
            <a:pPr>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Conclusion or end with suggestions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Based on Statistics, Current data, Historical data</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Current situation and Predictive projection</a:t>
            </a:r>
            <a:endParaRPr lang="en-IN" sz="1600" dirty="0">
              <a:latin typeface="Times New Roman" panose="02020603050405020304" pitchFamily="18" charset="0"/>
              <a:cs typeface="Times New Roman" panose="02020603050405020304" pitchFamily="18" charset="0"/>
            </a:endParaRPr>
          </a:p>
          <a:p>
            <a:endParaRPr lang="en-IN" dirty="0"/>
          </a:p>
        </p:txBody>
      </p:sp>
      <p:graphicFrame>
        <p:nvGraphicFramePr>
          <p:cNvPr id="4" name="Diagram 3">
            <a:extLst>
              <a:ext uri="{FF2B5EF4-FFF2-40B4-BE49-F238E27FC236}">
                <a16:creationId xmlns:a16="http://schemas.microsoft.com/office/drawing/2014/main" id="{8400B349-4CC3-875A-AA83-D09762586849}"/>
              </a:ext>
            </a:extLst>
          </p:cNvPr>
          <p:cNvGraphicFramePr/>
          <p:nvPr>
            <p:extLst>
              <p:ext uri="{D42A27DB-BD31-4B8C-83A1-F6EECF244321}">
                <p14:modId xmlns:p14="http://schemas.microsoft.com/office/powerpoint/2010/main" val="1857096239"/>
              </p:ext>
            </p:extLst>
          </p:nvPr>
        </p:nvGraphicFramePr>
        <p:xfrm>
          <a:off x="6867331" y="681037"/>
          <a:ext cx="408680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49092AB-92B6-D04C-9E4D-827F7A218AA3}"/>
              </a:ext>
            </a:extLst>
          </p:cNvPr>
          <p:cNvGraphicFramePr/>
          <p:nvPr>
            <p:extLst>
              <p:ext uri="{D42A27DB-BD31-4B8C-83A1-F6EECF244321}">
                <p14:modId xmlns:p14="http://schemas.microsoft.com/office/powerpoint/2010/main" val="2265049711"/>
              </p:ext>
            </p:extLst>
          </p:nvPr>
        </p:nvGraphicFramePr>
        <p:xfrm>
          <a:off x="1351124" y="793005"/>
          <a:ext cx="5441561" cy="2747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lowchart: Connector 5">
            <a:extLst>
              <a:ext uri="{FF2B5EF4-FFF2-40B4-BE49-F238E27FC236}">
                <a16:creationId xmlns:a16="http://schemas.microsoft.com/office/drawing/2014/main" id="{2AAE5579-5620-2BDC-D8E3-4C7316223FD9}"/>
              </a:ext>
            </a:extLst>
          </p:cNvPr>
          <p:cNvSpPr/>
          <p:nvPr/>
        </p:nvSpPr>
        <p:spPr>
          <a:xfrm>
            <a:off x="8238932" y="1614196"/>
            <a:ext cx="1390260" cy="125963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Components</a:t>
            </a:r>
          </a:p>
          <a:p>
            <a:pPr algn="ctr"/>
            <a:r>
              <a:rPr lang="en-US" sz="1100" b="1" dirty="0"/>
              <a:t>Of</a:t>
            </a:r>
          </a:p>
          <a:p>
            <a:pPr algn="ctr"/>
            <a:r>
              <a:rPr lang="en-US" sz="1100" b="1" dirty="0"/>
              <a:t>DataStorey Telling</a:t>
            </a:r>
            <a:endParaRPr lang="en-IN" sz="1100" b="1" dirty="0"/>
          </a:p>
        </p:txBody>
      </p:sp>
      <p:sp>
        <p:nvSpPr>
          <p:cNvPr id="7" name="Rectangle 6">
            <a:extLst>
              <a:ext uri="{FF2B5EF4-FFF2-40B4-BE49-F238E27FC236}">
                <a16:creationId xmlns:a16="http://schemas.microsoft.com/office/drawing/2014/main" id="{60A3FB0E-E814-B6AE-59F3-E95A72C4E2D6}"/>
              </a:ext>
            </a:extLst>
          </p:cNvPr>
          <p:cNvSpPr/>
          <p:nvPr/>
        </p:nvSpPr>
        <p:spPr>
          <a:xfrm>
            <a:off x="2239347" y="3023118"/>
            <a:ext cx="3610947" cy="405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Story Plot</a:t>
            </a:r>
            <a:endParaRPr lang="en-IN" dirty="0"/>
          </a:p>
        </p:txBody>
      </p:sp>
    </p:spTree>
    <p:extLst>
      <p:ext uri="{BB962C8B-B14F-4D97-AF65-F5344CB8AC3E}">
        <p14:creationId xmlns:p14="http://schemas.microsoft.com/office/powerpoint/2010/main" val="427877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0C2D9-2A2B-75E9-B33C-67A3364006E2}"/>
              </a:ext>
            </a:extLst>
          </p:cNvPr>
          <p:cNvSpPr>
            <a:spLocks noGrp="1"/>
          </p:cNvSpPr>
          <p:nvPr>
            <p:ph idx="1"/>
          </p:nvPr>
        </p:nvSpPr>
        <p:spPr>
          <a:xfrm>
            <a:off x="838200" y="326571"/>
            <a:ext cx="10515600" cy="5850392"/>
          </a:xfrm>
        </p:spPr>
        <p:txBody>
          <a:bodyPr>
            <a:normAutofit fontScale="92500" lnSpcReduction="10000"/>
          </a:bodyPr>
          <a:lstStyle/>
          <a:p>
            <a:pPr marL="0" indent="0" algn="just">
              <a:buNone/>
            </a:pPr>
            <a:r>
              <a:rPr lang="en-US" b="1" i="0" u="sng" dirty="0">
                <a:solidFill>
                  <a:srgbClr val="000000"/>
                </a:solidFill>
                <a:effectLst/>
                <a:latin typeface="Times New Roman" panose="02020603050405020304" pitchFamily="18" charset="0"/>
                <a:cs typeface="Times New Roman" panose="02020603050405020304" pitchFamily="18" charset="0"/>
              </a:rPr>
              <a:t>Question3</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pPr marL="0" indent="0" algn="just">
              <a:buNone/>
            </a:pPr>
            <a:r>
              <a:rPr lang="en-US" b="1" i="0" u="sng" dirty="0">
                <a:solidFill>
                  <a:srgbClr val="000000"/>
                </a:solidFill>
                <a:effectLst/>
                <a:latin typeface="Times New Roman" panose="02020603050405020304" pitchFamily="18" charset="0"/>
                <a:cs typeface="Times New Roman" panose="02020603050405020304" pitchFamily="18" charset="0"/>
              </a:rPr>
              <a:t>Question4</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03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167F-1378-AE6D-C1E5-81A10FCBFFB8}"/>
              </a:ext>
            </a:extLst>
          </p:cNvPr>
          <p:cNvSpPr>
            <a:spLocks noGrp="1"/>
          </p:cNvSpPr>
          <p:nvPr>
            <p:ph type="title"/>
          </p:nvPr>
        </p:nvSpPr>
        <p:spPr>
          <a:xfrm>
            <a:off x="838200" y="365125"/>
            <a:ext cx="10515600" cy="577267"/>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Dataset: Online retail sale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0E9C4F6-9A21-EFF4-A5FF-19A7C7CC4032}"/>
              </a:ext>
            </a:extLst>
          </p:cNvPr>
          <p:cNvPicPr>
            <a:picLocks noGrp="1" noChangeAspect="1"/>
          </p:cNvPicPr>
          <p:nvPr>
            <p:ph idx="1"/>
          </p:nvPr>
        </p:nvPicPr>
        <p:blipFill>
          <a:blip r:embed="rId2"/>
          <a:stretch>
            <a:fillRect/>
          </a:stretch>
        </p:blipFill>
        <p:spPr>
          <a:xfrm>
            <a:off x="1483929" y="942392"/>
            <a:ext cx="8695770" cy="5241286"/>
          </a:xfrm>
        </p:spPr>
      </p:pic>
    </p:spTree>
    <p:extLst>
      <p:ext uri="{BB962C8B-B14F-4D97-AF65-F5344CB8AC3E}">
        <p14:creationId xmlns:p14="http://schemas.microsoft.com/office/powerpoint/2010/main" val="102685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A0D4-BAC8-431A-F509-CED77C2D27FC}"/>
              </a:ext>
            </a:extLst>
          </p:cNvPr>
          <p:cNvSpPr>
            <a:spLocks noGrp="1"/>
          </p:cNvSpPr>
          <p:nvPr>
            <p:ph type="title"/>
          </p:nvPr>
        </p:nvSpPr>
        <p:spPr>
          <a:xfrm>
            <a:off x="838200" y="365126"/>
            <a:ext cx="10515600" cy="689234"/>
          </a:xfrm>
        </p:spPr>
        <p:txBody>
          <a:bodyPr>
            <a:normAutofit/>
          </a:bodyPr>
          <a:lstStyle/>
          <a:p>
            <a:pPr algn="ctr"/>
            <a:r>
              <a:rPr lang="en-US" sz="3200" b="1" u="sng" dirty="0">
                <a:solidFill>
                  <a:srgbClr val="00B0F0"/>
                </a:solidFill>
                <a:latin typeface="Times New Roman" panose="02020603050405020304" pitchFamily="18" charset="0"/>
                <a:cs typeface="Times New Roman" panose="02020603050405020304" pitchFamily="18" charset="0"/>
              </a:rPr>
              <a:t>Steps required to get effective insights from given dataset: </a:t>
            </a:r>
            <a:endParaRPr lang="en-IN" sz="32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8DF08E-3D03-56C0-BD95-9B0C9DF3A664}"/>
              </a:ext>
            </a:extLst>
          </p:cNvPr>
          <p:cNvSpPr>
            <a:spLocks noGrp="1"/>
          </p:cNvSpPr>
          <p:nvPr>
            <p:ph idx="1"/>
          </p:nvPr>
        </p:nvSpPr>
        <p:spPr>
          <a:xfrm>
            <a:off x="838200" y="1156996"/>
            <a:ext cx="10515600" cy="5019967"/>
          </a:xfrm>
        </p:spPr>
        <p:txBody>
          <a:bodyPr>
            <a:norm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Observe the data carefully and try to get some insights</a:t>
            </a:r>
          </a:p>
          <a:p>
            <a:pPr marL="0" indent="0">
              <a:buNone/>
            </a:pPr>
            <a:r>
              <a:rPr lang="en-US" sz="1700" b="1" dirty="0">
                <a:latin typeface="Times New Roman" panose="02020603050405020304" pitchFamily="18" charset="0"/>
                <a:cs typeface="Times New Roman" panose="02020603050405020304" pitchFamily="18" charset="0"/>
              </a:rPr>
              <a:t>Given: Online retail store dataset</a:t>
            </a:r>
          </a:p>
          <a:p>
            <a:pPr marL="0" indent="0">
              <a:buNone/>
            </a:pPr>
            <a:endParaRPr lang="en-US" sz="1700" b="1" dirty="0">
              <a:latin typeface="Times New Roman" panose="02020603050405020304" pitchFamily="18" charset="0"/>
              <a:cs typeface="Times New Roman" panose="02020603050405020304" pitchFamily="18" charset="0"/>
            </a:endParaRPr>
          </a:p>
          <a:p>
            <a:pPr marL="0" indent="0">
              <a:buNone/>
            </a:pPr>
            <a:endParaRPr lang="en-US" sz="1700" b="1" dirty="0">
              <a:latin typeface="Times New Roman" panose="02020603050405020304" pitchFamily="18" charset="0"/>
              <a:cs typeface="Times New Roman" panose="02020603050405020304" pitchFamily="18" charset="0"/>
            </a:endParaRPr>
          </a:p>
          <a:p>
            <a:pPr marL="0" indent="0">
              <a:buNone/>
            </a:pPr>
            <a:endParaRPr lang="en-US" sz="1700" b="1" dirty="0">
              <a:latin typeface="Times New Roman" panose="02020603050405020304" pitchFamily="18" charset="0"/>
              <a:cs typeface="Times New Roman" panose="02020603050405020304" pitchFamily="18" charset="0"/>
            </a:endParaRPr>
          </a:p>
          <a:p>
            <a:pPr marL="0" indent="0">
              <a:buNone/>
            </a:pPr>
            <a:endParaRPr lang="en-US" sz="17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Check whether data cleaning is required or not</a:t>
            </a:r>
          </a:p>
          <a:p>
            <a:pPr algn="l">
              <a:buFont typeface="Wingdings" panose="05000000000000000000" pitchFamily="2" charset="2"/>
              <a:buChar char="Ø"/>
            </a:pPr>
            <a:r>
              <a:rPr lang="en-US" sz="1700" b="1" i="0" dirty="0">
                <a:solidFill>
                  <a:srgbClr val="000000"/>
                </a:solidFill>
                <a:effectLst/>
                <a:latin typeface="DM Sans" pitchFamily="2" charset="0"/>
              </a:rPr>
              <a:t>Need to perform the following steps to clean this data:</a:t>
            </a:r>
          </a:p>
          <a:p>
            <a:pPr algn="l">
              <a:buFont typeface="Arial" panose="020B0604020202020204" pitchFamily="34" charset="0"/>
              <a:buChar char="•"/>
            </a:pPr>
            <a:r>
              <a:rPr lang="en-US" sz="1700" i="0" dirty="0">
                <a:solidFill>
                  <a:srgbClr val="000000"/>
                </a:solidFill>
                <a:effectLst/>
                <a:latin typeface="DM Sans" pitchFamily="2" charset="0"/>
              </a:rPr>
              <a:t>Create a check that the quantity should not be below 1 unit</a:t>
            </a:r>
          </a:p>
          <a:p>
            <a:pPr algn="l">
              <a:buFont typeface="Arial" panose="020B0604020202020204" pitchFamily="34" charset="0"/>
              <a:buChar char="•"/>
            </a:pPr>
            <a:r>
              <a:rPr lang="en-US" sz="1700" i="0" dirty="0">
                <a:solidFill>
                  <a:srgbClr val="000000"/>
                </a:solidFill>
                <a:effectLst/>
                <a:latin typeface="DM Sans" pitchFamily="2" charset="0"/>
              </a:rPr>
              <a:t>Create a check that the unit price should not be below $0</a:t>
            </a:r>
          </a:p>
          <a:p>
            <a:pPr marL="0" indent="0">
              <a:buNone/>
            </a:pP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DD97D5-F321-5B76-52BC-722E78D61782}"/>
              </a:ext>
            </a:extLst>
          </p:cNvPr>
          <p:cNvPicPr>
            <a:picLocks noChangeAspect="1"/>
          </p:cNvPicPr>
          <p:nvPr/>
        </p:nvPicPr>
        <p:blipFill>
          <a:blip r:embed="rId2"/>
          <a:stretch>
            <a:fillRect/>
          </a:stretch>
        </p:blipFill>
        <p:spPr>
          <a:xfrm>
            <a:off x="4926228" y="1730545"/>
            <a:ext cx="2351650" cy="2681034"/>
          </a:xfrm>
          <a:prstGeom prst="rect">
            <a:avLst/>
          </a:prstGeom>
        </p:spPr>
      </p:pic>
    </p:spTree>
    <p:extLst>
      <p:ext uri="{BB962C8B-B14F-4D97-AF65-F5344CB8AC3E}">
        <p14:creationId xmlns:p14="http://schemas.microsoft.com/office/powerpoint/2010/main" val="270245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3BFA2-6F10-76B5-B145-F756CC050DD2}"/>
              </a:ext>
            </a:extLst>
          </p:cNvPr>
          <p:cNvSpPr>
            <a:spLocks noGrp="1"/>
          </p:cNvSpPr>
          <p:nvPr>
            <p:ph idx="1"/>
          </p:nvPr>
        </p:nvSpPr>
        <p:spPr>
          <a:xfrm>
            <a:off x="838200" y="354563"/>
            <a:ext cx="10515600" cy="5943600"/>
          </a:xfrm>
        </p:spPr>
        <p:txBody>
          <a:bodyPr>
            <a:norm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Choose correct KPIs(Key Parameter indicators)</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Also called business success parameters</a:t>
            </a: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Quantifiable measurements that business leaders track to see if their strategies are working effectively</a:t>
            </a:r>
          </a:p>
          <a:p>
            <a:pPr>
              <a:buFont typeface="Wingdings" panose="05000000000000000000" pitchFamily="2" charset="2"/>
              <a:buChar char="Ø"/>
            </a:pPr>
            <a:r>
              <a:rPr lang="en-US" sz="1700" b="1" u="sng" dirty="0">
                <a:latin typeface="Times New Roman" panose="02020603050405020304" pitchFamily="18" charset="0"/>
                <a:cs typeface="Times New Roman" panose="02020603050405020304" pitchFamily="18" charset="0"/>
              </a:rPr>
              <a:t>Example: Sales Performance KPIs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Sales Growth</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Sales Target </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ARPU(Average Revenue Per User)</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CAC(Customer Acquisition Cost)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CLV(Customer Lifetime Value)</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New Customers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Profit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Sales revenue</a:t>
            </a:r>
          </a:p>
          <a:p>
            <a:pPr marL="0" indent="0">
              <a:buNone/>
            </a:pP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Create some detailed view charts, graphs, maps, lines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 ‘geoms’ i.e. geometric objects  as per business case</a:t>
            </a:r>
          </a:p>
          <a:p>
            <a:pPr marL="0" indent="0">
              <a:buNone/>
            </a:pPr>
            <a:endParaRPr lang="en-IN" dirty="0"/>
          </a:p>
        </p:txBody>
      </p:sp>
      <p:pic>
        <p:nvPicPr>
          <p:cNvPr id="4" name="Picture 3">
            <a:extLst>
              <a:ext uri="{FF2B5EF4-FFF2-40B4-BE49-F238E27FC236}">
                <a16:creationId xmlns:a16="http://schemas.microsoft.com/office/drawing/2014/main" id="{9E1874EA-AB15-73E2-769C-BA18F8C0433B}"/>
              </a:ext>
            </a:extLst>
          </p:cNvPr>
          <p:cNvPicPr>
            <a:picLocks noChangeAspect="1"/>
          </p:cNvPicPr>
          <p:nvPr/>
        </p:nvPicPr>
        <p:blipFill>
          <a:blip r:embed="rId2"/>
          <a:stretch>
            <a:fillRect/>
          </a:stretch>
        </p:blipFill>
        <p:spPr>
          <a:xfrm>
            <a:off x="4935894" y="1590243"/>
            <a:ext cx="6026049" cy="3187030"/>
          </a:xfrm>
          <a:prstGeom prst="rect">
            <a:avLst/>
          </a:prstGeom>
        </p:spPr>
      </p:pic>
    </p:spTree>
    <p:extLst>
      <p:ext uri="{BB962C8B-B14F-4D97-AF65-F5344CB8AC3E}">
        <p14:creationId xmlns:p14="http://schemas.microsoft.com/office/powerpoint/2010/main" val="159443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83820E-778B-3DB8-952B-AC2357BC6E90}"/>
              </a:ext>
            </a:extLst>
          </p:cNvPr>
          <p:cNvSpPr>
            <a:spLocks noGrp="1"/>
          </p:cNvSpPr>
          <p:nvPr>
            <p:ph type="subTitle" idx="1"/>
          </p:nvPr>
        </p:nvSpPr>
        <p:spPr>
          <a:xfrm>
            <a:off x="1524000" y="251927"/>
            <a:ext cx="9144000" cy="6242179"/>
          </a:xfrm>
        </p:spPr>
        <p:txBody>
          <a:bodyPr>
            <a:normAutofit/>
          </a:bodyPr>
          <a:lstStyle/>
          <a:p>
            <a:pPr algn="just"/>
            <a:r>
              <a:rPr lang="en-US" b="1" i="0" u="sng" dirty="0">
                <a:solidFill>
                  <a:srgbClr val="000000"/>
                </a:solidFill>
                <a:effectLst/>
                <a:latin typeface="Times New Roman" panose="02020603050405020304" pitchFamily="18" charset="0"/>
                <a:cs typeface="Times New Roman" panose="02020603050405020304" pitchFamily="18" charset="0"/>
              </a:rPr>
              <a:t>Question1</a:t>
            </a:r>
            <a:br>
              <a:rPr lang="en-US"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b="1" dirty="0">
                <a:solidFill>
                  <a:srgbClr val="000000"/>
                </a:solidFill>
                <a:latin typeface="Times New Roman" panose="02020603050405020304" pitchFamily="18" charset="0"/>
                <a:cs typeface="Times New Roman" panose="02020603050405020304" pitchFamily="18" charset="0"/>
              </a:rPr>
              <a:t>Insights:</a:t>
            </a:r>
          </a:p>
          <a:p>
            <a:pPr marL="342900" indent="-342900"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Sum of Revenue trended down, resulting in a 7.60% decrease between January 2011 and December 2011.</a:t>
            </a:r>
          </a:p>
          <a:p>
            <a:pPr marL="285750" indent="-285750" algn="just">
              <a:buFont typeface="Arial" panose="020B0604020202020204" pitchFamily="34" charset="0"/>
              <a:buChar char="•"/>
            </a:pPr>
            <a:r>
              <a:rPr lang="en-US" sz="1600" b="0" i="0" dirty="0">
                <a:solidFill>
                  <a:srgbClr val="252423"/>
                </a:solidFill>
                <a:effectLst/>
                <a:latin typeface="Times New Roman" panose="02020603050405020304" pitchFamily="18" charset="0"/>
                <a:cs typeface="Times New Roman" panose="02020603050405020304" pitchFamily="18" charset="0"/>
              </a:rPr>
              <a:t>﻿Sum of Revenue started trending up on June 2011, rising by 98.16% (7,47,756.43) in 5 months.</a:t>
            </a:r>
          </a:p>
          <a:p>
            <a:pPr marL="285750" indent="-285750" algn="just">
              <a:buFont typeface="Arial" panose="020B0604020202020204" pitchFamily="34" charset="0"/>
              <a:buChar char="•"/>
            </a:pPr>
            <a:r>
              <a:rPr lang="en-US" sz="1600" b="0" i="0" dirty="0">
                <a:solidFill>
                  <a:srgbClr val="252423"/>
                </a:solidFill>
                <a:effectLst/>
                <a:latin typeface="Times New Roman" panose="02020603050405020304" pitchFamily="18" charset="0"/>
                <a:cs typeface="Times New Roman" panose="02020603050405020304" pitchFamily="18" charset="0"/>
              </a:rPr>
              <a:t>Sum of Revenue jumped from 7,61,739.90 to 15,09,496.33 during its steepest incline between June 2011 and November 2011.</a:t>
            </a:r>
            <a:endParaRPr lang="en-US" sz="1600"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689E41-FBD4-B8B6-1B6D-C2C4ACB35593}"/>
              </a:ext>
            </a:extLst>
          </p:cNvPr>
          <p:cNvPicPr>
            <a:picLocks noChangeAspect="1"/>
          </p:cNvPicPr>
          <p:nvPr/>
        </p:nvPicPr>
        <p:blipFill>
          <a:blip r:embed="rId2"/>
          <a:stretch>
            <a:fillRect/>
          </a:stretch>
        </p:blipFill>
        <p:spPr>
          <a:xfrm>
            <a:off x="3377682" y="1629797"/>
            <a:ext cx="4460412" cy="2862677"/>
          </a:xfrm>
          <a:prstGeom prst="rect">
            <a:avLst/>
          </a:prstGeom>
        </p:spPr>
      </p:pic>
    </p:spTree>
    <p:extLst>
      <p:ext uri="{BB962C8B-B14F-4D97-AF65-F5344CB8AC3E}">
        <p14:creationId xmlns:p14="http://schemas.microsoft.com/office/powerpoint/2010/main" val="230874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79C84-0550-3B8B-CAB0-D8EC706B3FCD}"/>
              </a:ext>
            </a:extLst>
          </p:cNvPr>
          <p:cNvSpPr>
            <a:spLocks noGrp="1"/>
          </p:cNvSpPr>
          <p:nvPr>
            <p:ph idx="1"/>
          </p:nvPr>
        </p:nvSpPr>
        <p:spPr>
          <a:xfrm>
            <a:off x="838200" y="307910"/>
            <a:ext cx="10515600" cy="6195527"/>
          </a:xfrm>
        </p:spPr>
        <p:txBody>
          <a:bodyPr>
            <a:normAutofit fontScale="77500" lnSpcReduction="20000"/>
          </a:bodyPr>
          <a:lstStyle/>
          <a:p>
            <a:pPr marL="0" indent="0" algn="just">
              <a:lnSpc>
                <a:spcPct val="120000"/>
              </a:lnSpc>
              <a:buNone/>
            </a:pPr>
            <a:r>
              <a:rPr lang="en-US" sz="2100" b="1" i="0" u="sng" dirty="0">
                <a:solidFill>
                  <a:srgbClr val="000000"/>
                </a:solidFill>
                <a:effectLst/>
                <a:latin typeface="Times New Roman" panose="02020603050405020304" pitchFamily="18" charset="0"/>
                <a:cs typeface="Times New Roman" panose="02020603050405020304" pitchFamily="18" charset="0"/>
              </a:rPr>
              <a:t>Question2</a:t>
            </a:r>
            <a:br>
              <a:rPr lang="en-US" sz="1600" dirty="0">
                <a:latin typeface="Times New Roman" panose="02020603050405020304" pitchFamily="18" charset="0"/>
                <a:cs typeface="Times New Roman" panose="02020603050405020304" pitchFamily="18" charset="0"/>
              </a:rPr>
            </a:br>
            <a:r>
              <a:rPr lang="en-US" sz="2100" b="0" i="0" dirty="0">
                <a:solidFill>
                  <a:srgbClr val="000000"/>
                </a:solidFill>
                <a:effectLst/>
                <a:latin typeface="Times New Roman" panose="02020603050405020304" pitchFamily="18" charset="0"/>
                <a:cs typeface="Times New Roman" panose="02020603050405020304" pitchFamily="18"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600" b="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0000"/>
                </a:solidFill>
                <a:latin typeface="Times New Roman" panose="02020603050405020304" pitchFamily="18" charset="0"/>
                <a:cs typeface="Times New Roman" panose="02020603050405020304" pitchFamily="18" charset="0"/>
              </a:rPr>
              <a:t>Insights:</a:t>
            </a:r>
          </a:p>
          <a:p>
            <a:pPr algn="just">
              <a:lnSpc>
                <a:spcPct val="120000"/>
              </a:lnSpc>
            </a:pPr>
            <a:r>
              <a:rPr lang="en-US" sz="1700" b="0" i="0" dirty="0">
                <a:solidFill>
                  <a:srgbClr val="252423"/>
                </a:solidFill>
                <a:effectLst/>
                <a:latin typeface="Times New Roman" panose="02020603050405020304" pitchFamily="18" charset="0"/>
                <a:cs typeface="Times New Roman" panose="02020603050405020304" pitchFamily="18" charset="0"/>
              </a:rPr>
              <a:t>﻿At 2,85,446.34, Netherlands had the highest Sum of Revenue and was 662.89% higher than Japan, which had the lowest Sum of Revenue at 37,416.37.</a:t>
            </a:r>
          </a:p>
          <a:p>
            <a:pPr algn="just">
              <a:lnSpc>
                <a:spcPct val="120000"/>
              </a:lnSpc>
            </a:pPr>
            <a:r>
              <a:rPr lang="en-US" sz="1700" b="0" i="0" dirty="0">
                <a:solidFill>
                  <a:srgbClr val="252423"/>
                </a:solidFill>
                <a:effectLst/>
                <a:latin typeface="Times New Roman" panose="02020603050405020304" pitchFamily="18" charset="0"/>
                <a:cs typeface="Times New Roman" panose="02020603050405020304" pitchFamily="18" charset="0"/>
              </a:rPr>
              <a:t>﻿Sum of Revenue and total Sum of Quantity are positively correlated with each other.</a:t>
            </a:r>
            <a:endParaRPr lang="en-US" sz="1700" dirty="0">
              <a:solidFill>
                <a:srgbClr val="252423"/>
              </a:solidFill>
              <a:latin typeface="Times New Roman" panose="02020603050405020304" pitchFamily="18" charset="0"/>
              <a:cs typeface="Times New Roman" panose="02020603050405020304" pitchFamily="18" charset="0"/>
            </a:endParaRPr>
          </a:p>
          <a:p>
            <a:pPr algn="just">
              <a:lnSpc>
                <a:spcPct val="120000"/>
              </a:lnSpc>
            </a:pPr>
            <a:r>
              <a:rPr lang="en-US" sz="1700" b="0" i="0" dirty="0">
                <a:solidFill>
                  <a:srgbClr val="252423"/>
                </a:solidFill>
                <a:effectLst/>
                <a:latin typeface="Times New Roman" panose="02020603050405020304" pitchFamily="18" charset="0"/>
                <a:cs typeface="Times New Roman" panose="02020603050405020304" pitchFamily="18" charset="0"/>
              </a:rPr>
              <a:t>﻿Netherlands accounted for 20.66% of Sum of Revenue.</a:t>
            </a:r>
          </a:p>
          <a:p>
            <a:pPr algn="just">
              <a:lnSpc>
                <a:spcPct val="120000"/>
              </a:lnSpc>
            </a:pPr>
            <a:r>
              <a:rPr lang="en-US" sz="1700" b="0" i="0" dirty="0">
                <a:solidFill>
                  <a:srgbClr val="252423"/>
                </a:solidFill>
                <a:effectLst/>
                <a:latin typeface="Times New Roman" panose="02020603050405020304" pitchFamily="18" charset="0"/>
                <a:cs typeface="Times New Roman" panose="02020603050405020304" pitchFamily="18" charset="0"/>
              </a:rPr>
              <a:t>﻿Sum of Revenue and Sum of Quantity diverged the most when the Country was EIRE, when Sum of Revenue were 1,36,280.96 higher than Sum of Quantity.</a:t>
            </a: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2FD551F2-DF1E-9405-347B-0921D13E42A7}"/>
              </a:ext>
            </a:extLst>
          </p:cNvPr>
          <p:cNvPicPr>
            <a:picLocks noChangeAspect="1"/>
          </p:cNvPicPr>
          <p:nvPr/>
        </p:nvPicPr>
        <p:blipFill>
          <a:blip r:embed="rId2"/>
          <a:stretch>
            <a:fillRect/>
          </a:stretch>
        </p:blipFill>
        <p:spPr>
          <a:xfrm>
            <a:off x="3141541" y="1252519"/>
            <a:ext cx="5237349" cy="3247491"/>
          </a:xfrm>
          <a:prstGeom prst="rect">
            <a:avLst/>
          </a:prstGeom>
        </p:spPr>
      </p:pic>
    </p:spTree>
    <p:extLst>
      <p:ext uri="{BB962C8B-B14F-4D97-AF65-F5344CB8AC3E}">
        <p14:creationId xmlns:p14="http://schemas.microsoft.com/office/powerpoint/2010/main" val="119299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0C2D9-2A2B-75E9-B33C-67A3364006E2}"/>
              </a:ext>
            </a:extLst>
          </p:cNvPr>
          <p:cNvSpPr>
            <a:spLocks noGrp="1"/>
          </p:cNvSpPr>
          <p:nvPr>
            <p:ph idx="1"/>
          </p:nvPr>
        </p:nvSpPr>
        <p:spPr>
          <a:xfrm>
            <a:off x="838200" y="326570"/>
            <a:ext cx="10515600" cy="6074229"/>
          </a:xfrm>
        </p:spPr>
        <p:txBody>
          <a:bodyPr>
            <a:normAutofit fontScale="92500" lnSpcReduction="10000"/>
          </a:bodyPr>
          <a:lstStyle/>
          <a:p>
            <a:pPr marL="0" indent="0" algn="just">
              <a:lnSpc>
                <a:spcPct val="110000"/>
              </a:lnSpc>
              <a:buNone/>
            </a:pPr>
            <a:r>
              <a:rPr lang="en-US" b="1" i="0" u="sng" dirty="0">
                <a:solidFill>
                  <a:srgbClr val="000000"/>
                </a:solidFill>
                <a:effectLst/>
                <a:latin typeface="Times New Roman" panose="02020603050405020304" pitchFamily="18" charset="0"/>
                <a:cs typeface="Times New Roman" panose="02020603050405020304" pitchFamily="18" charset="0"/>
              </a:rPr>
              <a:t>Question3</a:t>
            </a:r>
            <a:br>
              <a:rPr lang="en-US" dirty="0">
                <a:latin typeface="Times New Roman" panose="02020603050405020304" pitchFamily="18" charset="0"/>
                <a:cs typeface="Times New Roman" panose="02020603050405020304" pitchFamily="18" charset="0"/>
              </a:rPr>
            </a:br>
            <a:r>
              <a:rPr lang="en-US" sz="1700" b="0" i="0" dirty="0">
                <a:solidFill>
                  <a:srgbClr val="000000"/>
                </a:solidFill>
                <a:effectLst/>
                <a:latin typeface="Times New Roman" panose="02020603050405020304" pitchFamily="18" charset="0"/>
                <a:cs typeface="Times New Roman" panose="02020603050405020304" pitchFamily="18"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pPr marL="0" indent="0" algn="just">
              <a:buNone/>
            </a:pP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7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1" dirty="0">
                <a:solidFill>
                  <a:srgbClr val="000000"/>
                </a:solidFill>
                <a:latin typeface="Times New Roman" panose="02020603050405020304" pitchFamily="18" charset="0"/>
                <a:cs typeface="Times New Roman" panose="02020603050405020304" pitchFamily="18" charset="0"/>
              </a:rPr>
              <a:t>Insights:</a:t>
            </a:r>
          </a:p>
          <a:p>
            <a:pPr algn="just"/>
            <a:r>
              <a:rPr lang="en-US" sz="1200" b="0" i="0" dirty="0">
                <a:solidFill>
                  <a:srgbClr val="252423"/>
                </a:solidFill>
                <a:effectLst/>
                <a:latin typeface="Segoe UI" panose="020B0502040204020203" pitchFamily="34" charset="0"/>
              </a:rPr>
              <a:t>﻿</a:t>
            </a:r>
            <a:r>
              <a:rPr lang="en-US" sz="1600" b="0" i="0" dirty="0">
                <a:solidFill>
                  <a:srgbClr val="252423"/>
                </a:solidFill>
                <a:effectLst/>
                <a:latin typeface="Times New Roman" panose="02020603050405020304" pitchFamily="18" charset="0"/>
                <a:cs typeface="Times New Roman" panose="02020603050405020304" pitchFamily="18" charset="0"/>
              </a:rPr>
              <a:t>At 2,80,206.02, 14646 had the highest Sum of Revenue and was 263.04% higher than 12346, which had the lowest Sum of Revenue at 77,183.60.</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﻿14646 accounted for 18.22% of Sum of Revenue.</a:t>
            </a:r>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﻿Across all 10 CustomerID, Sum of Revenue ranged from 77,183.60 to 2,80,206.02</a:t>
            </a:r>
            <a:r>
              <a:rPr lang="en-US" sz="1200" b="0" i="0" dirty="0">
                <a:solidFill>
                  <a:srgbClr val="252423"/>
                </a:solidFill>
                <a:effectLst/>
                <a:latin typeface="Segoe UI" panose="020B0502040204020203" pitchFamily="34" charset="0"/>
              </a:rPr>
              <a:t>.</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17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9D2C67-51A5-1C39-53B0-D092DAFC4718}"/>
              </a:ext>
            </a:extLst>
          </p:cNvPr>
          <p:cNvPicPr>
            <a:picLocks noChangeAspect="1"/>
          </p:cNvPicPr>
          <p:nvPr/>
        </p:nvPicPr>
        <p:blipFill>
          <a:blip r:embed="rId2"/>
          <a:stretch>
            <a:fillRect/>
          </a:stretch>
        </p:blipFill>
        <p:spPr>
          <a:xfrm>
            <a:off x="2931325" y="1604874"/>
            <a:ext cx="5475556" cy="2905397"/>
          </a:xfrm>
          <a:prstGeom prst="rect">
            <a:avLst/>
          </a:prstGeom>
        </p:spPr>
      </p:pic>
    </p:spTree>
    <p:extLst>
      <p:ext uri="{BB962C8B-B14F-4D97-AF65-F5344CB8AC3E}">
        <p14:creationId xmlns:p14="http://schemas.microsoft.com/office/powerpoint/2010/main" val="75813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15F22-3593-F8AD-4936-067ACAA48C4D}"/>
              </a:ext>
            </a:extLst>
          </p:cNvPr>
          <p:cNvSpPr>
            <a:spLocks noGrp="1"/>
          </p:cNvSpPr>
          <p:nvPr>
            <p:ph idx="1"/>
          </p:nvPr>
        </p:nvSpPr>
        <p:spPr>
          <a:xfrm>
            <a:off x="838200" y="167950"/>
            <a:ext cx="10515600" cy="6410131"/>
          </a:xfrm>
        </p:spPr>
        <p:txBody>
          <a:bodyPr>
            <a:normAutofit fontScale="92500" lnSpcReduction="10000"/>
          </a:bodyPr>
          <a:lstStyle/>
          <a:p>
            <a:pPr marL="0" indent="0" algn="just">
              <a:lnSpc>
                <a:spcPct val="110000"/>
              </a:lnSpc>
              <a:buNone/>
            </a:pPr>
            <a:r>
              <a:rPr lang="en-US" sz="1700" b="1" i="0" u="sng" dirty="0">
                <a:solidFill>
                  <a:srgbClr val="000000"/>
                </a:solidFill>
                <a:effectLst/>
                <a:latin typeface="Times New Roman" panose="02020603050405020304" pitchFamily="18" charset="0"/>
                <a:cs typeface="Times New Roman" panose="02020603050405020304" pitchFamily="18" charset="0"/>
              </a:rPr>
              <a:t>Question4</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1" dirty="0">
                <a:solidFill>
                  <a:srgbClr val="000000"/>
                </a:solidFill>
                <a:latin typeface="Times New Roman" panose="02020603050405020304" pitchFamily="18" charset="0"/>
                <a:cs typeface="Times New Roman" panose="02020603050405020304" pitchFamily="18" charset="0"/>
              </a:rPr>
              <a:t>Insights:</a:t>
            </a:r>
          </a:p>
          <a:p>
            <a:pPr algn="just"/>
            <a:r>
              <a:rPr lang="en-US" sz="1600" b="0" i="0" dirty="0">
                <a:solidFill>
                  <a:srgbClr val="252423"/>
                </a:solidFill>
                <a:effectLst/>
                <a:latin typeface="Times New Roman" panose="02020603050405020304" pitchFamily="18" charset="0"/>
                <a:cs typeface="Times New Roman" panose="02020603050405020304" pitchFamily="18" charset="0"/>
              </a:rPr>
              <a:t>At 200361, Netherlands had the highest Sum of Quantity and was 2,50,351.25% higher than Saudi Arabia, which had the lowest Sum of Quantity at 80.</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Netherlands had the highest Sum of Quantity at 200361, followed by EIRE and Germany. Saudi Arabia had the lowest Sum of Quantity at 80.</a:t>
            </a:r>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﻿Netherlands accounted for 21.64% of Sum of Quantity.</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252423"/>
                </a:solidFill>
                <a:effectLst/>
                <a:latin typeface="Times New Roman" panose="02020603050405020304" pitchFamily="18" charset="0"/>
                <a:cs typeface="Times New Roman" panose="02020603050405020304" pitchFamily="18" charset="0"/>
              </a:rPr>
              <a:t>﻿Across all 37 Country, Sum of Quantity ranged from 80 to 200361.</a:t>
            </a: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0CB21483-07B5-C825-9F76-3D71881B5DFC}"/>
              </a:ext>
            </a:extLst>
          </p:cNvPr>
          <p:cNvPicPr>
            <a:picLocks noChangeAspect="1"/>
          </p:cNvPicPr>
          <p:nvPr/>
        </p:nvPicPr>
        <p:blipFill>
          <a:blip r:embed="rId2"/>
          <a:stretch>
            <a:fillRect/>
          </a:stretch>
        </p:blipFill>
        <p:spPr>
          <a:xfrm>
            <a:off x="3171446" y="1858118"/>
            <a:ext cx="5117482" cy="2891163"/>
          </a:xfrm>
          <a:prstGeom prst="rect">
            <a:avLst/>
          </a:prstGeom>
        </p:spPr>
      </p:pic>
    </p:spTree>
    <p:extLst>
      <p:ext uri="{BB962C8B-B14F-4D97-AF65-F5344CB8AC3E}">
        <p14:creationId xmlns:p14="http://schemas.microsoft.com/office/powerpoint/2010/main" val="167945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1582</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DM Sans</vt:lpstr>
      <vt:lpstr>Segoe UI</vt:lpstr>
      <vt:lpstr>Times New Roman</vt:lpstr>
      <vt:lpstr>Wingdings</vt:lpstr>
      <vt:lpstr>Office Theme</vt:lpstr>
      <vt:lpstr>Project: Data Visualization  Empowering Business with Effective Insights</vt:lpstr>
      <vt:lpstr>PowerPoint Presentation</vt:lpstr>
      <vt:lpstr>Dataset: Online retail sale</vt:lpstr>
      <vt:lpstr>Steps required to get effective insights from given dataset: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Data Visualization  Empowering Business with Effective Insights</dc:title>
  <dc:creator>Manvendra Singh</dc:creator>
  <cp:lastModifiedBy>Manvendra Singh</cp:lastModifiedBy>
  <cp:revision>1</cp:revision>
  <dcterms:created xsi:type="dcterms:W3CDTF">2023-09-14T04:04:00Z</dcterms:created>
  <dcterms:modified xsi:type="dcterms:W3CDTF">2023-09-14T09:40:03Z</dcterms:modified>
</cp:coreProperties>
</file>