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VO0Ue4JuZIf7YkoYm1Xz27eZ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844" autoAdjust="0"/>
  </p:normalViewPr>
  <p:slideViewPr>
    <p:cSldViewPr snapToGrid="0">
      <p:cViewPr varScale="1">
        <p:scale>
          <a:sx n="106" d="100"/>
          <a:sy n="106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8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5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</a:pPr>
            <a:r>
              <a:rPr lang="en-US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Usability Testing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CF24CA-F68C-40F8-9BA0-2A8C608D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87" y="3395068"/>
            <a:ext cx="1436664" cy="309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D9F5E3-2894-4EC5-98D8-73B1E6D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83" y="3395067"/>
            <a:ext cx="1424539" cy="309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C00BE74-026C-4BD8-AD12-2DBFF41D02C7}"/>
              </a:ext>
            </a:extLst>
          </p:cNvPr>
          <p:cNvSpPr/>
          <p:nvPr/>
        </p:nvSpPr>
        <p:spPr>
          <a:xfrm>
            <a:off x="8980371" y="4880007"/>
            <a:ext cx="1289785" cy="6737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17B19-4AEC-476F-8C2C-796ED706DF38}"/>
              </a:ext>
            </a:extLst>
          </p:cNvPr>
          <p:cNvSpPr txBox="1"/>
          <p:nvPr/>
        </p:nvSpPr>
        <p:spPr>
          <a:xfrm>
            <a:off x="838201" y="2000593"/>
            <a:ext cx="5834203" cy="254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 whole features of the software start with user, farmer and admin features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Techniques: Think Aloud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Failure point: Some word are used incorrectly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Color Palette of UI and icon of user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Poppins</vt:lpstr>
      <vt:lpstr>Calibri</vt:lpstr>
      <vt:lpstr>Office Theme</vt:lpstr>
      <vt:lpstr>Usability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Chaorai Prompt</dc:title>
  <dc:creator>KAN KATPARK</dc:creator>
  <cp:lastModifiedBy>KAN KATPARK</cp:lastModifiedBy>
  <cp:revision>15</cp:revision>
  <dcterms:created xsi:type="dcterms:W3CDTF">2022-02-22T13:57:24Z</dcterms:created>
  <dcterms:modified xsi:type="dcterms:W3CDTF">2022-02-23T16:03:53Z</dcterms:modified>
</cp:coreProperties>
</file>