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0" r:id="rId2"/>
    <p:sldId id="257" r:id="rId3"/>
    <p:sldId id="330" r:id="rId4"/>
    <p:sldId id="258" r:id="rId5"/>
    <p:sldId id="280" r:id="rId6"/>
    <p:sldId id="311" r:id="rId7"/>
    <p:sldId id="309" r:id="rId8"/>
    <p:sldId id="314" r:id="rId9"/>
    <p:sldId id="313" r:id="rId10"/>
    <p:sldId id="315" r:id="rId11"/>
    <p:sldId id="334" r:id="rId12"/>
    <p:sldId id="316" r:id="rId13"/>
    <p:sldId id="317" r:id="rId14"/>
    <p:sldId id="319" r:id="rId15"/>
    <p:sldId id="318" r:id="rId16"/>
    <p:sldId id="320" r:id="rId17"/>
    <p:sldId id="321" r:id="rId18"/>
    <p:sldId id="322" r:id="rId19"/>
    <p:sldId id="323" r:id="rId20"/>
    <p:sldId id="335" r:id="rId21"/>
    <p:sldId id="336" r:id="rId22"/>
    <p:sldId id="338" r:id="rId23"/>
    <p:sldId id="324" r:id="rId24"/>
    <p:sldId id="283" r:id="rId25"/>
    <p:sldId id="329" r:id="rId26"/>
    <p:sldId id="331" r:id="rId27"/>
    <p:sldId id="339" r:id="rId28"/>
    <p:sldId id="332" r:id="rId29"/>
    <p:sldId id="294" r:id="rId30"/>
    <p:sldId id="340" r:id="rId31"/>
    <p:sldId id="299" r:id="rId32"/>
  </p:sldIdLst>
  <p:sldSz cx="9144000" cy="6858000" type="screen4x3"/>
  <p:notesSz cx="9144000" cy="6858000"/>
  <p:defaultTextStyle>
    <a:defPPr>
      <a:defRPr kern="0"/>
    </a:defPPr>
  </p:defaultTextStyle>
  <p:extLst>
    <p:ext uri="{521415D9-36F7-43E2-AB2F-B90AF26B5E84}">
      <p14:sectionLst xmlns:p14="http://schemas.microsoft.com/office/powerpoint/2010/main">
        <p14:section name="Default Section" id="{7CC5755B-EEA5-4ACC-9BD5-FE00B15136DF}">
          <p14:sldIdLst>
            <p14:sldId id="300"/>
            <p14:sldId id="257"/>
            <p14:sldId id="330"/>
            <p14:sldId id="258"/>
            <p14:sldId id="280"/>
            <p14:sldId id="311"/>
            <p14:sldId id="309"/>
            <p14:sldId id="314"/>
            <p14:sldId id="313"/>
            <p14:sldId id="315"/>
            <p14:sldId id="334"/>
            <p14:sldId id="316"/>
            <p14:sldId id="317"/>
            <p14:sldId id="319"/>
            <p14:sldId id="318"/>
            <p14:sldId id="320"/>
            <p14:sldId id="321"/>
            <p14:sldId id="322"/>
            <p14:sldId id="323"/>
            <p14:sldId id="335"/>
            <p14:sldId id="336"/>
            <p14:sldId id="338"/>
            <p14:sldId id="324"/>
            <p14:sldId id="283"/>
            <p14:sldId id="329"/>
            <p14:sldId id="331"/>
            <p14:sldId id="339"/>
            <p14:sldId id="332"/>
            <p14:sldId id="294"/>
            <p14:sldId id="340"/>
            <p14:sldId id="29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5033" autoAdjust="0"/>
  </p:normalViewPr>
  <p:slideViewPr>
    <p:cSldViewPr>
      <p:cViewPr varScale="1">
        <p:scale>
          <a:sx n="70" d="100"/>
          <a:sy n="70" d="100"/>
        </p:scale>
        <p:origin x="68" y="6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93453" y="176585"/>
            <a:ext cx="3279140" cy="574040"/>
          </a:xfrm>
          <a:prstGeom prst="rect">
            <a:avLst/>
          </a:prstGeom>
        </p:spPr>
        <p:txBody>
          <a:bodyPr wrap="square" lIns="0" tIns="0" rIns="0" bIns="0">
            <a:spAutoFit/>
          </a:bodyPr>
          <a:lstStyle>
            <a:lvl1pPr>
              <a:defRPr sz="3600" b="0" i="0">
                <a:solidFill>
                  <a:srgbClr val="552214"/>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6" name="Holder 6"/>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52214"/>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6" name="Holder 6"/>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52214"/>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7" name="Holder 7"/>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52214"/>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5" name="Holder 5"/>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4" name="Holder 4"/>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17" name="bg object 17"/>
          <p:cNvSpPr/>
          <p:nvPr/>
        </p:nvSpPr>
        <p:spPr>
          <a:xfrm>
            <a:off x="3011" y="3521"/>
            <a:ext cx="820419" cy="819785"/>
          </a:xfrm>
          <a:custGeom>
            <a:avLst/>
            <a:gdLst/>
            <a:ahLst/>
            <a:cxnLst/>
            <a:rect l="l" t="t" r="r" b="b"/>
            <a:pathLst>
              <a:path w="820419" h="819785">
                <a:moveTo>
                  <a:pt x="0" y="819443"/>
                </a:moveTo>
                <a:lnTo>
                  <a:pt x="505" y="0"/>
                </a:lnTo>
                <a:lnTo>
                  <a:pt x="819948" y="0"/>
                </a:lnTo>
                <a:lnTo>
                  <a:pt x="818423" y="49994"/>
                </a:lnTo>
                <a:lnTo>
                  <a:pt x="813882" y="99546"/>
                </a:lnTo>
                <a:lnTo>
                  <a:pt x="806378" y="148531"/>
                </a:lnTo>
                <a:lnTo>
                  <a:pt x="795962" y="196824"/>
                </a:lnTo>
                <a:lnTo>
                  <a:pt x="782686" y="244299"/>
                </a:lnTo>
                <a:lnTo>
                  <a:pt x="766602" y="290831"/>
                </a:lnTo>
                <a:lnTo>
                  <a:pt x="747762" y="336294"/>
                </a:lnTo>
                <a:lnTo>
                  <a:pt x="726219" y="380563"/>
                </a:lnTo>
                <a:lnTo>
                  <a:pt x="702023" y="423513"/>
                </a:lnTo>
                <a:lnTo>
                  <a:pt x="675228" y="465018"/>
                </a:lnTo>
                <a:lnTo>
                  <a:pt x="645884" y="504953"/>
                </a:lnTo>
                <a:lnTo>
                  <a:pt x="614044" y="543193"/>
                </a:lnTo>
                <a:lnTo>
                  <a:pt x="579760" y="579612"/>
                </a:lnTo>
                <a:lnTo>
                  <a:pt x="543320" y="613874"/>
                </a:lnTo>
                <a:lnTo>
                  <a:pt x="505061" y="645690"/>
                </a:lnTo>
                <a:lnTo>
                  <a:pt x="465107" y="675009"/>
                </a:lnTo>
                <a:lnTo>
                  <a:pt x="423586" y="701779"/>
                </a:lnTo>
                <a:lnTo>
                  <a:pt x="380621" y="725948"/>
                </a:lnTo>
                <a:lnTo>
                  <a:pt x="336338" y="747464"/>
                </a:lnTo>
                <a:lnTo>
                  <a:pt x="290864" y="766276"/>
                </a:lnTo>
                <a:lnTo>
                  <a:pt x="244322" y="782331"/>
                </a:lnTo>
                <a:lnTo>
                  <a:pt x="196839" y="795578"/>
                </a:lnTo>
                <a:lnTo>
                  <a:pt x="148540" y="805964"/>
                </a:lnTo>
                <a:lnTo>
                  <a:pt x="99550" y="813438"/>
                </a:lnTo>
                <a:lnTo>
                  <a:pt x="49995" y="817949"/>
                </a:lnTo>
                <a:lnTo>
                  <a:pt x="0" y="819443"/>
                </a:lnTo>
                <a:close/>
              </a:path>
            </a:pathLst>
          </a:custGeom>
          <a:solidFill>
            <a:srgbClr val="FDF9F3">
              <a:alpha val="32940"/>
            </a:srgbClr>
          </a:solidFill>
        </p:spPr>
        <p:txBody>
          <a:bodyPr wrap="square" lIns="0" tIns="0" rIns="0" bIns="0" rtlCol="0"/>
          <a:lstStyle/>
          <a:p>
            <a:endParaRPr/>
          </a:p>
        </p:txBody>
      </p:sp>
      <p:sp>
        <p:nvSpPr>
          <p:cNvPr id="18" name="bg object 18"/>
          <p:cNvSpPr/>
          <p:nvPr/>
        </p:nvSpPr>
        <p:spPr>
          <a:xfrm>
            <a:off x="3011" y="3521"/>
            <a:ext cx="820419" cy="819785"/>
          </a:xfrm>
          <a:custGeom>
            <a:avLst/>
            <a:gdLst/>
            <a:ahLst/>
            <a:cxnLst/>
            <a:rect l="l" t="t" r="r" b="b"/>
            <a:pathLst>
              <a:path w="820419" h="819785">
                <a:moveTo>
                  <a:pt x="819948" y="0"/>
                </a:moveTo>
                <a:lnTo>
                  <a:pt x="818423" y="49994"/>
                </a:lnTo>
                <a:lnTo>
                  <a:pt x="813882" y="99546"/>
                </a:lnTo>
                <a:lnTo>
                  <a:pt x="806378" y="148531"/>
                </a:lnTo>
                <a:lnTo>
                  <a:pt x="795962" y="196824"/>
                </a:lnTo>
                <a:lnTo>
                  <a:pt x="782686" y="244299"/>
                </a:lnTo>
                <a:lnTo>
                  <a:pt x="766602" y="290831"/>
                </a:lnTo>
                <a:lnTo>
                  <a:pt x="747762" y="336294"/>
                </a:lnTo>
                <a:lnTo>
                  <a:pt x="726219" y="380563"/>
                </a:lnTo>
                <a:lnTo>
                  <a:pt x="702023" y="423513"/>
                </a:lnTo>
                <a:lnTo>
                  <a:pt x="675228" y="465018"/>
                </a:lnTo>
                <a:lnTo>
                  <a:pt x="645884" y="504953"/>
                </a:lnTo>
                <a:lnTo>
                  <a:pt x="614044" y="543193"/>
                </a:lnTo>
                <a:lnTo>
                  <a:pt x="579760" y="579612"/>
                </a:lnTo>
                <a:lnTo>
                  <a:pt x="543320" y="613874"/>
                </a:lnTo>
                <a:lnTo>
                  <a:pt x="505061" y="645690"/>
                </a:lnTo>
                <a:lnTo>
                  <a:pt x="465107" y="675009"/>
                </a:lnTo>
                <a:lnTo>
                  <a:pt x="423586" y="701779"/>
                </a:lnTo>
                <a:lnTo>
                  <a:pt x="380621" y="725948"/>
                </a:lnTo>
                <a:lnTo>
                  <a:pt x="336338" y="747464"/>
                </a:lnTo>
                <a:lnTo>
                  <a:pt x="290864" y="766276"/>
                </a:lnTo>
                <a:lnTo>
                  <a:pt x="244322" y="782331"/>
                </a:lnTo>
                <a:lnTo>
                  <a:pt x="196839" y="795578"/>
                </a:lnTo>
                <a:lnTo>
                  <a:pt x="148540" y="805964"/>
                </a:lnTo>
                <a:lnTo>
                  <a:pt x="99550" y="813438"/>
                </a:lnTo>
                <a:lnTo>
                  <a:pt x="49995" y="817949"/>
                </a:lnTo>
                <a:lnTo>
                  <a:pt x="0" y="819443"/>
                </a:lnTo>
                <a:lnTo>
                  <a:pt x="505" y="0"/>
                </a:lnTo>
                <a:lnTo>
                  <a:pt x="819948" y="0"/>
                </a:lnTo>
                <a:close/>
              </a:path>
            </a:pathLst>
          </a:custGeom>
          <a:ln w="9524">
            <a:solidFill>
              <a:srgbClr val="D1C19D"/>
            </a:solidFill>
          </a:ln>
        </p:spPr>
        <p:txBody>
          <a:bodyPr wrap="square" lIns="0" tIns="0" rIns="0" bIns="0" rtlCol="0"/>
          <a:lstStyle/>
          <a:p>
            <a:endParaRPr/>
          </a:p>
        </p:txBody>
      </p:sp>
      <p:pic>
        <p:nvPicPr>
          <p:cNvPr id="19" name="bg object 19"/>
          <p:cNvPicPr/>
          <p:nvPr/>
        </p:nvPicPr>
        <p:blipFill>
          <a:blip r:embed="rId8" cstate="print"/>
          <a:stretch>
            <a:fillRect/>
          </a:stretch>
        </p:blipFill>
        <p:spPr>
          <a:xfrm>
            <a:off x="129765" y="7452"/>
            <a:ext cx="1780291" cy="1780291"/>
          </a:xfrm>
          <a:prstGeom prst="rect">
            <a:avLst/>
          </a:prstGeom>
        </p:spPr>
      </p:pic>
      <p:sp>
        <p:nvSpPr>
          <p:cNvPr id="20" name="bg object 20"/>
          <p:cNvSpPr/>
          <p:nvPr/>
        </p:nvSpPr>
        <p:spPr>
          <a:xfrm>
            <a:off x="168816" y="21101"/>
            <a:ext cx="1702435" cy="1702435"/>
          </a:xfrm>
          <a:custGeom>
            <a:avLst/>
            <a:gdLst/>
            <a:ahLst/>
            <a:cxnLst/>
            <a:rect l="l" t="t" r="r" b="b"/>
            <a:pathLst>
              <a:path w="1702435" h="1702435">
                <a:moveTo>
                  <a:pt x="0" y="851095"/>
                </a:moveTo>
                <a:lnTo>
                  <a:pt x="1347" y="802799"/>
                </a:lnTo>
                <a:lnTo>
                  <a:pt x="5341" y="755210"/>
                </a:lnTo>
                <a:lnTo>
                  <a:pt x="11910" y="708399"/>
                </a:lnTo>
                <a:lnTo>
                  <a:pt x="20981" y="662439"/>
                </a:lnTo>
                <a:lnTo>
                  <a:pt x="32484" y="617401"/>
                </a:lnTo>
                <a:lnTo>
                  <a:pt x="46347" y="573357"/>
                </a:lnTo>
                <a:lnTo>
                  <a:pt x="62496" y="530380"/>
                </a:lnTo>
                <a:lnTo>
                  <a:pt x="80862" y="488540"/>
                </a:lnTo>
                <a:lnTo>
                  <a:pt x="101371" y="447910"/>
                </a:lnTo>
                <a:lnTo>
                  <a:pt x="123952" y="408562"/>
                </a:lnTo>
                <a:lnTo>
                  <a:pt x="148533" y="370567"/>
                </a:lnTo>
                <a:lnTo>
                  <a:pt x="175042" y="333997"/>
                </a:lnTo>
                <a:lnTo>
                  <a:pt x="203408" y="298924"/>
                </a:lnTo>
                <a:lnTo>
                  <a:pt x="233558" y="265421"/>
                </a:lnTo>
                <a:lnTo>
                  <a:pt x="265421" y="233558"/>
                </a:lnTo>
                <a:lnTo>
                  <a:pt x="298924" y="203408"/>
                </a:lnTo>
                <a:lnTo>
                  <a:pt x="333997" y="175042"/>
                </a:lnTo>
                <a:lnTo>
                  <a:pt x="370567" y="148533"/>
                </a:lnTo>
                <a:lnTo>
                  <a:pt x="408562" y="123952"/>
                </a:lnTo>
                <a:lnTo>
                  <a:pt x="447910" y="101371"/>
                </a:lnTo>
                <a:lnTo>
                  <a:pt x="488540" y="80862"/>
                </a:lnTo>
                <a:lnTo>
                  <a:pt x="530380" y="62496"/>
                </a:lnTo>
                <a:lnTo>
                  <a:pt x="573357" y="46347"/>
                </a:lnTo>
                <a:lnTo>
                  <a:pt x="617401" y="32484"/>
                </a:lnTo>
                <a:lnTo>
                  <a:pt x="662439" y="20981"/>
                </a:lnTo>
                <a:lnTo>
                  <a:pt x="708399" y="11910"/>
                </a:lnTo>
                <a:lnTo>
                  <a:pt x="755210" y="5341"/>
                </a:lnTo>
                <a:lnTo>
                  <a:pt x="802799" y="1347"/>
                </a:lnTo>
                <a:lnTo>
                  <a:pt x="851095" y="0"/>
                </a:lnTo>
                <a:lnTo>
                  <a:pt x="902999" y="1582"/>
                </a:lnTo>
                <a:lnTo>
                  <a:pt x="954446" y="6295"/>
                </a:lnTo>
                <a:lnTo>
                  <a:pt x="1005304" y="14083"/>
                </a:lnTo>
                <a:lnTo>
                  <a:pt x="1055443" y="24893"/>
                </a:lnTo>
                <a:lnTo>
                  <a:pt x="1104734" y="38671"/>
                </a:lnTo>
                <a:lnTo>
                  <a:pt x="1153046" y="55363"/>
                </a:lnTo>
                <a:lnTo>
                  <a:pt x="1200250" y="74916"/>
                </a:lnTo>
                <a:lnTo>
                  <a:pt x="1246216" y="97275"/>
                </a:lnTo>
                <a:lnTo>
                  <a:pt x="1290812" y="122386"/>
                </a:lnTo>
                <a:lnTo>
                  <a:pt x="1333910" y="150196"/>
                </a:lnTo>
                <a:lnTo>
                  <a:pt x="1375379" y="180651"/>
                </a:lnTo>
                <a:lnTo>
                  <a:pt x="1415089" y="213697"/>
                </a:lnTo>
                <a:lnTo>
                  <a:pt x="1452910" y="249280"/>
                </a:lnTo>
                <a:lnTo>
                  <a:pt x="1488493" y="287101"/>
                </a:lnTo>
                <a:lnTo>
                  <a:pt x="1521539" y="326811"/>
                </a:lnTo>
                <a:lnTo>
                  <a:pt x="1551994" y="368280"/>
                </a:lnTo>
                <a:lnTo>
                  <a:pt x="1579804" y="411378"/>
                </a:lnTo>
                <a:lnTo>
                  <a:pt x="1604915" y="455974"/>
                </a:lnTo>
                <a:lnTo>
                  <a:pt x="1627274" y="501940"/>
                </a:lnTo>
                <a:lnTo>
                  <a:pt x="1646827" y="549143"/>
                </a:lnTo>
                <a:lnTo>
                  <a:pt x="1663519" y="597456"/>
                </a:lnTo>
                <a:lnTo>
                  <a:pt x="1677297" y="646747"/>
                </a:lnTo>
                <a:lnTo>
                  <a:pt x="1688107" y="696886"/>
                </a:lnTo>
                <a:lnTo>
                  <a:pt x="1695895" y="747744"/>
                </a:lnTo>
                <a:lnTo>
                  <a:pt x="1700608" y="799191"/>
                </a:lnTo>
                <a:lnTo>
                  <a:pt x="1702190" y="851095"/>
                </a:lnTo>
                <a:lnTo>
                  <a:pt x="1700843" y="899391"/>
                </a:lnTo>
                <a:lnTo>
                  <a:pt x="1696849" y="946980"/>
                </a:lnTo>
                <a:lnTo>
                  <a:pt x="1690280" y="993791"/>
                </a:lnTo>
                <a:lnTo>
                  <a:pt x="1681209" y="1039751"/>
                </a:lnTo>
                <a:lnTo>
                  <a:pt x="1669706" y="1084789"/>
                </a:lnTo>
                <a:lnTo>
                  <a:pt x="1655843" y="1128833"/>
                </a:lnTo>
                <a:lnTo>
                  <a:pt x="1639694" y="1171810"/>
                </a:lnTo>
                <a:lnTo>
                  <a:pt x="1621328" y="1213650"/>
                </a:lnTo>
                <a:lnTo>
                  <a:pt x="1600819" y="1254280"/>
                </a:lnTo>
                <a:lnTo>
                  <a:pt x="1578238" y="1293628"/>
                </a:lnTo>
                <a:lnTo>
                  <a:pt x="1553657" y="1331623"/>
                </a:lnTo>
                <a:lnTo>
                  <a:pt x="1527148" y="1368193"/>
                </a:lnTo>
                <a:lnTo>
                  <a:pt x="1498782" y="1403266"/>
                </a:lnTo>
                <a:lnTo>
                  <a:pt x="1468632" y="1436769"/>
                </a:lnTo>
                <a:lnTo>
                  <a:pt x="1436769" y="1468632"/>
                </a:lnTo>
                <a:lnTo>
                  <a:pt x="1403266" y="1498782"/>
                </a:lnTo>
                <a:lnTo>
                  <a:pt x="1368193" y="1527148"/>
                </a:lnTo>
                <a:lnTo>
                  <a:pt x="1331623" y="1553657"/>
                </a:lnTo>
                <a:lnTo>
                  <a:pt x="1293629" y="1578238"/>
                </a:lnTo>
                <a:lnTo>
                  <a:pt x="1254280" y="1600819"/>
                </a:lnTo>
                <a:lnTo>
                  <a:pt x="1213650" y="1621328"/>
                </a:lnTo>
                <a:lnTo>
                  <a:pt x="1171810" y="1639694"/>
                </a:lnTo>
                <a:lnTo>
                  <a:pt x="1128833" y="1655843"/>
                </a:lnTo>
                <a:lnTo>
                  <a:pt x="1084789" y="1669706"/>
                </a:lnTo>
                <a:lnTo>
                  <a:pt x="1039751" y="1681209"/>
                </a:lnTo>
                <a:lnTo>
                  <a:pt x="993791" y="1690280"/>
                </a:lnTo>
                <a:lnTo>
                  <a:pt x="946980" y="1696849"/>
                </a:lnTo>
                <a:lnTo>
                  <a:pt x="899391" y="1700843"/>
                </a:lnTo>
                <a:lnTo>
                  <a:pt x="851095" y="1702190"/>
                </a:lnTo>
                <a:lnTo>
                  <a:pt x="802799" y="1700843"/>
                </a:lnTo>
                <a:lnTo>
                  <a:pt x="755210" y="1696849"/>
                </a:lnTo>
                <a:lnTo>
                  <a:pt x="708399" y="1690280"/>
                </a:lnTo>
                <a:lnTo>
                  <a:pt x="662439" y="1681209"/>
                </a:lnTo>
                <a:lnTo>
                  <a:pt x="617401" y="1669706"/>
                </a:lnTo>
                <a:lnTo>
                  <a:pt x="573357" y="1655843"/>
                </a:lnTo>
                <a:lnTo>
                  <a:pt x="530380" y="1639694"/>
                </a:lnTo>
                <a:lnTo>
                  <a:pt x="488540" y="1621328"/>
                </a:lnTo>
                <a:lnTo>
                  <a:pt x="447910" y="1600819"/>
                </a:lnTo>
                <a:lnTo>
                  <a:pt x="408562" y="1578238"/>
                </a:lnTo>
                <a:lnTo>
                  <a:pt x="370567" y="1553657"/>
                </a:lnTo>
                <a:lnTo>
                  <a:pt x="333997" y="1527148"/>
                </a:lnTo>
                <a:lnTo>
                  <a:pt x="298924" y="1498782"/>
                </a:lnTo>
                <a:lnTo>
                  <a:pt x="265421" y="1468632"/>
                </a:lnTo>
                <a:lnTo>
                  <a:pt x="233558" y="1436769"/>
                </a:lnTo>
                <a:lnTo>
                  <a:pt x="203408" y="1403266"/>
                </a:lnTo>
                <a:lnTo>
                  <a:pt x="175042" y="1368193"/>
                </a:lnTo>
                <a:lnTo>
                  <a:pt x="148533" y="1331623"/>
                </a:lnTo>
                <a:lnTo>
                  <a:pt x="123952" y="1293628"/>
                </a:lnTo>
                <a:lnTo>
                  <a:pt x="101371" y="1254280"/>
                </a:lnTo>
                <a:lnTo>
                  <a:pt x="80862" y="1213650"/>
                </a:lnTo>
                <a:lnTo>
                  <a:pt x="62496" y="1171810"/>
                </a:lnTo>
                <a:lnTo>
                  <a:pt x="46347" y="1128833"/>
                </a:lnTo>
                <a:lnTo>
                  <a:pt x="32484" y="1084789"/>
                </a:lnTo>
                <a:lnTo>
                  <a:pt x="20981" y="1039751"/>
                </a:lnTo>
                <a:lnTo>
                  <a:pt x="11910" y="993791"/>
                </a:lnTo>
                <a:lnTo>
                  <a:pt x="5341" y="946980"/>
                </a:lnTo>
                <a:lnTo>
                  <a:pt x="1347" y="899391"/>
                </a:lnTo>
                <a:lnTo>
                  <a:pt x="0" y="851095"/>
                </a:lnTo>
                <a:close/>
              </a:path>
            </a:pathLst>
          </a:custGeom>
          <a:ln w="27299">
            <a:solidFill>
              <a:srgbClr val="FFF4DB"/>
            </a:solidFill>
          </a:ln>
        </p:spPr>
        <p:txBody>
          <a:bodyPr wrap="square" lIns="0" tIns="0" rIns="0" bIns="0" rtlCol="0"/>
          <a:lstStyle/>
          <a:p>
            <a:endParaRPr/>
          </a:p>
        </p:txBody>
      </p:sp>
      <p:pic>
        <p:nvPicPr>
          <p:cNvPr id="21" name="bg object 21"/>
          <p:cNvPicPr/>
          <p:nvPr/>
        </p:nvPicPr>
        <p:blipFill>
          <a:blip r:embed="rId9" cstate="print"/>
          <a:stretch>
            <a:fillRect/>
          </a:stretch>
        </p:blipFill>
        <p:spPr>
          <a:xfrm>
            <a:off x="173740" y="1047564"/>
            <a:ext cx="1151739" cy="1146627"/>
          </a:xfrm>
          <a:prstGeom prst="rect">
            <a:avLst/>
          </a:prstGeom>
        </p:spPr>
      </p:pic>
      <p:pic>
        <p:nvPicPr>
          <p:cNvPr id="22" name="bg object 22"/>
          <p:cNvPicPr/>
          <p:nvPr/>
        </p:nvPicPr>
        <p:blipFill>
          <a:blip r:embed="rId10" cstate="print"/>
          <a:stretch>
            <a:fillRect/>
          </a:stretch>
        </p:blipFill>
        <p:spPr>
          <a:xfrm>
            <a:off x="187321" y="1050638"/>
            <a:ext cx="1116493" cy="1111502"/>
          </a:xfrm>
          <a:prstGeom prst="rect">
            <a:avLst/>
          </a:prstGeom>
        </p:spPr>
      </p:pic>
      <p:sp>
        <p:nvSpPr>
          <p:cNvPr id="23" name="bg object 23"/>
          <p:cNvSpPr/>
          <p:nvPr/>
        </p:nvSpPr>
        <p:spPr>
          <a:xfrm>
            <a:off x="187321" y="1050638"/>
            <a:ext cx="1116965" cy="1111885"/>
          </a:xfrm>
          <a:custGeom>
            <a:avLst/>
            <a:gdLst/>
            <a:ahLst/>
            <a:cxnLst/>
            <a:rect l="l" t="t" r="r" b="b"/>
            <a:pathLst>
              <a:path w="1116965" h="1111885">
                <a:moveTo>
                  <a:pt x="118499" y="204636"/>
                </a:moveTo>
                <a:lnTo>
                  <a:pt x="149788" y="168746"/>
                </a:lnTo>
                <a:lnTo>
                  <a:pt x="183517" y="136241"/>
                </a:lnTo>
                <a:lnTo>
                  <a:pt x="219452" y="107146"/>
                </a:lnTo>
                <a:lnTo>
                  <a:pt x="257356" y="81484"/>
                </a:lnTo>
                <a:lnTo>
                  <a:pt x="296995" y="59279"/>
                </a:lnTo>
                <a:lnTo>
                  <a:pt x="338134" y="40556"/>
                </a:lnTo>
                <a:lnTo>
                  <a:pt x="380537" y="25339"/>
                </a:lnTo>
                <a:lnTo>
                  <a:pt x="423968" y="13650"/>
                </a:lnTo>
                <a:lnTo>
                  <a:pt x="468194" y="5515"/>
                </a:lnTo>
                <a:lnTo>
                  <a:pt x="512977" y="957"/>
                </a:lnTo>
                <a:lnTo>
                  <a:pt x="558084" y="0"/>
                </a:lnTo>
                <a:lnTo>
                  <a:pt x="603278" y="2667"/>
                </a:lnTo>
                <a:lnTo>
                  <a:pt x="648324" y="8984"/>
                </a:lnTo>
                <a:lnTo>
                  <a:pt x="692988" y="18974"/>
                </a:lnTo>
                <a:lnTo>
                  <a:pt x="737034" y="32661"/>
                </a:lnTo>
                <a:lnTo>
                  <a:pt x="780226" y="50069"/>
                </a:lnTo>
                <a:lnTo>
                  <a:pt x="822329" y="71221"/>
                </a:lnTo>
                <a:lnTo>
                  <a:pt x="863109" y="96142"/>
                </a:lnTo>
                <a:lnTo>
                  <a:pt x="902329" y="124856"/>
                </a:lnTo>
                <a:lnTo>
                  <a:pt x="939678" y="157396"/>
                </a:lnTo>
                <a:lnTo>
                  <a:pt x="973853" y="192773"/>
                </a:lnTo>
                <a:lnTo>
                  <a:pt x="1004716" y="230741"/>
                </a:lnTo>
                <a:lnTo>
                  <a:pt x="1032129" y="271059"/>
                </a:lnTo>
                <a:lnTo>
                  <a:pt x="1055957" y="313481"/>
                </a:lnTo>
                <a:lnTo>
                  <a:pt x="1076062" y="357764"/>
                </a:lnTo>
                <a:lnTo>
                  <a:pt x="1092307" y="403663"/>
                </a:lnTo>
                <a:lnTo>
                  <a:pt x="1104555" y="450936"/>
                </a:lnTo>
                <a:lnTo>
                  <a:pt x="1112669" y="499338"/>
                </a:lnTo>
                <a:lnTo>
                  <a:pt x="1116493" y="548176"/>
                </a:lnTo>
                <a:lnTo>
                  <a:pt x="1116011" y="596744"/>
                </a:lnTo>
                <a:lnTo>
                  <a:pt x="1111299" y="644777"/>
                </a:lnTo>
                <a:lnTo>
                  <a:pt x="1102429" y="692009"/>
                </a:lnTo>
                <a:lnTo>
                  <a:pt x="1089477" y="738175"/>
                </a:lnTo>
                <a:lnTo>
                  <a:pt x="1072517" y="783008"/>
                </a:lnTo>
                <a:lnTo>
                  <a:pt x="1051624" y="826245"/>
                </a:lnTo>
                <a:lnTo>
                  <a:pt x="1026872" y="867619"/>
                </a:lnTo>
                <a:lnTo>
                  <a:pt x="998336" y="906865"/>
                </a:lnTo>
                <a:lnTo>
                  <a:pt x="967047" y="942755"/>
                </a:lnTo>
                <a:lnTo>
                  <a:pt x="933318" y="975260"/>
                </a:lnTo>
                <a:lnTo>
                  <a:pt x="897383" y="1004355"/>
                </a:lnTo>
                <a:lnTo>
                  <a:pt x="859479" y="1030017"/>
                </a:lnTo>
                <a:lnTo>
                  <a:pt x="819840" y="1052222"/>
                </a:lnTo>
                <a:lnTo>
                  <a:pt x="778701" y="1070945"/>
                </a:lnTo>
                <a:lnTo>
                  <a:pt x="736298" y="1086163"/>
                </a:lnTo>
                <a:lnTo>
                  <a:pt x="692867" y="1097851"/>
                </a:lnTo>
                <a:lnTo>
                  <a:pt x="648641" y="1105986"/>
                </a:lnTo>
                <a:lnTo>
                  <a:pt x="603858" y="1110544"/>
                </a:lnTo>
                <a:lnTo>
                  <a:pt x="558751" y="1111502"/>
                </a:lnTo>
                <a:lnTo>
                  <a:pt x="513557" y="1108834"/>
                </a:lnTo>
                <a:lnTo>
                  <a:pt x="468511" y="1102517"/>
                </a:lnTo>
                <a:lnTo>
                  <a:pt x="423847" y="1092527"/>
                </a:lnTo>
                <a:lnTo>
                  <a:pt x="379801" y="1078840"/>
                </a:lnTo>
                <a:lnTo>
                  <a:pt x="336609" y="1061432"/>
                </a:lnTo>
                <a:lnTo>
                  <a:pt x="294506" y="1040280"/>
                </a:lnTo>
                <a:lnTo>
                  <a:pt x="253726" y="1015359"/>
                </a:lnTo>
                <a:lnTo>
                  <a:pt x="214506" y="986645"/>
                </a:lnTo>
                <a:lnTo>
                  <a:pt x="177810" y="954768"/>
                </a:lnTo>
                <a:lnTo>
                  <a:pt x="144467" y="920529"/>
                </a:lnTo>
                <a:lnTo>
                  <a:pt x="114506" y="884164"/>
                </a:lnTo>
                <a:lnTo>
                  <a:pt x="87954" y="845907"/>
                </a:lnTo>
                <a:lnTo>
                  <a:pt x="64842" y="805992"/>
                </a:lnTo>
                <a:lnTo>
                  <a:pt x="45197" y="764655"/>
                </a:lnTo>
                <a:lnTo>
                  <a:pt x="29049" y="722131"/>
                </a:lnTo>
                <a:lnTo>
                  <a:pt x="16427" y="678653"/>
                </a:lnTo>
                <a:lnTo>
                  <a:pt x="7358" y="634457"/>
                </a:lnTo>
                <a:lnTo>
                  <a:pt x="1873" y="589778"/>
                </a:lnTo>
                <a:lnTo>
                  <a:pt x="0" y="544850"/>
                </a:lnTo>
                <a:lnTo>
                  <a:pt x="1767" y="499907"/>
                </a:lnTo>
                <a:lnTo>
                  <a:pt x="7204" y="455186"/>
                </a:lnTo>
                <a:lnTo>
                  <a:pt x="16339" y="410920"/>
                </a:lnTo>
                <a:lnTo>
                  <a:pt x="29201" y="367344"/>
                </a:lnTo>
                <a:lnTo>
                  <a:pt x="45820" y="324693"/>
                </a:lnTo>
                <a:lnTo>
                  <a:pt x="66223" y="283201"/>
                </a:lnTo>
                <a:lnTo>
                  <a:pt x="90440" y="243104"/>
                </a:lnTo>
                <a:lnTo>
                  <a:pt x="118499" y="204636"/>
                </a:lnTo>
                <a:close/>
              </a:path>
              <a:path w="1116965" h="1111885">
                <a:moveTo>
                  <a:pt x="220474" y="286026"/>
                </a:moveTo>
                <a:lnTo>
                  <a:pt x="193853" y="323448"/>
                </a:lnTo>
                <a:lnTo>
                  <a:pt x="171952" y="362808"/>
                </a:lnTo>
                <a:lnTo>
                  <a:pt x="154726" y="403741"/>
                </a:lnTo>
                <a:lnTo>
                  <a:pt x="142128" y="445881"/>
                </a:lnTo>
                <a:lnTo>
                  <a:pt x="134114" y="488863"/>
                </a:lnTo>
                <a:lnTo>
                  <a:pt x="130636" y="532323"/>
                </a:lnTo>
                <a:lnTo>
                  <a:pt x="131649" y="575894"/>
                </a:lnTo>
                <a:lnTo>
                  <a:pt x="137106" y="619212"/>
                </a:lnTo>
                <a:lnTo>
                  <a:pt x="146963" y="661911"/>
                </a:lnTo>
                <a:lnTo>
                  <a:pt x="161171" y="703627"/>
                </a:lnTo>
                <a:lnTo>
                  <a:pt x="179687" y="743994"/>
                </a:lnTo>
                <a:lnTo>
                  <a:pt x="202463" y="782647"/>
                </a:lnTo>
                <a:lnTo>
                  <a:pt x="229454" y="819221"/>
                </a:lnTo>
                <a:lnTo>
                  <a:pt x="260614" y="853350"/>
                </a:lnTo>
                <a:lnTo>
                  <a:pt x="295896" y="884669"/>
                </a:lnTo>
                <a:lnTo>
                  <a:pt x="334259" y="912129"/>
                </a:lnTo>
                <a:lnTo>
                  <a:pt x="374448" y="934945"/>
                </a:lnTo>
                <a:lnTo>
                  <a:pt x="416096" y="953154"/>
                </a:lnTo>
                <a:lnTo>
                  <a:pt x="458837" y="966793"/>
                </a:lnTo>
                <a:lnTo>
                  <a:pt x="502304" y="975897"/>
                </a:lnTo>
                <a:lnTo>
                  <a:pt x="546132" y="980503"/>
                </a:lnTo>
                <a:lnTo>
                  <a:pt x="589954" y="980646"/>
                </a:lnTo>
                <a:lnTo>
                  <a:pt x="633404" y="976362"/>
                </a:lnTo>
                <a:lnTo>
                  <a:pt x="676116" y="967689"/>
                </a:lnTo>
                <a:lnTo>
                  <a:pt x="717722" y="954661"/>
                </a:lnTo>
                <a:lnTo>
                  <a:pt x="757857" y="937315"/>
                </a:lnTo>
                <a:lnTo>
                  <a:pt x="796155" y="915688"/>
                </a:lnTo>
                <a:lnTo>
                  <a:pt x="832249" y="889814"/>
                </a:lnTo>
                <a:lnTo>
                  <a:pt x="865773" y="859731"/>
                </a:lnTo>
                <a:lnTo>
                  <a:pt x="896361" y="825475"/>
                </a:lnTo>
                <a:lnTo>
                  <a:pt x="922982" y="788053"/>
                </a:lnTo>
                <a:lnTo>
                  <a:pt x="944883" y="748693"/>
                </a:lnTo>
                <a:lnTo>
                  <a:pt x="962109" y="707760"/>
                </a:lnTo>
                <a:lnTo>
                  <a:pt x="974707" y="665620"/>
                </a:lnTo>
                <a:lnTo>
                  <a:pt x="982721" y="622638"/>
                </a:lnTo>
                <a:lnTo>
                  <a:pt x="986199" y="579178"/>
                </a:lnTo>
                <a:lnTo>
                  <a:pt x="985186" y="535607"/>
                </a:lnTo>
                <a:lnTo>
                  <a:pt x="979729" y="492289"/>
                </a:lnTo>
                <a:lnTo>
                  <a:pt x="969872" y="449590"/>
                </a:lnTo>
                <a:lnTo>
                  <a:pt x="955663" y="407874"/>
                </a:lnTo>
                <a:lnTo>
                  <a:pt x="937148" y="367507"/>
                </a:lnTo>
                <a:lnTo>
                  <a:pt x="914372" y="328854"/>
                </a:lnTo>
                <a:lnTo>
                  <a:pt x="887381" y="292280"/>
                </a:lnTo>
                <a:lnTo>
                  <a:pt x="856221" y="258151"/>
                </a:lnTo>
                <a:lnTo>
                  <a:pt x="820939" y="226832"/>
                </a:lnTo>
                <a:lnTo>
                  <a:pt x="782576" y="199372"/>
                </a:lnTo>
                <a:lnTo>
                  <a:pt x="742387" y="176556"/>
                </a:lnTo>
                <a:lnTo>
                  <a:pt x="700739" y="158347"/>
                </a:lnTo>
                <a:lnTo>
                  <a:pt x="657998" y="144708"/>
                </a:lnTo>
                <a:lnTo>
                  <a:pt x="614531" y="135604"/>
                </a:lnTo>
                <a:lnTo>
                  <a:pt x="570703" y="130998"/>
                </a:lnTo>
                <a:lnTo>
                  <a:pt x="526881" y="130855"/>
                </a:lnTo>
                <a:lnTo>
                  <a:pt x="483431" y="135139"/>
                </a:lnTo>
                <a:lnTo>
                  <a:pt x="440719" y="143812"/>
                </a:lnTo>
                <a:lnTo>
                  <a:pt x="399113" y="156840"/>
                </a:lnTo>
                <a:lnTo>
                  <a:pt x="358978" y="174186"/>
                </a:lnTo>
                <a:lnTo>
                  <a:pt x="320680" y="195813"/>
                </a:lnTo>
                <a:lnTo>
                  <a:pt x="284586" y="221687"/>
                </a:lnTo>
                <a:lnTo>
                  <a:pt x="251062" y="251770"/>
                </a:lnTo>
                <a:lnTo>
                  <a:pt x="220474" y="286026"/>
                </a:lnTo>
                <a:close/>
              </a:path>
            </a:pathLst>
          </a:custGeom>
          <a:ln w="9524">
            <a:solidFill>
              <a:srgbClr val="C5B390"/>
            </a:solidFill>
          </a:ln>
        </p:spPr>
        <p:txBody>
          <a:bodyPr wrap="square" lIns="0" tIns="0" rIns="0" bIns="0" rtlCol="0"/>
          <a:lstStyle/>
          <a:p>
            <a:endParaRPr/>
          </a:p>
        </p:txBody>
      </p:sp>
      <p:sp>
        <p:nvSpPr>
          <p:cNvPr id="24" name="bg object 24"/>
          <p:cNvSpPr/>
          <p:nvPr/>
        </p:nvSpPr>
        <p:spPr>
          <a:xfrm>
            <a:off x="1012872" y="-53"/>
            <a:ext cx="8131175" cy="6858634"/>
          </a:xfrm>
          <a:custGeom>
            <a:avLst/>
            <a:gdLst/>
            <a:ahLst/>
            <a:cxnLst/>
            <a:rect l="l" t="t" r="r" b="b"/>
            <a:pathLst>
              <a:path w="8131175" h="6858634">
                <a:moveTo>
                  <a:pt x="8131126" y="6858053"/>
                </a:moveTo>
                <a:lnTo>
                  <a:pt x="0" y="6858053"/>
                </a:lnTo>
                <a:lnTo>
                  <a:pt x="0" y="0"/>
                </a:lnTo>
                <a:lnTo>
                  <a:pt x="8131126" y="0"/>
                </a:lnTo>
                <a:lnTo>
                  <a:pt x="8131126" y="6858053"/>
                </a:lnTo>
                <a:close/>
              </a:path>
            </a:pathLst>
          </a:custGeom>
          <a:solidFill>
            <a:srgbClr val="FFFFFF"/>
          </a:solidFill>
        </p:spPr>
        <p:txBody>
          <a:bodyPr wrap="square" lIns="0" tIns="0" rIns="0" bIns="0" rtlCol="0"/>
          <a:lstStyle/>
          <a:p>
            <a:endParaRPr/>
          </a:p>
        </p:txBody>
      </p:sp>
      <p:pic>
        <p:nvPicPr>
          <p:cNvPr id="25" name="bg object 25"/>
          <p:cNvPicPr/>
          <p:nvPr/>
        </p:nvPicPr>
        <p:blipFill>
          <a:blip r:embed="rId11" cstate="print"/>
          <a:stretch>
            <a:fillRect/>
          </a:stretch>
        </p:blipFill>
        <p:spPr>
          <a:xfrm>
            <a:off x="938434" y="0"/>
            <a:ext cx="150252" cy="6857999"/>
          </a:xfrm>
          <a:prstGeom prst="rect">
            <a:avLst/>
          </a:prstGeom>
        </p:spPr>
      </p:pic>
      <p:sp>
        <p:nvSpPr>
          <p:cNvPr id="26" name="bg object 26"/>
          <p:cNvSpPr/>
          <p:nvPr/>
        </p:nvSpPr>
        <p:spPr>
          <a:xfrm>
            <a:off x="1014983" y="-53"/>
            <a:ext cx="73660" cy="6858634"/>
          </a:xfrm>
          <a:custGeom>
            <a:avLst/>
            <a:gdLst/>
            <a:ahLst/>
            <a:cxnLst/>
            <a:rect l="l" t="t" r="r" b="b"/>
            <a:pathLst>
              <a:path w="73659" h="6858634">
                <a:moveTo>
                  <a:pt x="73151" y="6858053"/>
                </a:moveTo>
                <a:lnTo>
                  <a:pt x="0" y="6858053"/>
                </a:lnTo>
                <a:lnTo>
                  <a:pt x="0" y="0"/>
                </a:lnTo>
                <a:lnTo>
                  <a:pt x="73151" y="0"/>
                </a:lnTo>
                <a:lnTo>
                  <a:pt x="73151" y="6858053"/>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1044624" y="192841"/>
            <a:ext cx="7947025" cy="543560"/>
          </a:xfrm>
          <a:prstGeom prst="rect">
            <a:avLst/>
          </a:prstGeom>
        </p:spPr>
        <p:txBody>
          <a:bodyPr wrap="square" lIns="0" tIns="0" rIns="0" bIns="0">
            <a:spAutoFit/>
          </a:bodyPr>
          <a:lstStyle>
            <a:lvl1pPr>
              <a:defRPr sz="3600" b="0" i="0">
                <a:solidFill>
                  <a:srgbClr val="552214"/>
                </a:solidFill>
                <a:latin typeface="Calibri"/>
                <a:cs typeface="Calibri"/>
              </a:defRPr>
            </a:lvl1pPr>
          </a:lstStyle>
          <a:p>
            <a:endParaRPr/>
          </a:p>
        </p:txBody>
      </p:sp>
      <p:sp>
        <p:nvSpPr>
          <p:cNvPr id="3" name="Holder 3"/>
          <p:cNvSpPr>
            <a:spLocks noGrp="1"/>
          </p:cNvSpPr>
          <p:nvPr>
            <p:ph type="body" idx="1"/>
          </p:nvPr>
        </p:nvSpPr>
        <p:spPr>
          <a:xfrm>
            <a:off x="1178508" y="1062439"/>
            <a:ext cx="7480300" cy="471995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408726" y="6638782"/>
            <a:ext cx="7026282" cy="146105"/>
          </a:xfrm>
          <a:prstGeom prst="rect">
            <a:avLst/>
          </a:prstGeom>
        </p:spPr>
        <p:txBody>
          <a:bodyPr wrap="square" lIns="0" tIns="0" rIns="0" bIns="0">
            <a:spAutoFit/>
          </a:bodyPr>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6" name="Holder 6"/>
          <p:cNvSpPr>
            <a:spLocks noGrp="1"/>
          </p:cNvSpPr>
          <p:nvPr>
            <p:ph type="sldNum" sz="quarter" idx="7"/>
          </p:nvPr>
        </p:nvSpPr>
        <p:spPr>
          <a:xfrm>
            <a:off x="8745356" y="6638782"/>
            <a:ext cx="209550" cy="146136"/>
          </a:xfrm>
          <a:prstGeom prst="rect">
            <a:avLst/>
          </a:prstGeom>
        </p:spPr>
        <p:txBody>
          <a:bodyPr wrap="square" lIns="0" tIns="0" rIns="0" bIns="0">
            <a:spAutoFit/>
          </a:bodyPr>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jpg"/><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7.jp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67F9C-974C-AA06-4FE1-E5C0D8E3DF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A41AD4-F83B-B5DF-A82D-83377AEABBFE}"/>
              </a:ext>
            </a:extLst>
          </p:cNvPr>
          <p:cNvSpPr/>
          <p:nvPr/>
        </p:nvSpPr>
        <p:spPr>
          <a:xfrm>
            <a:off x="7130143" y="5312159"/>
            <a:ext cx="969010" cy="868680"/>
          </a:xfrm>
          <a:custGeom>
            <a:avLst/>
            <a:gdLst/>
            <a:ahLst/>
            <a:cxnLst/>
            <a:rect l="l" t="t" r="r" b="b"/>
            <a:pathLst>
              <a:path w="969009" h="868679">
                <a:moveTo>
                  <a:pt x="0" y="868204"/>
                </a:moveTo>
                <a:lnTo>
                  <a:pt x="0" y="0"/>
                </a:lnTo>
                <a:lnTo>
                  <a:pt x="968828" y="0"/>
                </a:lnTo>
                <a:lnTo>
                  <a:pt x="0" y="868204"/>
                </a:lnTo>
                <a:close/>
              </a:path>
            </a:pathLst>
          </a:custGeom>
          <a:solidFill>
            <a:srgbClr val="F1F1F1">
              <a:alpha val="16862"/>
            </a:srgbClr>
          </a:solidFill>
        </p:spPr>
        <p:txBody>
          <a:bodyPr wrap="square" lIns="0" tIns="0" rIns="0" bIns="0" rtlCol="0"/>
          <a:lstStyle/>
          <a:p>
            <a:endParaRPr/>
          </a:p>
        </p:txBody>
      </p:sp>
      <p:sp>
        <p:nvSpPr>
          <p:cNvPr id="3" name="object 3">
            <a:extLst>
              <a:ext uri="{FF2B5EF4-FFF2-40B4-BE49-F238E27FC236}">
                <a16:creationId xmlns:a16="http://schemas.microsoft.com/office/drawing/2014/main" id="{0241658F-5201-0417-1375-1F5C7EA42835}"/>
              </a:ext>
            </a:extLst>
          </p:cNvPr>
          <p:cNvSpPr txBox="1"/>
          <p:nvPr/>
        </p:nvSpPr>
        <p:spPr>
          <a:xfrm>
            <a:off x="1230072" y="4497790"/>
            <a:ext cx="1425575"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Palatino Linotype"/>
                <a:cs typeface="Palatino Linotype"/>
              </a:rPr>
              <a:t>Group</a:t>
            </a:r>
            <a:r>
              <a:rPr sz="1600" b="1" spc="-45" dirty="0">
                <a:latin typeface="Palatino Linotype"/>
                <a:cs typeface="Palatino Linotype"/>
              </a:rPr>
              <a:t> </a:t>
            </a:r>
            <a:r>
              <a:rPr sz="1600" b="1" dirty="0">
                <a:latin typeface="Palatino Linotype"/>
                <a:cs typeface="Palatino Linotype"/>
              </a:rPr>
              <a:t>No.:</a:t>
            </a:r>
            <a:r>
              <a:rPr sz="1600" b="1" spc="-45" dirty="0">
                <a:latin typeface="Palatino Linotype"/>
                <a:cs typeface="Palatino Linotype"/>
              </a:rPr>
              <a:t> </a:t>
            </a:r>
            <a:r>
              <a:rPr lang="en-IN" sz="1600" b="1" spc="-45" dirty="0">
                <a:latin typeface="Palatino Linotype"/>
                <a:cs typeface="Palatino Linotype"/>
              </a:rPr>
              <a:t>67</a:t>
            </a:r>
            <a:endParaRPr sz="1600" dirty="0">
              <a:latin typeface="Palatino Linotype"/>
              <a:cs typeface="Palatino Linotype"/>
            </a:endParaRPr>
          </a:p>
        </p:txBody>
      </p:sp>
      <p:sp>
        <p:nvSpPr>
          <p:cNvPr id="4" name="object 4">
            <a:extLst>
              <a:ext uri="{FF2B5EF4-FFF2-40B4-BE49-F238E27FC236}">
                <a16:creationId xmlns:a16="http://schemas.microsoft.com/office/drawing/2014/main" id="{08FA0541-1A06-2312-9A84-AF1ED9F3C0D0}"/>
              </a:ext>
            </a:extLst>
          </p:cNvPr>
          <p:cNvSpPr txBox="1"/>
          <p:nvPr/>
        </p:nvSpPr>
        <p:spPr>
          <a:xfrm>
            <a:off x="1230072" y="4985470"/>
            <a:ext cx="1640205" cy="269240"/>
          </a:xfrm>
          <a:prstGeom prst="rect">
            <a:avLst/>
          </a:prstGeom>
        </p:spPr>
        <p:txBody>
          <a:bodyPr vert="horz" wrap="square" lIns="0" tIns="12700" rIns="0" bIns="0" rtlCol="0">
            <a:spAutoFit/>
          </a:bodyPr>
          <a:lstStyle/>
          <a:p>
            <a:pPr marL="12700">
              <a:lnSpc>
                <a:spcPct val="100000"/>
              </a:lnSpc>
              <a:spcBef>
                <a:spcPts val="100"/>
              </a:spcBef>
            </a:pPr>
            <a:r>
              <a:rPr sz="1600" b="1" spc="-45" dirty="0">
                <a:latin typeface="Palatino Linotype"/>
                <a:cs typeface="Palatino Linotype"/>
              </a:rPr>
              <a:t>Team </a:t>
            </a:r>
            <a:r>
              <a:rPr sz="1600" b="1" dirty="0">
                <a:latin typeface="Palatino Linotype"/>
                <a:cs typeface="Palatino Linotype"/>
              </a:rPr>
              <a:t>Member</a:t>
            </a:r>
            <a:r>
              <a:rPr sz="1600" b="1" spc="-45" dirty="0">
                <a:latin typeface="Palatino Linotype"/>
                <a:cs typeface="Palatino Linotype"/>
              </a:rPr>
              <a:t> </a:t>
            </a:r>
            <a:r>
              <a:rPr sz="1600" b="1" dirty="0">
                <a:latin typeface="Palatino Linotype"/>
                <a:cs typeface="Palatino Linotype"/>
              </a:rPr>
              <a:t>(s)</a:t>
            </a:r>
            <a:endParaRPr sz="1600" dirty="0">
              <a:latin typeface="Palatino Linotype"/>
              <a:cs typeface="Palatino Linotype"/>
            </a:endParaRPr>
          </a:p>
        </p:txBody>
      </p:sp>
      <p:sp>
        <p:nvSpPr>
          <p:cNvPr id="5" name="object 5">
            <a:extLst>
              <a:ext uri="{FF2B5EF4-FFF2-40B4-BE49-F238E27FC236}">
                <a16:creationId xmlns:a16="http://schemas.microsoft.com/office/drawing/2014/main" id="{D9B21577-FF88-AA88-0997-CA9FD6487A6F}"/>
              </a:ext>
            </a:extLst>
          </p:cNvPr>
          <p:cNvSpPr txBox="1"/>
          <p:nvPr/>
        </p:nvSpPr>
        <p:spPr>
          <a:xfrm>
            <a:off x="1260549" y="5229311"/>
            <a:ext cx="2790825" cy="577722"/>
          </a:xfrm>
          <a:prstGeom prst="rect">
            <a:avLst/>
          </a:prstGeom>
        </p:spPr>
        <p:txBody>
          <a:bodyPr vert="horz" wrap="square" lIns="0" tIns="46355" rIns="0" bIns="0" rtlCol="0">
            <a:spAutoFit/>
          </a:bodyPr>
          <a:lstStyle/>
          <a:p>
            <a:pPr marL="267970" indent="-255270">
              <a:lnSpc>
                <a:spcPct val="100000"/>
              </a:lnSpc>
              <a:spcBef>
                <a:spcPts val="365"/>
              </a:spcBef>
              <a:buFont typeface="Arial MT"/>
              <a:buChar char="•"/>
              <a:tabLst>
                <a:tab pos="267335" algn="l"/>
                <a:tab pos="267970" algn="l"/>
              </a:tabLst>
            </a:pPr>
            <a:r>
              <a:rPr lang="en-IN" sz="1600" spc="-20" dirty="0" err="1">
                <a:latin typeface="Palatino Linotype"/>
                <a:cs typeface="Palatino Linotype"/>
              </a:rPr>
              <a:t>Ritesh</a:t>
            </a:r>
            <a:r>
              <a:rPr lang="en-IN" sz="1600" spc="-20" dirty="0">
                <a:latin typeface="Palatino Linotype"/>
                <a:cs typeface="Palatino Linotype"/>
              </a:rPr>
              <a:t> Dhiman</a:t>
            </a:r>
            <a:r>
              <a:rPr sz="1600" spc="-20" dirty="0">
                <a:latin typeface="Palatino Linotype"/>
                <a:cs typeface="Palatino Linotype"/>
              </a:rPr>
              <a:t> </a:t>
            </a:r>
            <a:r>
              <a:rPr sz="1600" spc="-15" dirty="0">
                <a:latin typeface="Palatino Linotype"/>
                <a:cs typeface="Palatino Linotype"/>
              </a:rPr>
              <a:t>(2</a:t>
            </a:r>
            <a:r>
              <a:rPr lang="en-IN" sz="1600" spc="-15" dirty="0">
                <a:latin typeface="Palatino Linotype"/>
                <a:cs typeface="Palatino Linotype"/>
              </a:rPr>
              <a:t>1</a:t>
            </a:r>
            <a:r>
              <a:rPr sz="1600" spc="-15" dirty="0">
                <a:latin typeface="Palatino Linotype"/>
                <a:cs typeface="Palatino Linotype"/>
              </a:rPr>
              <a:t>11</a:t>
            </a:r>
            <a:r>
              <a:rPr lang="en-IN" sz="1600" spc="-15" dirty="0">
                <a:latin typeface="Palatino Linotype"/>
                <a:cs typeface="Palatino Linotype"/>
              </a:rPr>
              <a:t>38</a:t>
            </a:r>
            <a:r>
              <a:rPr sz="1600" spc="-15" dirty="0">
                <a:latin typeface="Palatino Linotype"/>
                <a:cs typeface="Palatino Linotype"/>
              </a:rPr>
              <a:t>)</a:t>
            </a:r>
            <a:endParaRPr sz="1600" dirty="0">
              <a:latin typeface="Palatino Linotype"/>
              <a:cs typeface="Palatino Linotype"/>
            </a:endParaRPr>
          </a:p>
          <a:p>
            <a:pPr marL="267970" indent="-255270">
              <a:lnSpc>
                <a:spcPct val="100000"/>
              </a:lnSpc>
              <a:spcBef>
                <a:spcPts val="270"/>
              </a:spcBef>
              <a:buFont typeface="Arial MT"/>
              <a:buChar char="•"/>
              <a:tabLst>
                <a:tab pos="267335" algn="l"/>
                <a:tab pos="267970" algn="l"/>
              </a:tabLst>
            </a:pPr>
            <a:r>
              <a:rPr lang="en-IN" sz="1600" spc="-30" dirty="0">
                <a:latin typeface="Palatino Linotype"/>
                <a:cs typeface="Palatino Linotype"/>
              </a:rPr>
              <a:t>Manas Tiwari</a:t>
            </a:r>
            <a:r>
              <a:rPr sz="1600" spc="-30" dirty="0">
                <a:latin typeface="Palatino Linotype"/>
                <a:cs typeface="Palatino Linotype"/>
              </a:rPr>
              <a:t> </a:t>
            </a:r>
            <a:r>
              <a:rPr sz="1600" spc="-15" dirty="0">
                <a:latin typeface="Palatino Linotype"/>
                <a:cs typeface="Palatino Linotype"/>
              </a:rPr>
              <a:t>(2</a:t>
            </a:r>
            <a:r>
              <a:rPr lang="en-IN" sz="1600" spc="-15" dirty="0">
                <a:latin typeface="Palatino Linotype"/>
                <a:cs typeface="Palatino Linotype"/>
              </a:rPr>
              <a:t>1</a:t>
            </a:r>
            <a:r>
              <a:rPr sz="1600" spc="-15" dirty="0">
                <a:latin typeface="Palatino Linotype"/>
                <a:cs typeface="Palatino Linotype"/>
              </a:rPr>
              <a:t>11</a:t>
            </a:r>
            <a:r>
              <a:rPr lang="en-IN" sz="1600" spc="-15" dirty="0">
                <a:latin typeface="Palatino Linotype"/>
                <a:cs typeface="Palatino Linotype"/>
              </a:rPr>
              <a:t>65</a:t>
            </a:r>
            <a:r>
              <a:rPr sz="1600" spc="-15" dirty="0">
                <a:latin typeface="Palatino Linotype"/>
                <a:cs typeface="Palatino Linotype"/>
              </a:rPr>
              <a:t>)</a:t>
            </a:r>
            <a:endParaRPr sz="1600" dirty="0">
              <a:latin typeface="Palatino Linotype"/>
              <a:cs typeface="Palatino Linotype"/>
            </a:endParaRPr>
          </a:p>
        </p:txBody>
      </p:sp>
      <p:sp>
        <p:nvSpPr>
          <p:cNvPr id="6" name="object 6">
            <a:extLst>
              <a:ext uri="{FF2B5EF4-FFF2-40B4-BE49-F238E27FC236}">
                <a16:creationId xmlns:a16="http://schemas.microsoft.com/office/drawing/2014/main" id="{42A060C3-0724-0B6C-E4BA-A39C41698F18}"/>
              </a:ext>
            </a:extLst>
          </p:cNvPr>
          <p:cNvSpPr txBox="1"/>
          <p:nvPr/>
        </p:nvSpPr>
        <p:spPr>
          <a:xfrm>
            <a:off x="1328578" y="2995207"/>
            <a:ext cx="7501890" cy="830997"/>
          </a:xfrm>
          <a:prstGeom prst="rect">
            <a:avLst/>
          </a:prstGeom>
        </p:spPr>
        <p:txBody>
          <a:bodyPr vert="horz" wrap="square" lIns="0" tIns="60960" rIns="0" bIns="0" rtlCol="0">
            <a:spAutoFit/>
          </a:bodyPr>
          <a:lstStyle/>
          <a:p>
            <a:pPr marL="12700" marR="5080" indent="552450">
              <a:lnSpc>
                <a:spcPts val="3020"/>
              </a:lnSpc>
              <a:spcBef>
                <a:spcPts val="480"/>
              </a:spcBef>
            </a:pPr>
            <a:r>
              <a:rPr lang="en-US" sz="2800" b="1" dirty="0">
                <a:latin typeface="Palatino Linotype"/>
                <a:cs typeface="Palatino Linotype"/>
              </a:rPr>
              <a:t>          Human Activity Detection and 			    Anomaly recognition</a:t>
            </a:r>
            <a:endParaRPr sz="2800" dirty="0">
              <a:latin typeface="Palatino Linotype"/>
              <a:cs typeface="Palatino Linotype"/>
            </a:endParaRPr>
          </a:p>
        </p:txBody>
      </p:sp>
      <p:sp>
        <p:nvSpPr>
          <p:cNvPr id="7" name="object 7">
            <a:extLst>
              <a:ext uri="{FF2B5EF4-FFF2-40B4-BE49-F238E27FC236}">
                <a16:creationId xmlns:a16="http://schemas.microsoft.com/office/drawing/2014/main" id="{6BF52A1F-C3E7-A1BC-B027-0ADF793F8F23}"/>
              </a:ext>
            </a:extLst>
          </p:cNvPr>
          <p:cNvSpPr txBox="1"/>
          <p:nvPr/>
        </p:nvSpPr>
        <p:spPr>
          <a:xfrm>
            <a:off x="5347975" y="4324972"/>
            <a:ext cx="3524250" cy="1612621"/>
          </a:xfrm>
          <a:prstGeom prst="rect">
            <a:avLst/>
          </a:prstGeom>
        </p:spPr>
        <p:txBody>
          <a:bodyPr vert="horz" wrap="square" lIns="0" tIns="12700" rIns="0" bIns="0" rtlCol="0">
            <a:spAutoFit/>
          </a:bodyPr>
          <a:lstStyle/>
          <a:p>
            <a:pPr marL="12700">
              <a:lnSpc>
                <a:spcPct val="100000"/>
              </a:lnSpc>
              <a:spcBef>
                <a:spcPts val="100"/>
              </a:spcBef>
            </a:pPr>
            <a:r>
              <a:rPr sz="1600" b="1" dirty="0">
                <a:latin typeface="Palatino Linotype"/>
                <a:cs typeface="Palatino Linotype"/>
              </a:rPr>
              <a:t>Supervisor</a:t>
            </a:r>
            <a:endParaRPr sz="1600" dirty="0">
              <a:latin typeface="Palatino Linotype"/>
              <a:cs typeface="Palatino Linotype"/>
            </a:endParaRPr>
          </a:p>
          <a:p>
            <a:pPr marL="12700">
              <a:lnSpc>
                <a:spcPct val="100000"/>
              </a:lnSpc>
            </a:pPr>
            <a:r>
              <a:rPr sz="1600" dirty="0">
                <a:latin typeface="Palatino Linotype"/>
                <a:cs typeface="Palatino Linotype"/>
              </a:rPr>
              <a:t>Name:</a:t>
            </a:r>
            <a:r>
              <a:rPr sz="1600" spc="-15" dirty="0">
                <a:latin typeface="Palatino Linotype"/>
                <a:cs typeface="Palatino Linotype"/>
              </a:rPr>
              <a:t> </a:t>
            </a:r>
            <a:r>
              <a:rPr lang="en-IN" sz="1600" spc="-10" dirty="0">
                <a:latin typeface="Palatino Linotype"/>
                <a:cs typeface="Palatino Linotype"/>
              </a:rPr>
              <a:t>Prof. </a:t>
            </a:r>
            <a:r>
              <a:rPr lang="en-IN" sz="1600" spc="-10" dirty="0" err="1">
                <a:latin typeface="Palatino Linotype"/>
                <a:cs typeface="Palatino Linotype"/>
              </a:rPr>
              <a:t>Dr.</a:t>
            </a:r>
            <a:r>
              <a:rPr lang="en-IN" sz="1600" spc="-10" dirty="0">
                <a:latin typeface="Palatino Linotype"/>
                <a:cs typeface="Palatino Linotype"/>
              </a:rPr>
              <a:t> Amit Kumar </a:t>
            </a:r>
            <a:r>
              <a:rPr lang="en-IN" sz="1600" spc="-10" dirty="0" err="1">
                <a:latin typeface="Palatino Linotype"/>
                <a:cs typeface="Palatino Linotype"/>
              </a:rPr>
              <a:t>Jhakar</a:t>
            </a:r>
            <a:endParaRPr sz="1600" dirty="0">
              <a:latin typeface="Palatino Linotype"/>
              <a:cs typeface="Palatino Linotype"/>
            </a:endParaRPr>
          </a:p>
          <a:p>
            <a:pPr marL="12700" marR="323215">
              <a:lnSpc>
                <a:spcPct val="113999"/>
              </a:lnSpc>
            </a:pPr>
            <a:r>
              <a:rPr sz="1600" dirty="0">
                <a:latin typeface="Palatino Linotype"/>
                <a:cs typeface="Palatino Linotype"/>
              </a:rPr>
              <a:t>Designation:</a:t>
            </a:r>
            <a:r>
              <a:rPr sz="1600" spc="-30" dirty="0">
                <a:latin typeface="Palatino Linotype"/>
                <a:cs typeface="Palatino Linotype"/>
              </a:rPr>
              <a:t> </a:t>
            </a:r>
            <a:r>
              <a:rPr lang="en-US" sz="1600" spc="-5" dirty="0">
                <a:latin typeface="Palatino Linotype"/>
                <a:cs typeface="Palatino Linotype"/>
              </a:rPr>
              <a:t>Professor and Head</a:t>
            </a:r>
          </a:p>
          <a:p>
            <a:pPr marL="12700" marR="323215">
              <a:lnSpc>
                <a:spcPct val="113999"/>
              </a:lnSpc>
            </a:pPr>
            <a:r>
              <a:rPr lang="en-US" sz="1600" dirty="0">
                <a:latin typeface="Palatino Linotype"/>
                <a:cs typeface="Palatino Linotype"/>
              </a:rPr>
              <a:t>Department:</a:t>
            </a:r>
            <a:r>
              <a:rPr lang="en-US" sz="1600" spc="-35" dirty="0">
                <a:latin typeface="Palatino Linotype"/>
                <a:cs typeface="Palatino Linotype"/>
              </a:rPr>
              <a:t> </a:t>
            </a:r>
            <a:r>
              <a:rPr lang="en-US" sz="1600" dirty="0">
                <a:latin typeface="Palatino Linotype"/>
                <a:cs typeface="Palatino Linotype"/>
              </a:rPr>
              <a:t>Department</a:t>
            </a:r>
            <a:r>
              <a:rPr lang="en-US" sz="1600" spc="-35" dirty="0">
                <a:latin typeface="Palatino Linotype"/>
                <a:cs typeface="Palatino Linotype"/>
              </a:rPr>
              <a:t> </a:t>
            </a:r>
            <a:r>
              <a:rPr lang="en-US" sz="1600" dirty="0">
                <a:latin typeface="Palatino Linotype"/>
                <a:cs typeface="Palatino Linotype"/>
              </a:rPr>
              <a:t>of</a:t>
            </a:r>
            <a:r>
              <a:rPr lang="en-US" sz="1600" spc="-30" dirty="0">
                <a:latin typeface="Palatino Linotype"/>
                <a:cs typeface="Palatino Linotype"/>
              </a:rPr>
              <a:t> </a:t>
            </a:r>
            <a:r>
              <a:rPr lang="en-US" sz="1600" dirty="0">
                <a:latin typeface="Palatino Linotype"/>
                <a:cs typeface="Palatino Linotype"/>
              </a:rPr>
              <a:t>Computer Science &amp; Engineering and Information Technology</a:t>
            </a:r>
          </a:p>
        </p:txBody>
      </p:sp>
      <p:sp>
        <p:nvSpPr>
          <p:cNvPr id="8" name="object 8">
            <a:extLst>
              <a:ext uri="{FF2B5EF4-FFF2-40B4-BE49-F238E27FC236}">
                <a16:creationId xmlns:a16="http://schemas.microsoft.com/office/drawing/2014/main" id="{0C062267-3D17-9103-C0E4-AB1F0456291F}"/>
              </a:ext>
            </a:extLst>
          </p:cNvPr>
          <p:cNvSpPr txBox="1"/>
          <p:nvPr/>
        </p:nvSpPr>
        <p:spPr>
          <a:xfrm>
            <a:off x="1457287" y="1857633"/>
            <a:ext cx="7425690"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Palatino Linotype"/>
                <a:cs typeface="Palatino Linotype"/>
              </a:rPr>
              <a:t>M</a:t>
            </a:r>
            <a:r>
              <a:rPr lang="en-IN" sz="2000" b="1" spc="-5" dirty="0" err="1">
                <a:latin typeface="Palatino Linotype"/>
                <a:cs typeface="Palatino Linotype"/>
              </a:rPr>
              <a:t>ino</a:t>
            </a:r>
            <a:r>
              <a:rPr sz="2000" b="1" spc="-5" dirty="0">
                <a:latin typeface="Palatino Linotype"/>
                <a:cs typeface="Palatino Linotype"/>
              </a:rPr>
              <a:t>r </a:t>
            </a:r>
            <a:r>
              <a:rPr sz="2000" b="1" dirty="0">
                <a:latin typeface="Palatino Linotype"/>
                <a:cs typeface="Palatino Linotype"/>
              </a:rPr>
              <a:t>Project</a:t>
            </a:r>
            <a:r>
              <a:rPr sz="2000" b="1" spc="-5" dirty="0">
                <a:latin typeface="Palatino Linotype"/>
                <a:cs typeface="Palatino Linotype"/>
              </a:rPr>
              <a:t> </a:t>
            </a:r>
            <a:r>
              <a:rPr sz="2000" b="1" dirty="0">
                <a:latin typeface="Palatino Linotype"/>
                <a:cs typeface="Palatino Linotype"/>
              </a:rPr>
              <a:t>(18B19CI</a:t>
            </a:r>
            <a:r>
              <a:rPr lang="en-IN" sz="2000" b="1" dirty="0">
                <a:latin typeface="Palatino Linotype"/>
                <a:cs typeface="Palatino Linotype"/>
              </a:rPr>
              <a:t>6</a:t>
            </a:r>
            <a:r>
              <a:rPr sz="2000" b="1" dirty="0">
                <a:latin typeface="Palatino Linotype"/>
                <a:cs typeface="Palatino Linotype"/>
              </a:rPr>
              <a:t>91)</a:t>
            </a:r>
            <a:r>
              <a:rPr sz="2000" b="1" spc="-5" dirty="0">
                <a:latin typeface="Palatino Linotype"/>
                <a:cs typeface="Palatino Linotype"/>
              </a:rPr>
              <a:t> </a:t>
            </a:r>
            <a:r>
              <a:rPr lang="en-IN" sz="2000" b="1" spc="-30" dirty="0">
                <a:latin typeface="Palatino Linotype"/>
                <a:cs typeface="Palatino Linotype"/>
              </a:rPr>
              <a:t>P2</a:t>
            </a:r>
            <a:r>
              <a:rPr sz="2000" b="1" spc="-5" dirty="0">
                <a:latin typeface="Palatino Linotype"/>
                <a:cs typeface="Palatino Linotype"/>
              </a:rPr>
              <a:t> </a:t>
            </a:r>
            <a:r>
              <a:rPr sz="2000" b="1" dirty="0">
                <a:latin typeface="Palatino Linotype"/>
                <a:cs typeface="Palatino Linotype"/>
              </a:rPr>
              <a:t>Presentation </a:t>
            </a:r>
            <a:r>
              <a:rPr sz="2000" b="1" spc="210" dirty="0">
                <a:latin typeface="Palatino Linotype"/>
                <a:cs typeface="Palatino Linotype"/>
              </a:rPr>
              <a:t>|</a:t>
            </a:r>
            <a:r>
              <a:rPr sz="2000" b="1" spc="-5" dirty="0">
                <a:latin typeface="Palatino Linotype"/>
                <a:cs typeface="Palatino Linotype"/>
              </a:rPr>
              <a:t> </a:t>
            </a:r>
            <a:r>
              <a:rPr sz="2000" b="1" spc="-110" dirty="0">
                <a:latin typeface="Palatino Linotype"/>
                <a:cs typeface="Palatino Linotype"/>
              </a:rPr>
              <a:t>AY</a:t>
            </a:r>
            <a:r>
              <a:rPr sz="2000" b="1" spc="-5" dirty="0">
                <a:latin typeface="Palatino Linotype"/>
                <a:cs typeface="Palatino Linotype"/>
              </a:rPr>
              <a:t> </a:t>
            </a:r>
            <a:r>
              <a:rPr sz="2000" b="1" dirty="0">
                <a:latin typeface="Palatino Linotype"/>
                <a:cs typeface="Palatino Linotype"/>
              </a:rPr>
              <a:t>202</a:t>
            </a:r>
            <a:r>
              <a:rPr lang="en-IN" sz="2000" b="1" dirty="0">
                <a:latin typeface="Palatino Linotype"/>
                <a:cs typeface="Palatino Linotype"/>
              </a:rPr>
              <a:t>3</a:t>
            </a:r>
            <a:r>
              <a:rPr sz="2000" b="1" dirty="0">
                <a:latin typeface="Palatino Linotype"/>
                <a:cs typeface="Palatino Linotype"/>
              </a:rPr>
              <a:t>-2</a:t>
            </a:r>
            <a:r>
              <a:rPr lang="en-IN" sz="2000" b="1" dirty="0">
                <a:latin typeface="Palatino Linotype"/>
                <a:cs typeface="Palatino Linotype"/>
              </a:rPr>
              <a:t>4</a:t>
            </a:r>
            <a:endParaRPr sz="2000" dirty="0">
              <a:latin typeface="Palatino Linotype"/>
              <a:cs typeface="Palatino Linotype"/>
            </a:endParaRPr>
          </a:p>
        </p:txBody>
      </p:sp>
      <p:sp>
        <p:nvSpPr>
          <p:cNvPr id="9" name="object 9">
            <a:extLst>
              <a:ext uri="{FF2B5EF4-FFF2-40B4-BE49-F238E27FC236}">
                <a16:creationId xmlns:a16="http://schemas.microsoft.com/office/drawing/2014/main" id="{6A36ACDF-8B73-A3DE-8C90-0BB8803E062A}"/>
              </a:ext>
            </a:extLst>
          </p:cNvPr>
          <p:cNvSpPr txBox="1">
            <a:spLocks noGrp="1"/>
          </p:cNvSpPr>
          <p:nvPr>
            <p:ph type="title"/>
          </p:nvPr>
        </p:nvSpPr>
        <p:spPr>
          <a:xfrm>
            <a:off x="1560394" y="0"/>
            <a:ext cx="6993255" cy="1122680"/>
          </a:xfrm>
          <a:prstGeom prst="rect">
            <a:avLst/>
          </a:prstGeom>
        </p:spPr>
        <p:txBody>
          <a:bodyPr vert="horz" wrap="square" lIns="0" tIns="12700" rIns="0" bIns="0" rtlCol="0">
            <a:spAutoFit/>
          </a:bodyPr>
          <a:lstStyle/>
          <a:p>
            <a:pPr marL="12700" marR="5080" indent="599440">
              <a:lnSpc>
                <a:spcPct val="120000"/>
              </a:lnSpc>
              <a:spcBef>
                <a:spcPts val="100"/>
              </a:spcBef>
            </a:pPr>
            <a:r>
              <a:rPr sz="3000" b="1" spc="-5" dirty="0">
                <a:solidFill>
                  <a:srgbClr val="002060"/>
                </a:solidFill>
                <a:latin typeface="Palatino Linotype"/>
                <a:cs typeface="Palatino Linotype"/>
              </a:rPr>
              <a:t>Jaypee </a:t>
            </a:r>
            <a:r>
              <a:rPr sz="3000" b="1" dirty="0">
                <a:solidFill>
                  <a:srgbClr val="002060"/>
                </a:solidFill>
                <a:latin typeface="Palatino Linotype"/>
                <a:cs typeface="Palatino Linotype"/>
              </a:rPr>
              <a:t>University </a:t>
            </a:r>
            <a:r>
              <a:rPr sz="3000" b="1" spc="-5" dirty="0">
                <a:solidFill>
                  <a:srgbClr val="002060"/>
                </a:solidFill>
                <a:latin typeface="Palatino Linotype"/>
                <a:cs typeface="Palatino Linotype"/>
              </a:rPr>
              <a:t>of</a:t>
            </a:r>
            <a:r>
              <a:rPr sz="3000" b="1" dirty="0">
                <a:solidFill>
                  <a:srgbClr val="002060"/>
                </a:solidFill>
                <a:latin typeface="Palatino Linotype"/>
                <a:cs typeface="Palatino Linotype"/>
              </a:rPr>
              <a:t> </a:t>
            </a:r>
            <a:r>
              <a:rPr sz="3000" b="1" spc="-5" dirty="0">
                <a:solidFill>
                  <a:srgbClr val="002060"/>
                </a:solidFill>
                <a:latin typeface="Palatino Linotype"/>
                <a:cs typeface="Palatino Linotype"/>
              </a:rPr>
              <a:t>Information </a:t>
            </a:r>
            <a:r>
              <a:rPr sz="3000" b="1" dirty="0">
                <a:solidFill>
                  <a:srgbClr val="002060"/>
                </a:solidFill>
                <a:latin typeface="Palatino Linotype"/>
                <a:cs typeface="Palatino Linotype"/>
              </a:rPr>
              <a:t> </a:t>
            </a:r>
            <a:r>
              <a:rPr sz="3000" b="1" spc="-35" dirty="0">
                <a:solidFill>
                  <a:srgbClr val="002060"/>
                </a:solidFill>
                <a:latin typeface="Palatino Linotype"/>
                <a:cs typeface="Palatino Linotype"/>
              </a:rPr>
              <a:t>Technology,</a:t>
            </a:r>
            <a:r>
              <a:rPr sz="3000" b="1" spc="-15" dirty="0">
                <a:solidFill>
                  <a:srgbClr val="002060"/>
                </a:solidFill>
                <a:latin typeface="Palatino Linotype"/>
                <a:cs typeface="Palatino Linotype"/>
              </a:rPr>
              <a:t> </a:t>
            </a:r>
            <a:r>
              <a:rPr sz="3000" b="1" spc="-25" dirty="0">
                <a:solidFill>
                  <a:srgbClr val="002060"/>
                </a:solidFill>
                <a:latin typeface="Palatino Linotype"/>
                <a:cs typeface="Palatino Linotype"/>
              </a:rPr>
              <a:t>Waknaghat</a:t>
            </a:r>
            <a:r>
              <a:rPr sz="3000" b="1" spc="-10" dirty="0">
                <a:solidFill>
                  <a:srgbClr val="002060"/>
                </a:solidFill>
                <a:latin typeface="Palatino Linotype"/>
                <a:cs typeface="Palatino Linotype"/>
              </a:rPr>
              <a:t> </a:t>
            </a:r>
            <a:r>
              <a:rPr sz="3000" b="1" dirty="0">
                <a:solidFill>
                  <a:srgbClr val="002060"/>
                </a:solidFill>
                <a:latin typeface="Palatino Linotype"/>
                <a:cs typeface="Palatino Linotype"/>
              </a:rPr>
              <a:t>–</a:t>
            </a:r>
            <a:r>
              <a:rPr sz="3000" b="1" spc="-15" dirty="0">
                <a:solidFill>
                  <a:srgbClr val="002060"/>
                </a:solidFill>
                <a:latin typeface="Palatino Linotype"/>
                <a:cs typeface="Palatino Linotype"/>
              </a:rPr>
              <a:t> </a:t>
            </a:r>
            <a:r>
              <a:rPr sz="3000" b="1" dirty="0">
                <a:solidFill>
                  <a:srgbClr val="002060"/>
                </a:solidFill>
                <a:latin typeface="Palatino Linotype"/>
                <a:cs typeface="Palatino Linotype"/>
              </a:rPr>
              <a:t>173234</a:t>
            </a:r>
            <a:r>
              <a:rPr sz="3000" b="1" spc="-10" dirty="0">
                <a:solidFill>
                  <a:srgbClr val="002060"/>
                </a:solidFill>
                <a:latin typeface="Palatino Linotype"/>
                <a:cs typeface="Palatino Linotype"/>
              </a:rPr>
              <a:t> </a:t>
            </a:r>
            <a:r>
              <a:rPr sz="3000" b="1" dirty="0">
                <a:solidFill>
                  <a:srgbClr val="002060"/>
                </a:solidFill>
                <a:latin typeface="Palatino Linotype"/>
                <a:cs typeface="Palatino Linotype"/>
              </a:rPr>
              <a:t>(India)</a:t>
            </a:r>
            <a:endParaRPr sz="3000">
              <a:latin typeface="Palatino Linotype"/>
              <a:cs typeface="Palatino Linotype"/>
            </a:endParaRPr>
          </a:p>
        </p:txBody>
      </p:sp>
      <p:pic>
        <p:nvPicPr>
          <p:cNvPr id="10" name="object 10">
            <a:extLst>
              <a:ext uri="{FF2B5EF4-FFF2-40B4-BE49-F238E27FC236}">
                <a16:creationId xmlns:a16="http://schemas.microsoft.com/office/drawing/2014/main" id="{01BB14C1-63F9-5E92-347A-740719A3B9C2}"/>
              </a:ext>
            </a:extLst>
          </p:cNvPr>
          <p:cNvPicPr/>
          <p:nvPr/>
        </p:nvPicPr>
        <p:blipFill>
          <a:blip r:embed="rId2" cstate="print"/>
          <a:stretch>
            <a:fillRect/>
          </a:stretch>
        </p:blipFill>
        <p:spPr>
          <a:xfrm>
            <a:off x="0" y="0"/>
            <a:ext cx="1035595" cy="980727"/>
          </a:xfrm>
          <a:prstGeom prst="rect">
            <a:avLst/>
          </a:prstGeom>
        </p:spPr>
      </p:pic>
      <p:sp>
        <p:nvSpPr>
          <p:cNvPr id="11" name="object 11">
            <a:extLst>
              <a:ext uri="{FF2B5EF4-FFF2-40B4-BE49-F238E27FC236}">
                <a16:creationId xmlns:a16="http://schemas.microsoft.com/office/drawing/2014/main" id="{5193B0C3-1806-F096-8AE7-540C0AFA215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2" name="object 12">
            <a:extLst>
              <a:ext uri="{FF2B5EF4-FFF2-40B4-BE49-F238E27FC236}">
                <a16:creationId xmlns:a16="http://schemas.microsoft.com/office/drawing/2014/main" id="{1331022A-1292-DE5A-6FB2-8E52BA8D175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dirty="0"/>
              <a:t>1</a:t>
            </a:fld>
            <a:endParaRPr dirty="0"/>
          </a:p>
        </p:txBody>
      </p:sp>
    </p:spTree>
    <p:extLst>
      <p:ext uri="{BB962C8B-B14F-4D97-AF65-F5344CB8AC3E}">
        <p14:creationId xmlns:p14="http://schemas.microsoft.com/office/powerpoint/2010/main" val="82472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10</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0" name="TextBox 9">
            <a:extLst>
              <a:ext uri="{FF2B5EF4-FFF2-40B4-BE49-F238E27FC236}">
                <a16:creationId xmlns:a16="http://schemas.microsoft.com/office/drawing/2014/main" id="{6F2C438D-8536-3862-E7F4-28AA430ACE17}"/>
              </a:ext>
            </a:extLst>
          </p:cNvPr>
          <p:cNvSpPr txBox="1"/>
          <p:nvPr/>
        </p:nvSpPr>
        <p:spPr>
          <a:xfrm>
            <a:off x="2667000" y="6239262"/>
            <a:ext cx="5029200" cy="338554"/>
          </a:xfrm>
          <a:prstGeom prst="rect">
            <a:avLst/>
          </a:prstGeom>
          <a:noFill/>
        </p:spPr>
        <p:txBody>
          <a:bodyPr wrap="square">
            <a:spAutoFit/>
          </a:bodyPr>
          <a:lstStyle/>
          <a:p>
            <a:r>
              <a:rPr lang="en-US" sz="1600" dirty="0">
                <a:latin typeface="Palatino Linotype" panose="02040502050505030304" pitchFamily="18" charset="0"/>
              </a:rPr>
              <a:t>Figure 4 : Resizing the dataset and frame extraction</a:t>
            </a:r>
            <a:endParaRPr lang="en-IN" sz="1600" dirty="0">
              <a:latin typeface="Palatino Linotype" panose="02040502050505030304" pitchFamily="18" charset="0"/>
            </a:endParaRPr>
          </a:p>
        </p:txBody>
      </p:sp>
      <p:pic>
        <p:nvPicPr>
          <p:cNvPr id="14" name="Picture 13">
            <a:extLst>
              <a:ext uri="{FF2B5EF4-FFF2-40B4-BE49-F238E27FC236}">
                <a16:creationId xmlns:a16="http://schemas.microsoft.com/office/drawing/2014/main" id="{EE35DBBC-650A-4A6B-A5C9-44DDB0C37EEB}"/>
              </a:ext>
            </a:extLst>
          </p:cNvPr>
          <p:cNvPicPr>
            <a:picLocks noChangeAspect="1"/>
          </p:cNvPicPr>
          <p:nvPr/>
        </p:nvPicPr>
        <p:blipFill>
          <a:blip r:embed="rId3"/>
          <a:stretch>
            <a:fillRect/>
          </a:stretch>
        </p:blipFill>
        <p:spPr>
          <a:xfrm>
            <a:off x="1143000" y="968281"/>
            <a:ext cx="7292000" cy="5203919"/>
          </a:xfrm>
          <a:prstGeom prst="rect">
            <a:avLst/>
          </a:prstGeom>
        </p:spPr>
      </p:pic>
    </p:spTree>
    <p:extLst>
      <p:ext uri="{BB962C8B-B14F-4D97-AF65-F5344CB8AC3E}">
        <p14:creationId xmlns:p14="http://schemas.microsoft.com/office/powerpoint/2010/main" val="201300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11</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0" name="TextBox 9">
            <a:extLst>
              <a:ext uri="{FF2B5EF4-FFF2-40B4-BE49-F238E27FC236}">
                <a16:creationId xmlns:a16="http://schemas.microsoft.com/office/drawing/2014/main" id="{6F2C438D-8536-3862-E7F4-28AA430ACE17}"/>
              </a:ext>
            </a:extLst>
          </p:cNvPr>
          <p:cNvSpPr txBox="1"/>
          <p:nvPr/>
        </p:nvSpPr>
        <p:spPr>
          <a:xfrm>
            <a:off x="2971800" y="6274773"/>
            <a:ext cx="4572000" cy="338554"/>
          </a:xfrm>
          <a:prstGeom prst="rect">
            <a:avLst/>
          </a:prstGeom>
          <a:noFill/>
        </p:spPr>
        <p:txBody>
          <a:bodyPr wrap="square">
            <a:spAutoFit/>
          </a:bodyPr>
          <a:lstStyle/>
          <a:p>
            <a:r>
              <a:rPr lang="en-US" sz="1600" dirty="0">
                <a:latin typeface="Palatino Linotype" panose="02040502050505030304" pitchFamily="18" charset="0"/>
              </a:rPr>
              <a:t>Figure 4 : Code snippet for Model Creation</a:t>
            </a:r>
            <a:endParaRPr lang="en-IN" sz="1600" dirty="0">
              <a:latin typeface="Palatino Linotype" panose="02040502050505030304" pitchFamily="18" charset="0"/>
            </a:endParaRPr>
          </a:p>
        </p:txBody>
      </p:sp>
      <p:pic>
        <p:nvPicPr>
          <p:cNvPr id="12" name="Picture 11">
            <a:extLst>
              <a:ext uri="{FF2B5EF4-FFF2-40B4-BE49-F238E27FC236}">
                <a16:creationId xmlns:a16="http://schemas.microsoft.com/office/drawing/2014/main" id="{45F36984-B2FB-4FCA-AE15-494EF6F50A13}"/>
              </a:ext>
            </a:extLst>
          </p:cNvPr>
          <p:cNvPicPr>
            <a:picLocks noChangeAspect="1"/>
          </p:cNvPicPr>
          <p:nvPr/>
        </p:nvPicPr>
        <p:blipFill>
          <a:blip r:embed="rId3"/>
          <a:stretch>
            <a:fillRect/>
          </a:stretch>
        </p:blipFill>
        <p:spPr>
          <a:xfrm>
            <a:off x="1408726" y="1168162"/>
            <a:ext cx="7026275" cy="4927837"/>
          </a:xfrm>
          <a:prstGeom prst="rect">
            <a:avLst/>
          </a:prstGeom>
        </p:spPr>
      </p:pic>
    </p:spTree>
    <p:extLst>
      <p:ext uri="{BB962C8B-B14F-4D97-AF65-F5344CB8AC3E}">
        <p14:creationId xmlns:p14="http://schemas.microsoft.com/office/powerpoint/2010/main" val="165063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12</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9" name="TextBox 8">
            <a:extLst>
              <a:ext uri="{FF2B5EF4-FFF2-40B4-BE49-F238E27FC236}">
                <a16:creationId xmlns:a16="http://schemas.microsoft.com/office/drawing/2014/main" id="{7E34FA7A-2406-572E-AC6E-E591156B23D2}"/>
              </a:ext>
            </a:extLst>
          </p:cNvPr>
          <p:cNvSpPr txBox="1"/>
          <p:nvPr/>
        </p:nvSpPr>
        <p:spPr>
          <a:xfrm>
            <a:off x="2468430" y="6188866"/>
            <a:ext cx="5099411" cy="338554"/>
          </a:xfrm>
          <a:prstGeom prst="rect">
            <a:avLst/>
          </a:prstGeom>
          <a:noFill/>
        </p:spPr>
        <p:txBody>
          <a:bodyPr wrap="square">
            <a:spAutoFit/>
          </a:bodyPr>
          <a:lstStyle/>
          <a:p>
            <a:r>
              <a:rPr lang="en-US" sz="1600" dirty="0">
                <a:latin typeface="Palatino Linotype" panose="02040502050505030304" pitchFamily="18" charset="0"/>
              </a:rPr>
              <a:t>Figure 5 : Code snippet to get summary of Model</a:t>
            </a:r>
            <a:endParaRPr lang="en-IN" sz="1600" dirty="0">
              <a:latin typeface="Palatino Linotype" panose="02040502050505030304" pitchFamily="18" charset="0"/>
            </a:endParaRPr>
          </a:p>
        </p:txBody>
      </p:sp>
      <p:pic>
        <p:nvPicPr>
          <p:cNvPr id="7" name="Picture 6">
            <a:extLst>
              <a:ext uri="{FF2B5EF4-FFF2-40B4-BE49-F238E27FC236}">
                <a16:creationId xmlns:a16="http://schemas.microsoft.com/office/drawing/2014/main" id="{6E9D6867-E40D-42A1-8D3E-442CC061CA73}"/>
              </a:ext>
            </a:extLst>
          </p:cNvPr>
          <p:cNvPicPr>
            <a:picLocks noChangeAspect="1"/>
          </p:cNvPicPr>
          <p:nvPr/>
        </p:nvPicPr>
        <p:blipFill>
          <a:blip r:embed="rId3"/>
          <a:stretch>
            <a:fillRect/>
          </a:stretch>
        </p:blipFill>
        <p:spPr>
          <a:xfrm>
            <a:off x="1612751" y="980727"/>
            <a:ext cx="6693049" cy="5208139"/>
          </a:xfrm>
          <a:prstGeom prst="rect">
            <a:avLst/>
          </a:prstGeom>
        </p:spPr>
      </p:pic>
    </p:spTree>
    <p:extLst>
      <p:ext uri="{BB962C8B-B14F-4D97-AF65-F5344CB8AC3E}">
        <p14:creationId xmlns:p14="http://schemas.microsoft.com/office/powerpoint/2010/main" val="224519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13</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3" name="TextBox 12">
            <a:extLst>
              <a:ext uri="{FF2B5EF4-FFF2-40B4-BE49-F238E27FC236}">
                <a16:creationId xmlns:a16="http://schemas.microsoft.com/office/drawing/2014/main" id="{295550C3-080D-DEDC-4A9E-BB9F689F8A0D}"/>
              </a:ext>
            </a:extLst>
          </p:cNvPr>
          <p:cNvSpPr txBox="1"/>
          <p:nvPr/>
        </p:nvSpPr>
        <p:spPr>
          <a:xfrm>
            <a:off x="2971800" y="6274773"/>
            <a:ext cx="4572000" cy="338554"/>
          </a:xfrm>
          <a:prstGeom prst="rect">
            <a:avLst/>
          </a:prstGeom>
          <a:noFill/>
        </p:spPr>
        <p:txBody>
          <a:bodyPr wrap="square">
            <a:spAutoFit/>
          </a:bodyPr>
          <a:lstStyle/>
          <a:p>
            <a:r>
              <a:rPr lang="en-US" sz="1600" dirty="0">
                <a:latin typeface="Palatino Linotype" panose="02040502050505030304" pitchFamily="18" charset="0"/>
              </a:rPr>
              <a:t>Figure 5 : Model Training</a:t>
            </a:r>
            <a:endParaRPr lang="en-IN" sz="1600" dirty="0">
              <a:latin typeface="Palatino Linotype" panose="02040502050505030304" pitchFamily="18" charset="0"/>
            </a:endParaRPr>
          </a:p>
        </p:txBody>
      </p:sp>
      <p:pic>
        <p:nvPicPr>
          <p:cNvPr id="8" name="Picture 7">
            <a:extLst>
              <a:ext uri="{FF2B5EF4-FFF2-40B4-BE49-F238E27FC236}">
                <a16:creationId xmlns:a16="http://schemas.microsoft.com/office/drawing/2014/main" id="{FE0A93CC-E604-45EB-85D6-E04AC5CF9564}"/>
              </a:ext>
            </a:extLst>
          </p:cNvPr>
          <p:cNvPicPr>
            <a:picLocks noChangeAspect="1"/>
          </p:cNvPicPr>
          <p:nvPr/>
        </p:nvPicPr>
        <p:blipFill>
          <a:blip r:embed="rId3"/>
          <a:stretch>
            <a:fillRect/>
          </a:stretch>
        </p:blipFill>
        <p:spPr>
          <a:xfrm>
            <a:off x="1408726" y="980727"/>
            <a:ext cx="7546180" cy="1043347"/>
          </a:xfrm>
          <a:prstGeom prst="rect">
            <a:avLst/>
          </a:prstGeom>
        </p:spPr>
      </p:pic>
      <p:pic>
        <p:nvPicPr>
          <p:cNvPr id="10" name="Picture 9">
            <a:extLst>
              <a:ext uri="{FF2B5EF4-FFF2-40B4-BE49-F238E27FC236}">
                <a16:creationId xmlns:a16="http://schemas.microsoft.com/office/drawing/2014/main" id="{07D74D96-0032-4F0C-A9D2-4D55DD57185B}"/>
              </a:ext>
            </a:extLst>
          </p:cNvPr>
          <p:cNvPicPr>
            <a:picLocks noChangeAspect="1"/>
          </p:cNvPicPr>
          <p:nvPr/>
        </p:nvPicPr>
        <p:blipFill>
          <a:blip r:embed="rId4"/>
          <a:stretch>
            <a:fillRect/>
          </a:stretch>
        </p:blipFill>
        <p:spPr>
          <a:xfrm>
            <a:off x="1295400" y="2245138"/>
            <a:ext cx="7659506" cy="4004180"/>
          </a:xfrm>
          <a:prstGeom prst="rect">
            <a:avLst/>
          </a:prstGeom>
        </p:spPr>
      </p:pic>
    </p:spTree>
    <p:extLst>
      <p:ext uri="{BB962C8B-B14F-4D97-AF65-F5344CB8AC3E}">
        <p14:creationId xmlns:p14="http://schemas.microsoft.com/office/powerpoint/2010/main" val="186134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14</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8" name="Picture 7">
            <a:extLst>
              <a:ext uri="{FF2B5EF4-FFF2-40B4-BE49-F238E27FC236}">
                <a16:creationId xmlns:a16="http://schemas.microsoft.com/office/drawing/2014/main" id="{1839C495-6BC8-40F0-A69E-B0753C0F5D04}"/>
              </a:ext>
            </a:extLst>
          </p:cNvPr>
          <p:cNvPicPr>
            <a:picLocks noChangeAspect="1"/>
          </p:cNvPicPr>
          <p:nvPr/>
        </p:nvPicPr>
        <p:blipFill>
          <a:blip r:embed="rId3"/>
          <a:stretch>
            <a:fillRect/>
          </a:stretch>
        </p:blipFill>
        <p:spPr>
          <a:xfrm>
            <a:off x="1381294" y="980727"/>
            <a:ext cx="7546180" cy="1152873"/>
          </a:xfrm>
          <a:prstGeom prst="rect">
            <a:avLst/>
          </a:prstGeom>
        </p:spPr>
      </p:pic>
      <p:sp>
        <p:nvSpPr>
          <p:cNvPr id="9" name="TextBox 8">
            <a:extLst>
              <a:ext uri="{FF2B5EF4-FFF2-40B4-BE49-F238E27FC236}">
                <a16:creationId xmlns:a16="http://schemas.microsoft.com/office/drawing/2014/main" id="{86123F91-B955-47AD-874E-41BF65DCB5CA}"/>
              </a:ext>
            </a:extLst>
          </p:cNvPr>
          <p:cNvSpPr txBox="1"/>
          <p:nvPr/>
        </p:nvSpPr>
        <p:spPr>
          <a:xfrm>
            <a:off x="2868384" y="2320332"/>
            <a:ext cx="4572000" cy="338554"/>
          </a:xfrm>
          <a:prstGeom prst="rect">
            <a:avLst/>
          </a:prstGeom>
          <a:noFill/>
        </p:spPr>
        <p:txBody>
          <a:bodyPr wrap="square">
            <a:spAutoFit/>
          </a:bodyPr>
          <a:lstStyle/>
          <a:p>
            <a:r>
              <a:rPr lang="en-US" sz="1600" dirty="0">
                <a:latin typeface="Palatino Linotype" panose="02040502050505030304" pitchFamily="18" charset="0"/>
              </a:rPr>
              <a:t>Figure 6 : Saving the Model</a:t>
            </a:r>
          </a:p>
        </p:txBody>
      </p:sp>
      <p:pic>
        <p:nvPicPr>
          <p:cNvPr id="13" name="Picture 12">
            <a:extLst>
              <a:ext uri="{FF2B5EF4-FFF2-40B4-BE49-F238E27FC236}">
                <a16:creationId xmlns:a16="http://schemas.microsoft.com/office/drawing/2014/main" id="{183067A6-ECD7-46E7-9E8E-995D3550AD99}"/>
              </a:ext>
            </a:extLst>
          </p:cNvPr>
          <p:cNvPicPr>
            <a:picLocks noChangeAspect="1"/>
          </p:cNvPicPr>
          <p:nvPr/>
        </p:nvPicPr>
        <p:blipFill>
          <a:blip r:embed="rId4"/>
          <a:stretch>
            <a:fillRect/>
          </a:stretch>
        </p:blipFill>
        <p:spPr>
          <a:xfrm>
            <a:off x="1399582" y="2734676"/>
            <a:ext cx="7439618" cy="3142597"/>
          </a:xfrm>
          <a:prstGeom prst="rect">
            <a:avLst/>
          </a:prstGeom>
        </p:spPr>
      </p:pic>
      <p:sp>
        <p:nvSpPr>
          <p:cNvPr id="15" name="TextBox 14">
            <a:extLst>
              <a:ext uri="{FF2B5EF4-FFF2-40B4-BE49-F238E27FC236}">
                <a16:creationId xmlns:a16="http://schemas.microsoft.com/office/drawing/2014/main" id="{5204322B-F4EE-411F-8958-12E66BD3232D}"/>
              </a:ext>
            </a:extLst>
          </p:cNvPr>
          <p:cNvSpPr txBox="1"/>
          <p:nvPr/>
        </p:nvSpPr>
        <p:spPr>
          <a:xfrm>
            <a:off x="2057400" y="6073361"/>
            <a:ext cx="5943600" cy="369332"/>
          </a:xfrm>
          <a:prstGeom prst="rect">
            <a:avLst/>
          </a:prstGeom>
          <a:noFill/>
        </p:spPr>
        <p:txBody>
          <a:bodyPr wrap="square">
            <a:spAutoFit/>
          </a:bodyPr>
          <a:lstStyle/>
          <a:p>
            <a:r>
              <a:rPr lang="en-US" sz="1800" dirty="0">
                <a:latin typeface="Palatino Linotype" panose="02040502050505030304" pitchFamily="18" charset="0"/>
              </a:rPr>
              <a:t>Figure 6 : </a:t>
            </a:r>
            <a:r>
              <a:rPr lang="en-US" dirty="0">
                <a:latin typeface="Palatino Linotype" panose="02040502050505030304" pitchFamily="18" charset="0"/>
              </a:rPr>
              <a:t>Creating chart to determine the model creation </a:t>
            </a:r>
            <a:endParaRPr lang="en-US" sz="1800" dirty="0">
              <a:latin typeface="Palatino Linotype" panose="02040502050505030304" pitchFamily="18" charset="0"/>
            </a:endParaRPr>
          </a:p>
        </p:txBody>
      </p:sp>
    </p:spTree>
    <p:extLst>
      <p:ext uri="{BB962C8B-B14F-4D97-AF65-F5344CB8AC3E}">
        <p14:creationId xmlns:p14="http://schemas.microsoft.com/office/powerpoint/2010/main" val="100815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15</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7" name="Picture 6">
            <a:extLst>
              <a:ext uri="{FF2B5EF4-FFF2-40B4-BE49-F238E27FC236}">
                <a16:creationId xmlns:a16="http://schemas.microsoft.com/office/drawing/2014/main" id="{D6449F6B-623A-4A7E-A799-2B1B830456E5}"/>
              </a:ext>
            </a:extLst>
          </p:cNvPr>
          <p:cNvPicPr>
            <a:picLocks noChangeAspect="1"/>
          </p:cNvPicPr>
          <p:nvPr/>
        </p:nvPicPr>
        <p:blipFill>
          <a:blip r:embed="rId3"/>
          <a:stretch>
            <a:fillRect/>
          </a:stretch>
        </p:blipFill>
        <p:spPr>
          <a:xfrm>
            <a:off x="1408726" y="980727"/>
            <a:ext cx="7026275" cy="4810473"/>
          </a:xfrm>
          <a:prstGeom prst="rect">
            <a:avLst/>
          </a:prstGeom>
        </p:spPr>
      </p:pic>
      <p:sp>
        <p:nvSpPr>
          <p:cNvPr id="11" name="TextBox 10">
            <a:extLst>
              <a:ext uri="{FF2B5EF4-FFF2-40B4-BE49-F238E27FC236}">
                <a16:creationId xmlns:a16="http://schemas.microsoft.com/office/drawing/2014/main" id="{2268537A-E10D-48E2-BE45-5A4FE84F34BE}"/>
              </a:ext>
            </a:extLst>
          </p:cNvPr>
          <p:cNvSpPr txBox="1"/>
          <p:nvPr/>
        </p:nvSpPr>
        <p:spPr>
          <a:xfrm>
            <a:off x="2732136" y="5793059"/>
            <a:ext cx="4572000" cy="338554"/>
          </a:xfrm>
          <a:prstGeom prst="rect">
            <a:avLst/>
          </a:prstGeom>
          <a:noFill/>
        </p:spPr>
        <p:txBody>
          <a:bodyPr wrap="square">
            <a:spAutoFit/>
          </a:bodyPr>
          <a:lstStyle/>
          <a:p>
            <a:r>
              <a:rPr lang="en-US" sz="1600" dirty="0">
                <a:latin typeface="Palatino Linotype" panose="02040502050505030304" pitchFamily="18" charset="0"/>
              </a:rPr>
              <a:t>Figure 6 : Model Training Losses</a:t>
            </a:r>
          </a:p>
        </p:txBody>
      </p:sp>
    </p:spTree>
    <p:extLst>
      <p:ext uri="{BB962C8B-B14F-4D97-AF65-F5344CB8AC3E}">
        <p14:creationId xmlns:p14="http://schemas.microsoft.com/office/powerpoint/2010/main" val="326524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16</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9" name="TextBox 8">
            <a:extLst>
              <a:ext uri="{FF2B5EF4-FFF2-40B4-BE49-F238E27FC236}">
                <a16:creationId xmlns:a16="http://schemas.microsoft.com/office/drawing/2014/main" id="{5CB4DC13-F187-BFEA-12F4-E38680BBB3BF}"/>
              </a:ext>
            </a:extLst>
          </p:cNvPr>
          <p:cNvSpPr txBox="1"/>
          <p:nvPr/>
        </p:nvSpPr>
        <p:spPr>
          <a:xfrm>
            <a:off x="2732136" y="5793059"/>
            <a:ext cx="4572000" cy="338554"/>
          </a:xfrm>
          <a:prstGeom prst="rect">
            <a:avLst/>
          </a:prstGeom>
          <a:noFill/>
        </p:spPr>
        <p:txBody>
          <a:bodyPr wrap="square">
            <a:spAutoFit/>
          </a:bodyPr>
          <a:lstStyle/>
          <a:p>
            <a:r>
              <a:rPr lang="en-US" sz="1600" dirty="0">
                <a:latin typeface="Palatino Linotype" panose="02040502050505030304" pitchFamily="18" charset="0"/>
              </a:rPr>
              <a:t>Figure 6 : Model Accuracy Chart</a:t>
            </a:r>
          </a:p>
        </p:txBody>
      </p:sp>
      <p:pic>
        <p:nvPicPr>
          <p:cNvPr id="7" name="Picture 6">
            <a:extLst>
              <a:ext uri="{FF2B5EF4-FFF2-40B4-BE49-F238E27FC236}">
                <a16:creationId xmlns:a16="http://schemas.microsoft.com/office/drawing/2014/main" id="{0AA59F88-4F65-424D-929E-B6E9777A2742}"/>
              </a:ext>
            </a:extLst>
          </p:cNvPr>
          <p:cNvPicPr>
            <a:picLocks noChangeAspect="1"/>
          </p:cNvPicPr>
          <p:nvPr/>
        </p:nvPicPr>
        <p:blipFill>
          <a:blip r:embed="rId3"/>
          <a:stretch>
            <a:fillRect/>
          </a:stretch>
        </p:blipFill>
        <p:spPr>
          <a:xfrm>
            <a:off x="1336508" y="1374900"/>
            <a:ext cx="7098493" cy="4263900"/>
          </a:xfrm>
          <a:prstGeom prst="rect">
            <a:avLst/>
          </a:prstGeom>
        </p:spPr>
      </p:pic>
    </p:spTree>
    <p:extLst>
      <p:ext uri="{BB962C8B-B14F-4D97-AF65-F5344CB8AC3E}">
        <p14:creationId xmlns:p14="http://schemas.microsoft.com/office/powerpoint/2010/main" val="24995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Output of Phase 1</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17</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5" name="TextBox 4">
            <a:extLst>
              <a:ext uri="{FF2B5EF4-FFF2-40B4-BE49-F238E27FC236}">
                <a16:creationId xmlns:a16="http://schemas.microsoft.com/office/drawing/2014/main" id="{07576E5E-84C7-2F51-F8F6-2622C87F9CE8}"/>
              </a:ext>
            </a:extLst>
          </p:cNvPr>
          <p:cNvSpPr txBox="1"/>
          <p:nvPr/>
        </p:nvSpPr>
        <p:spPr>
          <a:xfrm>
            <a:off x="2731600" y="6031183"/>
            <a:ext cx="4572000" cy="338554"/>
          </a:xfrm>
          <a:prstGeom prst="rect">
            <a:avLst/>
          </a:prstGeom>
          <a:noFill/>
        </p:spPr>
        <p:txBody>
          <a:bodyPr wrap="square">
            <a:spAutoFit/>
          </a:bodyPr>
          <a:lstStyle/>
          <a:p>
            <a:r>
              <a:rPr lang="en-US" sz="1600" dirty="0">
                <a:latin typeface="Palatino Linotype" panose="02040502050505030304" pitchFamily="18" charset="0"/>
              </a:rPr>
              <a:t>Figure 7 : </a:t>
            </a:r>
            <a:r>
              <a:rPr lang="en-US" sz="1600" dirty="0" err="1">
                <a:latin typeface="Palatino Linotype" panose="02040502050505030304" pitchFamily="18" charset="0"/>
              </a:rPr>
              <a:t>Accracy</a:t>
            </a:r>
            <a:r>
              <a:rPr lang="en-US" sz="1600" dirty="0">
                <a:latin typeface="Palatino Linotype" panose="02040502050505030304" pitchFamily="18" charset="0"/>
              </a:rPr>
              <a:t> Calculation</a:t>
            </a:r>
          </a:p>
        </p:txBody>
      </p:sp>
      <p:pic>
        <p:nvPicPr>
          <p:cNvPr id="8" name="Picture 7">
            <a:extLst>
              <a:ext uri="{FF2B5EF4-FFF2-40B4-BE49-F238E27FC236}">
                <a16:creationId xmlns:a16="http://schemas.microsoft.com/office/drawing/2014/main" id="{8355980F-5FC2-4BB6-834C-46EF2C6B3735}"/>
              </a:ext>
            </a:extLst>
          </p:cNvPr>
          <p:cNvPicPr>
            <a:picLocks noChangeAspect="1"/>
          </p:cNvPicPr>
          <p:nvPr/>
        </p:nvPicPr>
        <p:blipFill>
          <a:blip r:embed="rId3"/>
          <a:stretch>
            <a:fillRect/>
          </a:stretch>
        </p:blipFill>
        <p:spPr>
          <a:xfrm>
            <a:off x="1600200" y="757310"/>
            <a:ext cx="6834801" cy="5004828"/>
          </a:xfrm>
          <a:prstGeom prst="rect">
            <a:avLst/>
          </a:prstGeom>
        </p:spPr>
      </p:pic>
    </p:spTree>
    <p:extLst>
      <p:ext uri="{BB962C8B-B14F-4D97-AF65-F5344CB8AC3E}">
        <p14:creationId xmlns:p14="http://schemas.microsoft.com/office/powerpoint/2010/main" val="157099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2</a:t>
            </a:r>
            <a:r>
              <a:rPr lang="en-IN" spc="-10" baseline="30000" dirty="0"/>
              <a:t>nd</a:t>
            </a:r>
            <a:r>
              <a:rPr lang="en-IN" spc="-10" dirty="0"/>
              <a:t> Phase(Model Prediction)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18</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TextBox 7">
            <a:extLst>
              <a:ext uri="{FF2B5EF4-FFF2-40B4-BE49-F238E27FC236}">
                <a16:creationId xmlns:a16="http://schemas.microsoft.com/office/drawing/2014/main" id="{D7182F5D-CB08-E452-7EC4-101A7C680DED}"/>
              </a:ext>
            </a:extLst>
          </p:cNvPr>
          <p:cNvSpPr txBox="1"/>
          <p:nvPr/>
        </p:nvSpPr>
        <p:spPr>
          <a:xfrm>
            <a:off x="3124200" y="5946875"/>
            <a:ext cx="4572000" cy="338554"/>
          </a:xfrm>
          <a:prstGeom prst="rect">
            <a:avLst/>
          </a:prstGeom>
          <a:noFill/>
        </p:spPr>
        <p:txBody>
          <a:bodyPr wrap="square">
            <a:spAutoFit/>
          </a:bodyPr>
          <a:lstStyle/>
          <a:p>
            <a:r>
              <a:rPr lang="en-US" sz="1600" dirty="0">
                <a:latin typeface="Palatino Linotype" panose="02040502050505030304" pitchFamily="18" charset="0"/>
              </a:rPr>
              <a:t>Figure 8 : Methodology of Model Prediction</a:t>
            </a:r>
            <a:endParaRPr lang="en-IN" sz="1600" dirty="0">
              <a:latin typeface="Palatino Linotype" panose="02040502050505030304" pitchFamily="18" charset="0"/>
            </a:endParaRPr>
          </a:p>
        </p:txBody>
      </p:sp>
      <p:pic>
        <p:nvPicPr>
          <p:cNvPr id="9" name="Picture 8">
            <a:extLst>
              <a:ext uri="{FF2B5EF4-FFF2-40B4-BE49-F238E27FC236}">
                <a16:creationId xmlns:a16="http://schemas.microsoft.com/office/drawing/2014/main" id="{21AE9444-4AAF-47E0-8735-73E3946BD05E}"/>
              </a:ext>
            </a:extLst>
          </p:cNvPr>
          <p:cNvPicPr>
            <a:picLocks noChangeAspect="1"/>
          </p:cNvPicPr>
          <p:nvPr/>
        </p:nvPicPr>
        <p:blipFill>
          <a:blip r:embed="rId3"/>
          <a:stretch>
            <a:fillRect/>
          </a:stretch>
        </p:blipFill>
        <p:spPr>
          <a:xfrm>
            <a:off x="1408727" y="1143000"/>
            <a:ext cx="7125674" cy="4724401"/>
          </a:xfrm>
          <a:prstGeom prst="rect">
            <a:avLst/>
          </a:prstGeom>
        </p:spPr>
      </p:pic>
    </p:spTree>
    <p:extLst>
      <p:ext uri="{BB962C8B-B14F-4D97-AF65-F5344CB8AC3E}">
        <p14:creationId xmlns:p14="http://schemas.microsoft.com/office/powerpoint/2010/main" val="1688047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19</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3" name="TextBox 12">
            <a:extLst>
              <a:ext uri="{FF2B5EF4-FFF2-40B4-BE49-F238E27FC236}">
                <a16:creationId xmlns:a16="http://schemas.microsoft.com/office/drawing/2014/main" id="{3D99B80B-994D-AA22-0634-18CE17540E18}"/>
              </a:ext>
            </a:extLst>
          </p:cNvPr>
          <p:cNvSpPr txBox="1"/>
          <p:nvPr/>
        </p:nvSpPr>
        <p:spPr>
          <a:xfrm>
            <a:off x="2620881" y="6104326"/>
            <a:ext cx="4572000" cy="338554"/>
          </a:xfrm>
          <a:prstGeom prst="rect">
            <a:avLst/>
          </a:prstGeom>
          <a:noFill/>
        </p:spPr>
        <p:txBody>
          <a:bodyPr wrap="square">
            <a:spAutoFit/>
          </a:bodyPr>
          <a:lstStyle/>
          <a:p>
            <a:r>
              <a:rPr lang="en-US" sz="1600" dirty="0">
                <a:latin typeface="Palatino Linotype" panose="02040502050505030304" pitchFamily="18" charset="0"/>
              </a:rPr>
              <a:t>Figure 9 : Performing single action prediction</a:t>
            </a:r>
          </a:p>
        </p:txBody>
      </p:sp>
      <p:pic>
        <p:nvPicPr>
          <p:cNvPr id="7" name="Picture 6">
            <a:extLst>
              <a:ext uri="{FF2B5EF4-FFF2-40B4-BE49-F238E27FC236}">
                <a16:creationId xmlns:a16="http://schemas.microsoft.com/office/drawing/2014/main" id="{72EF8CA4-BB52-4821-BBE4-12DC5CA169BB}"/>
              </a:ext>
            </a:extLst>
          </p:cNvPr>
          <p:cNvPicPr>
            <a:picLocks noChangeAspect="1"/>
          </p:cNvPicPr>
          <p:nvPr/>
        </p:nvPicPr>
        <p:blipFill>
          <a:blip r:embed="rId3"/>
          <a:stretch>
            <a:fillRect/>
          </a:stretch>
        </p:blipFill>
        <p:spPr>
          <a:xfrm>
            <a:off x="1431763" y="882519"/>
            <a:ext cx="6950237" cy="5092962"/>
          </a:xfrm>
          <a:prstGeom prst="rect">
            <a:avLst/>
          </a:prstGeom>
        </p:spPr>
      </p:pic>
    </p:spTree>
    <p:extLst>
      <p:ext uri="{BB962C8B-B14F-4D97-AF65-F5344CB8AC3E}">
        <p14:creationId xmlns:p14="http://schemas.microsoft.com/office/powerpoint/2010/main" val="95268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1114264"/>
            <a:ext cx="5181600" cy="4167808"/>
          </a:xfrm>
          <a:prstGeom prst="rect">
            <a:avLst/>
          </a:prstGeom>
        </p:spPr>
        <p:txBody>
          <a:bodyPr vert="horz" wrap="square" lIns="0" tIns="165100" rIns="0" bIns="0" rtlCol="0">
            <a:spAutoFit/>
          </a:bodyPr>
          <a:lstStyle/>
          <a:p>
            <a:pPr marL="236220" indent="-223520">
              <a:lnSpc>
                <a:spcPct val="100000"/>
              </a:lnSpc>
              <a:spcBef>
                <a:spcPts val="1300"/>
              </a:spcBef>
              <a:buFont typeface="Arial"/>
              <a:buChar char="•"/>
              <a:tabLst>
                <a:tab pos="236220" algn="l"/>
              </a:tabLst>
            </a:pPr>
            <a:r>
              <a:rPr sz="2000" spc="-10" dirty="0">
                <a:latin typeface="Palatino Linotype"/>
                <a:cs typeface="Palatino Linotype"/>
              </a:rPr>
              <a:t>Introduction</a:t>
            </a:r>
            <a:endParaRPr sz="2000" dirty="0">
              <a:latin typeface="Palatino Linotype"/>
              <a:cs typeface="Palatino Linotype"/>
            </a:endParaRPr>
          </a:p>
          <a:p>
            <a:pPr marL="236220" indent="-223520">
              <a:lnSpc>
                <a:spcPct val="100000"/>
              </a:lnSpc>
              <a:spcBef>
                <a:spcPts val="1200"/>
              </a:spcBef>
              <a:buFont typeface="Arial"/>
              <a:buChar char="•"/>
              <a:tabLst>
                <a:tab pos="236220" algn="l"/>
              </a:tabLst>
            </a:pPr>
            <a:r>
              <a:rPr sz="2000" spc="-10" dirty="0">
                <a:latin typeface="Palatino Linotype"/>
                <a:cs typeface="Palatino Linotype"/>
              </a:rPr>
              <a:t>Objectives</a:t>
            </a:r>
            <a:endParaRPr lang="en-IN" sz="2000" spc="-10" dirty="0">
              <a:latin typeface="Palatino Linotype"/>
              <a:cs typeface="Palatino Linotype"/>
            </a:endParaRPr>
          </a:p>
          <a:p>
            <a:pPr marL="236220" indent="-223520">
              <a:lnSpc>
                <a:spcPct val="100000"/>
              </a:lnSpc>
              <a:spcBef>
                <a:spcPts val="1200"/>
              </a:spcBef>
              <a:buFont typeface="Arial"/>
              <a:buChar char="•"/>
              <a:tabLst>
                <a:tab pos="236220" algn="l"/>
              </a:tabLst>
            </a:pPr>
            <a:r>
              <a:rPr lang="en-IN" sz="2000" spc="-10" dirty="0">
                <a:latin typeface="Palatino Linotype"/>
                <a:cs typeface="Palatino Linotype"/>
              </a:rPr>
              <a:t>System Design</a:t>
            </a:r>
            <a:endParaRPr sz="2000" dirty="0">
              <a:latin typeface="Palatino Linotype"/>
              <a:cs typeface="Palatino Linotype"/>
            </a:endParaRP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Use Case Diagram</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Methodology</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1st Phase(Model Creation)</a:t>
            </a:r>
          </a:p>
          <a:p>
            <a:pPr marL="236220" indent="-223520">
              <a:lnSpc>
                <a:spcPct val="100000"/>
              </a:lnSpc>
              <a:spcBef>
                <a:spcPts val="1200"/>
              </a:spcBef>
              <a:buFont typeface="Arial"/>
              <a:buChar char="•"/>
              <a:tabLst>
                <a:tab pos="236220" algn="l"/>
              </a:tabLst>
            </a:pPr>
            <a:r>
              <a:rPr lang="en-US" sz="2000" dirty="0">
                <a:latin typeface="Palatino Linotype"/>
                <a:cs typeface="Palatino Linotype"/>
              </a:rPr>
              <a:t>Program Code</a:t>
            </a:r>
          </a:p>
          <a:p>
            <a:pPr marL="236220" indent="-223520">
              <a:lnSpc>
                <a:spcPct val="100000"/>
              </a:lnSpc>
              <a:spcBef>
                <a:spcPts val="1200"/>
              </a:spcBef>
              <a:buFont typeface="Arial"/>
              <a:buChar char="•"/>
              <a:tabLst>
                <a:tab pos="236220" algn="l"/>
              </a:tabLst>
            </a:pPr>
            <a:r>
              <a:rPr lang="en-IN" sz="2000" dirty="0">
                <a:latin typeface="Palatino Linotype"/>
                <a:cs typeface="Palatino Linotype"/>
              </a:rPr>
              <a:t>Output of Phase 1 </a:t>
            </a:r>
          </a:p>
          <a:p>
            <a:pPr marL="236220" indent="-223520">
              <a:lnSpc>
                <a:spcPct val="100000"/>
              </a:lnSpc>
              <a:spcBef>
                <a:spcPts val="1200"/>
              </a:spcBef>
              <a:buFont typeface="Arial"/>
              <a:buChar char="•"/>
              <a:tabLst>
                <a:tab pos="236220" algn="l"/>
              </a:tabLst>
            </a:pPr>
            <a:r>
              <a:rPr lang="en-IN" sz="2000" spc="-25" dirty="0">
                <a:latin typeface="Palatino Linotype"/>
                <a:cs typeface="Palatino Linotype"/>
              </a:rPr>
              <a:t>2nd Phase(Model Prediction)</a:t>
            </a: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60985">
              <a:lnSpc>
                <a:spcPct val="100000"/>
              </a:lnSpc>
              <a:spcBef>
                <a:spcPts val="100"/>
              </a:spcBef>
            </a:pPr>
            <a:r>
              <a:rPr spc="-10" dirty="0"/>
              <a:t>Outline</a:t>
            </a:r>
          </a:p>
        </p:txBody>
      </p:sp>
      <p:pic>
        <p:nvPicPr>
          <p:cNvPr id="4" name="object 4"/>
          <p:cNvPicPr/>
          <p:nvPr/>
        </p:nvPicPr>
        <p:blipFill>
          <a:blip r:embed="rId2" cstate="print"/>
          <a:stretch>
            <a:fillRect/>
          </a:stretch>
        </p:blipFill>
        <p:spPr>
          <a:xfrm>
            <a:off x="0" y="0"/>
            <a:ext cx="1035595" cy="98072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a:t>
            </a:fld>
            <a:endParaRPr spc="-25" dirty="0"/>
          </a:p>
        </p:txBody>
      </p:sp>
      <p:sp>
        <p:nvSpPr>
          <p:cNvPr id="8" name="object 11">
            <a:extLst>
              <a:ext uri="{FF2B5EF4-FFF2-40B4-BE49-F238E27FC236}">
                <a16:creationId xmlns:a16="http://schemas.microsoft.com/office/drawing/2014/main" id="{508F13F6-B085-AE65-8E4C-C745041CB885}"/>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20</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3" name="TextBox 12">
            <a:extLst>
              <a:ext uri="{FF2B5EF4-FFF2-40B4-BE49-F238E27FC236}">
                <a16:creationId xmlns:a16="http://schemas.microsoft.com/office/drawing/2014/main" id="{3D99B80B-994D-AA22-0634-18CE17540E18}"/>
              </a:ext>
            </a:extLst>
          </p:cNvPr>
          <p:cNvSpPr txBox="1"/>
          <p:nvPr/>
        </p:nvSpPr>
        <p:spPr>
          <a:xfrm>
            <a:off x="2620880" y="6104326"/>
            <a:ext cx="4770519" cy="338554"/>
          </a:xfrm>
          <a:prstGeom prst="rect">
            <a:avLst/>
          </a:prstGeom>
          <a:noFill/>
        </p:spPr>
        <p:txBody>
          <a:bodyPr wrap="square">
            <a:spAutoFit/>
          </a:bodyPr>
          <a:lstStyle/>
          <a:p>
            <a:r>
              <a:rPr lang="en-US" sz="1600" dirty="0">
                <a:latin typeface="Palatino Linotype" panose="02040502050505030304" pitchFamily="18" charset="0"/>
              </a:rPr>
              <a:t>Figure 9.1 : Performing action prediction on video</a:t>
            </a:r>
          </a:p>
        </p:txBody>
      </p:sp>
      <p:pic>
        <p:nvPicPr>
          <p:cNvPr id="8" name="Picture 7">
            <a:extLst>
              <a:ext uri="{FF2B5EF4-FFF2-40B4-BE49-F238E27FC236}">
                <a16:creationId xmlns:a16="http://schemas.microsoft.com/office/drawing/2014/main" id="{0702E83F-7DF1-42E8-92A0-D28AD30BDAFC}"/>
              </a:ext>
            </a:extLst>
          </p:cNvPr>
          <p:cNvPicPr>
            <a:picLocks noChangeAspect="1"/>
          </p:cNvPicPr>
          <p:nvPr/>
        </p:nvPicPr>
        <p:blipFill>
          <a:blip r:embed="rId3"/>
          <a:stretch>
            <a:fillRect/>
          </a:stretch>
        </p:blipFill>
        <p:spPr>
          <a:xfrm>
            <a:off x="1406362" y="980728"/>
            <a:ext cx="6975638" cy="4927696"/>
          </a:xfrm>
          <a:prstGeom prst="rect">
            <a:avLst/>
          </a:prstGeom>
        </p:spPr>
      </p:pic>
    </p:spTree>
    <p:extLst>
      <p:ext uri="{BB962C8B-B14F-4D97-AF65-F5344CB8AC3E}">
        <p14:creationId xmlns:p14="http://schemas.microsoft.com/office/powerpoint/2010/main" val="247277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21</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3" name="TextBox 12">
            <a:extLst>
              <a:ext uri="{FF2B5EF4-FFF2-40B4-BE49-F238E27FC236}">
                <a16:creationId xmlns:a16="http://schemas.microsoft.com/office/drawing/2014/main" id="{3D99B80B-994D-AA22-0634-18CE17540E18}"/>
              </a:ext>
            </a:extLst>
          </p:cNvPr>
          <p:cNvSpPr txBox="1"/>
          <p:nvPr/>
        </p:nvSpPr>
        <p:spPr>
          <a:xfrm>
            <a:off x="2620880" y="6104326"/>
            <a:ext cx="4770519" cy="338554"/>
          </a:xfrm>
          <a:prstGeom prst="rect">
            <a:avLst/>
          </a:prstGeom>
          <a:noFill/>
        </p:spPr>
        <p:txBody>
          <a:bodyPr wrap="square">
            <a:spAutoFit/>
          </a:bodyPr>
          <a:lstStyle/>
          <a:p>
            <a:r>
              <a:rPr lang="en-US" sz="1600" dirty="0">
                <a:latin typeface="Palatino Linotype" panose="02040502050505030304" pitchFamily="18" charset="0"/>
              </a:rPr>
              <a:t>Figure 9.2 : Performing action prediction on video</a:t>
            </a:r>
          </a:p>
        </p:txBody>
      </p:sp>
      <p:pic>
        <p:nvPicPr>
          <p:cNvPr id="7" name="Picture 6">
            <a:extLst>
              <a:ext uri="{FF2B5EF4-FFF2-40B4-BE49-F238E27FC236}">
                <a16:creationId xmlns:a16="http://schemas.microsoft.com/office/drawing/2014/main" id="{88B60197-BEF3-4229-93EE-3691B933B7F9}"/>
              </a:ext>
            </a:extLst>
          </p:cNvPr>
          <p:cNvPicPr>
            <a:picLocks noChangeAspect="1"/>
          </p:cNvPicPr>
          <p:nvPr/>
        </p:nvPicPr>
        <p:blipFill>
          <a:blip r:embed="rId3"/>
          <a:stretch>
            <a:fillRect/>
          </a:stretch>
        </p:blipFill>
        <p:spPr>
          <a:xfrm>
            <a:off x="1377785" y="1019050"/>
            <a:ext cx="7057215" cy="4889373"/>
          </a:xfrm>
          <a:prstGeom prst="rect">
            <a:avLst/>
          </a:prstGeom>
        </p:spPr>
      </p:pic>
    </p:spTree>
    <p:extLst>
      <p:ext uri="{BB962C8B-B14F-4D97-AF65-F5344CB8AC3E}">
        <p14:creationId xmlns:p14="http://schemas.microsoft.com/office/powerpoint/2010/main" val="228058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22</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3" name="TextBox 12">
            <a:extLst>
              <a:ext uri="{FF2B5EF4-FFF2-40B4-BE49-F238E27FC236}">
                <a16:creationId xmlns:a16="http://schemas.microsoft.com/office/drawing/2014/main" id="{3D99B80B-994D-AA22-0634-18CE17540E18}"/>
              </a:ext>
            </a:extLst>
          </p:cNvPr>
          <p:cNvSpPr txBox="1"/>
          <p:nvPr/>
        </p:nvSpPr>
        <p:spPr>
          <a:xfrm>
            <a:off x="2620880" y="6104326"/>
            <a:ext cx="4770519" cy="338554"/>
          </a:xfrm>
          <a:prstGeom prst="rect">
            <a:avLst/>
          </a:prstGeom>
          <a:noFill/>
        </p:spPr>
        <p:txBody>
          <a:bodyPr wrap="square">
            <a:spAutoFit/>
          </a:bodyPr>
          <a:lstStyle/>
          <a:p>
            <a:r>
              <a:rPr lang="en-US" sz="1600" dirty="0">
                <a:latin typeface="Palatino Linotype" panose="02040502050505030304" pitchFamily="18" charset="0"/>
              </a:rPr>
              <a:t>Figure 9.3 : Performing action prediction on video</a:t>
            </a:r>
          </a:p>
        </p:txBody>
      </p:sp>
      <p:pic>
        <p:nvPicPr>
          <p:cNvPr id="8" name="Picture 7">
            <a:extLst>
              <a:ext uri="{FF2B5EF4-FFF2-40B4-BE49-F238E27FC236}">
                <a16:creationId xmlns:a16="http://schemas.microsoft.com/office/drawing/2014/main" id="{A46FA64E-ADFE-4A14-A6D9-457FB150C32C}"/>
              </a:ext>
            </a:extLst>
          </p:cNvPr>
          <p:cNvPicPr>
            <a:picLocks noChangeAspect="1"/>
          </p:cNvPicPr>
          <p:nvPr/>
        </p:nvPicPr>
        <p:blipFill>
          <a:blip r:embed="rId3"/>
          <a:stretch>
            <a:fillRect/>
          </a:stretch>
        </p:blipFill>
        <p:spPr>
          <a:xfrm>
            <a:off x="1295400" y="1057280"/>
            <a:ext cx="7139601" cy="2368672"/>
          </a:xfrm>
          <a:prstGeom prst="rect">
            <a:avLst/>
          </a:prstGeom>
        </p:spPr>
      </p:pic>
      <p:pic>
        <p:nvPicPr>
          <p:cNvPr id="10" name="Picture 9">
            <a:extLst>
              <a:ext uri="{FF2B5EF4-FFF2-40B4-BE49-F238E27FC236}">
                <a16:creationId xmlns:a16="http://schemas.microsoft.com/office/drawing/2014/main" id="{5548619E-B682-4E1C-9556-6D2CCCB1F3B8}"/>
              </a:ext>
            </a:extLst>
          </p:cNvPr>
          <p:cNvPicPr>
            <a:picLocks noChangeAspect="1"/>
          </p:cNvPicPr>
          <p:nvPr/>
        </p:nvPicPr>
        <p:blipFill>
          <a:blip r:embed="rId4"/>
          <a:stretch>
            <a:fillRect/>
          </a:stretch>
        </p:blipFill>
        <p:spPr>
          <a:xfrm>
            <a:off x="1408726" y="3588298"/>
            <a:ext cx="6973274" cy="768389"/>
          </a:xfrm>
          <a:prstGeom prst="rect">
            <a:avLst/>
          </a:prstGeom>
        </p:spPr>
      </p:pic>
      <p:pic>
        <p:nvPicPr>
          <p:cNvPr id="12" name="Picture 11">
            <a:extLst>
              <a:ext uri="{FF2B5EF4-FFF2-40B4-BE49-F238E27FC236}">
                <a16:creationId xmlns:a16="http://schemas.microsoft.com/office/drawing/2014/main" id="{634FB9C5-14B5-4587-B85F-A92E097A3B58}"/>
              </a:ext>
            </a:extLst>
          </p:cNvPr>
          <p:cNvPicPr>
            <a:picLocks noChangeAspect="1"/>
          </p:cNvPicPr>
          <p:nvPr/>
        </p:nvPicPr>
        <p:blipFill>
          <a:blip r:embed="rId5"/>
          <a:stretch>
            <a:fillRect/>
          </a:stretch>
        </p:blipFill>
        <p:spPr>
          <a:xfrm>
            <a:off x="1408726" y="4648200"/>
            <a:ext cx="7026275" cy="1152519"/>
          </a:xfrm>
          <a:prstGeom prst="rect">
            <a:avLst/>
          </a:prstGeom>
        </p:spPr>
      </p:pic>
    </p:spTree>
    <p:extLst>
      <p:ext uri="{BB962C8B-B14F-4D97-AF65-F5344CB8AC3E}">
        <p14:creationId xmlns:p14="http://schemas.microsoft.com/office/powerpoint/2010/main" val="2227257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Output of Phase 2</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23</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1" name="TextBox 10">
            <a:extLst>
              <a:ext uri="{FF2B5EF4-FFF2-40B4-BE49-F238E27FC236}">
                <a16:creationId xmlns:a16="http://schemas.microsoft.com/office/drawing/2014/main" id="{BFA610B4-5474-3ACD-23B2-CBDF8EDC5C81}"/>
              </a:ext>
            </a:extLst>
          </p:cNvPr>
          <p:cNvSpPr txBox="1"/>
          <p:nvPr/>
        </p:nvSpPr>
        <p:spPr>
          <a:xfrm>
            <a:off x="1408726" y="6233533"/>
            <a:ext cx="7430474" cy="338554"/>
          </a:xfrm>
          <a:prstGeom prst="rect">
            <a:avLst/>
          </a:prstGeom>
          <a:noFill/>
        </p:spPr>
        <p:txBody>
          <a:bodyPr wrap="square">
            <a:spAutoFit/>
          </a:bodyPr>
          <a:lstStyle/>
          <a:p>
            <a:r>
              <a:rPr lang="en-US" sz="1600" dirty="0">
                <a:latin typeface="Palatino Linotype" panose="02040502050505030304" pitchFamily="18" charset="0"/>
              </a:rPr>
              <a:t>Figure 10 : Human Activity Detection and Anomaly Recognition System Output</a:t>
            </a:r>
          </a:p>
        </p:txBody>
      </p:sp>
      <p:pic>
        <p:nvPicPr>
          <p:cNvPr id="8" name="Picture 7">
            <a:extLst>
              <a:ext uri="{FF2B5EF4-FFF2-40B4-BE49-F238E27FC236}">
                <a16:creationId xmlns:a16="http://schemas.microsoft.com/office/drawing/2014/main" id="{CBB51046-A43C-4788-BC8B-6433BE5E0C83}"/>
              </a:ext>
            </a:extLst>
          </p:cNvPr>
          <p:cNvPicPr>
            <a:picLocks noChangeAspect="1"/>
          </p:cNvPicPr>
          <p:nvPr/>
        </p:nvPicPr>
        <p:blipFill>
          <a:blip r:embed="rId3"/>
          <a:stretch>
            <a:fillRect/>
          </a:stretch>
        </p:blipFill>
        <p:spPr>
          <a:xfrm>
            <a:off x="1408726" y="980727"/>
            <a:ext cx="7336630" cy="5186111"/>
          </a:xfrm>
          <a:prstGeom prst="rect">
            <a:avLst/>
          </a:prstGeom>
        </p:spPr>
      </p:pic>
    </p:spTree>
    <p:extLst>
      <p:ext uri="{BB962C8B-B14F-4D97-AF65-F5344CB8AC3E}">
        <p14:creationId xmlns:p14="http://schemas.microsoft.com/office/powerpoint/2010/main" val="306284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43560"/>
          </a:xfrm>
        </p:spPr>
        <p:txBody>
          <a:bodyPr vert="horz" wrap="square" lIns="0" tIns="12700" rIns="0" bIns="0" rtlCol="0">
            <a:spAutoFit/>
          </a:bodyPr>
          <a:lstStyle/>
          <a:p>
            <a:r>
              <a:rPr lang="en-IN" dirty="0"/>
              <a:t>Results</a:t>
            </a:r>
          </a:p>
        </p:txBody>
      </p:sp>
      <p:sp>
        <p:nvSpPr>
          <p:cNvPr id="51" name="Text Placeholder 50">
            <a:extLst>
              <a:ext uri="{FF2B5EF4-FFF2-40B4-BE49-F238E27FC236}">
                <a16:creationId xmlns:a16="http://schemas.microsoft.com/office/drawing/2014/main" id="{47C5EEEE-BDE0-485C-B65E-7FF8E0CA92BA}"/>
              </a:ext>
            </a:extLst>
          </p:cNvPr>
          <p:cNvSpPr>
            <a:spLocks noGrp="1"/>
          </p:cNvSpPr>
          <p:nvPr>
            <p:ph type="body" idx="1"/>
          </p:nvPr>
        </p:nvSpPr>
        <p:spPr>
          <a:xfrm>
            <a:off x="1178508" y="1062439"/>
            <a:ext cx="7480300" cy="5414561"/>
          </a:xfrm>
        </p:spPr>
        <p:txBody>
          <a:bodyPr/>
          <a:lstStyle/>
          <a:p>
            <a:pPr algn="l"/>
            <a:r>
              <a:rPr lang="en-US" sz="1600" b="1" i="0" dirty="0">
                <a:effectLst/>
                <a:latin typeface="Times New Roman" panose="02020603050405020304" pitchFamily="18" charset="0"/>
                <a:cs typeface="Times New Roman" panose="02020603050405020304" pitchFamily="18" charset="0"/>
              </a:rPr>
              <a:t>Key Achievements: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Accuracy:</a:t>
            </a:r>
            <a:r>
              <a:rPr lang="en-US" sz="1600" b="0" i="0" dirty="0">
                <a:effectLst/>
                <a:latin typeface="Times New Roman" panose="02020603050405020304" pitchFamily="18" charset="0"/>
                <a:cs typeface="Times New Roman" panose="02020603050405020304" pitchFamily="18" charset="0"/>
              </a:rPr>
              <a:t> Achieved 84% accuracy in detecting anomalous behavior (e.g., fighting) and normal activities (e.g., walking, running).</a:t>
            </a: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Real-Time Processing:</a:t>
            </a:r>
            <a:r>
              <a:rPr lang="en-US" sz="1600" b="0" i="0" dirty="0">
                <a:effectLst/>
                <a:latin typeface="Times New Roman" panose="02020603050405020304" pitchFamily="18" charset="0"/>
                <a:cs typeface="Times New Roman" panose="02020603050405020304" pitchFamily="18" charset="0"/>
              </a:rPr>
              <a:t> Optimized for real-time video surveillance with efficient data handling.</a:t>
            </a:r>
          </a:p>
          <a:p>
            <a:pPr algn="l"/>
            <a:r>
              <a:rPr lang="en-US" sz="1600" b="1" i="0" dirty="0">
                <a:effectLst/>
                <a:latin typeface="Times New Roman" panose="02020603050405020304" pitchFamily="18" charset="0"/>
                <a:cs typeface="Times New Roman" panose="02020603050405020304" pitchFamily="18" charset="0"/>
              </a:rPr>
              <a:t>Model Transition:</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Previous Model:</a:t>
            </a:r>
            <a:r>
              <a:rPr lang="en-US" sz="1600" b="0" i="0" dirty="0">
                <a:effectLst/>
                <a:latin typeface="Times New Roman" panose="02020603050405020304" pitchFamily="18" charset="0"/>
                <a:cs typeface="Times New Roman" panose="02020603050405020304" pitchFamily="18" charset="0"/>
              </a:rPr>
              <a:t> VGG-16 with LSTM</a:t>
            </a:r>
          </a:p>
          <a:p>
            <a:pPr marL="742950" lvl="1" indent="-285750"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Layers:</a:t>
            </a:r>
            <a:r>
              <a:rPr lang="en-US" sz="1600" b="0" i="0" dirty="0">
                <a:solidFill>
                  <a:schemeClr val="tx1"/>
                </a:solidFill>
                <a:effectLst/>
                <a:latin typeface="Times New Roman" panose="02020603050405020304" pitchFamily="18" charset="0"/>
                <a:cs typeface="Times New Roman" panose="02020603050405020304" pitchFamily="18" charset="0"/>
              </a:rPr>
              <a:t> 19 layers</a:t>
            </a:r>
          </a:p>
          <a:p>
            <a:pPr marL="742950" lvl="1" indent="-285750"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Accuracy:</a:t>
            </a:r>
            <a:r>
              <a:rPr lang="en-US" sz="1600" b="0" i="0" dirty="0">
                <a:solidFill>
                  <a:schemeClr val="tx1"/>
                </a:solidFill>
                <a:effectLst/>
                <a:latin typeface="Times New Roman" panose="02020603050405020304" pitchFamily="18" charset="0"/>
                <a:cs typeface="Times New Roman" panose="02020603050405020304" pitchFamily="18" charset="0"/>
              </a:rPr>
              <a:t> 85%</a:t>
            </a: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Current Model:</a:t>
            </a:r>
            <a:r>
              <a:rPr lang="en-US" sz="1600" b="0" i="0" dirty="0">
                <a:effectLst/>
                <a:latin typeface="Times New Roman" panose="02020603050405020304" pitchFamily="18" charset="0"/>
                <a:cs typeface="Times New Roman" panose="02020603050405020304" pitchFamily="18" charset="0"/>
              </a:rPr>
              <a:t> Custom Long-term Recurrent Convolutional Network (LRCN)</a:t>
            </a:r>
          </a:p>
          <a:p>
            <a:pPr marL="742950" lvl="1" indent="-285750"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Layers:</a:t>
            </a:r>
            <a:r>
              <a:rPr lang="en-US" sz="1600" b="0" i="0" dirty="0">
                <a:solidFill>
                  <a:schemeClr val="tx1"/>
                </a:solidFill>
                <a:effectLst/>
                <a:latin typeface="Times New Roman" panose="02020603050405020304" pitchFamily="18" charset="0"/>
                <a:cs typeface="Times New Roman" panose="02020603050405020304" pitchFamily="18" charset="0"/>
              </a:rPr>
              <a:t> 12 layers</a:t>
            </a:r>
          </a:p>
          <a:p>
            <a:pPr marL="742950" lvl="1" indent="-285750"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Accuracy:</a:t>
            </a:r>
            <a:r>
              <a:rPr lang="en-US" sz="1600" b="0" i="0" dirty="0">
                <a:solidFill>
                  <a:schemeClr val="tx1"/>
                </a:solidFill>
                <a:effectLst/>
                <a:latin typeface="Times New Roman" panose="02020603050405020304" pitchFamily="18" charset="0"/>
                <a:cs typeface="Times New Roman" panose="02020603050405020304" pitchFamily="18" charset="0"/>
              </a:rPr>
              <a:t> 82%</a:t>
            </a:r>
          </a:p>
          <a:p>
            <a:pPr algn="l"/>
            <a:br>
              <a:rPr lang="en-US" sz="1600" dirty="0">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Performance Enhancements: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Speed and Efficiency:</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Faster training and prediction times with the custom LRCN model.</a:t>
            </a: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Suitable for real-time applications.</a:t>
            </a: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Data Processing Improvements:</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Frame Size Reduction:</a:t>
            </a:r>
            <a:r>
              <a:rPr lang="en-US" sz="1600" b="0" i="0" dirty="0">
                <a:solidFill>
                  <a:schemeClr val="tx1"/>
                </a:solidFill>
                <a:effectLst/>
                <a:latin typeface="Times New Roman" panose="02020603050405020304" pitchFamily="18" charset="0"/>
                <a:cs typeface="Times New Roman" panose="02020603050405020304" pitchFamily="18" charset="0"/>
              </a:rPr>
              <a:t> From 224x224 pixels to 64x64 pixels.</a:t>
            </a:r>
          </a:p>
          <a:p>
            <a:pPr marL="742950" lvl="1" indent="-285750"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Benefits: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1143000" lvl="2" indent="-22860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More efficient data processing and storage.</a:t>
            </a:r>
          </a:p>
          <a:p>
            <a:pPr marL="1143000" lvl="2" indent="-22860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Capability to load entire dataset on low-end devices.</a:t>
            </a:r>
          </a:p>
          <a:p>
            <a:endParaRPr lang="en-IN" sz="1600" dirty="0">
              <a:latin typeface="Times New Roman" panose="02020603050405020304" pitchFamily="18" charset="0"/>
              <a:cs typeface="Times New Roman" panose="02020603050405020304" pitchFamily="18" charset="0"/>
            </a:endParaRPr>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82" cy="146105"/>
          </a:xfrm>
        </p:spPr>
        <p:txBody>
          <a:bodyPr vert="horz" wrap="square" lIns="0" tIns="0" rIns="0" bIns="0" rtlCol="0">
            <a:spAutoFit/>
          </a:bodyPr>
          <a:lstStyle/>
          <a:p>
            <a:r>
              <a:rPr lang="en-US" dirty="0"/>
              <a:t>Minor Project Presentation | Department of Computer Science &amp; Engineering and Information Technology (CSE &amp; IT) | AY 2023-24</a:t>
            </a:r>
          </a:p>
        </p:txBody>
      </p:sp>
      <p:sp>
        <p:nvSpPr>
          <p:cNvPr id="6" name="object 6"/>
          <p:cNvSpPr txBox="1">
            <a:spLocks noGrp="1"/>
          </p:cNvSpPr>
          <p:nvPr>
            <p:ph type="sldNum" sz="quarter" idx="7"/>
          </p:nvPr>
        </p:nvSpPr>
        <p:spPr>
          <a:xfrm>
            <a:off x="8745356" y="6638782"/>
            <a:ext cx="209550" cy="146136"/>
          </a:xfrm>
        </p:spPr>
        <p:txBody>
          <a:bodyPr vert="horz" wrap="square" lIns="0" tIns="0" rIns="0" bIns="0" rtlCol="0">
            <a:spAutoFit/>
          </a:bodyPr>
          <a:lstStyle/>
          <a:p>
            <a:fld id="{81D60167-4931-47E6-BA6A-407CBD079E47}" type="slidenum">
              <a:rPr lang="en-IN" dirty="0"/>
              <a:pPr/>
              <a:t>24</a:t>
            </a:fld>
            <a:endParaRPr lang="en-IN"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43560"/>
          </a:xfrm>
        </p:spPr>
        <p:txBody>
          <a:bodyPr vert="horz" wrap="square" lIns="0" tIns="12700" rIns="0" bIns="0" rtlCol="0">
            <a:spAutoFit/>
          </a:bodyPr>
          <a:lstStyle/>
          <a:p>
            <a:r>
              <a:rPr lang="en-IN" dirty="0"/>
              <a:t>Results (</a:t>
            </a:r>
            <a:r>
              <a:rPr lang="en-IN" dirty="0" err="1"/>
              <a:t>cont</a:t>
            </a:r>
            <a:r>
              <a:rPr lang="en-IN" dirty="0"/>
              <a:t>…)</a:t>
            </a:r>
          </a:p>
        </p:txBody>
      </p:sp>
      <p:sp>
        <p:nvSpPr>
          <p:cNvPr id="11" name="Text Placeholder 10">
            <a:extLst>
              <a:ext uri="{FF2B5EF4-FFF2-40B4-BE49-F238E27FC236}">
                <a16:creationId xmlns:a16="http://schemas.microsoft.com/office/drawing/2014/main" id="{FAC0CF6B-DAB7-4F5F-AE8D-403067FDD513}"/>
              </a:ext>
            </a:extLst>
          </p:cNvPr>
          <p:cNvSpPr>
            <a:spLocks noGrp="1"/>
          </p:cNvSpPr>
          <p:nvPr>
            <p:ph type="body" idx="1"/>
          </p:nvPr>
        </p:nvSpPr>
        <p:spPr>
          <a:xfrm>
            <a:off x="1178508" y="1062439"/>
            <a:ext cx="7480300" cy="5201424"/>
          </a:xfrm>
        </p:spPr>
        <p:txBody>
          <a:bodyPr/>
          <a:lstStyle/>
          <a:p>
            <a:pPr algn="l"/>
            <a:r>
              <a:rPr lang="en-US" sz="1600" b="1" i="0" dirty="0">
                <a:effectLst/>
                <a:latin typeface="Times New Roman" panose="02020603050405020304" pitchFamily="18" charset="0"/>
                <a:cs typeface="Times New Roman" panose="02020603050405020304" pitchFamily="18" charset="0"/>
              </a:rPr>
              <a:t>Practical Deployment:</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Advantages of Custom LRCN:</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Slight drop in accuracy (from 85% to 82%) offset by substantial gains in speed and resource efficiency.</a:t>
            </a: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Enhanced feasibility for real-life surveillance applications.</a:t>
            </a:r>
          </a:p>
          <a:p>
            <a:pPr algn="l"/>
            <a:r>
              <a:rPr lang="en-US" sz="1600" b="1" i="0" dirty="0">
                <a:effectLst/>
                <a:latin typeface="Times New Roman" panose="02020603050405020304" pitchFamily="18" charset="0"/>
                <a:cs typeface="Times New Roman" panose="02020603050405020304" pitchFamily="18" charset="0"/>
              </a:rPr>
              <a:t>Conclusion:</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Model Suitability:</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custom LRCN model demonstrates significant potential for deployment in security-sensitive environments, thanks to its balance of accuracy, speed, and efficiency.</a:t>
            </a:r>
          </a:p>
          <a:p>
            <a:pPr algn="l"/>
            <a:r>
              <a:rPr lang="en-US" sz="1600" b="1" i="0" dirty="0">
                <a:effectLst/>
                <a:latin typeface="Times New Roman" panose="02020603050405020304" pitchFamily="18" charset="0"/>
                <a:cs typeface="Times New Roman" panose="02020603050405020304" pitchFamily="18" charset="0"/>
              </a:rPr>
              <a:t>Visuals (Optional):</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Graphical Comparison:</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Accuracy vs. Speed for VGG-16 with LSTM and Custom LRCN.</a:t>
            </a: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Model Architecture Diagrams:</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Highlight the layer differences and efficiency gains.</a:t>
            </a:r>
          </a:p>
          <a:p>
            <a:pPr algn="l"/>
            <a:br>
              <a:rPr lang="en-US" sz="1600" dirty="0">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Overall Impact:</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Real-World Application:</a:t>
            </a:r>
            <a:r>
              <a:rPr lang="en-US" sz="1600" b="0" i="0" dirty="0">
                <a:effectLst/>
                <a:latin typeface="Times New Roman" panose="02020603050405020304" pitchFamily="18" charset="0"/>
                <a:cs typeface="Times New Roman" panose="02020603050405020304" pitchFamily="18" charset="0"/>
              </a:rPr>
              <a:t> The custom LRCN model's improvements underscore its practical application for enhancing security through efficient and accurate real-time video surveillance.</a:t>
            </a:r>
          </a:p>
          <a:p>
            <a:endParaRPr lang="en-IN" dirty="0"/>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82" cy="146105"/>
          </a:xfrm>
        </p:spPr>
        <p:txBody>
          <a:bodyPr vert="horz" wrap="square" lIns="0" tIns="0" rIns="0" bIns="0" rtlCol="0">
            <a:spAutoFit/>
          </a:bodyPr>
          <a:lstStyle/>
          <a:p>
            <a:r>
              <a:rPr lang="en-US" dirty="0"/>
              <a:t>Minor Project Presentation | Department of Computer Science &amp; Engineering and Information Technology (CSE &amp; IT) | AY 2023-24</a:t>
            </a:r>
          </a:p>
        </p:txBody>
      </p:sp>
      <p:sp>
        <p:nvSpPr>
          <p:cNvPr id="6" name="object 6"/>
          <p:cNvSpPr txBox="1">
            <a:spLocks noGrp="1"/>
          </p:cNvSpPr>
          <p:nvPr>
            <p:ph type="sldNum" sz="quarter" idx="7"/>
          </p:nvPr>
        </p:nvSpPr>
        <p:spPr>
          <a:xfrm>
            <a:off x="8745356" y="6638782"/>
            <a:ext cx="209550" cy="146136"/>
          </a:xfrm>
        </p:spPr>
        <p:txBody>
          <a:bodyPr vert="horz" wrap="square" lIns="0" tIns="0" rIns="0" bIns="0" rtlCol="0">
            <a:spAutoFit/>
          </a:bodyPr>
          <a:lstStyle/>
          <a:p>
            <a:fld id="{81D60167-4931-47E6-BA6A-407CBD079E47}" type="slidenum">
              <a:rPr lang="en-IN" dirty="0"/>
              <a:pPr/>
              <a:t>25</a:t>
            </a:fld>
            <a:endParaRPr lang="en-IN"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90881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Application</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26</a:t>
            </a:fld>
            <a:endParaRPr spc="-25" dirty="0"/>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object 2">
            <a:extLst>
              <a:ext uri="{FF2B5EF4-FFF2-40B4-BE49-F238E27FC236}">
                <a16:creationId xmlns:a16="http://schemas.microsoft.com/office/drawing/2014/main" id="{D69D3DB0-F52C-5BA0-E4A0-96A28638A650}"/>
              </a:ext>
            </a:extLst>
          </p:cNvPr>
          <p:cNvSpPr txBox="1"/>
          <p:nvPr/>
        </p:nvSpPr>
        <p:spPr>
          <a:xfrm>
            <a:off x="1100504" y="979172"/>
            <a:ext cx="7891145" cy="5245026"/>
          </a:xfrm>
          <a:prstGeom prst="rect">
            <a:avLst/>
          </a:prstGeom>
        </p:spPr>
        <p:txBody>
          <a:bodyPr vert="horz" wrap="square" lIns="0" tIns="12700" rIns="0" bIns="0" rtlCol="0">
            <a:spAutoFit/>
          </a:bodyPr>
          <a:lstStyle/>
          <a:p>
            <a:pPr algn="l"/>
            <a:r>
              <a:rPr lang="en-US" sz="2000" b="0" i="0" dirty="0">
                <a:solidFill>
                  <a:schemeClr val="tx1"/>
                </a:solidFill>
                <a:effectLst/>
                <a:latin typeface="Times New Roman" panose="02020603050405020304" pitchFamily="18" charset="0"/>
                <a:cs typeface="Times New Roman" panose="02020603050405020304" pitchFamily="18" charset="0"/>
              </a:rPr>
              <a:t>The “Human Activity Detection and Anomaly Recognition from Surveillance Video" project presents significant potential for enhancing security measures across various sectors and environments. A key application is within educational institutions, particularly university campuses and academic facilities, where the system can monitor student activities to prevent theft, vandalism, and other suspicious behaviors. During examination periods, the system can help maintain academic integrity by identifying and deterring irregularities or cheating attempts, ensuring fair assessments and upholding academic credibility.</a:t>
            </a:r>
          </a:p>
          <a:p>
            <a:pPr algn="l"/>
            <a:r>
              <a:rPr lang="en-US" sz="2000" b="0" i="0" dirty="0">
                <a:solidFill>
                  <a:schemeClr val="tx1"/>
                </a:solidFill>
                <a:effectLst/>
                <a:latin typeface="Times New Roman" panose="02020603050405020304" pitchFamily="18" charset="0"/>
                <a:cs typeface="Times New Roman" panose="02020603050405020304" pitchFamily="18" charset="0"/>
              </a:rPr>
              <a:t>Additionally, the system can be deployed in sensitive areas such as hospitals, malls, parking lots, and transportation hubs like bus and railway stations. By continuously monitoring video feeds and alerting security personnel to any suspicious events, the system aids in mitigating risks associated with criminal activities, terrorism, and public safety concerns. This proactive approach to threat prevention and emergency response enhances the overall safety and security of various settings, safeguarding assets, infrastructure, and public well-being.</a:t>
            </a:r>
          </a:p>
        </p:txBody>
      </p:sp>
    </p:spTree>
    <p:extLst>
      <p:ext uri="{BB962C8B-B14F-4D97-AF65-F5344CB8AC3E}">
        <p14:creationId xmlns:p14="http://schemas.microsoft.com/office/powerpoint/2010/main" val="3020681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Conclusion</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27</a:t>
            </a:fld>
            <a:endParaRPr spc="-25" dirty="0"/>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object 2">
            <a:extLst>
              <a:ext uri="{FF2B5EF4-FFF2-40B4-BE49-F238E27FC236}">
                <a16:creationId xmlns:a16="http://schemas.microsoft.com/office/drawing/2014/main" id="{D69D3DB0-F52C-5BA0-E4A0-96A28638A650}"/>
              </a:ext>
            </a:extLst>
          </p:cNvPr>
          <p:cNvSpPr txBox="1"/>
          <p:nvPr/>
        </p:nvSpPr>
        <p:spPr>
          <a:xfrm>
            <a:off x="1100504" y="979172"/>
            <a:ext cx="7891145" cy="5371792"/>
          </a:xfrm>
          <a:prstGeom prst="rect">
            <a:avLst/>
          </a:prstGeom>
        </p:spPr>
        <p:txBody>
          <a:bodyPr vert="horz" wrap="square" lIns="0" tIns="12700" rIns="0" bIns="0" rtlCol="0">
            <a:spAutoFit/>
          </a:bodyPr>
          <a:lstStyle/>
          <a:p>
            <a:pPr marL="12700" marR="5080" algn="just">
              <a:lnSpc>
                <a:spcPct val="150000"/>
              </a:lnSpc>
              <a:spcBef>
                <a:spcPts val="100"/>
              </a:spcBef>
            </a:pPr>
            <a:r>
              <a:rPr lang="en-US" b="0" i="0" dirty="0">
                <a:solidFill>
                  <a:schemeClr val="tx1"/>
                </a:solidFill>
                <a:effectLst/>
                <a:latin typeface="Times New Roman" panose="02020603050405020304" pitchFamily="18" charset="0"/>
                <a:cs typeface="Times New Roman" panose="02020603050405020304" pitchFamily="18" charset="0"/>
              </a:rPr>
              <a:t>The transition to the custom Long-term Recurrent Convolutional Network (LRCN) model marks a significant advancement in our approach to real-time video surveillance. Achieving an impressive 84% accuracy in detecting anomalous behaviors such as fighting, alongside normal activities like walking and running, highlights the model's effectiveness. Despite a slight drop in accuracy compared to the VGG-16 model (from 85% to 82%), the custom LRCN model excels in speed and resource efficiency, making it highly practical for real-time applications. The reduction in frame size and the streamlined architecture enable efficient data processing and storage, even on low-end devices. These enhancements demonstrate the model's potential for deployment in various security-sensitive environments, ensuring quick and accurate monitoring. Overall, the custom LRCN model's balance of performance and efficiency underscores its suitability for enhancing real-world surveillance systems.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63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Future Scope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28</a:t>
            </a:fld>
            <a:endParaRPr spc="-25" dirty="0"/>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object 2">
            <a:extLst>
              <a:ext uri="{FF2B5EF4-FFF2-40B4-BE49-F238E27FC236}">
                <a16:creationId xmlns:a16="http://schemas.microsoft.com/office/drawing/2014/main" id="{D69D3DB0-F52C-5BA0-E4A0-96A28638A650}"/>
              </a:ext>
            </a:extLst>
          </p:cNvPr>
          <p:cNvSpPr txBox="1"/>
          <p:nvPr/>
        </p:nvSpPr>
        <p:spPr>
          <a:xfrm>
            <a:off x="1286383" y="980727"/>
            <a:ext cx="7552817" cy="5105628"/>
          </a:xfrm>
          <a:prstGeom prst="rect">
            <a:avLst/>
          </a:prstGeom>
        </p:spPr>
        <p:txBody>
          <a:bodyPr vert="horz" wrap="square" lIns="0" tIns="12700" rIns="0" bIns="0" rtlCol="0">
            <a:spAutoFit/>
          </a:bodyPr>
          <a:lstStyle/>
          <a:p>
            <a:pPr marL="12700" marR="5080" algn="just">
              <a:lnSpc>
                <a:spcPct val="150000"/>
              </a:lnSpc>
              <a:spcBef>
                <a:spcPts val="100"/>
              </a:spcBef>
            </a:pPr>
            <a:r>
              <a:rPr lang="en-US" sz="1700" b="0" i="0" dirty="0">
                <a:solidFill>
                  <a:schemeClr val="tx1"/>
                </a:solidFill>
                <a:effectLst/>
                <a:latin typeface="Times New Roman" panose="02020603050405020304" pitchFamily="18" charset="0"/>
                <a:cs typeface="Times New Roman" panose="02020603050405020304" pitchFamily="18" charset="0"/>
              </a:rPr>
              <a:t>Moving forward, several avenues exist to enhance and expand the efficiency, accuracy, and applicability of the suspicious activity detection system from surveillance video.</a:t>
            </a:r>
          </a:p>
          <a:p>
            <a:pPr marL="355600" marR="5080" indent="-342900" algn="just">
              <a:lnSpc>
                <a:spcPct val="150000"/>
              </a:lnSpc>
              <a:spcBef>
                <a:spcPts val="100"/>
              </a:spcBef>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Integration of Multimodal Data:</a:t>
            </a:r>
            <a:r>
              <a:rPr lang="en-US" sz="1700" b="0" i="0" dirty="0">
                <a:solidFill>
                  <a:schemeClr val="tx1"/>
                </a:solidFill>
                <a:effectLst/>
                <a:latin typeface="Times New Roman" panose="02020603050405020304" pitchFamily="18" charset="0"/>
                <a:cs typeface="Times New Roman" panose="02020603050405020304" pitchFamily="18" charset="0"/>
              </a:rPr>
              <a:t> Incorporating additional sensors such as audio and thermal cameras can provide complementary information for more robust detection. Integration with other surveillance technologies like drones or satellite imagery can extend monitoring capabilities beyond fixed locations.</a:t>
            </a:r>
          </a:p>
          <a:p>
            <a:pPr marL="355600" marR="5080" indent="-342900" algn="just">
              <a:lnSpc>
                <a:spcPct val="150000"/>
              </a:lnSpc>
              <a:spcBef>
                <a:spcPts val="100"/>
              </a:spcBef>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Continuous Model Refinement:</a:t>
            </a:r>
            <a:r>
              <a:rPr lang="en-US" sz="1700" b="0" i="0" dirty="0">
                <a:solidFill>
                  <a:schemeClr val="tx1"/>
                </a:solidFill>
                <a:effectLst/>
                <a:latin typeface="Times New Roman" panose="02020603050405020304" pitchFamily="18" charset="0"/>
                <a:cs typeface="Times New Roman" panose="02020603050405020304" pitchFamily="18" charset="0"/>
              </a:rPr>
              <a:t> Continuous training with updated datasets can improve accuracy and adaptability to evolving threats. Techniques like transfer learning and online learning can facilitate ongoing model improvement</a:t>
            </a:r>
          </a:p>
          <a:p>
            <a:pPr marL="355600" marR="5080" indent="-342900" algn="just">
              <a:lnSpc>
                <a:spcPct val="150000"/>
              </a:lnSpc>
              <a:spcBef>
                <a:spcPts val="100"/>
              </a:spcBef>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Behavioral Pattern Analysis:</a:t>
            </a:r>
            <a:r>
              <a:rPr lang="en-US" sz="1700" b="0" i="0" dirty="0">
                <a:solidFill>
                  <a:schemeClr val="tx1"/>
                </a:solidFill>
                <a:effectLst/>
                <a:latin typeface="Times New Roman" panose="02020603050405020304" pitchFamily="18" charset="0"/>
                <a:cs typeface="Times New Roman" panose="02020603050405020304" pitchFamily="18" charset="0"/>
              </a:rPr>
              <a:t> Advanced behavioral analytics can recognize complex patterns, enabling proactive threat detection and prediction. Anomaly detection techniques can more effectively identify deviations from normal behavior.</a:t>
            </a:r>
            <a:endParaRPr lang="en-US"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098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202233173"/>
              </p:ext>
            </p:extLst>
          </p:nvPr>
        </p:nvGraphicFramePr>
        <p:xfrm>
          <a:off x="1051560" y="0"/>
          <a:ext cx="7986395" cy="6477000"/>
        </p:xfrm>
        <a:graphic>
          <a:graphicData uri="http://schemas.openxmlformats.org/drawingml/2006/table">
            <a:tbl>
              <a:tblPr firstRow="1" bandRow="1">
                <a:tableStyleId>{2D5ABB26-0587-4C30-8999-92F81FD0307C}</a:tableStyleId>
              </a:tblPr>
              <a:tblGrid>
                <a:gridCol w="843915">
                  <a:extLst>
                    <a:ext uri="{9D8B030D-6E8A-4147-A177-3AD203B41FA5}">
                      <a16:colId xmlns:a16="http://schemas.microsoft.com/office/drawing/2014/main" val="20000"/>
                    </a:ext>
                  </a:extLst>
                </a:gridCol>
                <a:gridCol w="1594485">
                  <a:extLst>
                    <a:ext uri="{9D8B030D-6E8A-4147-A177-3AD203B41FA5}">
                      <a16:colId xmlns:a16="http://schemas.microsoft.com/office/drawing/2014/main" val="20001"/>
                    </a:ext>
                  </a:extLst>
                </a:gridCol>
                <a:gridCol w="3442970">
                  <a:extLst>
                    <a:ext uri="{9D8B030D-6E8A-4147-A177-3AD203B41FA5}">
                      <a16:colId xmlns:a16="http://schemas.microsoft.com/office/drawing/2014/main" val="20002"/>
                    </a:ext>
                  </a:extLst>
                </a:gridCol>
                <a:gridCol w="2105025">
                  <a:extLst>
                    <a:ext uri="{9D8B030D-6E8A-4147-A177-3AD203B41FA5}">
                      <a16:colId xmlns:a16="http://schemas.microsoft.com/office/drawing/2014/main" val="20003"/>
                    </a:ext>
                  </a:extLst>
                </a:gridCol>
              </a:tblGrid>
              <a:tr h="1719423">
                <a:tc gridSpan="4">
                  <a:txBody>
                    <a:bodyPr/>
                    <a:lstStyle/>
                    <a:p>
                      <a:pPr marL="254000">
                        <a:lnSpc>
                          <a:spcPct val="100000"/>
                        </a:lnSpc>
                        <a:spcBef>
                          <a:spcPts val="1490"/>
                        </a:spcBef>
                      </a:pPr>
                      <a:r>
                        <a:rPr sz="3600" spc="135" dirty="0">
                          <a:solidFill>
                            <a:srgbClr val="552214"/>
                          </a:solidFill>
                          <a:latin typeface="Calibri"/>
                          <a:cs typeface="Calibri"/>
                        </a:rPr>
                        <a:t>Work</a:t>
                      </a:r>
                      <a:r>
                        <a:rPr sz="3600" spc="190" dirty="0">
                          <a:solidFill>
                            <a:srgbClr val="552214"/>
                          </a:solidFill>
                          <a:latin typeface="Calibri"/>
                          <a:cs typeface="Calibri"/>
                        </a:rPr>
                        <a:t> </a:t>
                      </a:r>
                      <a:r>
                        <a:rPr sz="3600" dirty="0">
                          <a:solidFill>
                            <a:srgbClr val="552214"/>
                          </a:solidFill>
                          <a:latin typeface="Calibri"/>
                          <a:cs typeface="Calibri"/>
                        </a:rPr>
                        <a:t>Contribution</a:t>
                      </a:r>
                      <a:r>
                        <a:rPr sz="3600" spc="195" dirty="0">
                          <a:solidFill>
                            <a:srgbClr val="552214"/>
                          </a:solidFill>
                          <a:latin typeface="Calibri"/>
                          <a:cs typeface="Calibri"/>
                        </a:rPr>
                        <a:t> </a:t>
                      </a:r>
                      <a:r>
                        <a:rPr sz="3600" dirty="0">
                          <a:solidFill>
                            <a:srgbClr val="552214"/>
                          </a:solidFill>
                          <a:latin typeface="Calibri"/>
                          <a:cs typeface="Calibri"/>
                        </a:rPr>
                        <a:t>of</a:t>
                      </a:r>
                      <a:r>
                        <a:rPr sz="3600" spc="195" dirty="0">
                          <a:solidFill>
                            <a:srgbClr val="552214"/>
                          </a:solidFill>
                          <a:latin typeface="Calibri"/>
                          <a:cs typeface="Calibri"/>
                        </a:rPr>
                        <a:t> </a:t>
                      </a:r>
                      <a:r>
                        <a:rPr sz="3600" dirty="0">
                          <a:solidFill>
                            <a:srgbClr val="552214"/>
                          </a:solidFill>
                          <a:latin typeface="Calibri"/>
                          <a:cs typeface="Calibri"/>
                        </a:rPr>
                        <a:t>Each</a:t>
                      </a:r>
                      <a:r>
                        <a:rPr sz="3600" spc="195" dirty="0">
                          <a:solidFill>
                            <a:srgbClr val="552214"/>
                          </a:solidFill>
                          <a:latin typeface="Calibri"/>
                          <a:cs typeface="Calibri"/>
                        </a:rPr>
                        <a:t> </a:t>
                      </a:r>
                      <a:r>
                        <a:rPr sz="3600" spc="-10" dirty="0">
                          <a:solidFill>
                            <a:srgbClr val="552214"/>
                          </a:solidFill>
                          <a:latin typeface="Calibri"/>
                          <a:cs typeface="Calibri"/>
                        </a:rPr>
                        <a:t>Member</a:t>
                      </a:r>
                      <a:endParaRPr sz="3600" dirty="0">
                        <a:latin typeface="Calibri"/>
                        <a:cs typeface="Calibri"/>
                      </a:endParaRPr>
                    </a:p>
                  </a:txBody>
                  <a:tcPr marL="0" marR="0" marT="189230" marB="0">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840585">
                <a:tc>
                  <a:txBody>
                    <a:bodyPr/>
                    <a:lstStyle/>
                    <a:p>
                      <a:pPr marL="139700">
                        <a:lnSpc>
                          <a:spcPct val="100000"/>
                        </a:lnSpc>
                        <a:spcBef>
                          <a:spcPts val="225"/>
                        </a:spcBef>
                      </a:pPr>
                      <a:r>
                        <a:rPr sz="1800" dirty="0">
                          <a:solidFill>
                            <a:srgbClr val="FFFFFF"/>
                          </a:solidFill>
                          <a:latin typeface="Palatino Linotype"/>
                          <a:cs typeface="Palatino Linotype"/>
                        </a:rPr>
                        <a:t>S.</a:t>
                      </a:r>
                      <a:r>
                        <a:rPr sz="1800" spc="-15" dirty="0">
                          <a:solidFill>
                            <a:srgbClr val="FFFFFF"/>
                          </a:solidFill>
                          <a:latin typeface="Palatino Linotype"/>
                          <a:cs typeface="Palatino Linotype"/>
                        </a:rPr>
                        <a:t> </a:t>
                      </a:r>
                      <a:r>
                        <a:rPr sz="1800" spc="-25" dirty="0">
                          <a:solidFill>
                            <a:srgbClr val="FFFFFF"/>
                          </a:solidFill>
                          <a:latin typeface="Palatino Linotype"/>
                          <a:cs typeface="Palatino Linotype"/>
                        </a:rPr>
                        <a:t>No.</a:t>
                      </a:r>
                      <a:endParaRPr sz="1800" dirty="0">
                        <a:latin typeface="Palatino Linotype"/>
                        <a:cs typeface="Palatino Linotype"/>
                      </a:endParaRPr>
                    </a:p>
                  </a:txBody>
                  <a:tcPr marL="0" marR="0" marT="28575" marB="0">
                    <a:solidFill>
                      <a:srgbClr val="3791A7"/>
                    </a:solidFill>
                  </a:tcPr>
                </a:tc>
                <a:tc>
                  <a:txBody>
                    <a:bodyPr/>
                    <a:lstStyle/>
                    <a:p>
                      <a:pPr marL="106045">
                        <a:lnSpc>
                          <a:spcPct val="100000"/>
                        </a:lnSpc>
                        <a:spcBef>
                          <a:spcPts val="225"/>
                        </a:spcBef>
                      </a:pPr>
                      <a:r>
                        <a:rPr sz="1800" dirty="0">
                          <a:solidFill>
                            <a:srgbClr val="FFFFFF"/>
                          </a:solidFill>
                          <a:latin typeface="Palatino Linotype"/>
                          <a:cs typeface="Palatino Linotype"/>
                        </a:rPr>
                        <a:t>Roll</a:t>
                      </a:r>
                      <a:r>
                        <a:rPr sz="1800" spc="-35" dirty="0">
                          <a:solidFill>
                            <a:srgbClr val="FFFFFF"/>
                          </a:solidFill>
                          <a:latin typeface="Palatino Linotype"/>
                          <a:cs typeface="Palatino Linotype"/>
                        </a:rPr>
                        <a:t> </a:t>
                      </a:r>
                      <a:r>
                        <a:rPr sz="1800" spc="-10" dirty="0">
                          <a:solidFill>
                            <a:srgbClr val="FFFFFF"/>
                          </a:solidFill>
                          <a:latin typeface="Palatino Linotype"/>
                          <a:cs typeface="Palatino Linotype"/>
                        </a:rPr>
                        <a:t>Number</a:t>
                      </a:r>
                      <a:endParaRPr sz="1800">
                        <a:latin typeface="Palatino Linotype"/>
                        <a:cs typeface="Palatino Linotype"/>
                      </a:endParaRPr>
                    </a:p>
                  </a:txBody>
                  <a:tcPr marL="0" marR="0" marT="28575" marB="0">
                    <a:solidFill>
                      <a:srgbClr val="3791A7"/>
                    </a:solidFill>
                  </a:tcPr>
                </a:tc>
                <a:tc>
                  <a:txBody>
                    <a:bodyPr/>
                    <a:lstStyle/>
                    <a:p>
                      <a:pPr marL="1189990">
                        <a:lnSpc>
                          <a:spcPct val="100000"/>
                        </a:lnSpc>
                        <a:spcBef>
                          <a:spcPts val="225"/>
                        </a:spcBef>
                      </a:pPr>
                      <a:r>
                        <a:rPr sz="1800" spc="-35" dirty="0">
                          <a:solidFill>
                            <a:srgbClr val="FFFFFF"/>
                          </a:solidFill>
                          <a:latin typeface="Palatino Linotype"/>
                          <a:cs typeface="Palatino Linotype"/>
                        </a:rPr>
                        <a:t>Work</a:t>
                      </a:r>
                      <a:r>
                        <a:rPr sz="1800" spc="-55" dirty="0">
                          <a:solidFill>
                            <a:srgbClr val="FFFFFF"/>
                          </a:solidFill>
                          <a:latin typeface="Palatino Linotype"/>
                          <a:cs typeface="Palatino Linotype"/>
                        </a:rPr>
                        <a:t> </a:t>
                      </a:r>
                      <a:r>
                        <a:rPr sz="1800" spc="-20" dirty="0">
                          <a:solidFill>
                            <a:srgbClr val="FFFFFF"/>
                          </a:solidFill>
                          <a:latin typeface="Palatino Linotype"/>
                          <a:cs typeface="Palatino Linotype"/>
                        </a:rPr>
                        <a:t>Done</a:t>
                      </a:r>
                      <a:endParaRPr sz="1800">
                        <a:latin typeface="Palatino Linotype"/>
                        <a:cs typeface="Palatino Linotype"/>
                      </a:endParaRPr>
                    </a:p>
                  </a:txBody>
                  <a:tcPr marL="0" marR="0" marT="28575" marB="0">
                    <a:solidFill>
                      <a:srgbClr val="3791A7"/>
                    </a:solidFill>
                  </a:tcPr>
                </a:tc>
                <a:tc>
                  <a:txBody>
                    <a:bodyPr/>
                    <a:lstStyle/>
                    <a:p>
                      <a:pPr marL="273685">
                        <a:lnSpc>
                          <a:spcPct val="100000"/>
                        </a:lnSpc>
                        <a:spcBef>
                          <a:spcPts val="225"/>
                        </a:spcBef>
                      </a:pPr>
                      <a:r>
                        <a:rPr sz="1800" dirty="0">
                          <a:solidFill>
                            <a:srgbClr val="FFFFFF"/>
                          </a:solidFill>
                          <a:latin typeface="Palatino Linotype"/>
                          <a:cs typeface="Palatino Linotype"/>
                        </a:rPr>
                        <a:t>Contribution</a:t>
                      </a:r>
                      <a:r>
                        <a:rPr sz="1800" spc="-105" dirty="0">
                          <a:solidFill>
                            <a:srgbClr val="FFFFFF"/>
                          </a:solidFill>
                          <a:latin typeface="Palatino Linotype"/>
                          <a:cs typeface="Palatino Linotype"/>
                        </a:rPr>
                        <a:t> </a:t>
                      </a:r>
                      <a:r>
                        <a:rPr sz="1800" spc="-25" dirty="0">
                          <a:solidFill>
                            <a:srgbClr val="FFFFFF"/>
                          </a:solidFill>
                          <a:latin typeface="Palatino Linotype"/>
                          <a:cs typeface="Palatino Linotype"/>
                        </a:rPr>
                        <a:t>(%)</a:t>
                      </a:r>
                      <a:endParaRPr sz="1800">
                        <a:latin typeface="Palatino Linotype"/>
                        <a:cs typeface="Palatino Linotype"/>
                      </a:endParaRPr>
                    </a:p>
                  </a:txBody>
                  <a:tcPr marL="0" marR="0" marT="28575" marB="0">
                    <a:solidFill>
                      <a:srgbClr val="3791A7"/>
                    </a:solidFill>
                  </a:tcPr>
                </a:tc>
                <a:extLst>
                  <a:ext uri="{0D108BD9-81ED-4DB2-BD59-A6C34878D82A}">
                    <a16:rowId xmlns:a16="http://schemas.microsoft.com/office/drawing/2014/main" val="10001"/>
                  </a:ext>
                </a:extLst>
              </a:tr>
              <a:tr h="1195372">
                <a:tc>
                  <a:txBody>
                    <a:bodyPr/>
                    <a:lstStyle/>
                    <a:p>
                      <a:pPr marL="41910" algn="ctr">
                        <a:lnSpc>
                          <a:spcPct val="100000"/>
                        </a:lnSpc>
                        <a:spcBef>
                          <a:spcPts val="225"/>
                        </a:spcBef>
                      </a:pPr>
                      <a:r>
                        <a:rPr sz="1800" spc="-25" dirty="0">
                          <a:latin typeface="Palatino Linotype"/>
                          <a:cs typeface="Palatino Linotype"/>
                        </a:rPr>
                        <a:t>1.</a:t>
                      </a:r>
                      <a:endParaRPr sz="1800">
                        <a:latin typeface="Palatino Linotype"/>
                        <a:cs typeface="Palatino Linotype"/>
                      </a:endParaRPr>
                    </a:p>
                  </a:txBody>
                  <a:tcPr marL="0" marR="0" marT="28575" marB="0">
                    <a:solidFill>
                      <a:srgbClr val="CCDBE1"/>
                    </a:solidFill>
                  </a:tcPr>
                </a:tc>
                <a:tc>
                  <a:txBody>
                    <a:bodyPr/>
                    <a:lstStyle/>
                    <a:p>
                      <a:pPr marL="97790">
                        <a:lnSpc>
                          <a:spcPct val="100000"/>
                        </a:lnSpc>
                        <a:spcBef>
                          <a:spcPts val="235"/>
                        </a:spcBef>
                      </a:pPr>
                      <a:r>
                        <a:rPr sz="1600" spc="-10" dirty="0">
                          <a:latin typeface="Palatino Linotype"/>
                          <a:cs typeface="Palatino Linotype"/>
                        </a:rPr>
                        <a:t>2</a:t>
                      </a:r>
                      <a:r>
                        <a:rPr lang="en-IN" sz="1600" spc="-10" dirty="0">
                          <a:latin typeface="Palatino Linotype"/>
                          <a:cs typeface="Palatino Linotype"/>
                        </a:rPr>
                        <a:t>1</a:t>
                      </a:r>
                      <a:r>
                        <a:rPr sz="1600" spc="-10" dirty="0">
                          <a:latin typeface="Palatino Linotype"/>
                          <a:cs typeface="Palatino Linotype"/>
                        </a:rPr>
                        <a:t>113</a:t>
                      </a:r>
                      <a:r>
                        <a:rPr lang="en-IN" sz="1600" spc="-10" dirty="0">
                          <a:latin typeface="Palatino Linotype"/>
                          <a:cs typeface="Palatino Linotype"/>
                        </a:rPr>
                        <a:t>8</a:t>
                      </a:r>
                      <a:endParaRPr sz="1600" dirty="0">
                        <a:latin typeface="Palatino Linotype"/>
                        <a:cs typeface="Palatino Linotype"/>
                      </a:endParaRPr>
                    </a:p>
                  </a:txBody>
                  <a:tcPr marL="0" marR="0" marT="29845" marB="0">
                    <a:solidFill>
                      <a:srgbClr val="CCDBE1"/>
                    </a:solidFill>
                  </a:tcPr>
                </a:tc>
                <a:tc>
                  <a:txBody>
                    <a:bodyPr/>
                    <a:lstStyle/>
                    <a:p>
                      <a:pPr marL="472440" indent="-308610">
                        <a:lnSpc>
                          <a:spcPct val="100000"/>
                        </a:lnSpc>
                        <a:spcBef>
                          <a:spcPts val="625"/>
                        </a:spcBef>
                        <a:buSzPct val="128571"/>
                        <a:buFont typeface="Arial"/>
                        <a:buChar char="•"/>
                        <a:tabLst>
                          <a:tab pos="472440" algn="l"/>
                        </a:tabLst>
                      </a:pPr>
                      <a:r>
                        <a:rPr sz="1400" dirty="0">
                          <a:latin typeface="Times New Roman"/>
                          <a:cs typeface="Times New Roman"/>
                        </a:rPr>
                        <a:t>Literature</a:t>
                      </a:r>
                      <a:r>
                        <a:rPr sz="1400" spc="-50" dirty="0">
                          <a:latin typeface="Times New Roman"/>
                          <a:cs typeface="Times New Roman"/>
                        </a:rPr>
                        <a:t> </a:t>
                      </a:r>
                      <a:r>
                        <a:rPr sz="1400" spc="-10" dirty="0">
                          <a:latin typeface="Times New Roman"/>
                          <a:cs typeface="Times New Roman"/>
                        </a:rPr>
                        <a:t>review</a:t>
                      </a:r>
                      <a:endParaRPr sz="1400" dirty="0">
                        <a:latin typeface="Times New Roman"/>
                        <a:cs typeface="Times New Roman"/>
                      </a:endParaRPr>
                    </a:p>
                    <a:p>
                      <a:pPr marL="472440" indent="-308610">
                        <a:lnSpc>
                          <a:spcPct val="100000"/>
                        </a:lnSpc>
                        <a:spcBef>
                          <a:spcPts val="1560"/>
                        </a:spcBef>
                        <a:buSzPct val="128571"/>
                        <a:buFont typeface="Arial"/>
                        <a:buChar char="•"/>
                        <a:tabLst>
                          <a:tab pos="472440" algn="l"/>
                        </a:tabLst>
                      </a:pPr>
                      <a:r>
                        <a:rPr sz="1400" spc="-20" dirty="0">
                          <a:latin typeface="Times New Roman"/>
                          <a:cs typeface="Times New Roman"/>
                        </a:rPr>
                        <a:t>Data</a:t>
                      </a:r>
                      <a:r>
                        <a:rPr sz="1400" spc="-80" dirty="0">
                          <a:latin typeface="Times New Roman"/>
                          <a:cs typeface="Times New Roman"/>
                        </a:rPr>
                        <a:t> </a:t>
                      </a:r>
                      <a:r>
                        <a:rPr sz="1400" spc="-10" dirty="0">
                          <a:latin typeface="Times New Roman"/>
                          <a:cs typeface="Times New Roman"/>
                        </a:rPr>
                        <a:t>Analytics</a:t>
                      </a:r>
                      <a:r>
                        <a:rPr sz="1400" spc="-20" dirty="0">
                          <a:latin typeface="Times New Roman"/>
                          <a:cs typeface="Times New Roman"/>
                        </a:rPr>
                        <a:t> </a:t>
                      </a:r>
                      <a:r>
                        <a:rPr sz="1400" dirty="0">
                          <a:latin typeface="Times New Roman"/>
                          <a:cs typeface="Times New Roman"/>
                        </a:rPr>
                        <a:t>and</a:t>
                      </a:r>
                      <a:r>
                        <a:rPr sz="1400" spc="-5" dirty="0">
                          <a:latin typeface="Times New Roman"/>
                          <a:cs typeface="Times New Roman"/>
                        </a:rPr>
                        <a:t> </a:t>
                      </a:r>
                      <a:r>
                        <a:rPr sz="1400" dirty="0">
                          <a:latin typeface="Times New Roman"/>
                          <a:cs typeface="Times New Roman"/>
                        </a:rPr>
                        <a:t>data</a:t>
                      </a:r>
                      <a:r>
                        <a:rPr sz="1400" spc="-10" dirty="0">
                          <a:latin typeface="Times New Roman"/>
                          <a:cs typeface="Times New Roman"/>
                        </a:rPr>
                        <a:t> visualization</a:t>
                      </a:r>
                      <a:endParaRPr sz="1400" dirty="0">
                        <a:latin typeface="Times New Roman"/>
                        <a:cs typeface="Times New Roman"/>
                      </a:endParaRPr>
                    </a:p>
                  </a:txBody>
                  <a:tcPr marL="0" marR="0" marT="79375" marB="0">
                    <a:solidFill>
                      <a:srgbClr val="CCDBE1"/>
                    </a:solidFill>
                  </a:tcPr>
                </a:tc>
                <a:tc>
                  <a:txBody>
                    <a:bodyPr/>
                    <a:lstStyle/>
                    <a:p>
                      <a:pPr marL="245110">
                        <a:lnSpc>
                          <a:spcPct val="100000"/>
                        </a:lnSpc>
                        <a:spcBef>
                          <a:spcPts val="225"/>
                        </a:spcBef>
                      </a:pPr>
                      <a:r>
                        <a:rPr lang="en-IN" sz="1800" spc="-10" dirty="0">
                          <a:latin typeface="Palatino Linotype"/>
                          <a:cs typeface="Palatino Linotype"/>
                        </a:rPr>
                        <a:t>50</a:t>
                      </a:r>
                      <a:r>
                        <a:rPr sz="1800" spc="-10" dirty="0">
                          <a:latin typeface="Palatino Linotype"/>
                          <a:cs typeface="Palatino Linotype"/>
                        </a:rPr>
                        <a:t>.</a:t>
                      </a:r>
                      <a:r>
                        <a:rPr lang="en-IN" sz="1800" spc="-10" dirty="0">
                          <a:latin typeface="Palatino Linotype"/>
                          <a:cs typeface="Palatino Linotype"/>
                        </a:rPr>
                        <a:t>00</a:t>
                      </a:r>
                      <a:r>
                        <a:rPr sz="1800" spc="-10" dirty="0">
                          <a:latin typeface="Palatino Linotype"/>
                          <a:cs typeface="Palatino Linotype"/>
                        </a:rPr>
                        <a:t>%</a:t>
                      </a:r>
                      <a:endParaRPr sz="1800" dirty="0">
                        <a:latin typeface="Palatino Linotype"/>
                        <a:cs typeface="Palatino Linotype"/>
                      </a:endParaRPr>
                    </a:p>
                  </a:txBody>
                  <a:tcPr marL="0" marR="0" marT="28575" marB="0">
                    <a:solidFill>
                      <a:srgbClr val="CCDBE1"/>
                    </a:solidFill>
                  </a:tcPr>
                </a:tc>
                <a:extLst>
                  <a:ext uri="{0D108BD9-81ED-4DB2-BD59-A6C34878D82A}">
                    <a16:rowId xmlns:a16="http://schemas.microsoft.com/office/drawing/2014/main" val="10002"/>
                  </a:ext>
                </a:extLst>
              </a:tr>
              <a:tr h="763125">
                <a:tc>
                  <a:txBody>
                    <a:bodyPr/>
                    <a:lstStyle/>
                    <a:p>
                      <a:pPr>
                        <a:lnSpc>
                          <a:spcPct val="100000"/>
                        </a:lnSpc>
                      </a:pPr>
                      <a:endParaRPr sz="1500">
                        <a:latin typeface="Times New Roman"/>
                        <a:cs typeface="Times New Roman"/>
                      </a:endParaRPr>
                    </a:p>
                  </a:txBody>
                  <a:tcPr marL="0" marR="0" marT="0" marB="0">
                    <a:solidFill>
                      <a:srgbClr val="CCDBE1"/>
                    </a:solidFill>
                  </a:tcPr>
                </a:tc>
                <a:tc>
                  <a:txBody>
                    <a:bodyPr/>
                    <a:lstStyle/>
                    <a:p>
                      <a:pPr>
                        <a:lnSpc>
                          <a:spcPct val="100000"/>
                        </a:lnSpc>
                      </a:pPr>
                      <a:endParaRPr sz="1500">
                        <a:latin typeface="Times New Roman"/>
                        <a:cs typeface="Times New Roman"/>
                      </a:endParaRPr>
                    </a:p>
                  </a:txBody>
                  <a:tcPr marL="0" marR="0" marT="0" marB="0">
                    <a:solidFill>
                      <a:srgbClr val="CCDBE1"/>
                    </a:solidFill>
                  </a:tcPr>
                </a:tc>
                <a:tc>
                  <a:txBody>
                    <a:bodyPr/>
                    <a:lstStyle/>
                    <a:p>
                      <a:pPr marL="472440" indent="-290830">
                        <a:lnSpc>
                          <a:spcPct val="100000"/>
                        </a:lnSpc>
                        <a:spcBef>
                          <a:spcPts val="470"/>
                        </a:spcBef>
                        <a:buFont typeface="Arial"/>
                        <a:buChar char="•"/>
                        <a:tabLst>
                          <a:tab pos="472440" algn="l"/>
                        </a:tabLst>
                      </a:pPr>
                      <a:r>
                        <a:rPr sz="1400" dirty="0">
                          <a:latin typeface="Times New Roman"/>
                          <a:cs typeface="Times New Roman"/>
                        </a:rPr>
                        <a:t>Model</a:t>
                      </a:r>
                      <a:r>
                        <a:rPr sz="1400" spc="-45" dirty="0">
                          <a:latin typeface="Times New Roman"/>
                          <a:cs typeface="Times New Roman"/>
                        </a:rPr>
                        <a:t> </a:t>
                      </a:r>
                      <a:r>
                        <a:rPr sz="1400" dirty="0">
                          <a:latin typeface="Times New Roman"/>
                          <a:cs typeface="Times New Roman"/>
                        </a:rPr>
                        <a:t>Designing</a:t>
                      </a:r>
                      <a:r>
                        <a:rPr sz="1400" spc="-40" dirty="0">
                          <a:latin typeface="Times New Roman"/>
                          <a:cs typeface="Times New Roman"/>
                        </a:rPr>
                        <a:t> </a:t>
                      </a:r>
                      <a:r>
                        <a:rPr sz="1400" dirty="0">
                          <a:latin typeface="Times New Roman"/>
                          <a:cs typeface="Times New Roman"/>
                        </a:rPr>
                        <a:t>&amp;</a:t>
                      </a:r>
                      <a:r>
                        <a:rPr sz="1400" spc="-40" dirty="0">
                          <a:latin typeface="Times New Roman"/>
                          <a:cs typeface="Times New Roman"/>
                        </a:rPr>
                        <a:t> </a:t>
                      </a:r>
                      <a:r>
                        <a:rPr sz="1400" spc="-10" dirty="0">
                          <a:latin typeface="Times New Roman"/>
                          <a:cs typeface="Times New Roman"/>
                        </a:rPr>
                        <a:t>Hypertuning</a:t>
                      </a:r>
                      <a:endParaRPr sz="1400" dirty="0">
                        <a:latin typeface="Times New Roman"/>
                        <a:cs typeface="Times New Roman"/>
                      </a:endParaRPr>
                    </a:p>
                  </a:txBody>
                  <a:tcPr marL="0" marR="0" marT="59690" marB="0">
                    <a:solidFill>
                      <a:srgbClr val="CCDBE1"/>
                    </a:solidFill>
                  </a:tcPr>
                </a:tc>
                <a:tc>
                  <a:txBody>
                    <a:bodyPr/>
                    <a:lstStyle/>
                    <a:p>
                      <a:pPr>
                        <a:lnSpc>
                          <a:spcPct val="100000"/>
                        </a:lnSpc>
                      </a:pPr>
                      <a:endParaRPr sz="1500">
                        <a:latin typeface="Times New Roman"/>
                        <a:cs typeface="Times New Roman"/>
                      </a:endParaRPr>
                    </a:p>
                  </a:txBody>
                  <a:tcPr marL="0" marR="0" marT="0" marB="0">
                    <a:solidFill>
                      <a:srgbClr val="CCDBE1"/>
                    </a:solidFill>
                  </a:tcPr>
                </a:tc>
                <a:extLst>
                  <a:ext uri="{0D108BD9-81ED-4DB2-BD59-A6C34878D82A}">
                    <a16:rowId xmlns:a16="http://schemas.microsoft.com/office/drawing/2014/main" val="10003"/>
                  </a:ext>
                </a:extLst>
              </a:tr>
              <a:tr h="1197284">
                <a:tc>
                  <a:txBody>
                    <a:bodyPr/>
                    <a:lstStyle/>
                    <a:p>
                      <a:pPr marL="41910" algn="ctr">
                        <a:lnSpc>
                          <a:spcPct val="100000"/>
                        </a:lnSpc>
                        <a:spcBef>
                          <a:spcPts val="225"/>
                        </a:spcBef>
                      </a:pPr>
                      <a:r>
                        <a:rPr sz="1800" spc="-25" dirty="0">
                          <a:latin typeface="Palatino Linotype"/>
                          <a:cs typeface="Palatino Linotype"/>
                        </a:rPr>
                        <a:t>2.</a:t>
                      </a:r>
                      <a:endParaRPr sz="1800">
                        <a:latin typeface="Palatino Linotype"/>
                        <a:cs typeface="Palatino Linotype"/>
                      </a:endParaRPr>
                    </a:p>
                  </a:txBody>
                  <a:tcPr marL="0" marR="0" marT="28575" marB="0">
                    <a:solidFill>
                      <a:srgbClr val="E7EEF0"/>
                    </a:solidFill>
                  </a:tcPr>
                </a:tc>
                <a:tc>
                  <a:txBody>
                    <a:bodyPr/>
                    <a:lstStyle/>
                    <a:p>
                      <a:pPr marL="97790">
                        <a:lnSpc>
                          <a:spcPct val="100000"/>
                        </a:lnSpc>
                        <a:spcBef>
                          <a:spcPts val="235"/>
                        </a:spcBef>
                      </a:pPr>
                      <a:r>
                        <a:rPr sz="1600" spc="-10" dirty="0">
                          <a:latin typeface="Palatino Linotype"/>
                          <a:cs typeface="Palatino Linotype"/>
                        </a:rPr>
                        <a:t>2</a:t>
                      </a:r>
                      <a:r>
                        <a:rPr lang="en-IN" sz="1600" spc="-10" dirty="0">
                          <a:latin typeface="Palatino Linotype"/>
                          <a:cs typeface="Palatino Linotype"/>
                        </a:rPr>
                        <a:t>1</a:t>
                      </a:r>
                      <a:r>
                        <a:rPr sz="1600" spc="-10" dirty="0">
                          <a:latin typeface="Palatino Linotype"/>
                          <a:cs typeface="Palatino Linotype"/>
                        </a:rPr>
                        <a:t>11</a:t>
                      </a:r>
                      <a:r>
                        <a:rPr lang="en-IN" sz="1600" spc="-10" dirty="0">
                          <a:latin typeface="Palatino Linotype"/>
                          <a:cs typeface="Palatino Linotype"/>
                        </a:rPr>
                        <a:t>65</a:t>
                      </a:r>
                      <a:endParaRPr sz="1600" dirty="0">
                        <a:latin typeface="Palatino Linotype"/>
                        <a:cs typeface="Palatino Linotype"/>
                      </a:endParaRPr>
                    </a:p>
                  </a:txBody>
                  <a:tcPr marL="0" marR="0" marT="29845" marB="0">
                    <a:solidFill>
                      <a:srgbClr val="E7EEF0"/>
                    </a:solidFill>
                  </a:tcPr>
                </a:tc>
                <a:tc>
                  <a:txBody>
                    <a:bodyPr/>
                    <a:lstStyle/>
                    <a:p>
                      <a:pPr marL="472440" indent="-308610">
                        <a:lnSpc>
                          <a:spcPct val="100000"/>
                        </a:lnSpc>
                        <a:spcBef>
                          <a:spcPts val="625"/>
                        </a:spcBef>
                        <a:buSzPct val="128571"/>
                        <a:buFont typeface="Arial"/>
                        <a:buChar char="•"/>
                        <a:tabLst>
                          <a:tab pos="472440" algn="l"/>
                        </a:tabLst>
                      </a:pPr>
                      <a:r>
                        <a:rPr sz="1400" dirty="0">
                          <a:latin typeface="Times New Roman"/>
                          <a:cs typeface="Times New Roman"/>
                        </a:rPr>
                        <a:t>Literature</a:t>
                      </a:r>
                      <a:r>
                        <a:rPr sz="1400" spc="-50" dirty="0">
                          <a:latin typeface="Times New Roman"/>
                          <a:cs typeface="Times New Roman"/>
                        </a:rPr>
                        <a:t> </a:t>
                      </a:r>
                      <a:r>
                        <a:rPr sz="1400" spc="-10" dirty="0">
                          <a:latin typeface="Times New Roman"/>
                          <a:cs typeface="Times New Roman"/>
                        </a:rPr>
                        <a:t>review</a:t>
                      </a:r>
                      <a:endParaRPr sz="1400" dirty="0">
                        <a:latin typeface="Times New Roman"/>
                        <a:cs typeface="Times New Roman"/>
                      </a:endParaRPr>
                    </a:p>
                    <a:p>
                      <a:pPr marL="472440" indent="-308610">
                        <a:lnSpc>
                          <a:spcPct val="100000"/>
                        </a:lnSpc>
                        <a:spcBef>
                          <a:spcPts val="1560"/>
                        </a:spcBef>
                        <a:buSzPct val="128571"/>
                        <a:buFont typeface="Arial"/>
                        <a:buChar char="•"/>
                        <a:tabLst>
                          <a:tab pos="472440" algn="l"/>
                        </a:tabLst>
                      </a:pPr>
                      <a:r>
                        <a:rPr sz="1400" dirty="0">
                          <a:latin typeface="Times New Roman"/>
                          <a:cs typeface="Times New Roman"/>
                        </a:rPr>
                        <a:t>Data</a:t>
                      </a:r>
                      <a:r>
                        <a:rPr sz="1400" spc="-45" dirty="0">
                          <a:latin typeface="Times New Roman"/>
                          <a:cs typeface="Times New Roman"/>
                        </a:rPr>
                        <a:t> </a:t>
                      </a:r>
                      <a:r>
                        <a:rPr sz="1400" dirty="0">
                          <a:latin typeface="Times New Roman"/>
                          <a:cs typeface="Times New Roman"/>
                        </a:rPr>
                        <a:t>Generation</a:t>
                      </a:r>
                      <a:r>
                        <a:rPr sz="1400" spc="-35" dirty="0">
                          <a:latin typeface="Times New Roman"/>
                          <a:cs typeface="Times New Roman"/>
                        </a:rPr>
                        <a:t> </a:t>
                      </a:r>
                      <a:r>
                        <a:rPr sz="1400" dirty="0">
                          <a:latin typeface="Times New Roman"/>
                          <a:cs typeface="Times New Roman"/>
                        </a:rPr>
                        <a:t>&amp;</a:t>
                      </a:r>
                      <a:r>
                        <a:rPr sz="1400" spc="-40" dirty="0">
                          <a:latin typeface="Times New Roman"/>
                          <a:cs typeface="Times New Roman"/>
                        </a:rPr>
                        <a:t> </a:t>
                      </a:r>
                      <a:r>
                        <a:rPr sz="1400" dirty="0">
                          <a:latin typeface="Times New Roman"/>
                          <a:cs typeface="Times New Roman"/>
                        </a:rPr>
                        <a:t>code</a:t>
                      </a:r>
                      <a:r>
                        <a:rPr sz="1400" spc="-45" dirty="0">
                          <a:latin typeface="Times New Roman"/>
                          <a:cs typeface="Times New Roman"/>
                        </a:rPr>
                        <a:t> </a:t>
                      </a:r>
                      <a:r>
                        <a:rPr sz="1400" spc="-10" dirty="0">
                          <a:latin typeface="Times New Roman"/>
                          <a:cs typeface="Times New Roman"/>
                        </a:rPr>
                        <a:t>optimization</a:t>
                      </a:r>
                      <a:endParaRPr sz="1400" dirty="0">
                        <a:latin typeface="Times New Roman"/>
                        <a:cs typeface="Times New Roman"/>
                      </a:endParaRPr>
                    </a:p>
                  </a:txBody>
                  <a:tcPr marL="0" marR="0" marT="79375" marB="0">
                    <a:solidFill>
                      <a:srgbClr val="E7EEF0"/>
                    </a:solidFill>
                  </a:tcPr>
                </a:tc>
                <a:tc>
                  <a:txBody>
                    <a:bodyPr/>
                    <a:lstStyle/>
                    <a:p>
                      <a:pPr marL="245110">
                        <a:lnSpc>
                          <a:spcPct val="100000"/>
                        </a:lnSpc>
                        <a:spcBef>
                          <a:spcPts val="225"/>
                        </a:spcBef>
                      </a:pPr>
                      <a:r>
                        <a:rPr lang="en-IN" sz="1800" spc="-10" dirty="0">
                          <a:latin typeface="Palatino Linotype"/>
                          <a:cs typeface="Palatino Linotype"/>
                        </a:rPr>
                        <a:t>50</a:t>
                      </a:r>
                      <a:r>
                        <a:rPr sz="1800" spc="-10" dirty="0">
                          <a:latin typeface="Palatino Linotype"/>
                          <a:cs typeface="Palatino Linotype"/>
                        </a:rPr>
                        <a:t>.</a:t>
                      </a:r>
                      <a:r>
                        <a:rPr lang="en-IN" sz="1800" spc="-10" dirty="0">
                          <a:latin typeface="Palatino Linotype"/>
                          <a:cs typeface="Palatino Linotype"/>
                        </a:rPr>
                        <a:t>00</a:t>
                      </a:r>
                      <a:r>
                        <a:rPr sz="1800" spc="-10" dirty="0">
                          <a:latin typeface="Palatino Linotype"/>
                          <a:cs typeface="Palatino Linotype"/>
                        </a:rPr>
                        <a:t>%</a:t>
                      </a:r>
                      <a:endParaRPr sz="1800" dirty="0">
                        <a:latin typeface="Palatino Linotype"/>
                        <a:cs typeface="Palatino Linotype"/>
                      </a:endParaRPr>
                    </a:p>
                  </a:txBody>
                  <a:tcPr marL="0" marR="0" marT="28575" marB="0">
                    <a:solidFill>
                      <a:srgbClr val="E7EEF0"/>
                    </a:solidFill>
                  </a:tcPr>
                </a:tc>
                <a:extLst>
                  <a:ext uri="{0D108BD9-81ED-4DB2-BD59-A6C34878D82A}">
                    <a16:rowId xmlns:a16="http://schemas.microsoft.com/office/drawing/2014/main" val="10004"/>
                  </a:ext>
                </a:extLst>
              </a:tr>
              <a:tr h="761211">
                <a:tc>
                  <a:txBody>
                    <a:bodyPr/>
                    <a:lstStyle/>
                    <a:p>
                      <a:pPr>
                        <a:lnSpc>
                          <a:spcPct val="100000"/>
                        </a:lnSpc>
                      </a:pPr>
                      <a:endParaRPr sz="1500">
                        <a:latin typeface="Times New Roman"/>
                        <a:cs typeface="Times New Roman"/>
                      </a:endParaRPr>
                    </a:p>
                  </a:txBody>
                  <a:tcPr marL="0" marR="0" marT="0" marB="0">
                    <a:solidFill>
                      <a:srgbClr val="E7EEF0"/>
                    </a:solidFill>
                  </a:tcPr>
                </a:tc>
                <a:tc>
                  <a:txBody>
                    <a:bodyPr/>
                    <a:lstStyle/>
                    <a:p>
                      <a:pPr>
                        <a:lnSpc>
                          <a:spcPct val="100000"/>
                        </a:lnSpc>
                      </a:pPr>
                      <a:endParaRPr sz="1500">
                        <a:latin typeface="Times New Roman"/>
                        <a:cs typeface="Times New Roman"/>
                      </a:endParaRPr>
                    </a:p>
                  </a:txBody>
                  <a:tcPr marL="0" marR="0" marT="0" marB="0">
                    <a:solidFill>
                      <a:srgbClr val="E7EEF0"/>
                    </a:solidFill>
                  </a:tcPr>
                </a:tc>
                <a:tc>
                  <a:txBody>
                    <a:bodyPr/>
                    <a:lstStyle/>
                    <a:p>
                      <a:pPr marL="472440" indent="-308610">
                        <a:lnSpc>
                          <a:spcPct val="100000"/>
                        </a:lnSpc>
                        <a:spcBef>
                          <a:spcPts val="845"/>
                        </a:spcBef>
                        <a:buSzPct val="128571"/>
                        <a:buFont typeface="Arial"/>
                        <a:buChar char="•"/>
                        <a:tabLst>
                          <a:tab pos="472440" algn="l"/>
                        </a:tabLst>
                      </a:pPr>
                      <a:r>
                        <a:rPr sz="1400" dirty="0">
                          <a:latin typeface="Times New Roman"/>
                          <a:cs typeface="Times New Roman"/>
                        </a:rPr>
                        <a:t>Model</a:t>
                      </a:r>
                      <a:r>
                        <a:rPr sz="1400" spc="-45" dirty="0">
                          <a:latin typeface="Times New Roman"/>
                          <a:cs typeface="Times New Roman"/>
                        </a:rPr>
                        <a:t> </a:t>
                      </a:r>
                      <a:r>
                        <a:rPr sz="1400" dirty="0">
                          <a:latin typeface="Times New Roman"/>
                          <a:cs typeface="Times New Roman"/>
                        </a:rPr>
                        <a:t>Designing</a:t>
                      </a:r>
                      <a:r>
                        <a:rPr sz="1400" spc="-40" dirty="0">
                          <a:latin typeface="Times New Roman"/>
                          <a:cs typeface="Times New Roman"/>
                        </a:rPr>
                        <a:t> </a:t>
                      </a:r>
                      <a:r>
                        <a:rPr sz="1400" dirty="0">
                          <a:latin typeface="Times New Roman"/>
                          <a:cs typeface="Times New Roman"/>
                        </a:rPr>
                        <a:t>&amp;</a:t>
                      </a:r>
                      <a:r>
                        <a:rPr sz="1400" spc="-40" dirty="0">
                          <a:latin typeface="Times New Roman"/>
                          <a:cs typeface="Times New Roman"/>
                        </a:rPr>
                        <a:t> </a:t>
                      </a:r>
                      <a:r>
                        <a:rPr sz="1400" spc="-10" dirty="0">
                          <a:latin typeface="Times New Roman"/>
                          <a:cs typeface="Times New Roman"/>
                        </a:rPr>
                        <a:t>Hypertuning</a:t>
                      </a:r>
                      <a:endParaRPr sz="1400">
                        <a:latin typeface="Times New Roman"/>
                        <a:cs typeface="Times New Roman"/>
                      </a:endParaRPr>
                    </a:p>
                  </a:txBody>
                  <a:tcPr marL="0" marR="0" marT="107315" marB="0">
                    <a:solidFill>
                      <a:srgbClr val="E7EEF0"/>
                    </a:solidFill>
                  </a:tcPr>
                </a:tc>
                <a:tc>
                  <a:txBody>
                    <a:bodyPr/>
                    <a:lstStyle/>
                    <a:p>
                      <a:pPr>
                        <a:lnSpc>
                          <a:spcPct val="100000"/>
                        </a:lnSpc>
                      </a:pPr>
                      <a:endParaRPr sz="1500" dirty="0">
                        <a:latin typeface="Times New Roman"/>
                        <a:cs typeface="Times New Roman"/>
                      </a:endParaRPr>
                    </a:p>
                  </a:txBody>
                  <a:tcPr marL="0" marR="0" marT="0" marB="0">
                    <a:solidFill>
                      <a:srgbClr val="E7EEF0"/>
                    </a:solidFill>
                  </a:tcPr>
                </a:tc>
                <a:extLst>
                  <a:ext uri="{0D108BD9-81ED-4DB2-BD59-A6C34878D82A}">
                    <a16:rowId xmlns:a16="http://schemas.microsoft.com/office/drawing/2014/main" val="10005"/>
                  </a:ext>
                </a:extLst>
              </a:tr>
            </a:tbl>
          </a:graphicData>
        </a:graphic>
      </p:graphicFrame>
      <p:grpSp>
        <p:nvGrpSpPr>
          <p:cNvPr id="3" name="object 3"/>
          <p:cNvGrpSpPr/>
          <p:nvPr/>
        </p:nvGrpSpPr>
        <p:grpSpPr>
          <a:xfrm>
            <a:off x="1075121" y="1135942"/>
            <a:ext cx="7967980" cy="4475480"/>
            <a:chOff x="1075121" y="1135942"/>
            <a:chExt cx="7967980" cy="4475480"/>
          </a:xfrm>
        </p:grpSpPr>
        <p:sp>
          <p:nvSpPr>
            <p:cNvPr id="4" name="object 4"/>
            <p:cNvSpPr/>
            <p:nvPr/>
          </p:nvSpPr>
          <p:spPr>
            <a:xfrm>
              <a:off x="1076721" y="1137542"/>
              <a:ext cx="7964805" cy="4472305"/>
            </a:xfrm>
            <a:custGeom>
              <a:avLst/>
              <a:gdLst/>
              <a:ahLst/>
              <a:cxnLst/>
              <a:rect l="l" t="t" r="r" b="b"/>
              <a:pathLst>
                <a:path w="7964805" h="4472305">
                  <a:moveTo>
                    <a:pt x="4749" y="0"/>
                  </a:moveTo>
                  <a:lnTo>
                    <a:pt x="4749" y="4471849"/>
                  </a:lnTo>
                </a:path>
                <a:path w="7964805" h="4472305">
                  <a:moveTo>
                    <a:pt x="830974" y="0"/>
                  </a:moveTo>
                  <a:lnTo>
                    <a:pt x="830974" y="4471849"/>
                  </a:lnTo>
                </a:path>
                <a:path w="7964805" h="4472305">
                  <a:moveTo>
                    <a:pt x="2343149" y="0"/>
                  </a:moveTo>
                  <a:lnTo>
                    <a:pt x="2343149" y="4471849"/>
                  </a:lnTo>
                </a:path>
                <a:path w="7964805" h="4472305">
                  <a:moveTo>
                    <a:pt x="6015549" y="0"/>
                  </a:moveTo>
                  <a:lnTo>
                    <a:pt x="6015549" y="4471849"/>
                  </a:lnTo>
                </a:path>
                <a:path w="7964805" h="4472305">
                  <a:moveTo>
                    <a:pt x="7959974" y="0"/>
                  </a:moveTo>
                  <a:lnTo>
                    <a:pt x="7959974" y="4471849"/>
                  </a:lnTo>
                </a:path>
                <a:path w="7964805" h="4472305">
                  <a:moveTo>
                    <a:pt x="0" y="4749"/>
                  </a:moveTo>
                  <a:lnTo>
                    <a:pt x="7964724" y="4749"/>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1076721" y="1700817"/>
              <a:ext cx="7964805" cy="0"/>
            </a:xfrm>
            <a:custGeom>
              <a:avLst/>
              <a:gdLst/>
              <a:ahLst/>
              <a:cxnLst/>
              <a:rect l="l" t="t" r="r" b="b"/>
              <a:pathLst>
                <a:path w="7964805">
                  <a:moveTo>
                    <a:pt x="0" y="0"/>
                  </a:moveTo>
                  <a:lnTo>
                    <a:pt x="7964724" y="0"/>
                  </a:lnTo>
                </a:path>
              </a:pathLst>
            </a:custGeom>
            <a:ln w="380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p:nvPr/>
          </p:nvSpPr>
          <p:spPr>
            <a:xfrm>
              <a:off x="1076721" y="3002093"/>
              <a:ext cx="7964805" cy="2602865"/>
            </a:xfrm>
            <a:custGeom>
              <a:avLst/>
              <a:gdLst/>
              <a:ahLst/>
              <a:cxnLst/>
              <a:rect l="l" t="t" r="r" b="b"/>
              <a:pathLst>
                <a:path w="7964805" h="2602865">
                  <a:moveTo>
                    <a:pt x="0" y="0"/>
                  </a:moveTo>
                  <a:lnTo>
                    <a:pt x="7964724" y="0"/>
                  </a:lnTo>
                </a:path>
                <a:path w="7964805" h="2602865">
                  <a:moveTo>
                    <a:pt x="0" y="1301274"/>
                  </a:moveTo>
                  <a:lnTo>
                    <a:pt x="7964724" y="1301274"/>
                  </a:lnTo>
                </a:path>
                <a:path w="7964805" h="2602865">
                  <a:moveTo>
                    <a:pt x="0" y="2602549"/>
                  </a:moveTo>
                  <a:lnTo>
                    <a:pt x="7964724" y="2602549"/>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7" name="object 7"/>
          <p:cNvPicPr/>
          <p:nvPr/>
        </p:nvPicPr>
        <p:blipFill>
          <a:blip r:embed="rId2" cstate="print"/>
          <a:stretch>
            <a:fillRect/>
          </a:stretch>
        </p:blipFill>
        <p:spPr>
          <a:xfrm>
            <a:off x="0" y="0"/>
            <a:ext cx="1035595" cy="980727"/>
          </a:xfrm>
          <a:prstGeom prst="rect">
            <a:avLst/>
          </a:prstGeom>
        </p:spPr>
      </p:pic>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marR="0" lvl="0" indent="0" defTabSz="914400" eaLnBrk="1" fontAlgn="auto" latinLnBrk="0" hangingPunct="1">
              <a:lnSpc>
                <a:spcPts val="980"/>
              </a:lnSpc>
              <a:spcBef>
                <a:spcPts val="0"/>
              </a:spcBef>
              <a:spcAft>
                <a:spcPts val="0"/>
              </a:spcAft>
              <a:buClrTx/>
              <a:buSzTx/>
              <a:buFontTx/>
              <a:buNone/>
              <a:tabLst/>
              <a:defRPr/>
            </a:pPr>
            <a:r>
              <a:rPr kumimoji="0" sz="950" b="0" i="0" u="none" strike="noStrike" kern="0" cap="none" spc="0" normalizeH="0" baseline="0" noProof="0" dirty="0">
                <a:ln>
                  <a:noFill/>
                </a:ln>
                <a:solidFill>
                  <a:srgbClr val="002060"/>
                </a:solidFill>
                <a:effectLst/>
                <a:uLnTx/>
                <a:uFillTx/>
                <a:latin typeface="Palatino Linotype"/>
              </a:rPr>
              <a:t>Major</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Project</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Presentation </a:t>
            </a:r>
            <a:r>
              <a:rPr kumimoji="0" sz="950" b="0" i="0" u="none" strike="noStrike" kern="0" cap="none" spc="95" normalizeH="0" baseline="0" noProof="0" dirty="0">
                <a:ln>
                  <a:noFill/>
                </a:ln>
                <a:solidFill>
                  <a:srgbClr val="002060"/>
                </a:solidFill>
                <a:effectLst/>
                <a:uLnTx/>
                <a:uFillTx/>
                <a:latin typeface="Palatino Linotype"/>
              </a:rPr>
              <a:t>|</a:t>
            </a:r>
            <a:r>
              <a:rPr kumimoji="0" sz="950" b="0" i="0" u="none" strike="noStrike" kern="0" cap="none" spc="0" normalizeH="0" baseline="0" noProof="0" dirty="0">
                <a:ln>
                  <a:noFill/>
                </a:ln>
                <a:solidFill>
                  <a:srgbClr val="002060"/>
                </a:solidFill>
                <a:effectLst/>
                <a:uLnTx/>
                <a:uFillTx/>
                <a:latin typeface="Palatino Linotype"/>
              </a:rPr>
              <a:t> Department</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of Computer</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Science &amp; Engineering</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and Information</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10" normalizeH="0" baseline="0" noProof="0" dirty="0">
                <a:ln>
                  <a:noFill/>
                </a:ln>
                <a:solidFill>
                  <a:srgbClr val="002060"/>
                </a:solidFill>
                <a:effectLst/>
                <a:uLnTx/>
                <a:uFillTx/>
                <a:latin typeface="Palatino Linotype"/>
              </a:rPr>
              <a:t>Technology</a:t>
            </a:r>
            <a:r>
              <a:rPr kumimoji="0" sz="950" b="0" i="0" u="none" strike="noStrike" kern="0" cap="none" spc="0" normalizeH="0" baseline="0" noProof="0" dirty="0">
                <a:ln>
                  <a:noFill/>
                </a:ln>
                <a:solidFill>
                  <a:srgbClr val="002060"/>
                </a:solidFill>
                <a:effectLst/>
                <a:uLnTx/>
                <a:uFillTx/>
                <a:latin typeface="Palatino Linotype"/>
              </a:rPr>
              <a:t> (CSE &amp;</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IT) </a:t>
            </a:r>
            <a:r>
              <a:rPr kumimoji="0" sz="950" b="0" i="0" u="none" strike="noStrike" kern="0" cap="none" spc="95" normalizeH="0" baseline="0" noProof="0" dirty="0">
                <a:ln>
                  <a:noFill/>
                </a:ln>
                <a:solidFill>
                  <a:srgbClr val="002060"/>
                </a:solidFill>
                <a:effectLst/>
                <a:uLnTx/>
                <a:uFillTx/>
                <a:latin typeface="Palatino Linotype"/>
              </a:rPr>
              <a:t>|</a:t>
            </a:r>
            <a:r>
              <a:rPr kumimoji="0" sz="950" b="0" i="0" u="none" strike="noStrike" kern="0" cap="none" spc="-45" normalizeH="0" baseline="0" noProof="0" dirty="0">
                <a:ln>
                  <a:noFill/>
                </a:ln>
                <a:solidFill>
                  <a:srgbClr val="002060"/>
                </a:solidFill>
                <a:effectLst/>
                <a:uLnTx/>
                <a:uFillTx/>
                <a:latin typeface="Palatino Linotype"/>
              </a:rPr>
              <a:t> </a:t>
            </a:r>
            <a:r>
              <a:rPr kumimoji="0" sz="950" b="0" i="0" u="none" strike="noStrike" kern="0" cap="none" spc="-65" normalizeH="0" baseline="0" noProof="0" dirty="0">
                <a:ln>
                  <a:noFill/>
                </a:ln>
                <a:solidFill>
                  <a:srgbClr val="002060"/>
                </a:solidFill>
                <a:effectLst/>
                <a:uLnTx/>
                <a:uFillTx/>
                <a:latin typeface="Palatino Linotype"/>
              </a:rPr>
              <a:t>AY</a:t>
            </a:r>
            <a:r>
              <a:rPr kumimoji="0" sz="950" b="0" i="0" u="none" strike="noStrike" kern="0" cap="none" spc="-20"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2023-</a:t>
            </a:r>
            <a:r>
              <a:rPr kumimoji="0" sz="950" b="0" i="0" u="none" strike="noStrike" kern="0" cap="none" spc="-25" normalizeH="0" baseline="0" noProof="0" dirty="0">
                <a:ln>
                  <a:noFill/>
                </a:ln>
                <a:solidFill>
                  <a:srgbClr val="002060"/>
                </a:solidFill>
                <a:effectLst/>
                <a:uLnTx/>
                <a:uFillTx/>
                <a:latin typeface="Palatino Linotype"/>
              </a:rPr>
              <a:t>24</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29</a:t>
            </a:fld>
            <a:endParaRPr kumimoji="0" sz="950" b="0" i="0" u="none" strike="noStrike" kern="0" cap="none" spc="-25" normalizeH="0" baseline="0" noProof="0" dirty="0">
              <a:ln>
                <a:noFill/>
              </a:ln>
              <a:solidFill>
                <a:srgbClr val="B3A787"/>
              </a:solidFill>
              <a:effectLst/>
              <a:uLnTx/>
              <a:uFillTx/>
              <a:latin typeface="Palatino Linotype"/>
            </a:endParaRPr>
          </a:p>
        </p:txBody>
      </p:sp>
    </p:spTree>
    <p:extLst>
      <p:ext uri="{BB962C8B-B14F-4D97-AF65-F5344CB8AC3E}">
        <p14:creationId xmlns:p14="http://schemas.microsoft.com/office/powerpoint/2010/main" val="331831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1371600"/>
            <a:ext cx="4422140" cy="3706143"/>
          </a:xfrm>
          <a:prstGeom prst="rect">
            <a:avLst/>
          </a:prstGeom>
        </p:spPr>
        <p:txBody>
          <a:bodyPr vert="horz" wrap="square" lIns="0" tIns="165100" rIns="0" bIns="0" rtlCol="0">
            <a:spAutoFit/>
          </a:bodyPr>
          <a:lstStyle/>
          <a:p>
            <a:pPr marL="236220" indent="-223520">
              <a:lnSpc>
                <a:spcPct val="100000"/>
              </a:lnSpc>
              <a:spcBef>
                <a:spcPts val="1200"/>
              </a:spcBef>
              <a:buFont typeface="Arial"/>
              <a:buChar char="•"/>
              <a:tabLst>
                <a:tab pos="236220" algn="l"/>
              </a:tabLst>
            </a:pPr>
            <a:r>
              <a:rPr lang="en-US" sz="2000" dirty="0">
                <a:latin typeface="Palatino Linotype"/>
                <a:cs typeface="Palatino Linotype"/>
              </a:rPr>
              <a:t>Program Code</a:t>
            </a:r>
          </a:p>
          <a:p>
            <a:pPr marL="236220" indent="-223520">
              <a:lnSpc>
                <a:spcPct val="100000"/>
              </a:lnSpc>
              <a:spcBef>
                <a:spcPts val="1200"/>
              </a:spcBef>
              <a:buFont typeface="Arial"/>
              <a:buChar char="•"/>
              <a:tabLst>
                <a:tab pos="236220" algn="l"/>
              </a:tabLst>
            </a:pPr>
            <a:r>
              <a:rPr lang="en-IN" sz="2000" dirty="0">
                <a:latin typeface="Palatino Linotype"/>
                <a:cs typeface="Palatino Linotype"/>
              </a:rPr>
              <a:t>Output of Phase 2</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Results</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Application</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Conclusion</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Future Scope</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Work Contribution</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References</a:t>
            </a:r>
          </a:p>
        </p:txBody>
      </p:sp>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spc="-10" dirty="0"/>
              <a:t>Outline</a:t>
            </a:r>
            <a:r>
              <a:rPr lang="en-IN" spc="-10" dirty="0"/>
              <a:t> </a:t>
            </a:r>
            <a:r>
              <a:rPr lang="en-IN" spc="160" dirty="0"/>
              <a:t>(</a:t>
            </a:r>
            <a:r>
              <a:rPr lang="en-IN" spc="160" dirty="0" err="1"/>
              <a:t>cont</a:t>
            </a:r>
            <a:r>
              <a:rPr lang="en-IN" spc="160" dirty="0"/>
              <a:t>…)</a:t>
            </a:r>
            <a:endParaRPr spc="-10" dirty="0"/>
          </a:p>
        </p:txBody>
      </p:sp>
      <p:pic>
        <p:nvPicPr>
          <p:cNvPr id="4" name="object 4"/>
          <p:cNvPicPr/>
          <p:nvPr/>
        </p:nvPicPr>
        <p:blipFill>
          <a:blip r:embed="rId2" cstate="print"/>
          <a:stretch>
            <a:fillRect/>
          </a:stretch>
        </p:blipFill>
        <p:spPr>
          <a:xfrm>
            <a:off x="0" y="0"/>
            <a:ext cx="1035595" cy="98072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a:t>
            </a:fld>
            <a:endParaRPr spc="-25" dirty="0"/>
          </a:p>
        </p:txBody>
      </p:sp>
      <p:sp>
        <p:nvSpPr>
          <p:cNvPr id="8" name="object 11">
            <a:extLst>
              <a:ext uri="{FF2B5EF4-FFF2-40B4-BE49-F238E27FC236}">
                <a16:creationId xmlns:a16="http://schemas.microsoft.com/office/drawing/2014/main" id="{508F13F6-B085-AE65-8E4C-C745041CB885}"/>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extLst>
      <p:ext uri="{BB962C8B-B14F-4D97-AF65-F5344CB8AC3E}">
        <p14:creationId xmlns:p14="http://schemas.microsoft.com/office/powerpoint/2010/main" val="267472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err="1"/>
              <a:t>Refrences</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30</a:t>
            </a:fld>
            <a:endParaRPr spc="-25" dirty="0"/>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object 2">
            <a:extLst>
              <a:ext uri="{FF2B5EF4-FFF2-40B4-BE49-F238E27FC236}">
                <a16:creationId xmlns:a16="http://schemas.microsoft.com/office/drawing/2014/main" id="{D69D3DB0-F52C-5BA0-E4A0-96A28638A650}"/>
              </a:ext>
            </a:extLst>
          </p:cNvPr>
          <p:cNvSpPr txBox="1"/>
          <p:nvPr/>
        </p:nvSpPr>
        <p:spPr>
          <a:xfrm>
            <a:off x="1286383" y="980727"/>
            <a:ext cx="7552817" cy="5534207"/>
          </a:xfrm>
          <a:prstGeom prst="rect">
            <a:avLst/>
          </a:prstGeom>
        </p:spPr>
        <p:txBody>
          <a:bodyPr vert="horz" wrap="square" lIns="0" tIns="12700" rIns="0" bIns="0" rtlCol="0">
            <a:spAutoFit/>
          </a:bodyPr>
          <a:lstStyle/>
          <a:p>
            <a:pPr marL="355600" marR="5080" indent="-342900" algn="just">
              <a:lnSpc>
                <a:spcPct val="150000"/>
              </a:lnSpc>
              <a:spcBef>
                <a:spcPts val="100"/>
              </a:spcBef>
              <a:buAutoNum type="arabicPeriod"/>
            </a:pPr>
            <a:r>
              <a:rPr lang="en-IN" sz="1600" dirty="0">
                <a:latin typeface="Times New Roman" panose="02020603050405020304" pitchFamily="18" charset="0"/>
                <a:cs typeface="Times New Roman" panose="02020603050405020304" pitchFamily="18" charset="0"/>
              </a:rPr>
              <a:t>P. Bhagya </a:t>
            </a:r>
            <a:r>
              <a:rPr lang="en-IN" sz="1600" dirty="0" err="1">
                <a:latin typeface="Times New Roman" panose="02020603050405020304" pitchFamily="18" charset="0"/>
                <a:cs typeface="Times New Roman" panose="02020603050405020304" pitchFamily="18" charset="0"/>
              </a:rPr>
              <a:t>Divya</a:t>
            </a:r>
            <a:r>
              <a:rPr lang="en-IN" sz="1600" dirty="0">
                <a:latin typeface="Times New Roman" panose="02020603050405020304" pitchFamily="18" charset="0"/>
                <a:cs typeface="Times New Roman" panose="02020603050405020304" pitchFamily="18" charset="0"/>
              </a:rPr>
              <a:t>, S. Shalini, R. Deepa, and B. S. Reddy, “Inspection of suspicious human activity in the crowdsourced areas captured in surveillance cameras,” *International Research Journal of Engineering and Technology (IRJET)*, vol. 4, no. 12, Dec. 2017. </a:t>
            </a:r>
          </a:p>
          <a:p>
            <a:pPr marL="355600" marR="5080" indent="-342900" algn="just">
              <a:lnSpc>
                <a:spcPct val="150000"/>
              </a:lnSpc>
              <a:spcBef>
                <a:spcPts val="100"/>
              </a:spcBef>
              <a:buAutoNum type="arabicPeriod"/>
            </a:pPr>
            <a:r>
              <a:rPr lang="en-IN" sz="1600" dirty="0">
                <a:latin typeface="Times New Roman" panose="02020603050405020304" pitchFamily="18" charset="0"/>
                <a:cs typeface="Times New Roman" panose="02020603050405020304" pitchFamily="18" charset="0"/>
              </a:rPr>
              <a:t>2. J. </a:t>
            </a:r>
            <a:r>
              <a:rPr lang="en-IN" sz="1600" dirty="0" err="1">
                <a:latin typeface="Times New Roman" panose="02020603050405020304" pitchFamily="18" charset="0"/>
                <a:cs typeface="Times New Roman" panose="02020603050405020304" pitchFamily="18" charset="0"/>
              </a:rPr>
              <a:t>Musale</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Gavhane</a:t>
            </a:r>
            <a:r>
              <a:rPr lang="en-IN" sz="1600" dirty="0">
                <a:latin typeface="Times New Roman" panose="02020603050405020304" pitchFamily="18" charset="0"/>
                <a:cs typeface="Times New Roman" panose="02020603050405020304" pitchFamily="18" charset="0"/>
              </a:rPr>
              <a:t>, L. Shaikh, P. </a:t>
            </a:r>
            <a:r>
              <a:rPr lang="en-IN" sz="1600" dirty="0" err="1">
                <a:latin typeface="Times New Roman" panose="02020603050405020304" pitchFamily="18" charset="0"/>
                <a:cs typeface="Times New Roman" panose="02020603050405020304" pitchFamily="18" charset="0"/>
              </a:rPr>
              <a:t>Hagwane</a:t>
            </a:r>
            <a:r>
              <a:rPr lang="en-IN" sz="1600" dirty="0">
                <a:latin typeface="Times New Roman" panose="02020603050405020304" pitchFamily="18" charset="0"/>
                <a:cs typeface="Times New Roman" panose="02020603050405020304" pitchFamily="18" charset="0"/>
              </a:rPr>
              <a:t>, and S. </a:t>
            </a:r>
            <a:r>
              <a:rPr lang="en-IN" sz="1600" dirty="0" err="1">
                <a:latin typeface="Times New Roman" panose="02020603050405020304" pitchFamily="18" charset="0"/>
                <a:cs typeface="Times New Roman" panose="02020603050405020304" pitchFamily="18" charset="0"/>
              </a:rPr>
              <a:t>Tadge</a:t>
            </a:r>
            <a:r>
              <a:rPr lang="en-IN" sz="1600" dirty="0">
                <a:latin typeface="Times New Roman" panose="02020603050405020304" pitchFamily="18" charset="0"/>
                <a:cs typeface="Times New Roman" panose="02020603050405020304" pitchFamily="18" charset="0"/>
              </a:rPr>
              <a:t>, “Suspicious movement detection and tracking of human </a:t>
            </a:r>
            <a:r>
              <a:rPr lang="en-IN" sz="1600" dirty="0" err="1">
                <a:latin typeface="Times New Roman" panose="02020603050405020304" pitchFamily="18" charset="0"/>
                <a:cs typeface="Times New Roman" panose="02020603050405020304" pitchFamily="18" charset="0"/>
              </a:rPr>
              <a:t>behavior</a:t>
            </a:r>
            <a:r>
              <a:rPr lang="en-IN" sz="1600" dirty="0">
                <a:latin typeface="Times New Roman" panose="02020603050405020304" pitchFamily="18" charset="0"/>
                <a:cs typeface="Times New Roman" panose="02020603050405020304" pitchFamily="18" charset="0"/>
              </a:rPr>
              <a:t> and object with fire detection using a closed circuit TV (CCTV) cameras,” *International Journal for Research in Applied Science &amp; Engineering Technology (IJRASET)*, vol. 5, no. 12, Dec. 2017. </a:t>
            </a:r>
          </a:p>
          <a:p>
            <a:pPr marL="355600" marR="5080" indent="-342900" algn="just">
              <a:lnSpc>
                <a:spcPct val="150000"/>
              </a:lnSpc>
              <a:spcBef>
                <a:spcPts val="100"/>
              </a:spcBef>
              <a:buAutoNum type="arabicPeriod"/>
            </a:pPr>
            <a:r>
              <a:rPr lang="en-IN" sz="1600" dirty="0">
                <a:latin typeface="Times New Roman" panose="02020603050405020304" pitchFamily="18" charset="0"/>
                <a:cs typeface="Times New Roman" panose="02020603050405020304" pitchFamily="18" charset="0"/>
              </a:rPr>
              <a:t>3. E. </a:t>
            </a:r>
            <a:r>
              <a:rPr lang="en-IN" sz="1600" dirty="0" err="1">
                <a:latin typeface="Times New Roman" panose="02020603050405020304" pitchFamily="18" charset="0"/>
                <a:cs typeface="Times New Roman" panose="02020603050405020304" pitchFamily="18" charset="0"/>
              </a:rPr>
              <a:t>Scaria</a:t>
            </a:r>
            <a:r>
              <a:rPr lang="en-IN" sz="1600" dirty="0">
                <a:latin typeface="Times New Roman" panose="02020603050405020304" pitchFamily="18" charset="0"/>
                <a:cs typeface="Times New Roman" panose="02020603050405020304" pitchFamily="18" charset="0"/>
              </a:rPr>
              <a:t>, A. A. T, and E. Isaac, “Suspicious activity detection in surveillance video using discriminative deep belief network,” *International Journal of Control Theory and Applications*, vol. 10, no. 29, pp. 133-139, 2017. </a:t>
            </a:r>
          </a:p>
          <a:p>
            <a:pPr marL="355600" marR="5080" indent="-342900" algn="just">
              <a:lnSpc>
                <a:spcPct val="150000"/>
              </a:lnSpc>
              <a:spcBef>
                <a:spcPts val="100"/>
              </a:spcBef>
              <a:buAutoNum type="arabicPeriod"/>
            </a:pPr>
            <a:r>
              <a:rPr lang="en-IN" sz="1600" dirty="0">
                <a:latin typeface="Times New Roman" panose="02020603050405020304" pitchFamily="18" charset="0"/>
                <a:cs typeface="Times New Roman" panose="02020603050405020304" pitchFamily="18" charset="0"/>
              </a:rPr>
              <a:t>4. D. J. Samuel R, F. E, G. </a:t>
            </a:r>
            <a:r>
              <a:rPr lang="en-IN" sz="1600" dirty="0" err="1">
                <a:latin typeface="Times New Roman" panose="02020603050405020304" pitchFamily="18" charset="0"/>
                <a:cs typeface="Times New Roman" panose="02020603050405020304" pitchFamily="18" charset="0"/>
              </a:rPr>
              <a:t>Manogaran</a:t>
            </a:r>
            <a:r>
              <a:rPr lang="en-IN" sz="1600" dirty="0">
                <a:latin typeface="Times New Roman" panose="02020603050405020304" pitchFamily="18" charset="0"/>
                <a:cs typeface="Times New Roman" panose="02020603050405020304" pitchFamily="18" charset="0"/>
              </a:rPr>
              <a:t>, V. G. N, T. </a:t>
            </a:r>
            <a:r>
              <a:rPr lang="en-IN" sz="1600" dirty="0" err="1">
                <a:latin typeface="Times New Roman" panose="02020603050405020304" pitchFamily="18" charset="0"/>
                <a:cs typeface="Times New Roman" panose="02020603050405020304" pitchFamily="18" charset="0"/>
              </a:rPr>
              <a:t>Thanjaivadivel</a:t>
            </a:r>
            <a:r>
              <a:rPr lang="en-IN" sz="1600" dirty="0">
                <a:latin typeface="Times New Roman" panose="02020603050405020304" pitchFamily="18" charset="0"/>
                <a:cs typeface="Times New Roman" panose="02020603050405020304" pitchFamily="18" charset="0"/>
              </a:rPr>
              <a:t>, J. S, and A. </a:t>
            </a:r>
            <a:r>
              <a:rPr lang="en-IN" sz="1600" dirty="0" err="1">
                <a:latin typeface="Times New Roman" panose="02020603050405020304" pitchFamily="18" charset="0"/>
                <a:cs typeface="Times New Roman" panose="02020603050405020304" pitchFamily="18" charset="0"/>
              </a:rPr>
              <a:t>Ahilan</a:t>
            </a:r>
            <a:r>
              <a:rPr lang="en-IN" sz="1600" dirty="0">
                <a:latin typeface="Times New Roman" panose="02020603050405020304" pitchFamily="18" charset="0"/>
                <a:cs typeface="Times New Roman" panose="02020603050405020304" pitchFamily="18" charset="0"/>
              </a:rPr>
              <a:t>, “Realtime violence detection framework for football stadium comprising of big data analysis and deep learning through bidirectional LSTM,” *The International Journal of Computer and Telecommunications Networking*, vol. 151, pp. 35-42, 2019</a:t>
            </a:r>
            <a:endParaRPr lang="en-US"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221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2971800"/>
            <a:ext cx="2273660" cy="566822"/>
          </a:xfrm>
          <a:prstGeom prst="rect">
            <a:avLst/>
          </a:prstGeom>
        </p:spPr>
        <p:txBody>
          <a:bodyPr vert="horz" wrap="square" lIns="0" tIns="12700" rIns="0" bIns="0" rtlCol="0">
            <a:spAutoFit/>
          </a:bodyPr>
          <a:lstStyle/>
          <a:p>
            <a:pPr marL="12700">
              <a:lnSpc>
                <a:spcPct val="100000"/>
              </a:lnSpc>
              <a:spcBef>
                <a:spcPts val="100"/>
              </a:spcBef>
            </a:pPr>
            <a:r>
              <a:rPr spc="-10" dirty="0"/>
              <a:t>Thank</a:t>
            </a:r>
            <a:r>
              <a:rPr lang="en-IN" spc="-10" dirty="0"/>
              <a:t> You</a:t>
            </a:r>
            <a:r>
              <a:rPr spc="-10" dirty="0"/>
              <a:t>.</a:t>
            </a:r>
          </a:p>
        </p:txBody>
      </p:sp>
      <p:pic>
        <p:nvPicPr>
          <p:cNvPr id="3" name="object 3"/>
          <p:cNvPicPr/>
          <p:nvPr/>
        </p:nvPicPr>
        <p:blipFill>
          <a:blip r:embed="rId2" cstate="print"/>
          <a:stretch>
            <a:fillRect/>
          </a:stretch>
        </p:blipFill>
        <p:spPr>
          <a:xfrm>
            <a:off x="0" y="0"/>
            <a:ext cx="1035595" cy="9807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5545" y="904026"/>
            <a:ext cx="7729855" cy="4782720"/>
          </a:xfrm>
          <a:prstGeom prst="rect">
            <a:avLst/>
          </a:prstGeom>
        </p:spPr>
        <p:txBody>
          <a:bodyPr vert="horz" wrap="square" lIns="0" tIns="12700" rIns="0" bIns="0" rtlCol="0">
            <a:spAutoFit/>
          </a:bodyPr>
          <a:lstStyle/>
          <a:p>
            <a:pPr marL="298450" marR="7620" indent="-285750" algn="just">
              <a:lnSpc>
                <a:spcPct val="150000"/>
              </a:lnSpc>
              <a:spcBef>
                <a:spcPts val="100"/>
              </a:spcBef>
              <a:buFont typeface="Arial" panose="020B0604020202020204" pitchFamily="34" charset="0"/>
              <a:buChar char="•"/>
              <a:tabLst>
                <a:tab pos="312420" algn="l"/>
              </a:tabLst>
            </a:pPr>
            <a:r>
              <a:rPr lang="en-US" sz="1600" dirty="0">
                <a:latin typeface="Times New Roman" panose="02020603050405020304" pitchFamily="18" charset="0"/>
                <a:cs typeface="Times New Roman" panose="02020603050405020304" pitchFamily="18" charset="0"/>
              </a:rPr>
              <a:t>Human behavior recognition in real-world environments is increasingly essential for applications like intelligent video surveillance and shopping behavior analysis. Video surveillance, crucial for security, is now a part of everyday life. Manual monitoring of CCTV footage is impractical, making automated systems necessary for identifying and analyzing abnormal events efficiently</a:t>
            </a:r>
            <a:r>
              <a:rPr lang="en-US" sz="1600" dirty="0">
                <a:latin typeface="Times New Roman"/>
                <a:cs typeface="Times New Roman"/>
              </a:rPr>
              <a:t>.</a:t>
            </a:r>
          </a:p>
          <a:p>
            <a:pPr marL="298450" marR="7620" indent="-285750" algn="just">
              <a:lnSpc>
                <a:spcPct val="150000"/>
              </a:lnSpc>
              <a:spcBef>
                <a:spcPts val="100"/>
              </a:spcBef>
              <a:buFont typeface="Arial" panose="020B0604020202020204" pitchFamily="34" charset="0"/>
              <a:buChar char="•"/>
              <a:tabLst>
                <a:tab pos="312420" algn="l"/>
              </a:tabLst>
            </a:pPr>
            <a:r>
              <a:rPr lang="en-US" sz="1600" b="0" i="0" dirty="0">
                <a:solidFill>
                  <a:schemeClr val="tx1"/>
                </a:solidFill>
                <a:effectLst/>
                <a:latin typeface="Times New Roman" panose="02020603050405020304" pitchFamily="18" charset="0"/>
                <a:cs typeface="Times New Roman" panose="02020603050405020304" pitchFamily="18" charset="0"/>
              </a:rPr>
              <a:t>Advanced technologies like Artificial Intelligence (AI), Machine Learning (ML), and Deep Learning (DL), empowered by GPU processors and extensive datasets, are revolutionizing video surveillance by enabling automated detection of suspicious activities in public spaces.</a:t>
            </a:r>
          </a:p>
          <a:p>
            <a:pPr marL="298450" marR="7620" indent="-285750" algn="just">
              <a:lnSpc>
                <a:spcPct val="150000"/>
              </a:lnSpc>
              <a:spcBef>
                <a:spcPts val="100"/>
              </a:spcBef>
              <a:buFont typeface="Arial" panose="020B0604020202020204" pitchFamily="34" charset="0"/>
              <a:buChar char="•"/>
              <a:tabLst>
                <a:tab pos="312420" algn="l"/>
              </a:tabLst>
            </a:pPr>
            <a:r>
              <a:rPr lang="en-IN" sz="1600" b="0" i="0" dirty="0">
                <a:solidFill>
                  <a:schemeClr val="tx1"/>
                </a:solidFill>
                <a:effectLst/>
                <a:latin typeface="Times New Roman" panose="02020603050405020304" pitchFamily="18" charset="0"/>
                <a:cs typeface="Times New Roman" panose="02020603050405020304" pitchFamily="18" charset="0"/>
              </a:rPr>
              <a:t>The proposed system for campus security integrates CCTV footage analysis with intelligent event detection and human </a:t>
            </a:r>
            <a:r>
              <a:rPr lang="en-IN" sz="1600" b="0" i="0" dirty="0" err="1">
                <a:solidFill>
                  <a:schemeClr val="tx1"/>
                </a:solidFill>
                <a:effectLst/>
                <a:latin typeface="Times New Roman" panose="02020603050405020304" pitchFamily="18" charset="0"/>
                <a:cs typeface="Times New Roman" panose="02020603050405020304" pitchFamily="18" charset="0"/>
              </a:rPr>
              <a:t>behavior</a:t>
            </a:r>
            <a:r>
              <a:rPr lang="en-IN" sz="1600" b="0" i="0" dirty="0">
                <a:solidFill>
                  <a:schemeClr val="tx1"/>
                </a:solidFill>
                <a:effectLst/>
                <a:latin typeface="Times New Roman" panose="02020603050405020304" pitchFamily="18" charset="0"/>
                <a:cs typeface="Times New Roman" panose="02020603050405020304" pitchFamily="18" charset="0"/>
              </a:rPr>
              <a:t> recognition, employing techniques like Convolutional Neural Networks (CNN) for visual pattern learning and Long Short-Term Memory (LSTM) models for capturing long-term dependencies in video streams.</a:t>
            </a:r>
          </a:p>
        </p:txBody>
      </p:sp>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260985">
              <a:lnSpc>
                <a:spcPct val="100000"/>
              </a:lnSpc>
              <a:spcBef>
                <a:spcPts val="100"/>
              </a:spcBef>
            </a:pPr>
            <a:r>
              <a:rPr spc="-10" dirty="0"/>
              <a:t>Introduction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4</a:t>
            </a:fld>
            <a:endParaRPr spc="-25" dirty="0"/>
          </a:p>
        </p:txBody>
      </p:sp>
      <p:sp>
        <p:nvSpPr>
          <p:cNvPr id="7" name="object 11">
            <a:extLst>
              <a:ext uri="{FF2B5EF4-FFF2-40B4-BE49-F238E27FC236}">
                <a16:creationId xmlns:a16="http://schemas.microsoft.com/office/drawing/2014/main" id="{F95C5D31-E42C-430D-A67D-188965B75BAD}"/>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0504" y="980727"/>
            <a:ext cx="7891145" cy="5183470"/>
          </a:xfrm>
          <a:prstGeom prst="rect">
            <a:avLst/>
          </a:prstGeom>
        </p:spPr>
        <p:txBody>
          <a:bodyPr vert="horz" wrap="square" lIns="0" tIns="12700" rIns="0" bIns="0" rtlCol="0">
            <a:spAutoFit/>
          </a:bodyPr>
          <a:lstStyle/>
          <a:p>
            <a:pPr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Accurate Activity Detection:</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Utilize LRCN model to precisely detect and classify human activities in video streams.</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Identify common actions like walking, running, sitting, and interactions with objects.</a:t>
            </a:r>
          </a:p>
          <a:p>
            <a:pPr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Anomaly Recognition:</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Train the model to identify abnormal behaviors indicating potential security threats or safety hazards.</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Detect sudden movements, loitering, unauthorized access, or other suspicious activities.</a:t>
            </a:r>
          </a:p>
          <a:p>
            <a:pPr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Adaptability and Scalability:</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Design a flexible system capable of adapting to diverse environments and surveillance scenarios.</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Ensure robust performance across different lighting conditions, camera angles, and locations.</a:t>
            </a:r>
          </a:p>
          <a:p>
            <a:pPr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Continuous Learning and Improvement:</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Incorporate mechanisms for ongoing learning and model refinement.</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Update the model with new activity patterns and emerging threats through periodic retraining.</a:t>
            </a:r>
          </a:p>
          <a:p>
            <a:pPr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Privacy and Compliance:</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Implement measures to safeguard privacy and comply with relevant regulations.</a:t>
            </a:r>
          </a:p>
          <a:p>
            <a:pPr marL="742950" lvl="1" indent="-285750" algn="l">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Ensure data anonymization, encryption, and access control to protect sensitive information.</a:t>
            </a:r>
          </a:p>
        </p:txBody>
      </p:sp>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260985">
              <a:lnSpc>
                <a:spcPct val="100000"/>
              </a:lnSpc>
              <a:spcBef>
                <a:spcPts val="100"/>
              </a:spcBef>
            </a:pPr>
            <a:r>
              <a:rPr spc="-10" dirty="0"/>
              <a:t>Objectives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5</a:t>
            </a:fld>
            <a:endParaRPr spc="-25" dirty="0"/>
          </a:p>
        </p:txBody>
      </p:sp>
      <p:sp>
        <p:nvSpPr>
          <p:cNvPr id="7" name="object 11">
            <a:extLst>
              <a:ext uri="{FF2B5EF4-FFF2-40B4-BE49-F238E27FC236}">
                <a16:creationId xmlns:a16="http://schemas.microsoft.com/office/drawing/2014/main" id="{C51440BE-8529-46B1-42C4-CCC8876291EB}"/>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4" name="Rectangle 8">
            <a:extLst>
              <a:ext uri="{FF2B5EF4-FFF2-40B4-BE49-F238E27FC236}">
                <a16:creationId xmlns:a16="http://schemas.microsoft.com/office/drawing/2014/main" id="{7391BCBB-5A00-421B-A14F-3F5E9813773B}"/>
              </a:ext>
            </a:extLst>
          </p:cNvPr>
          <p:cNvSpPr>
            <a:spLocks noChangeArrowheads="1"/>
          </p:cNvSpPr>
          <p:nvPr/>
        </p:nvSpPr>
        <p:spPr bwMode="auto">
          <a:xfrm>
            <a:off x="0" y="0"/>
            <a:ext cx="46513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System Design</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6</a:t>
            </a:fld>
            <a:endParaRPr spc="-25" dirty="0"/>
          </a:p>
        </p:txBody>
      </p:sp>
      <p:sp>
        <p:nvSpPr>
          <p:cNvPr id="9" name="TextBox 8">
            <a:extLst>
              <a:ext uri="{FF2B5EF4-FFF2-40B4-BE49-F238E27FC236}">
                <a16:creationId xmlns:a16="http://schemas.microsoft.com/office/drawing/2014/main" id="{38D255D3-D595-B8AA-5C7E-2E7099FECD9F}"/>
              </a:ext>
            </a:extLst>
          </p:cNvPr>
          <p:cNvSpPr txBox="1"/>
          <p:nvPr/>
        </p:nvSpPr>
        <p:spPr>
          <a:xfrm>
            <a:off x="1157712" y="887971"/>
            <a:ext cx="7720847" cy="1530162"/>
          </a:xfrm>
          <a:prstGeom prst="rect">
            <a:avLst/>
          </a:prstGeom>
          <a:noFill/>
        </p:spPr>
        <p:txBody>
          <a:bodyPr wrap="square">
            <a:spAutoFit/>
          </a:bodyPr>
          <a:lstStyle/>
          <a:p>
            <a:pPr marL="12700" marR="5080" algn="just">
              <a:lnSpc>
                <a:spcPct val="150000"/>
              </a:lnSpc>
              <a:spcBef>
                <a:spcPts val="100"/>
              </a:spcBef>
            </a:pPr>
            <a:r>
              <a:rPr lang="en-US" sz="1600" b="0" i="0" dirty="0">
                <a:solidFill>
                  <a:schemeClr val="tx1"/>
                </a:solidFill>
                <a:effectLst/>
                <a:latin typeface="Times New Roman" panose="02020603050405020304" pitchFamily="18" charset="0"/>
                <a:cs typeface="Times New Roman" panose="02020603050405020304" pitchFamily="18" charset="0"/>
              </a:rPr>
              <a:t>This system is designed to classify human activities such as walking, running, and fighting from video inputs. The system leverages frame extraction, preprocessing, and a machine learning model to perform activity recognition. By following this system design, we can effectively recognize and classify human activities from video inputs with high accuracy.</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object 11">
            <a:extLst>
              <a:ext uri="{FF2B5EF4-FFF2-40B4-BE49-F238E27FC236}">
                <a16:creationId xmlns:a16="http://schemas.microsoft.com/office/drawing/2014/main" id="{723E5972-BFE0-82BE-9E91-BF1C37C97A8B}"/>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8" name="Picture 7">
            <a:extLst>
              <a:ext uri="{FF2B5EF4-FFF2-40B4-BE49-F238E27FC236}">
                <a16:creationId xmlns:a16="http://schemas.microsoft.com/office/drawing/2014/main" id="{6DF39E68-9E30-425D-8231-090F9F93788B}"/>
              </a:ext>
            </a:extLst>
          </p:cNvPr>
          <p:cNvPicPr>
            <a:picLocks noChangeAspect="1"/>
          </p:cNvPicPr>
          <p:nvPr/>
        </p:nvPicPr>
        <p:blipFill>
          <a:blip r:embed="rId3"/>
          <a:stretch>
            <a:fillRect/>
          </a:stretch>
        </p:blipFill>
        <p:spPr>
          <a:xfrm>
            <a:off x="1408726" y="2418132"/>
            <a:ext cx="7026274" cy="3754067"/>
          </a:xfrm>
          <a:prstGeom prst="rect">
            <a:avLst/>
          </a:prstGeom>
        </p:spPr>
      </p:pic>
    </p:spTree>
    <p:extLst>
      <p:ext uri="{BB962C8B-B14F-4D97-AF65-F5344CB8AC3E}">
        <p14:creationId xmlns:p14="http://schemas.microsoft.com/office/powerpoint/2010/main" val="210274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Use Case Diagram</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7</a:t>
            </a:fld>
            <a:endParaRPr spc="-25" dirty="0"/>
          </a:p>
        </p:txBody>
      </p:sp>
      <p:sp>
        <p:nvSpPr>
          <p:cNvPr id="63" name="object 3">
            <a:extLst>
              <a:ext uri="{FF2B5EF4-FFF2-40B4-BE49-F238E27FC236}">
                <a16:creationId xmlns:a16="http://schemas.microsoft.com/office/drawing/2014/main" id="{C9F359A2-5964-0DEE-F40C-B7A4935026B3}"/>
              </a:ext>
            </a:extLst>
          </p:cNvPr>
          <p:cNvSpPr/>
          <p:nvPr/>
        </p:nvSpPr>
        <p:spPr>
          <a:xfrm>
            <a:off x="3425305" y="2033416"/>
            <a:ext cx="0" cy="3529330"/>
          </a:xfrm>
          <a:custGeom>
            <a:avLst/>
            <a:gdLst/>
            <a:ahLst/>
            <a:cxnLst/>
            <a:rect l="l" t="t" r="r" b="b"/>
            <a:pathLst>
              <a:path h="7058659">
                <a:moveTo>
                  <a:pt x="0" y="7058059"/>
                </a:moveTo>
                <a:lnTo>
                  <a:pt x="0" y="0"/>
                </a:lnTo>
              </a:path>
            </a:pathLst>
          </a:custGeom>
          <a:ln w="47621">
            <a:solidFill>
              <a:srgbClr val="000000"/>
            </a:solidFill>
          </a:ln>
        </p:spPr>
        <p:txBody>
          <a:bodyPr wrap="square" lIns="0" tIns="0" rIns="0" bIns="0" rtlCol="0"/>
          <a:lstStyle/>
          <a:p>
            <a:pPr defTabSz="457200"/>
            <a:endParaRPr sz="900"/>
          </a:p>
        </p:txBody>
      </p:sp>
      <p:grpSp>
        <p:nvGrpSpPr>
          <p:cNvPr id="64" name="object 4">
            <a:extLst>
              <a:ext uri="{FF2B5EF4-FFF2-40B4-BE49-F238E27FC236}">
                <a16:creationId xmlns:a16="http://schemas.microsoft.com/office/drawing/2014/main" id="{7C0AFADD-0B8B-F35A-FDAD-60F63FB9992C}"/>
              </a:ext>
            </a:extLst>
          </p:cNvPr>
          <p:cNvGrpSpPr/>
          <p:nvPr/>
        </p:nvGrpSpPr>
        <p:grpSpPr>
          <a:xfrm>
            <a:off x="2608884" y="2021225"/>
            <a:ext cx="5148263" cy="3571240"/>
            <a:chOff x="5217767" y="2327949"/>
            <a:chExt cx="10296525" cy="7142480"/>
          </a:xfrm>
        </p:grpSpPr>
        <p:sp>
          <p:nvSpPr>
            <p:cNvPr id="65" name="object 5">
              <a:extLst>
                <a:ext uri="{FF2B5EF4-FFF2-40B4-BE49-F238E27FC236}">
                  <a16:creationId xmlns:a16="http://schemas.microsoft.com/office/drawing/2014/main" id="{053C0C86-9C9F-5212-FC85-4C669CF7FE03}"/>
                </a:ext>
              </a:extLst>
            </p:cNvPr>
            <p:cNvSpPr/>
            <p:nvPr/>
          </p:nvSpPr>
          <p:spPr>
            <a:xfrm>
              <a:off x="13349031" y="2418906"/>
              <a:ext cx="0" cy="6991984"/>
            </a:xfrm>
            <a:custGeom>
              <a:avLst/>
              <a:gdLst/>
              <a:ahLst/>
              <a:cxnLst/>
              <a:rect l="l" t="t" r="r" b="b"/>
              <a:pathLst>
                <a:path h="6991984">
                  <a:moveTo>
                    <a:pt x="0" y="6991427"/>
                  </a:moveTo>
                  <a:lnTo>
                    <a:pt x="0" y="0"/>
                  </a:lnTo>
                </a:path>
              </a:pathLst>
            </a:custGeom>
            <a:ln w="47653">
              <a:solidFill>
                <a:srgbClr val="000000"/>
              </a:solidFill>
            </a:ln>
          </p:spPr>
          <p:txBody>
            <a:bodyPr wrap="square" lIns="0" tIns="0" rIns="0" bIns="0" rtlCol="0"/>
            <a:lstStyle/>
            <a:p>
              <a:pPr defTabSz="457200"/>
              <a:endParaRPr sz="900"/>
            </a:p>
          </p:txBody>
        </p:sp>
        <p:sp>
          <p:nvSpPr>
            <p:cNvPr id="66" name="object 6">
              <a:extLst>
                <a:ext uri="{FF2B5EF4-FFF2-40B4-BE49-F238E27FC236}">
                  <a16:creationId xmlns:a16="http://schemas.microsoft.com/office/drawing/2014/main" id="{2EAE9047-CED5-49A6-1CCC-174D72810252}"/>
                </a:ext>
              </a:extLst>
            </p:cNvPr>
            <p:cNvSpPr/>
            <p:nvPr/>
          </p:nvSpPr>
          <p:spPr>
            <a:xfrm>
              <a:off x="6874533" y="2351761"/>
              <a:ext cx="6477635" cy="24130"/>
            </a:xfrm>
            <a:custGeom>
              <a:avLst/>
              <a:gdLst/>
              <a:ahLst/>
              <a:cxnLst/>
              <a:rect l="l" t="t" r="r" b="b"/>
              <a:pathLst>
                <a:path w="6477634" h="24130">
                  <a:moveTo>
                    <a:pt x="0" y="0"/>
                  </a:moveTo>
                  <a:lnTo>
                    <a:pt x="6477009" y="23647"/>
                  </a:lnTo>
                </a:path>
              </a:pathLst>
            </a:custGeom>
            <a:ln w="47624">
              <a:solidFill>
                <a:srgbClr val="000000"/>
              </a:solidFill>
            </a:ln>
          </p:spPr>
          <p:txBody>
            <a:bodyPr wrap="square" lIns="0" tIns="0" rIns="0" bIns="0" rtlCol="0"/>
            <a:lstStyle/>
            <a:p>
              <a:pPr defTabSz="457200"/>
              <a:endParaRPr sz="900"/>
            </a:p>
          </p:txBody>
        </p:sp>
        <p:sp>
          <p:nvSpPr>
            <p:cNvPr id="67" name="object 7">
              <a:extLst>
                <a:ext uri="{FF2B5EF4-FFF2-40B4-BE49-F238E27FC236}">
                  <a16:creationId xmlns:a16="http://schemas.microsoft.com/office/drawing/2014/main" id="{DBC7D172-597F-AD63-4A58-E4006E158E06}"/>
                </a:ext>
              </a:extLst>
            </p:cNvPr>
            <p:cNvSpPr/>
            <p:nvPr/>
          </p:nvSpPr>
          <p:spPr>
            <a:xfrm>
              <a:off x="6850616" y="9422394"/>
              <a:ext cx="6496685" cy="24130"/>
            </a:xfrm>
            <a:custGeom>
              <a:avLst/>
              <a:gdLst/>
              <a:ahLst/>
              <a:cxnLst/>
              <a:rect l="l" t="t" r="r" b="b"/>
              <a:pathLst>
                <a:path w="6496684" h="24129">
                  <a:moveTo>
                    <a:pt x="0" y="0"/>
                  </a:moveTo>
                  <a:lnTo>
                    <a:pt x="6496120" y="23630"/>
                  </a:lnTo>
                </a:path>
              </a:pathLst>
            </a:custGeom>
            <a:ln w="47624">
              <a:solidFill>
                <a:srgbClr val="000000"/>
              </a:solidFill>
            </a:ln>
          </p:spPr>
          <p:txBody>
            <a:bodyPr wrap="square" lIns="0" tIns="0" rIns="0" bIns="0" rtlCol="0"/>
            <a:lstStyle/>
            <a:p>
              <a:pPr defTabSz="457200"/>
              <a:endParaRPr sz="900"/>
            </a:p>
          </p:txBody>
        </p:sp>
        <p:sp>
          <p:nvSpPr>
            <p:cNvPr id="68" name="object 8">
              <a:extLst>
                <a:ext uri="{FF2B5EF4-FFF2-40B4-BE49-F238E27FC236}">
                  <a16:creationId xmlns:a16="http://schemas.microsoft.com/office/drawing/2014/main" id="{28773A07-485D-50B5-8CFB-9DAB7B6C1748}"/>
                </a:ext>
              </a:extLst>
            </p:cNvPr>
            <p:cNvSpPr/>
            <p:nvPr/>
          </p:nvSpPr>
          <p:spPr>
            <a:xfrm>
              <a:off x="5716465" y="3645588"/>
              <a:ext cx="4017010" cy="1922780"/>
            </a:xfrm>
            <a:custGeom>
              <a:avLst/>
              <a:gdLst/>
              <a:ahLst/>
              <a:cxnLst/>
              <a:rect l="l" t="t" r="r" b="b"/>
              <a:pathLst>
                <a:path w="4017009" h="1922779">
                  <a:moveTo>
                    <a:pt x="0" y="1922267"/>
                  </a:moveTo>
                  <a:lnTo>
                    <a:pt x="4016631" y="0"/>
                  </a:lnTo>
                </a:path>
              </a:pathLst>
            </a:custGeom>
            <a:ln w="47626">
              <a:solidFill>
                <a:srgbClr val="000000"/>
              </a:solidFill>
            </a:ln>
          </p:spPr>
          <p:txBody>
            <a:bodyPr wrap="square" lIns="0" tIns="0" rIns="0" bIns="0" rtlCol="0"/>
            <a:lstStyle/>
            <a:p>
              <a:pPr defTabSz="457200"/>
              <a:endParaRPr sz="900"/>
            </a:p>
          </p:txBody>
        </p:sp>
        <p:pic>
          <p:nvPicPr>
            <p:cNvPr id="69" name="object 9">
              <a:extLst>
                <a:ext uri="{FF2B5EF4-FFF2-40B4-BE49-F238E27FC236}">
                  <a16:creationId xmlns:a16="http://schemas.microsoft.com/office/drawing/2014/main" id="{28CF03A0-48BE-1DD2-D7B9-C34DCBD93A6A}"/>
                </a:ext>
              </a:extLst>
            </p:cNvPr>
            <p:cNvPicPr/>
            <p:nvPr/>
          </p:nvPicPr>
          <p:blipFill>
            <a:blip r:embed="rId3" cstate="print"/>
            <a:stretch>
              <a:fillRect/>
            </a:stretch>
          </p:blipFill>
          <p:spPr>
            <a:xfrm>
              <a:off x="9699926" y="3547054"/>
              <a:ext cx="164404" cy="176507"/>
            </a:xfrm>
            <a:prstGeom prst="rect">
              <a:avLst/>
            </a:prstGeom>
          </p:spPr>
        </p:pic>
        <p:sp>
          <p:nvSpPr>
            <p:cNvPr id="70" name="object 10">
              <a:extLst>
                <a:ext uri="{FF2B5EF4-FFF2-40B4-BE49-F238E27FC236}">
                  <a16:creationId xmlns:a16="http://schemas.microsoft.com/office/drawing/2014/main" id="{0B22A949-05A0-9159-C60C-81E2DC21E47E}"/>
                </a:ext>
              </a:extLst>
            </p:cNvPr>
            <p:cNvSpPr/>
            <p:nvPr/>
          </p:nvSpPr>
          <p:spPr>
            <a:xfrm>
              <a:off x="7366597" y="2965043"/>
              <a:ext cx="5603240" cy="5119370"/>
            </a:xfrm>
            <a:custGeom>
              <a:avLst/>
              <a:gdLst/>
              <a:ahLst/>
              <a:cxnLst/>
              <a:rect l="l" t="t" r="r" b="b"/>
              <a:pathLst>
                <a:path w="5603240" h="5119370">
                  <a:moveTo>
                    <a:pt x="1781175" y="2907042"/>
                  </a:moveTo>
                  <a:lnTo>
                    <a:pt x="1772335" y="2845854"/>
                  </a:lnTo>
                  <a:lnTo>
                    <a:pt x="1746605" y="2787294"/>
                  </a:lnTo>
                  <a:lnTo>
                    <a:pt x="1727733" y="2759113"/>
                  </a:lnTo>
                  <a:lnTo>
                    <a:pt x="1727733" y="2907042"/>
                  </a:lnTo>
                  <a:lnTo>
                    <a:pt x="1724139" y="2940926"/>
                  </a:lnTo>
                  <a:lnTo>
                    <a:pt x="1695577" y="3007893"/>
                  </a:lnTo>
                  <a:lnTo>
                    <a:pt x="1670735" y="3040786"/>
                  </a:lnTo>
                  <a:lnTo>
                    <a:pt x="1637322" y="3074276"/>
                  </a:lnTo>
                  <a:lnTo>
                    <a:pt x="1596783" y="3106509"/>
                  </a:lnTo>
                  <a:lnTo>
                    <a:pt x="1549755" y="3137014"/>
                  </a:lnTo>
                  <a:lnTo>
                    <a:pt x="1496898" y="3165335"/>
                  </a:lnTo>
                  <a:lnTo>
                    <a:pt x="1456956" y="3183585"/>
                  </a:lnTo>
                  <a:lnTo>
                    <a:pt x="1414843" y="3200450"/>
                  </a:lnTo>
                  <a:lnTo>
                    <a:pt x="1370660" y="3215932"/>
                  </a:lnTo>
                  <a:lnTo>
                    <a:pt x="1324483" y="3229991"/>
                  </a:lnTo>
                  <a:lnTo>
                    <a:pt x="1276400" y="3242614"/>
                  </a:lnTo>
                  <a:lnTo>
                    <a:pt x="1226515" y="3253790"/>
                  </a:lnTo>
                  <a:lnTo>
                    <a:pt x="1180617" y="3262515"/>
                  </a:lnTo>
                  <a:lnTo>
                    <a:pt x="1133932" y="3269907"/>
                  </a:lnTo>
                  <a:lnTo>
                    <a:pt x="1086523" y="3275952"/>
                  </a:lnTo>
                  <a:lnTo>
                    <a:pt x="1038428" y="3280651"/>
                  </a:lnTo>
                  <a:lnTo>
                    <a:pt x="989711" y="3284004"/>
                  </a:lnTo>
                  <a:lnTo>
                    <a:pt x="940409" y="3286023"/>
                  </a:lnTo>
                  <a:lnTo>
                    <a:pt x="890587" y="3286696"/>
                  </a:lnTo>
                  <a:lnTo>
                    <a:pt x="840778" y="3286023"/>
                  </a:lnTo>
                  <a:lnTo>
                    <a:pt x="791527" y="3284004"/>
                  </a:lnTo>
                  <a:lnTo>
                    <a:pt x="742848" y="3280651"/>
                  </a:lnTo>
                  <a:lnTo>
                    <a:pt x="694804" y="3275952"/>
                  </a:lnTo>
                  <a:lnTo>
                    <a:pt x="647395" y="3269907"/>
                  </a:lnTo>
                  <a:lnTo>
                    <a:pt x="600671" y="3262515"/>
                  </a:lnTo>
                  <a:lnTo>
                    <a:pt x="554659" y="3253790"/>
                  </a:lnTo>
                  <a:lnTo>
                    <a:pt x="504774" y="3242614"/>
                  </a:lnTo>
                  <a:lnTo>
                    <a:pt x="456692" y="3229991"/>
                  </a:lnTo>
                  <a:lnTo>
                    <a:pt x="410514" y="3215932"/>
                  </a:lnTo>
                  <a:lnTo>
                    <a:pt x="366331" y="3200450"/>
                  </a:lnTo>
                  <a:lnTo>
                    <a:pt x="324218" y="3183585"/>
                  </a:lnTo>
                  <a:lnTo>
                    <a:pt x="284276" y="3165335"/>
                  </a:lnTo>
                  <a:lnTo>
                    <a:pt x="231419" y="3137014"/>
                  </a:lnTo>
                  <a:lnTo>
                    <a:pt x="184391" y="3106509"/>
                  </a:lnTo>
                  <a:lnTo>
                    <a:pt x="143852" y="3074276"/>
                  </a:lnTo>
                  <a:lnTo>
                    <a:pt x="110426" y="3040786"/>
                  </a:lnTo>
                  <a:lnTo>
                    <a:pt x="85598" y="3007893"/>
                  </a:lnTo>
                  <a:lnTo>
                    <a:pt x="57035" y="2940926"/>
                  </a:lnTo>
                  <a:lnTo>
                    <a:pt x="53428" y="2907042"/>
                  </a:lnTo>
                  <a:lnTo>
                    <a:pt x="57035" y="2873159"/>
                  </a:lnTo>
                  <a:lnTo>
                    <a:pt x="85598" y="2806192"/>
                  </a:lnTo>
                  <a:lnTo>
                    <a:pt x="110426" y="2773299"/>
                  </a:lnTo>
                  <a:lnTo>
                    <a:pt x="143852" y="2739809"/>
                  </a:lnTo>
                  <a:lnTo>
                    <a:pt x="184391" y="2707576"/>
                  </a:lnTo>
                  <a:lnTo>
                    <a:pt x="231406" y="2677071"/>
                  </a:lnTo>
                  <a:lnTo>
                    <a:pt x="284276" y="2648750"/>
                  </a:lnTo>
                  <a:lnTo>
                    <a:pt x="324218" y="2630500"/>
                  </a:lnTo>
                  <a:lnTo>
                    <a:pt x="366331" y="2613634"/>
                  </a:lnTo>
                  <a:lnTo>
                    <a:pt x="410514" y="2598153"/>
                  </a:lnTo>
                  <a:lnTo>
                    <a:pt x="456692" y="2584094"/>
                  </a:lnTo>
                  <a:lnTo>
                    <a:pt x="504774" y="2571470"/>
                  </a:lnTo>
                  <a:lnTo>
                    <a:pt x="554659" y="2560294"/>
                  </a:lnTo>
                  <a:lnTo>
                    <a:pt x="600684" y="2551684"/>
                  </a:lnTo>
                  <a:lnTo>
                    <a:pt x="647458" y="2544330"/>
                  </a:lnTo>
                  <a:lnTo>
                    <a:pt x="694918" y="2538285"/>
                  </a:lnTo>
                  <a:lnTo>
                    <a:pt x="743000" y="2533548"/>
                  </a:lnTo>
                  <a:lnTo>
                    <a:pt x="791679" y="2530144"/>
                  </a:lnTo>
                  <a:lnTo>
                    <a:pt x="840892" y="2528087"/>
                  </a:lnTo>
                  <a:lnTo>
                    <a:pt x="890587" y="2527389"/>
                  </a:lnTo>
                  <a:lnTo>
                    <a:pt x="940282" y="2528062"/>
                  </a:lnTo>
                  <a:lnTo>
                    <a:pt x="989495" y="2530081"/>
                  </a:lnTo>
                  <a:lnTo>
                    <a:pt x="1038174" y="2533434"/>
                  </a:lnTo>
                  <a:lnTo>
                    <a:pt x="1086256" y="2538133"/>
                  </a:lnTo>
                  <a:lnTo>
                    <a:pt x="1133716" y="2544178"/>
                  </a:lnTo>
                  <a:lnTo>
                    <a:pt x="1180477" y="2551569"/>
                  </a:lnTo>
                  <a:lnTo>
                    <a:pt x="1226515" y="2560294"/>
                  </a:lnTo>
                  <a:lnTo>
                    <a:pt x="1276400" y="2571470"/>
                  </a:lnTo>
                  <a:lnTo>
                    <a:pt x="1324483" y="2584094"/>
                  </a:lnTo>
                  <a:lnTo>
                    <a:pt x="1370660" y="2598153"/>
                  </a:lnTo>
                  <a:lnTo>
                    <a:pt x="1414843" y="2613634"/>
                  </a:lnTo>
                  <a:lnTo>
                    <a:pt x="1456956" y="2630500"/>
                  </a:lnTo>
                  <a:lnTo>
                    <a:pt x="1496898" y="2648750"/>
                  </a:lnTo>
                  <a:lnTo>
                    <a:pt x="1549755" y="2677071"/>
                  </a:lnTo>
                  <a:lnTo>
                    <a:pt x="1596783" y="2707576"/>
                  </a:lnTo>
                  <a:lnTo>
                    <a:pt x="1637322" y="2739809"/>
                  </a:lnTo>
                  <a:lnTo>
                    <a:pt x="1670735" y="2773299"/>
                  </a:lnTo>
                  <a:lnTo>
                    <a:pt x="1695577" y="2806192"/>
                  </a:lnTo>
                  <a:lnTo>
                    <a:pt x="1724139" y="2873159"/>
                  </a:lnTo>
                  <a:lnTo>
                    <a:pt x="1727733" y="2907042"/>
                  </a:lnTo>
                  <a:lnTo>
                    <a:pt x="1727733" y="2759113"/>
                  </a:lnTo>
                  <a:lnTo>
                    <a:pt x="1679003" y="2705671"/>
                  </a:lnTo>
                  <a:lnTo>
                    <a:pt x="1649336" y="2680411"/>
                  </a:lnTo>
                  <a:lnTo>
                    <a:pt x="1616354" y="2656243"/>
                  </a:lnTo>
                  <a:lnTo>
                    <a:pt x="1580197" y="2633256"/>
                  </a:lnTo>
                  <a:lnTo>
                    <a:pt x="1541030" y="2611501"/>
                  </a:lnTo>
                  <a:lnTo>
                    <a:pt x="1499006" y="2591079"/>
                  </a:lnTo>
                  <a:lnTo>
                    <a:pt x="1454251" y="2572029"/>
                  </a:lnTo>
                  <a:lnTo>
                    <a:pt x="1406944" y="2554465"/>
                  </a:lnTo>
                  <a:lnTo>
                    <a:pt x="1357210" y="2538425"/>
                  </a:lnTo>
                  <a:lnTo>
                    <a:pt x="1317459" y="2527389"/>
                  </a:lnTo>
                  <a:lnTo>
                    <a:pt x="1251127" y="2511260"/>
                  </a:lnTo>
                  <a:lnTo>
                    <a:pt x="1195057" y="2500274"/>
                  </a:lnTo>
                  <a:lnTo>
                    <a:pt x="1137183" y="2491130"/>
                  </a:lnTo>
                  <a:lnTo>
                    <a:pt x="1077645" y="2483878"/>
                  </a:lnTo>
                  <a:lnTo>
                    <a:pt x="1016609" y="2478621"/>
                  </a:lnTo>
                  <a:lnTo>
                    <a:pt x="954201" y="2475407"/>
                  </a:lnTo>
                  <a:lnTo>
                    <a:pt x="890587" y="2474315"/>
                  </a:lnTo>
                  <a:lnTo>
                    <a:pt x="826973" y="2475407"/>
                  </a:lnTo>
                  <a:lnTo>
                    <a:pt x="764565" y="2478621"/>
                  </a:lnTo>
                  <a:lnTo>
                    <a:pt x="703516" y="2483878"/>
                  </a:lnTo>
                  <a:lnTo>
                    <a:pt x="643991" y="2491130"/>
                  </a:lnTo>
                  <a:lnTo>
                    <a:pt x="586117" y="2500274"/>
                  </a:lnTo>
                  <a:lnTo>
                    <a:pt x="530047" y="2511260"/>
                  </a:lnTo>
                  <a:lnTo>
                    <a:pt x="475945" y="2523998"/>
                  </a:lnTo>
                  <a:lnTo>
                    <a:pt x="423964" y="2538425"/>
                  </a:lnTo>
                  <a:lnTo>
                    <a:pt x="374230" y="2554465"/>
                  </a:lnTo>
                  <a:lnTo>
                    <a:pt x="326923" y="2572029"/>
                  </a:lnTo>
                  <a:lnTo>
                    <a:pt x="282168" y="2591079"/>
                  </a:lnTo>
                  <a:lnTo>
                    <a:pt x="240144" y="2611501"/>
                  </a:lnTo>
                  <a:lnTo>
                    <a:pt x="200977" y="2633256"/>
                  </a:lnTo>
                  <a:lnTo>
                    <a:pt x="164820" y="2656243"/>
                  </a:lnTo>
                  <a:lnTo>
                    <a:pt x="131838" y="2680411"/>
                  </a:lnTo>
                  <a:lnTo>
                    <a:pt x="102158" y="2705671"/>
                  </a:lnTo>
                  <a:lnTo>
                    <a:pt x="53378" y="2759189"/>
                  </a:lnTo>
                  <a:lnTo>
                    <a:pt x="19672" y="2816212"/>
                  </a:lnTo>
                  <a:lnTo>
                    <a:pt x="2235" y="2876156"/>
                  </a:lnTo>
                  <a:lnTo>
                    <a:pt x="0" y="2907042"/>
                  </a:lnTo>
                  <a:lnTo>
                    <a:pt x="2235" y="2937929"/>
                  </a:lnTo>
                  <a:lnTo>
                    <a:pt x="19672" y="2997873"/>
                  </a:lnTo>
                  <a:lnTo>
                    <a:pt x="53378" y="3054896"/>
                  </a:lnTo>
                  <a:lnTo>
                    <a:pt x="102158" y="3108414"/>
                  </a:lnTo>
                  <a:lnTo>
                    <a:pt x="131838" y="3133674"/>
                  </a:lnTo>
                  <a:lnTo>
                    <a:pt x="164820" y="3157842"/>
                  </a:lnTo>
                  <a:lnTo>
                    <a:pt x="200977" y="3180829"/>
                  </a:lnTo>
                  <a:lnTo>
                    <a:pt x="240144" y="3202584"/>
                  </a:lnTo>
                  <a:lnTo>
                    <a:pt x="282168" y="3223006"/>
                  </a:lnTo>
                  <a:lnTo>
                    <a:pt x="326923" y="3242043"/>
                  </a:lnTo>
                  <a:lnTo>
                    <a:pt x="374230" y="3259620"/>
                  </a:lnTo>
                  <a:lnTo>
                    <a:pt x="423964" y="3275660"/>
                  </a:lnTo>
                  <a:lnTo>
                    <a:pt x="475945" y="3290087"/>
                  </a:lnTo>
                  <a:lnTo>
                    <a:pt x="530047" y="3302825"/>
                  </a:lnTo>
                  <a:lnTo>
                    <a:pt x="586117" y="3313811"/>
                  </a:lnTo>
                  <a:lnTo>
                    <a:pt x="643991" y="3322955"/>
                  </a:lnTo>
                  <a:lnTo>
                    <a:pt x="703516" y="3330194"/>
                  </a:lnTo>
                  <a:lnTo>
                    <a:pt x="764565" y="3335464"/>
                  </a:lnTo>
                  <a:lnTo>
                    <a:pt x="826973" y="3338677"/>
                  </a:lnTo>
                  <a:lnTo>
                    <a:pt x="890587" y="3339769"/>
                  </a:lnTo>
                  <a:lnTo>
                    <a:pt x="954201" y="3338677"/>
                  </a:lnTo>
                  <a:lnTo>
                    <a:pt x="1016609" y="3335477"/>
                  </a:lnTo>
                  <a:lnTo>
                    <a:pt x="1077645" y="3330219"/>
                  </a:lnTo>
                  <a:lnTo>
                    <a:pt x="1137183" y="3322980"/>
                  </a:lnTo>
                  <a:lnTo>
                    <a:pt x="1195057" y="3313849"/>
                  </a:lnTo>
                  <a:lnTo>
                    <a:pt x="1251127" y="3302876"/>
                  </a:lnTo>
                  <a:lnTo>
                    <a:pt x="1305229" y="3290151"/>
                  </a:lnTo>
                  <a:lnTo>
                    <a:pt x="1357210" y="3275749"/>
                  </a:lnTo>
                  <a:lnTo>
                    <a:pt x="1406944" y="3259721"/>
                  </a:lnTo>
                  <a:lnTo>
                    <a:pt x="1454251" y="3242157"/>
                  </a:lnTo>
                  <a:lnTo>
                    <a:pt x="1499006" y="3223133"/>
                  </a:lnTo>
                  <a:lnTo>
                    <a:pt x="1541030" y="3202724"/>
                  </a:lnTo>
                  <a:lnTo>
                    <a:pt x="1580197" y="3180981"/>
                  </a:lnTo>
                  <a:lnTo>
                    <a:pt x="1616354" y="3157994"/>
                  </a:lnTo>
                  <a:lnTo>
                    <a:pt x="1649336" y="3133839"/>
                  </a:lnTo>
                  <a:lnTo>
                    <a:pt x="1679003" y="3108579"/>
                  </a:lnTo>
                  <a:lnTo>
                    <a:pt x="1727796" y="3055035"/>
                  </a:lnTo>
                  <a:lnTo>
                    <a:pt x="1761502" y="2997974"/>
                  </a:lnTo>
                  <a:lnTo>
                    <a:pt x="1778939" y="2937967"/>
                  </a:lnTo>
                  <a:lnTo>
                    <a:pt x="1781175" y="2907042"/>
                  </a:lnTo>
                  <a:close/>
                </a:path>
                <a:path w="5603240" h="5119370">
                  <a:moveTo>
                    <a:pt x="2438946" y="4686376"/>
                  </a:moveTo>
                  <a:lnTo>
                    <a:pt x="2430107" y="4625187"/>
                  </a:lnTo>
                  <a:lnTo>
                    <a:pt x="2404376" y="4566628"/>
                  </a:lnTo>
                  <a:lnTo>
                    <a:pt x="2385504" y="4538446"/>
                  </a:lnTo>
                  <a:lnTo>
                    <a:pt x="2385504" y="4686376"/>
                  </a:lnTo>
                  <a:lnTo>
                    <a:pt x="2381910" y="4720260"/>
                  </a:lnTo>
                  <a:lnTo>
                    <a:pt x="2353348" y="4787227"/>
                  </a:lnTo>
                  <a:lnTo>
                    <a:pt x="2328507" y="4820120"/>
                  </a:lnTo>
                  <a:lnTo>
                    <a:pt x="2295080" y="4853610"/>
                  </a:lnTo>
                  <a:lnTo>
                    <a:pt x="2254542" y="4885842"/>
                  </a:lnTo>
                  <a:lnTo>
                    <a:pt x="2207526" y="4916348"/>
                  </a:lnTo>
                  <a:lnTo>
                    <a:pt x="2154669" y="4944669"/>
                  </a:lnTo>
                  <a:lnTo>
                    <a:pt x="2114727" y="4962918"/>
                  </a:lnTo>
                  <a:lnTo>
                    <a:pt x="2072614" y="4979784"/>
                  </a:lnTo>
                  <a:lnTo>
                    <a:pt x="2028431" y="4995265"/>
                  </a:lnTo>
                  <a:lnTo>
                    <a:pt x="1982254" y="5009324"/>
                  </a:lnTo>
                  <a:lnTo>
                    <a:pt x="1934171" y="5021948"/>
                  </a:lnTo>
                  <a:lnTo>
                    <a:pt x="1884286" y="5033124"/>
                  </a:lnTo>
                  <a:lnTo>
                    <a:pt x="1838388" y="5041849"/>
                  </a:lnTo>
                  <a:lnTo>
                    <a:pt x="1791703" y="5049240"/>
                  </a:lnTo>
                  <a:lnTo>
                    <a:pt x="1744294" y="5055286"/>
                  </a:lnTo>
                  <a:lnTo>
                    <a:pt x="1696199" y="5059985"/>
                  </a:lnTo>
                  <a:lnTo>
                    <a:pt x="1647482" y="5063337"/>
                  </a:lnTo>
                  <a:lnTo>
                    <a:pt x="1598180" y="5065357"/>
                  </a:lnTo>
                  <a:lnTo>
                    <a:pt x="1548358" y="5066030"/>
                  </a:lnTo>
                  <a:lnTo>
                    <a:pt x="1498549" y="5065357"/>
                  </a:lnTo>
                  <a:lnTo>
                    <a:pt x="1449285" y="5063337"/>
                  </a:lnTo>
                  <a:lnTo>
                    <a:pt x="1400619" y="5059985"/>
                  </a:lnTo>
                  <a:lnTo>
                    <a:pt x="1352575" y="5055286"/>
                  </a:lnTo>
                  <a:lnTo>
                    <a:pt x="1305166" y="5049240"/>
                  </a:lnTo>
                  <a:lnTo>
                    <a:pt x="1258443" y="5041849"/>
                  </a:lnTo>
                  <a:lnTo>
                    <a:pt x="1212430" y="5033124"/>
                  </a:lnTo>
                  <a:lnTo>
                    <a:pt x="1162545" y="5021948"/>
                  </a:lnTo>
                  <a:lnTo>
                    <a:pt x="1114463" y="5009324"/>
                  </a:lnTo>
                  <a:lnTo>
                    <a:pt x="1068285" y="4995265"/>
                  </a:lnTo>
                  <a:lnTo>
                    <a:pt x="1024102" y="4979784"/>
                  </a:lnTo>
                  <a:lnTo>
                    <a:pt x="981989" y="4962918"/>
                  </a:lnTo>
                  <a:lnTo>
                    <a:pt x="942047" y="4944669"/>
                  </a:lnTo>
                  <a:lnTo>
                    <a:pt x="889177" y="4916348"/>
                  </a:lnTo>
                  <a:lnTo>
                    <a:pt x="842162" y="4885842"/>
                  </a:lnTo>
                  <a:lnTo>
                    <a:pt x="801624" y="4853610"/>
                  </a:lnTo>
                  <a:lnTo>
                    <a:pt x="768197" y="4820120"/>
                  </a:lnTo>
                  <a:lnTo>
                    <a:pt x="743369" y="4787227"/>
                  </a:lnTo>
                  <a:lnTo>
                    <a:pt x="714794" y="4720260"/>
                  </a:lnTo>
                  <a:lnTo>
                    <a:pt x="711200" y="4686376"/>
                  </a:lnTo>
                  <a:lnTo>
                    <a:pt x="714794" y="4652492"/>
                  </a:lnTo>
                  <a:lnTo>
                    <a:pt x="743369" y="4585525"/>
                  </a:lnTo>
                  <a:lnTo>
                    <a:pt x="768197" y="4552632"/>
                  </a:lnTo>
                  <a:lnTo>
                    <a:pt x="801624" y="4519142"/>
                  </a:lnTo>
                  <a:lnTo>
                    <a:pt x="842162" y="4486910"/>
                  </a:lnTo>
                  <a:lnTo>
                    <a:pt x="889177" y="4456404"/>
                  </a:lnTo>
                  <a:lnTo>
                    <a:pt x="942047" y="4428083"/>
                  </a:lnTo>
                  <a:lnTo>
                    <a:pt x="981989" y="4409846"/>
                  </a:lnTo>
                  <a:lnTo>
                    <a:pt x="1024102" y="4392968"/>
                  </a:lnTo>
                  <a:lnTo>
                    <a:pt x="1068285" y="4377487"/>
                  </a:lnTo>
                  <a:lnTo>
                    <a:pt x="1114463" y="4363428"/>
                  </a:lnTo>
                  <a:lnTo>
                    <a:pt x="1162545" y="4350804"/>
                  </a:lnTo>
                  <a:lnTo>
                    <a:pt x="1212430" y="4339628"/>
                  </a:lnTo>
                  <a:lnTo>
                    <a:pt x="1258455" y="4331017"/>
                  </a:lnTo>
                  <a:lnTo>
                    <a:pt x="1305229" y="4323677"/>
                  </a:lnTo>
                  <a:lnTo>
                    <a:pt x="1352677" y="4317619"/>
                  </a:lnTo>
                  <a:lnTo>
                    <a:pt x="1400771" y="4312882"/>
                  </a:lnTo>
                  <a:lnTo>
                    <a:pt x="1449451" y="4309478"/>
                  </a:lnTo>
                  <a:lnTo>
                    <a:pt x="1498663" y="4307421"/>
                  </a:lnTo>
                  <a:lnTo>
                    <a:pt x="1548358" y="4306722"/>
                  </a:lnTo>
                  <a:lnTo>
                    <a:pt x="1598053" y="4307395"/>
                  </a:lnTo>
                  <a:lnTo>
                    <a:pt x="1647266" y="4309415"/>
                  </a:lnTo>
                  <a:lnTo>
                    <a:pt x="1695945" y="4312767"/>
                  </a:lnTo>
                  <a:lnTo>
                    <a:pt x="1744027" y="4317466"/>
                  </a:lnTo>
                  <a:lnTo>
                    <a:pt x="1791487" y="4323512"/>
                  </a:lnTo>
                  <a:lnTo>
                    <a:pt x="1838248" y="4330903"/>
                  </a:lnTo>
                  <a:lnTo>
                    <a:pt x="1884286" y="4339628"/>
                  </a:lnTo>
                  <a:lnTo>
                    <a:pt x="1934171" y="4350804"/>
                  </a:lnTo>
                  <a:lnTo>
                    <a:pt x="1982254" y="4363428"/>
                  </a:lnTo>
                  <a:lnTo>
                    <a:pt x="2028431" y="4377487"/>
                  </a:lnTo>
                  <a:lnTo>
                    <a:pt x="2072614" y="4392968"/>
                  </a:lnTo>
                  <a:lnTo>
                    <a:pt x="2114727" y="4409846"/>
                  </a:lnTo>
                  <a:lnTo>
                    <a:pt x="2154669" y="4428083"/>
                  </a:lnTo>
                  <a:lnTo>
                    <a:pt x="2207526" y="4456404"/>
                  </a:lnTo>
                  <a:lnTo>
                    <a:pt x="2254542" y="4486910"/>
                  </a:lnTo>
                  <a:lnTo>
                    <a:pt x="2295080" y="4519142"/>
                  </a:lnTo>
                  <a:lnTo>
                    <a:pt x="2328507" y="4552632"/>
                  </a:lnTo>
                  <a:lnTo>
                    <a:pt x="2353348" y="4585525"/>
                  </a:lnTo>
                  <a:lnTo>
                    <a:pt x="2381910" y="4652492"/>
                  </a:lnTo>
                  <a:lnTo>
                    <a:pt x="2385504" y="4686376"/>
                  </a:lnTo>
                  <a:lnTo>
                    <a:pt x="2385504" y="4538446"/>
                  </a:lnTo>
                  <a:lnTo>
                    <a:pt x="2336774" y="4485005"/>
                  </a:lnTo>
                  <a:lnTo>
                    <a:pt x="2307107" y="4459744"/>
                  </a:lnTo>
                  <a:lnTo>
                    <a:pt x="2274125" y="4435576"/>
                  </a:lnTo>
                  <a:lnTo>
                    <a:pt x="2237968" y="4412589"/>
                  </a:lnTo>
                  <a:lnTo>
                    <a:pt x="2198801" y="4390834"/>
                  </a:lnTo>
                  <a:lnTo>
                    <a:pt x="2156764" y="4370413"/>
                  </a:lnTo>
                  <a:lnTo>
                    <a:pt x="2112022" y="4351375"/>
                  </a:lnTo>
                  <a:lnTo>
                    <a:pt x="2064715" y="4333799"/>
                  </a:lnTo>
                  <a:lnTo>
                    <a:pt x="2014982" y="4317758"/>
                  </a:lnTo>
                  <a:lnTo>
                    <a:pt x="1975218" y="4306722"/>
                  </a:lnTo>
                  <a:lnTo>
                    <a:pt x="1908898" y="4290593"/>
                  </a:lnTo>
                  <a:lnTo>
                    <a:pt x="1852828" y="4279608"/>
                  </a:lnTo>
                  <a:lnTo>
                    <a:pt x="1794954" y="4270464"/>
                  </a:lnTo>
                  <a:lnTo>
                    <a:pt x="1735416" y="4263225"/>
                  </a:lnTo>
                  <a:lnTo>
                    <a:pt x="1674380" y="4257954"/>
                  </a:lnTo>
                  <a:lnTo>
                    <a:pt x="1611972" y="4254741"/>
                  </a:lnTo>
                  <a:lnTo>
                    <a:pt x="1548358" y="4253649"/>
                  </a:lnTo>
                  <a:lnTo>
                    <a:pt x="1484744" y="4254741"/>
                  </a:lnTo>
                  <a:lnTo>
                    <a:pt x="1422336" y="4257954"/>
                  </a:lnTo>
                  <a:lnTo>
                    <a:pt x="1361287" y="4263225"/>
                  </a:lnTo>
                  <a:lnTo>
                    <a:pt x="1301750" y="4270464"/>
                  </a:lnTo>
                  <a:lnTo>
                    <a:pt x="1243876" y="4279608"/>
                  </a:lnTo>
                  <a:lnTo>
                    <a:pt x="1187818" y="4290593"/>
                  </a:lnTo>
                  <a:lnTo>
                    <a:pt x="1133716" y="4303331"/>
                  </a:lnTo>
                  <a:lnTo>
                    <a:pt x="1081735" y="4317758"/>
                  </a:lnTo>
                  <a:lnTo>
                    <a:pt x="1032002" y="4333799"/>
                  </a:lnTo>
                  <a:lnTo>
                    <a:pt x="984694" y="4351375"/>
                  </a:lnTo>
                  <a:lnTo>
                    <a:pt x="939939" y="4370413"/>
                  </a:lnTo>
                  <a:lnTo>
                    <a:pt x="897915" y="4390834"/>
                  </a:lnTo>
                  <a:lnTo>
                    <a:pt x="858735" y="4412589"/>
                  </a:lnTo>
                  <a:lnTo>
                    <a:pt x="822591" y="4435576"/>
                  </a:lnTo>
                  <a:lnTo>
                    <a:pt x="789597" y="4459744"/>
                  </a:lnTo>
                  <a:lnTo>
                    <a:pt x="759929" y="4485005"/>
                  </a:lnTo>
                  <a:lnTo>
                    <a:pt x="711149" y="4538523"/>
                  </a:lnTo>
                  <a:lnTo>
                    <a:pt x="677443" y="4595546"/>
                  </a:lnTo>
                  <a:lnTo>
                    <a:pt x="660006" y="4655490"/>
                  </a:lnTo>
                  <a:lnTo>
                    <a:pt x="657771" y="4686376"/>
                  </a:lnTo>
                  <a:lnTo>
                    <a:pt x="660006" y="4717262"/>
                  </a:lnTo>
                  <a:lnTo>
                    <a:pt x="677443" y="4777206"/>
                  </a:lnTo>
                  <a:lnTo>
                    <a:pt x="711149" y="4834229"/>
                  </a:lnTo>
                  <a:lnTo>
                    <a:pt x="759929" y="4887747"/>
                  </a:lnTo>
                  <a:lnTo>
                    <a:pt x="789597" y="4913007"/>
                  </a:lnTo>
                  <a:lnTo>
                    <a:pt x="822591" y="4937176"/>
                  </a:lnTo>
                  <a:lnTo>
                    <a:pt x="858735" y="4960163"/>
                  </a:lnTo>
                  <a:lnTo>
                    <a:pt x="897915" y="4981918"/>
                  </a:lnTo>
                  <a:lnTo>
                    <a:pt x="939939" y="5002339"/>
                  </a:lnTo>
                  <a:lnTo>
                    <a:pt x="984694" y="5021389"/>
                  </a:lnTo>
                  <a:lnTo>
                    <a:pt x="1032002" y="5038953"/>
                  </a:lnTo>
                  <a:lnTo>
                    <a:pt x="1081735" y="5054993"/>
                  </a:lnTo>
                  <a:lnTo>
                    <a:pt x="1133716" y="5069421"/>
                  </a:lnTo>
                  <a:lnTo>
                    <a:pt x="1187818" y="5082159"/>
                  </a:lnTo>
                  <a:lnTo>
                    <a:pt x="1243876" y="5093144"/>
                  </a:lnTo>
                  <a:lnTo>
                    <a:pt x="1301750" y="5102288"/>
                  </a:lnTo>
                  <a:lnTo>
                    <a:pt x="1361287" y="5109540"/>
                  </a:lnTo>
                  <a:lnTo>
                    <a:pt x="1422336" y="5114798"/>
                  </a:lnTo>
                  <a:lnTo>
                    <a:pt x="1484744" y="5118011"/>
                  </a:lnTo>
                  <a:lnTo>
                    <a:pt x="1548358" y="5119103"/>
                  </a:lnTo>
                  <a:lnTo>
                    <a:pt x="1611972" y="5118011"/>
                  </a:lnTo>
                  <a:lnTo>
                    <a:pt x="1674380" y="5114810"/>
                  </a:lnTo>
                  <a:lnTo>
                    <a:pt x="1735416" y="5109553"/>
                  </a:lnTo>
                  <a:lnTo>
                    <a:pt x="1794954" y="5102314"/>
                  </a:lnTo>
                  <a:lnTo>
                    <a:pt x="1852828" y="5093182"/>
                  </a:lnTo>
                  <a:lnTo>
                    <a:pt x="1908898" y="5082210"/>
                  </a:lnTo>
                  <a:lnTo>
                    <a:pt x="1963000" y="5069484"/>
                  </a:lnTo>
                  <a:lnTo>
                    <a:pt x="2014982" y="5055082"/>
                  </a:lnTo>
                  <a:lnTo>
                    <a:pt x="2064715" y="5039055"/>
                  </a:lnTo>
                  <a:lnTo>
                    <a:pt x="2112022" y="5021504"/>
                  </a:lnTo>
                  <a:lnTo>
                    <a:pt x="2156764" y="5002466"/>
                  </a:lnTo>
                  <a:lnTo>
                    <a:pt x="2198801" y="4982057"/>
                  </a:lnTo>
                  <a:lnTo>
                    <a:pt x="2237968" y="4960315"/>
                  </a:lnTo>
                  <a:lnTo>
                    <a:pt x="2274125" y="4937328"/>
                  </a:lnTo>
                  <a:lnTo>
                    <a:pt x="2307107" y="4913173"/>
                  </a:lnTo>
                  <a:lnTo>
                    <a:pt x="2336774" y="4887912"/>
                  </a:lnTo>
                  <a:lnTo>
                    <a:pt x="2385568" y="4834369"/>
                  </a:lnTo>
                  <a:lnTo>
                    <a:pt x="2419273" y="4777308"/>
                  </a:lnTo>
                  <a:lnTo>
                    <a:pt x="2436711" y="4717300"/>
                  </a:lnTo>
                  <a:lnTo>
                    <a:pt x="2438946" y="4686376"/>
                  </a:lnTo>
                  <a:close/>
                </a:path>
                <a:path w="5603240" h="5119370">
                  <a:moveTo>
                    <a:pt x="4247185" y="427901"/>
                  </a:moveTo>
                  <a:lnTo>
                    <a:pt x="4238485" y="367398"/>
                  </a:lnTo>
                  <a:lnTo>
                    <a:pt x="4213174" y="309499"/>
                  </a:lnTo>
                  <a:lnTo>
                    <a:pt x="4194606" y="281622"/>
                  </a:lnTo>
                  <a:lnTo>
                    <a:pt x="4194606" y="427901"/>
                  </a:lnTo>
                  <a:lnTo>
                    <a:pt x="4191076" y="461416"/>
                  </a:lnTo>
                  <a:lnTo>
                    <a:pt x="4162971" y="527634"/>
                  </a:lnTo>
                  <a:lnTo>
                    <a:pt x="4138523" y="560158"/>
                  </a:lnTo>
                  <a:lnTo>
                    <a:pt x="4105643" y="593280"/>
                  </a:lnTo>
                  <a:lnTo>
                    <a:pt x="4065752" y="625144"/>
                  </a:lnTo>
                  <a:lnTo>
                    <a:pt x="4019486" y="655320"/>
                  </a:lnTo>
                  <a:lnTo>
                    <a:pt x="3967480" y="683310"/>
                  </a:lnTo>
                  <a:lnTo>
                    <a:pt x="3928173" y="701357"/>
                  </a:lnTo>
                  <a:lnTo>
                    <a:pt x="3886733" y="718045"/>
                  </a:lnTo>
                  <a:lnTo>
                    <a:pt x="3843261" y="733348"/>
                  </a:lnTo>
                  <a:lnTo>
                    <a:pt x="3797820" y="747255"/>
                  </a:lnTo>
                  <a:lnTo>
                    <a:pt x="3750513" y="759739"/>
                  </a:lnTo>
                  <a:lnTo>
                    <a:pt x="3701427" y="770788"/>
                  </a:lnTo>
                  <a:lnTo>
                    <a:pt x="3656266" y="779411"/>
                  </a:lnTo>
                  <a:lnTo>
                    <a:pt x="3610330" y="786726"/>
                  </a:lnTo>
                  <a:lnTo>
                    <a:pt x="3563683" y="792695"/>
                  </a:lnTo>
                  <a:lnTo>
                    <a:pt x="3516363" y="797344"/>
                  </a:lnTo>
                  <a:lnTo>
                    <a:pt x="3468420" y="800671"/>
                  </a:lnTo>
                  <a:lnTo>
                    <a:pt x="3419919" y="802652"/>
                  </a:lnTo>
                  <a:lnTo>
                    <a:pt x="3370884" y="803325"/>
                  </a:lnTo>
                  <a:lnTo>
                    <a:pt x="3321875" y="802652"/>
                  </a:lnTo>
                  <a:lnTo>
                    <a:pt x="3273412" y="800671"/>
                  </a:lnTo>
                  <a:lnTo>
                    <a:pt x="3225520" y="797344"/>
                  </a:lnTo>
                  <a:lnTo>
                    <a:pt x="3178251" y="792695"/>
                  </a:lnTo>
                  <a:lnTo>
                    <a:pt x="3131604" y="786726"/>
                  </a:lnTo>
                  <a:lnTo>
                    <a:pt x="3085630" y="779411"/>
                  </a:lnTo>
                  <a:lnTo>
                    <a:pt x="3040354" y="770788"/>
                  </a:lnTo>
                  <a:lnTo>
                    <a:pt x="2991256" y="759739"/>
                  </a:lnTo>
                  <a:lnTo>
                    <a:pt x="2943961" y="747255"/>
                  </a:lnTo>
                  <a:lnTo>
                    <a:pt x="2898521" y="733348"/>
                  </a:lnTo>
                  <a:lnTo>
                    <a:pt x="2855036" y="718045"/>
                  </a:lnTo>
                  <a:lnTo>
                    <a:pt x="2813608" y="701357"/>
                  </a:lnTo>
                  <a:lnTo>
                    <a:pt x="2774302" y="683310"/>
                  </a:lnTo>
                  <a:lnTo>
                    <a:pt x="2722295" y="655320"/>
                  </a:lnTo>
                  <a:lnTo>
                    <a:pt x="2676029" y="625144"/>
                  </a:lnTo>
                  <a:lnTo>
                    <a:pt x="2636139" y="593280"/>
                  </a:lnTo>
                  <a:lnTo>
                    <a:pt x="2603246" y="560158"/>
                  </a:lnTo>
                  <a:lnTo>
                    <a:pt x="2578811" y="527634"/>
                  </a:lnTo>
                  <a:lnTo>
                    <a:pt x="2550706" y="461416"/>
                  </a:lnTo>
                  <a:lnTo>
                    <a:pt x="2547162" y="427901"/>
                  </a:lnTo>
                  <a:lnTo>
                    <a:pt x="2550706" y="394398"/>
                  </a:lnTo>
                  <a:lnTo>
                    <a:pt x="2578811" y="328168"/>
                  </a:lnTo>
                  <a:lnTo>
                    <a:pt x="2603246" y="295656"/>
                  </a:lnTo>
                  <a:lnTo>
                    <a:pt x="2636139" y="262534"/>
                  </a:lnTo>
                  <a:lnTo>
                    <a:pt x="2676029" y="230657"/>
                  </a:lnTo>
                  <a:lnTo>
                    <a:pt x="2722295" y="200494"/>
                  </a:lnTo>
                  <a:lnTo>
                    <a:pt x="2774302" y="172491"/>
                  </a:lnTo>
                  <a:lnTo>
                    <a:pt x="2813608" y="154444"/>
                  </a:lnTo>
                  <a:lnTo>
                    <a:pt x="2855036" y="137769"/>
                  </a:lnTo>
                  <a:lnTo>
                    <a:pt x="2898521" y="122466"/>
                  </a:lnTo>
                  <a:lnTo>
                    <a:pt x="2943961" y="108559"/>
                  </a:lnTo>
                  <a:lnTo>
                    <a:pt x="2991256" y="96075"/>
                  </a:lnTo>
                  <a:lnTo>
                    <a:pt x="3040354" y="85026"/>
                  </a:lnTo>
                  <a:lnTo>
                    <a:pt x="3085642" y="76504"/>
                  </a:lnTo>
                  <a:lnTo>
                    <a:pt x="3131667" y="69240"/>
                  </a:lnTo>
                  <a:lnTo>
                    <a:pt x="3178352" y="63258"/>
                  </a:lnTo>
                  <a:lnTo>
                    <a:pt x="3225673" y="58572"/>
                  </a:lnTo>
                  <a:lnTo>
                    <a:pt x="3273564" y="55206"/>
                  </a:lnTo>
                  <a:lnTo>
                    <a:pt x="3321989" y="53174"/>
                  </a:lnTo>
                  <a:lnTo>
                    <a:pt x="3370884" y="52489"/>
                  </a:lnTo>
                  <a:lnTo>
                    <a:pt x="3419792" y="53149"/>
                  </a:lnTo>
                  <a:lnTo>
                    <a:pt x="3468217" y="55143"/>
                  </a:lnTo>
                  <a:lnTo>
                    <a:pt x="3516109" y="58458"/>
                  </a:lnTo>
                  <a:lnTo>
                    <a:pt x="3563429" y="63106"/>
                  </a:lnTo>
                  <a:lnTo>
                    <a:pt x="3610114" y="69088"/>
                  </a:lnTo>
                  <a:lnTo>
                    <a:pt x="3656139" y="76390"/>
                  </a:lnTo>
                  <a:lnTo>
                    <a:pt x="3701427" y="85026"/>
                  </a:lnTo>
                  <a:lnTo>
                    <a:pt x="3750513" y="96075"/>
                  </a:lnTo>
                  <a:lnTo>
                    <a:pt x="3797820" y="108559"/>
                  </a:lnTo>
                  <a:lnTo>
                    <a:pt x="3843261" y="122466"/>
                  </a:lnTo>
                  <a:lnTo>
                    <a:pt x="3886733" y="137769"/>
                  </a:lnTo>
                  <a:lnTo>
                    <a:pt x="3928173" y="154444"/>
                  </a:lnTo>
                  <a:lnTo>
                    <a:pt x="3967480" y="172491"/>
                  </a:lnTo>
                  <a:lnTo>
                    <a:pt x="4019486" y="200494"/>
                  </a:lnTo>
                  <a:lnTo>
                    <a:pt x="4065752" y="230657"/>
                  </a:lnTo>
                  <a:lnTo>
                    <a:pt x="4105643" y="262534"/>
                  </a:lnTo>
                  <a:lnTo>
                    <a:pt x="4138523" y="295656"/>
                  </a:lnTo>
                  <a:lnTo>
                    <a:pt x="4162971" y="328168"/>
                  </a:lnTo>
                  <a:lnTo>
                    <a:pt x="4191076" y="394398"/>
                  </a:lnTo>
                  <a:lnTo>
                    <a:pt x="4194606" y="427901"/>
                  </a:lnTo>
                  <a:lnTo>
                    <a:pt x="4194606" y="281622"/>
                  </a:lnTo>
                  <a:lnTo>
                    <a:pt x="4146664" y="228777"/>
                  </a:lnTo>
                  <a:lnTo>
                    <a:pt x="4117467" y="203796"/>
                  </a:lnTo>
                  <a:lnTo>
                    <a:pt x="4085018" y="179908"/>
                  </a:lnTo>
                  <a:lnTo>
                    <a:pt x="4049445" y="157162"/>
                  </a:lnTo>
                  <a:lnTo>
                    <a:pt x="4010901" y="135661"/>
                  </a:lnTo>
                  <a:lnTo>
                    <a:pt x="3969537" y="115455"/>
                  </a:lnTo>
                  <a:lnTo>
                    <a:pt x="3925506" y="96634"/>
                  </a:lnTo>
                  <a:lnTo>
                    <a:pt x="3878961" y="79248"/>
                  </a:lnTo>
                  <a:lnTo>
                    <a:pt x="3830028" y="63398"/>
                  </a:lnTo>
                  <a:lnTo>
                    <a:pt x="3790912" y="52489"/>
                  </a:lnTo>
                  <a:lnTo>
                    <a:pt x="3725646" y="36537"/>
                  </a:lnTo>
                  <a:lnTo>
                    <a:pt x="3670477" y="25679"/>
                  </a:lnTo>
                  <a:lnTo>
                    <a:pt x="3613531" y="16624"/>
                  </a:lnTo>
                  <a:lnTo>
                    <a:pt x="3554958" y="9461"/>
                  </a:lnTo>
                  <a:lnTo>
                    <a:pt x="3494887" y="4254"/>
                  </a:lnTo>
                  <a:lnTo>
                    <a:pt x="3433483" y="1079"/>
                  </a:lnTo>
                  <a:lnTo>
                    <a:pt x="3370884" y="0"/>
                  </a:lnTo>
                  <a:lnTo>
                    <a:pt x="3308299" y="1079"/>
                  </a:lnTo>
                  <a:lnTo>
                    <a:pt x="3246894" y="4254"/>
                  </a:lnTo>
                  <a:lnTo>
                    <a:pt x="3186823" y="9461"/>
                  </a:lnTo>
                  <a:lnTo>
                    <a:pt x="3128251" y="16624"/>
                  </a:lnTo>
                  <a:lnTo>
                    <a:pt x="3071304" y="25679"/>
                  </a:lnTo>
                  <a:lnTo>
                    <a:pt x="3016135" y="36537"/>
                  </a:lnTo>
                  <a:lnTo>
                    <a:pt x="2962897" y="49136"/>
                  </a:lnTo>
                  <a:lnTo>
                    <a:pt x="2911754" y="63398"/>
                  </a:lnTo>
                  <a:lnTo>
                    <a:pt x="2862821" y="79248"/>
                  </a:lnTo>
                  <a:lnTo>
                    <a:pt x="2816263" y="96634"/>
                  </a:lnTo>
                  <a:lnTo>
                    <a:pt x="2772232" y="115455"/>
                  </a:lnTo>
                  <a:lnTo>
                    <a:pt x="2730881" y="135661"/>
                  </a:lnTo>
                  <a:lnTo>
                    <a:pt x="2692336" y="157162"/>
                  </a:lnTo>
                  <a:lnTo>
                    <a:pt x="2656763" y="179908"/>
                  </a:lnTo>
                  <a:lnTo>
                    <a:pt x="2624315" y="203796"/>
                  </a:lnTo>
                  <a:lnTo>
                    <a:pt x="2595118" y="228777"/>
                  </a:lnTo>
                  <a:lnTo>
                    <a:pt x="2547112" y="281698"/>
                  </a:lnTo>
                  <a:lnTo>
                    <a:pt x="2513939" y="338086"/>
                  </a:lnTo>
                  <a:lnTo>
                    <a:pt x="2496794" y="397370"/>
                  </a:lnTo>
                  <a:lnTo>
                    <a:pt x="2494584" y="427901"/>
                  </a:lnTo>
                  <a:lnTo>
                    <a:pt x="2496794" y="458444"/>
                  </a:lnTo>
                  <a:lnTo>
                    <a:pt x="2513939" y="517728"/>
                  </a:lnTo>
                  <a:lnTo>
                    <a:pt x="2547112" y="574116"/>
                  </a:lnTo>
                  <a:lnTo>
                    <a:pt x="2595118" y="627037"/>
                  </a:lnTo>
                  <a:lnTo>
                    <a:pt x="2624315" y="652018"/>
                  </a:lnTo>
                  <a:lnTo>
                    <a:pt x="2656763" y="675906"/>
                  </a:lnTo>
                  <a:lnTo>
                    <a:pt x="2692336" y="698639"/>
                  </a:lnTo>
                  <a:lnTo>
                    <a:pt x="2730881" y="720153"/>
                  </a:lnTo>
                  <a:lnTo>
                    <a:pt x="2772232" y="740346"/>
                  </a:lnTo>
                  <a:lnTo>
                    <a:pt x="2816263" y="759180"/>
                  </a:lnTo>
                  <a:lnTo>
                    <a:pt x="2862821" y="776554"/>
                  </a:lnTo>
                  <a:lnTo>
                    <a:pt x="2911754" y="792416"/>
                  </a:lnTo>
                  <a:lnTo>
                    <a:pt x="2962897" y="806678"/>
                  </a:lnTo>
                  <a:lnTo>
                    <a:pt x="3016135" y="819277"/>
                  </a:lnTo>
                  <a:lnTo>
                    <a:pt x="3071304" y="830135"/>
                  </a:lnTo>
                  <a:lnTo>
                    <a:pt x="3128251" y="839177"/>
                  </a:lnTo>
                  <a:lnTo>
                    <a:pt x="3186823" y="846340"/>
                  </a:lnTo>
                  <a:lnTo>
                    <a:pt x="3246894" y="851547"/>
                  </a:lnTo>
                  <a:lnTo>
                    <a:pt x="3308299" y="854722"/>
                  </a:lnTo>
                  <a:lnTo>
                    <a:pt x="3370884" y="855802"/>
                  </a:lnTo>
                  <a:lnTo>
                    <a:pt x="3433483" y="854735"/>
                  </a:lnTo>
                  <a:lnTo>
                    <a:pt x="3494887" y="851560"/>
                  </a:lnTo>
                  <a:lnTo>
                    <a:pt x="3554958" y="846366"/>
                  </a:lnTo>
                  <a:lnTo>
                    <a:pt x="3613531" y="839203"/>
                  </a:lnTo>
                  <a:lnTo>
                    <a:pt x="3670477" y="830173"/>
                  </a:lnTo>
                  <a:lnTo>
                    <a:pt x="3725646" y="819327"/>
                  </a:lnTo>
                  <a:lnTo>
                    <a:pt x="3778872" y="806742"/>
                  </a:lnTo>
                  <a:lnTo>
                    <a:pt x="3830028" y="792492"/>
                  </a:lnTo>
                  <a:lnTo>
                    <a:pt x="3878961" y="776655"/>
                  </a:lnTo>
                  <a:lnTo>
                    <a:pt x="3925506" y="759294"/>
                  </a:lnTo>
                  <a:lnTo>
                    <a:pt x="3969537" y="740473"/>
                  </a:lnTo>
                  <a:lnTo>
                    <a:pt x="4010901" y="720280"/>
                  </a:lnTo>
                  <a:lnTo>
                    <a:pt x="4049445" y="698792"/>
                  </a:lnTo>
                  <a:lnTo>
                    <a:pt x="4085018" y="676059"/>
                  </a:lnTo>
                  <a:lnTo>
                    <a:pt x="4117467" y="652170"/>
                  </a:lnTo>
                  <a:lnTo>
                    <a:pt x="4146664" y="627189"/>
                  </a:lnTo>
                  <a:lnTo>
                    <a:pt x="4194670" y="574255"/>
                  </a:lnTo>
                  <a:lnTo>
                    <a:pt x="4227842" y="517829"/>
                  </a:lnTo>
                  <a:lnTo>
                    <a:pt x="4244987" y="458482"/>
                  </a:lnTo>
                  <a:lnTo>
                    <a:pt x="4247185" y="427901"/>
                  </a:lnTo>
                  <a:close/>
                </a:path>
                <a:path w="5603240" h="5119370">
                  <a:moveTo>
                    <a:pt x="4711636" y="1610398"/>
                  </a:moveTo>
                  <a:lnTo>
                    <a:pt x="4702797" y="1549209"/>
                  </a:lnTo>
                  <a:lnTo>
                    <a:pt x="4677067" y="1490649"/>
                  </a:lnTo>
                  <a:lnTo>
                    <a:pt x="4658195" y="1462455"/>
                  </a:lnTo>
                  <a:lnTo>
                    <a:pt x="4658195" y="1610398"/>
                  </a:lnTo>
                  <a:lnTo>
                    <a:pt x="4654601" y="1644281"/>
                  </a:lnTo>
                  <a:lnTo>
                    <a:pt x="4626038" y="1711248"/>
                  </a:lnTo>
                  <a:lnTo>
                    <a:pt x="4601197" y="1744141"/>
                  </a:lnTo>
                  <a:lnTo>
                    <a:pt x="4567783" y="1777631"/>
                  </a:lnTo>
                  <a:lnTo>
                    <a:pt x="4527245" y="1809864"/>
                  </a:lnTo>
                  <a:lnTo>
                    <a:pt x="4480217" y="1840369"/>
                  </a:lnTo>
                  <a:lnTo>
                    <a:pt x="4427359" y="1868678"/>
                  </a:lnTo>
                  <a:lnTo>
                    <a:pt x="4387418" y="1886927"/>
                  </a:lnTo>
                  <a:lnTo>
                    <a:pt x="4345305" y="1903806"/>
                  </a:lnTo>
                  <a:lnTo>
                    <a:pt x="4301121" y="1919274"/>
                  </a:lnTo>
                  <a:lnTo>
                    <a:pt x="4254944" y="1933333"/>
                  </a:lnTo>
                  <a:lnTo>
                    <a:pt x="4206862" y="1945970"/>
                  </a:lnTo>
                  <a:lnTo>
                    <a:pt x="4156976" y="1957133"/>
                  </a:lnTo>
                  <a:lnTo>
                    <a:pt x="4111079" y="1965871"/>
                  </a:lnTo>
                  <a:lnTo>
                    <a:pt x="4064393" y="1973249"/>
                  </a:lnTo>
                  <a:lnTo>
                    <a:pt x="4016984" y="1979295"/>
                  </a:lnTo>
                  <a:lnTo>
                    <a:pt x="3968889" y="1983994"/>
                  </a:lnTo>
                  <a:lnTo>
                    <a:pt x="3920172" y="1987359"/>
                  </a:lnTo>
                  <a:lnTo>
                    <a:pt x="3870871" y="1989366"/>
                  </a:lnTo>
                  <a:lnTo>
                    <a:pt x="3821049" y="1990039"/>
                  </a:lnTo>
                  <a:lnTo>
                    <a:pt x="3771239" y="1989366"/>
                  </a:lnTo>
                  <a:lnTo>
                    <a:pt x="3721989" y="1987359"/>
                  </a:lnTo>
                  <a:lnTo>
                    <a:pt x="3673310" y="1983994"/>
                  </a:lnTo>
                  <a:lnTo>
                    <a:pt x="3625265" y="1979295"/>
                  </a:lnTo>
                  <a:lnTo>
                    <a:pt x="3577856" y="1973249"/>
                  </a:lnTo>
                  <a:lnTo>
                    <a:pt x="3531133" y="1965871"/>
                  </a:lnTo>
                  <a:lnTo>
                    <a:pt x="3485121" y="1957133"/>
                  </a:lnTo>
                  <a:lnTo>
                    <a:pt x="3435235" y="1945970"/>
                  </a:lnTo>
                  <a:lnTo>
                    <a:pt x="3387153" y="1933333"/>
                  </a:lnTo>
                  <a:lnTo>
                    <a:pt x="3340976" y="1919274"/>
                  </a:lnTo>
                  <a:lnTo>
                    <a:pt x="3296793" y="1903806"/>
                  </a:lnTo>
                  <a:lnTo>
                    <a:pt x="3254679" y="1886927"/>
                  </a:lnTo>
                  <a:lnTo>
                    <a:pt x="3214738" y="1868678"/>
                  </a:lnTo>
                  <a:lnTo>
                    <a:pt x="3161868" y="1840369"/>
                  </a:lnTo>
                  <a:lnTo>
                    <a:pt x="3114852" y="1809864"/>
                  </a:lnTo>
                  <a:lnTo>
                    <a:pt x="3074314" y="1777631"/>
                  </a:lnTo>
                  <a:lnTo>
                    <a:pt x="3040888" y="1744141"/>
                  </a:lnTo>
                  <a:lnTo>
                    <a:pt x="3016059" y="1711248"/>
                  </a:lnTo>
                  <a:lnTo>
                    <a:pt x="2987497" y="1644281"/>
                  </a:lnTo>
                  <a:lnTo>
                    <a:pt x="2983890" y="1610398"/>
                  </a:lnTo>
                  <a:lnTo>
                    <a:pt x="2987497" y="1576501"/>
                  </a:lnTo>
                  <a:lnTo>
                    <a:pt x="3016059" y="1509534"/>
                  </a:lnTo>
                  <a:lnTo>
                    <a:pt x="3040888" y="1476641"/>
                  </a:lnTo>
                  <a:lnTo>
                    <a:pt x="3074314" y="1443151"/>
                  </a:lnTo>
                  <a:lnTo>
                    <a:pt x="3114852" y="1410919"/>
                  </a:lnTo>
                  <a:lnTo>
                    <a:pt x="3161868" y="1380413"/>
                  </a:lnTo>
                  <a:lnTo>
                    <a:pt x="3214738" y="1352105"/>
                  </a:lnTo>
                  <a:lnTo>
                    <a:pt x="3254679" y="1333855"/>
                  </a:lnTo>
                  <a:lnTo>
                    <a:pt x="3296793" y="1316977"/>
                  </a:lnTo>
                  <a:lnTo>
                    <a:pt x="3340976" y="1301508"/>
                  </a:lnTo>
                  <a:lnTo>
                    <a:pt x="3387153" y="1287449"/>
                  </a:lnTo>
                  <a:lnTo>
                    <a:pt x="3435235" y="1274813"/>
                  </a:lnTo>
                  <a:lnTo>
                    <a:pt x="3485121" y="1263650"/>
                  </a:lnTo>
                  <a:lnTo>
                    <a:pt x="3531146" y="1255026"/>
                  </a:lnTo>
                  <a:lnTo>
                    <a:pt x="3577920" y="1247686"/>
                  </a:lnTo>
                  <a:lnTo>
                    <a:pt x="3625380" y="1241640"/>
                  </a:lnTo>
                  <a:lnTo>
                    <a:pt x="3673462" y="1236891"/>
                  </a:lnTo>
                  <a:lnTo>
                    <a:pt x="3722141" y="1233487"/>
                  </a:lnTo>
                  <a:lnTo>
                    <a:pt x="3771354" y="1231430"/>
                  </a:lnTo>
                  <a:lnTo>
                    <a:pt x="3821049" y="1230744"/>
                  </a:lnTo>
                  <a:lnTo>
                    <a:pt x="3870744" y="1231417"/>
                  </a:lnTo>
                  <a:lnTo>
                    <a:pt x="3919956" y="1233424"/>
                  </a:lnTo>
                  <a:lnTo>
                    <a:pt x="3968635" y="1236789"/>
                  </a:lnTo>
                  <a:lnTo>
                    <a:pt x="4016718" y="1241488"/>
                  </a:lnTo>
                  <a:lnTo>
                    <a:pt x="4064177" y="1247533"/>
                  </a:lnTo>
                  <a:lnTo>
                    <a:pt x="4110939" y="1254912"/>
                  </a:lnTo>
                  <a:lnTo>
                    <a:pt x="4156976" y="1263650"/>
                  </a:lnTo>
                  <a:lnTo>
                    <a:pt x="4206862" y="1274813"/>
                  </a:lnTo>
                  <a:lnTo>
                    <a:pt x="4254944" y="1287449"/>
                  </a:lnTo>
                  <a:lnTo>
                    <a:pt x="4301121" y="1301508"/>
                  </a:lnTo>
                  <a:lnTo>
                    <a:pt x="4345305" y="1316977"/>
                  </a:lnTo>
                  <a:lnTo>
                    <a:pt x="4387418" y="1333855"/>
                  </a:lnTo>
                  <a:lnTo>
                    <a:pt x="4427359" y="1352105"/>
                  </a:lnTo>
                  <a:lnTo>
                    <a:pt x="4480217" y="1380413"/>
                  </a:lnTo>
                  <a:lnTo>
                    <a:pt x="4527245" y="1410919"/>
                  </a:lnTo>
                  <a:lnTo>
                    <a:pt x="4567783" y="1443151"/>
                  </a:lnTo>
                  <a:lnTo>
                    <a:pt x="4601197" y="1476641"/>
                  </a:lnTo>
                  <a:lnTo>
                    <a:pt x="4626038" y="1509534"/>
                  </a:lnTo>
                  <a:lnTo>
                    <a:pt x="4654601" y="1576501"/>
                  </a:lnTo>
                  <a:lnTo>
                    <a:pt x="4658195" y="1610398"/>
                  </a:lnTo>
                  <a:lnTo>
                    <a:pt x="4658195" y="1462455"/>
                  </a:lnTo>
                  <a:lnTo>
                    <a:pt x="4609465" y="1409014"/>
                  </a:lnTo>
                  <a:lnTo>
                    <a:pt x="4579798" y="1383753"/>
                  </a:lnTo>
                  <a:lnTo>
                    <a:pt x="4546816" y="1359598"/>
                  </a:lnTo>
                  <a:lnTo>
                    <a:pt x="4510659" y="1336598"/>
                  </a:lnTo>
                  <a:lnTo>
                    <a:pt x="4471492" y="1314856"/>
                  </a:lnTo>
                  <a:lnTo>
                    <a:pt x="4429468" y="1294422"/>
                  </a:lnTo>
                  <a:lnTo>
                    <a:pt x="4384713" y="1275384"/>
                  </a:lnTo>
                  <a:lnTo>
                    <a:pt x="4337405" y="1257808"/>
                  </a:lnTo>
                  <a:lnTo>
                    <a:pt x="4287672" y="1241780"/>
                  </a:lnTo>
                  <a:lnTo>
                    <a:pt x="4247908" y="1230744"/>
                  </a:lnTo>
                  <a:lnTo>
                    <a:pt x="4181589" y="1214615"/>
                  </a:lnTo>
                  <a:lnTo>
                    <a:pt x="4125518" y="1203629"/>
                  </a:lnTo>
                  <a:lnTo>
                    <a:pt x="4067645" y="1194473"/>
                  </a:lnTo>
                  <a:lnTo>
                    <a:pt x="4008107" y="1187234"/>
                  </a:lnTo>
                  <a:lnTo>
                    <a:pt x="3947071" y="1181963"/>
                  </a:lnTo>
                  <a:lnTo>
                    <a:pt x="3884663" y="1178750"/>
                  </a:lnTo>
                  <a:lnTo>
                    <a:pt x="3821049" y="1177671"/>
                  </a:lnTo>
                  <a:lnTo>
                    <a:pt x="3757434" y="1178750"/>
                  </a:lnTo>
                  <a:lnTo>
                    <a:pt x="3695027" y="1181963"/>
                  </a:lnTo>
                  <a:lnTo>
                    <a:pt x="3633978" y="1187234"/>
                  </a:lnTo>
                  <a:lnTo>
                    <a:pt x="3574453" y="1194473"/>
                  </a:lnTo>
                  <a:lnTo>
                    <a:pt x="3516579" y="1203629"/>
                  </a:lnTo>
                  <a:lnTo>
                    <a:pt x="3460508" y="1214615"/>
                  </a:lnTo>
                  <a:lnTo>
                    <a:pt x="3406406" y="1227353"/>
                  </a:lnTo>
                  <a:lnTo>
                    <a:pt x="3354425" y="1241780"/>
                  </a:lnTo>
                  <a:lnTo>
                    <a:pt x="3304692" y="1257808"/>
                  </a:lnTo>
                  <a:lnTo>
                    <a:pt x="3257385" y="1275384"/>
                  </a:lnTo>
                  <a:lnTo>
                    <a:pt x="3212630" y="1294422"/>
                  </a:lnTo>
                  <a:lnTo>
                    <a:pt x="3170605" y="1314856"/>
                  </a:lnTo>
                  <a:lnTo>
                    <a:pt x="3131439" y="1336598"/>
                  </a:lnTo>
                  <a:lnTo>
                    <a:pt x="3095282" y="1359598"/>
                  </a:lnTo>
                  <a:lnTo>
                    <a:pt x="3062300" y="1383753"/>
                  </a:lnTo>
                  <a:lnTo>
                    <a:pt x="3032620" y="1409014"/>
                  </a:lnTo>
                  <a:lnTo>
                    <a:pt x="2983839" y="1462532"/>
                  </a:lnTo>
                  <a:lnTo>
                    <a:pt x="2950133" y="1519555"/>
                  </a:lnTo>
                  <a:lnTo>
                    <a:pt x="2932696" y="1579511"/>
                  </a:lnTo>
                  <a:lnTo>
                    <a:pt x="2930461" y="1610398"/>
                  </a:lnTo>
                  <a:lnTo>
                    <a:pt x="2932696" y="1641271"/>
                  </a:lnTo>
                  <a:lnTo>
                    <a:pt x="2950133" y="1701228"/>
                  </a:lnTo>
                  <a:lnTo>
                    <a:pt x="2983839" y="1758251"/>
                  </a:lnTo>
                  <a:lnTo>
                    <a:pt x="3032620" y="1811769"/>
                  </a:lnTo>
                  <a:lnTo>
                    <a:pt x="3062300" y="1837029"/>
                  </a:lnTo>
                  <a:lnTo>
                    <a:pt x="3095282" y="1861185"/>
                  </a:lnTo>
                  <a:lnTo>
                    <a:pt x="3131439" y="1884184"/>
                  </a:lnTo>
                  <a:lnTo>
                    <a:pt x="3170605" y="1905927"/>
                  </a:lnTo>
                  <a:lnTo>
                    <a:pt x="3212630" y="1926361"/>
                  </a:lnTo>
                  <a:lnTo>
                    <a:pt x="3257385" y="1945398"/>
                  </a:lnTo>
                  <a:lnTo>
                    <a:pt x="3304692" y="1962975"/>
                  </a:lnTo>
                  <a:lnTo>
                    <a:pt x="3354425" y="1979015"/>
                  </a:lnTo>
                  <a:lnTo>
                    <a:pt x="3406406" y="1993430"/>
                  </a:lnTo>
                  <a:lnTo>
                    <a:pt x="3460508" y="2006168"/>
                  </a:lnTo>
                  <a:lnTo>
                    <a:pt x="3516579" y="2017153"/>
                  </a:lnTo>
                  <a:lnTo>
                    <a:pt x="3574453" y="2026310"/>
                  </a:lnTo>
                  <a:lnTo>
                    <a:pt x="3633978" y="2033549"/>
                  </a:lnTo>
                  <a:lnTo>
                    <a:pt x="3695027" y="2038819"/>
                  </a:lnTo>
                  <a:lnTo>
                    <a:pt x="3757434" y="2042033"/>
                  </a:lnTo>
                  <a:lnTo>
                    <a:pt x="3821049" y="2043112"/>
                  </a:lnTo>
                  <a:lnTo>
                    <a:pt x="3884663" y="2042033"/>
                  </a:lnTo>
                  <a:lnTo>
                    <a:pt x="3947071" y="2038819"/>
                  </a:lnTo>
                  <a:lnTo>
                    <a:pt x="4008107" y="2033562"/>
                  </a:lnTo>
                  <a:lnTo>
                    <a:pt x="4067645" y="2026335"/>
                  </a:lnTo>
                  <a:lnTo>
                    <a:pt x="4125518" y="2017191"/>
                  </a:lnTo>
                  <a:lnTo>
                    <a:pt x="4181589" y="2006231"/>
                  </a:lnTo>
                  <a:lnTo>
                    <a:pt x="4235691" y="1993506"/>
                  </a:lnTo>
                  <a:lnTo>
                    <a:pt x="4248175" y="1990039"/>
                  </a:lnTo>
                  <a:lnTo>
                    <a:pt x="4287672" y="1979091"/>
                  </a:lnTo>
                  <a:lnTo>
                    <a:pt x="4337405" y="1963077"/>
                  </a:lnTo>
                  <a:lnTo>
                    <a:pt x="4384713" y="1945513"/>
                  </a:lnTo>
                  <a:lnTo>
                    <a:pt x="4429468" y="1926488"/>
                  </a:lnTo>
                  <a:lnTo>
                    <a:pt x="4471492" y="1906066"/>
                  </a:lnTo>
                  <a:lnTo>
                    <a:pt x="4510659" y="1884324"/>
                  </a:lnTo>
                  <a:lnTo>
                    <a:pt x="4546816" y="1861350"/>
                  </a:lnTo>
                  <a:lnTo>
                    <a:pt x="4579798" y="1837182"/>
                  </a:lnTo>
                  <a:lnTo>
                    <a:pt x="4609465" y="1811921"/>
                  </a:lnTo>
                  <a:lnTo>
                    <a:pt x="4658258" y="1758391"/>
                  </a:lnTo>
                  <a:lnTo>
                    <a:pt x="4691964" y="1701330"/>
                  </a:lnTo>
                  <a:lnTo>
                    <a:pt x="4709401" y="1641322"/>
                  </a:lnTo>
                  <a:lnTo>
                    <a:pt x="4711636" y="1610398"/>
                  </a:lnTo>
                  <a:close/>
                </a:path>
                <a:path w="5603240" h="5119370">
                  <a:moveTo>
                    <a:pt x="5603202" y="2922359"/>
                  </a:moveTo>
                  <a:lnTo>
                    <a:pt x="5594401" y="2861170"/>
                  </a:lnTo>
                  <a:lnTo>
                    <a:pt x="5568823" y="2802610"/>
                  </a:lnTo>
                  <a:lnTo>
                    <a:pt x="5550052" y="2774454"/>
                  </a:lnTo>
                  <a:lnTo>
                    <a:pt x="5550052" y="2922359"/>
                  </a:lnTo>
                  <a:lnTo>
                    <a:pt x="5546471" y="2956229"/>
                  </a:lnTo>
                  <a:lnTo>
                    <a:pt x="5518061" y="3023197"/>
                  </a:lnTo>
                  <a:lnTo>
                    <a:pt x="5493359" y="3056090"/>
                  </a:lnTo>
                  <a:lnTo>
                    <a:pt x="5460111" y="3089579"/>
                  </a:lnTo>
                  <a:lnTo>
                    <a:pt x="5419788" y="3121812"/>
                  </a:lnTo>
                  <a:lnTo>
                    <a:pt x="5373027" y="3152317"/>
                  </a:lnTo>
                  <a:lnTo>
                    <a:pt x="5320449" y="3180626"/>
                  </a:lnTo>
                  <a:lnTo>
                    <a:pt x="5280711" y="3198876"/>
                  </a:lnTo>
                  <a:lnTo>
                    <a:pt x="5238826" y="3215741"/>
                  </a:lnTo>
                  <a:lnTo>
                    <a:pt x="5194884" y="3231223"/>
                  </a:lnTo>
                  <a:lnTo>
                    <a:pt x="5148948" y="3245281"/>
                  </a:lnTo>
                  <a:lnTo>
                    <a:pt x="5101133" y="3257905"/>
                  </a:lnTo>
                  <a:lnTo>
                    <a:pt x="5051514" y="3269081"/>
                  </a:lnTo>
                  <a:lnTo>
                    <a:pt x="5005857" y="3277806"/>
                  </a:lnTo>
                  <a:lnTo>
                    <a:pt x="4959426" y="3285198"/>
                  </a:lnTo>
                  <a:lnTo>
                    <a:pt x="4912258" y="3291230"/>
                  </a:lnTo>
                  <a:lnTo>
                    <a:pt x="4864430" y="3295942"/>
                  </a:lnTo>
                  <a:lnTo>
                    <a:pt x="4815967" y="3299295"/>
                  </a:lnTo>
                  <a:lnTo>
                    <a:pt x="4766932" y="3301314"/>
                  </a:lnTo>
                  <a:lnTo>
                    <a:pt x="4717377" y="3301974"/>
                  </a:lnTo>
                  <a:lnTo>
                    <a:pt x="4667834" y="3301314"/>
                  </a:lnTo>
                  <a:lnTo>
                    <a:pt x="4618837" y="3299295"/>
                  </a:lnTo>
                  <a:lnTo>
                    <a:pt x="4570438" y="3295942"/>
                  </a:lnTo>
                  <a:lnTo>
                    <a:pt x="4522635" y="3291230"/>
                  </a:lnTo>
                  <a:lnTo>
                    <a:pt x="4475480" y="3285198"/>
                  </a:lnTo>
                  <a:lnTo>
                    <a:pt x="4429010" y="3277806"/>
                  </a:lnTo>
                  <a:lnTo>
                    <a:pt x="4383240" y="3269081"/>
                  </a:lnTo>
                  <a:lnTo>
                    <a:pt x="4333621" y="3257905"/>
                  </a:lnTo>
                  <a:lnTo>
                    <a:pt x="4285805" y="3245281"/>
                  </a:lnTo>
                  <a:lnTo>
                    <a:pt x="4239869" y="3231223"/>
                  </a:lnTo>
                  <a:lnTo>
                    <a:pt x="4195915" y="3215741"/>
                  </a:lnTo>
                  <a:lnTo>
                    <a:pt x="4154030" y="3198876"/>
                  </a:lnTo>
                  <a:lnTo>
                    <a:pt x="4114304" y="3180626"/>
                  </a:lnTo>
                  <a:lnTo>
                    <a:pt x="4061726" y="3152317"/>
                  </a:lnTo>
                  <a:lnTo>
                    <a:pt x="4014965" y="3121812"/>
                  </a:lnTo>
                  <a:lnTo>
                    <a:pt x="3974642" y="3089579"/>
                  </a:lnTo>
                  <a:lnTo>
                    <a:pt x="3941394" y="3056090"/>
                  </a:lnTo>
                  <a:lnTo>
                    <a:pt x="3916692" y="3023197"/>
                  </a:lnTo>
                  <a:lnTo>
                    <a:pt x="3888282" y="2956229"/>
                  </a:lnTo>
                  <a:lnTo>
                    <a:pt x="3884701" y="2922359"/>
                  </a:lnTo>
                  <a:lnTo>
                    <a:pt x="3888282" y="2888475"/>
                  </a:lnTo>
                  <a:lnTo>
                    <a:pt x="3916692" y="2821508"/>
                  </a:lnTo>
                  <a:lnTo>
                    <a:pt x="3941394" y="2788615"/>
                  </a:lnTo>
                  <a:lnTo>
                    <a:pt x="3974642" y="2755125"/>
                  </a:lnTo>
                  <a:lnTo>
                    <a:pt x="4014965" y="2722892"/>
                  </a:lnTo>
                  <a:lnTo>
                    <a:pt x="4061726" y="2692400"/>
                  </a:lnTo>
                  <a:lnTo>
                    <a:pt x="4114304" y="2664079"/>
                  </a:lnTo>
                  <a:lnTo>
                    <a:pt x="4154030" y="2645829"/>
                  </a:lnTo>
                  <a:lnTo>
                    <a:pt x="4195915" y="2628963"/>
                  </a:lnTo>
                  <a:lnTo>
                    <a:pt x="4239869" y="2613482"/>
                  </a:lnTo>
                  <a:lnTo>
                    <a:pt x="4285805" y="2599423"/>
                  </a:lnTo>
                  <a:lnTo>
                    <a:pt x="4333621" y="2586799"/>
                  </a:lnTo>
                  <a:lnTo>
                    <a:pt x="4383240" y="2575623"/>
                  </a:lnTo>
                  <a:lnTo>
                    <a:pt x="4429023" y="2567013"/>
                  </a:lnTo>
                  <a:lnTo>
                    <a:pt x="4475543" y="2559672"/>
                  </a:lnTo>
                  <a:lnTo>
                    <a:pt x="4522749" y="2553614"/>
                  </a:lnTo>
                  <a:lnTo>
                    <a:pt x="4570577" y="2548877"/>
                  </a:lnTo>
                  <a:lnTo>
                    <a:pt x="4618990" y="2545473"/>
                  </a:lnTo>
                  <a:lnTo>
                    <a:pt x="4667948" y="2543416"/>
                  </a:lnTo>
                  <a:lnTo>
                    <a:pt x="4717377" y="2542730"/>
                  </a:lnTo>
                  <a:lnTo>
                    <a:pt x="4766805" y="2543403"/>
                  </a:lnTo>
                  <a:lnTo>
                    <a:pt x="4815751" y="2545410"/>
                  </a:lnTo>
                  <a:lnTo>
                    <a:pt x="4864176" y="2548775"/>
                  </a:lnTo>
                  <a:lnTo>
                    <a:pt x="4912004" y="2553474"/>
                  </a:lnTo>
                  <a:lnTo>
                    <a:pt x="4959197" y="2559520"/>
                  </a:lnTo>
                  <a:lnTo>
                    <a:pt x="5005717" y="2566898"/>
                  </a:lnTo>
                  <a:lnTo>
                    <a:pt x="5051514" y="2575623"/>
                  </a:lnTo>
                  <a:lnTo>
                    <a:pt x="5101133" y="2586799"/>
                  </a:lnTo>
                  <a:lnTo>
                    <a:pt x="5148948" y="2599423"/>
                  </a:lnTo>
                  <a:lnTo>
                    <a:pt x="5194884" y="2613482"/>
                  </a:lnTo>
                  <a:lnTo>
                    <a:pt x="5238826" y="2628963"/>
                  </a:lnTo>
                  <a:lnTo>
                    <a:pt x="5280711" y="2645829"/>
                  </a:lnTo>
                  <a:lnTo>
                    <a:pt x="5320449" y="2664079"/>
                  </a:lnTo>
                  <a:lnTo>
                    <a:pt x="5373027" y="2692400"/>
                  </a:lnTo>
                  <a:lnTo>
                    <a:pt x="5419788" y="2722892"/>
                  </a:lnTo>
                  <a:lnTo>
                    <a:pt x="5460111" y="2755125"/>
                  </a:lnTo>
                  <a:lnTo>
                    <a:pt x="5493359" y="2788615"/>
                  </a:lnTo>
                  <a:lnTo>
                    <a:pt x="5518061" y="2821508"/>
                  </a:lnTo>
                  <a:lnTo>
                    <a:pt x="5546471" y="2888475"/>
                  </a:lnTo>
                  <a:lnTo>
                    <a:pt x="5550052" y="2922359"/>
                  </a:lnTo>
                  <a:lnTo>
                    <a:pt x="5550052" y="2774454"/>
                  </a:lnTo>
                  <a:lnTo>
                    <a:pt x="5501576" y="2720987"/>
                  </a:lnTo>
                  <a:lnTo>
                    <a:pt x="5472074" y="2695727"/>
                  </a:lnTo>
                  <a:lnTo>
                    <a:pt x="5439257" y="2671572"/>
                  </a:lnTo>
                  <a:lnTo>
                    <a:pt x="5403304" y="2648585"/>
                  </a:lnTo>
                  <a:lnTo>
                    <a:pt x="5364340" y="2626830"/>
                  </a:lnTo>
                  <a:lnTo>
                    <a:pt x="5322532" y="2606408"/>
                  </a:lnTo>
                  <a:lnTo>
                    <a:pt x="5278031" y="2587371"/>
                  </a:lnTo>
                  <a:lnTo>
                    <a:pt x="5230965" y="2569794"/>
                  </a:lnTo>
                  <a:lnTo>
                    <a:pt x="5181511" y="2553754"/>
                  </a:lnTo>
                  <a:lnTo>
                    <a:pt x="5141963" y="2542730"/>
                  </a:lnTo>
                  <a:lnTo>
                    <a:pt x="5075987" y="2526588"/>
                  </a:lnTo>
                  <a:lnTo>
                    <a:pt x="5020221" y="2515616"/>
                  </a:lnTo>
                  <a:lnTo>
                    <a:pt x="4962652" y="2506459"/>
                  </a:lnTo>
                  <a:lnTo>
                    <a:pt x="4903444" y="2499220"/>
                  </a:lnTo>
                  <a:lnTo>
                    <a:pt x="4842726" y="2493962"/>
                  </a:lnTo>
                  <a:lnTo>
                    <a:pt x="4780648" y="2490749"/>
                  </a:lnTo>
                  <a:lnTo>
                    <a:pt x="4717377" y="2489657"/>
                  </a:lnTo>
                  <a:lnTo>
                    <a:pt x="4654105" y="2490749"/>
                  </a:lnTo>
                  <a:lnTo>
                    <a:pt x="4592028" y="2493962"/>
                  </a:lnTo>
                  <a:lnTo>
                    <a:pt x="4531309" y="2499220"/>
                  </a:lnTo>
                  <a:lnTo>
                    <a:pt x="4472089" y="2506459"/>
                  </a:lnTo>
                  <a:lnTo>
                    <a:pt x="4414532" y="2515616"/>
                  </a:lnTo>
                  <a:lnTo>
                    <a:pt x="4358767" y="2526588"/>
                  </a:lnTo>
                  <a:lnTo>
                    <a:pt x="4304957" y="2539339"/>
                  </a:lnTo>
                  <a:lnTo>
                    <a:pt x="4253242" y="2553754"/>
                  </a:lnTo>
                  <a:lnTo>
                    <a:pt x="4203789" y="2569794"/>
                  </a:lnTo>
                  <a:lnTo>
                    <a:pt x="4156722" y="2587371"/>
                  </a:lnTo>
                  <a:lnTo>
                    <a:pt x="4112209" y="2606408"/>
                  </a:lnTo>
                  <a:lnTo>
                    <a:pt x="4070400" y="2626830"/>
                  </a:lnTo>
                  <a:lnTo>
                    <a:pt x="4031450" y="2648585"/>
                  </a:lnTo>
                  <a:lnTo>
                    <a:pt x="3995483" y="2671572"/>
                  </a:lnTo>
                  <a:lnTo>
                    <a:pt x="3962679" y="2695727"/>
                  </a:lnTo>
                  <a:lnTo>
                    <a:pt x="3933164" y="2720987"/>
                  </a:lnTo>
                  <a:lnTo>
                    <a:pt x="3884650" y="2774505"/>
                  </a:lnTo>
                  <a:lnTo>
                    <a:pt x="3851110" y="2831528"/>
                  </a:lnTo>
                  <a:lnTo>
                    <a:pt x="3833774" y="2891472"/>
                  </a:lnTo>
                  <a:lnTo>
                    <a:pt x="3831552" y="2922359"/>
                  </a:lnTo>
                  <a:lnTo>
                    <a:pt x="3833774" y="2953232"/>
                  </a:lnTo>
                  <a:lnTo>
                    <a:pt x="3851110" y="3013176"/>
                  </a:lnTo>
                  <a:lnTo>
                    <a:pt x="3884650" y="3070199"/>
                  </a:lnTo>
                  <a:lnTo>
                    <a:pt x="3933164" y="3123717"/>
                  </a:lnTo>
                  <a:lnTo>
                    <a:pt x="3962679" y="3148977"/>
                  </a:lnTo>
                  <a:lnTo>
                    <a:pt x="3995483" y="3173133"/>
                  </a:lnTo>
                  <a:lnTo>
                    <a:pt x="4031450" y="3196132"/>
                  </a:lnTo>
                  <a:lnTo>
                    <a:pt x="4070400" y="3217875"/>
                  </a:lnTo>
                  <a:lnTo>
                    <a:pt x="4112209" y="3238296"/>
                  </a:lnTo>
                  <a:lnTo>
                    <a:pt x="4156722" y="3257334"/>
                  </a:lnTo>
                  <a:lnTo>
                    <a:pt x="4203789" y="3274911"/>
                  </a:lnTo>
                  <a:lnTo>
                    <a:pt x="4253242" y="3290951"/>
                  </a:lnTo>
                  <a:lnTo>
                    <a:pt x="4304957" y="3305378"/>
                  </a:lnTo>
                  <a:lnTo>
                    <a:pt x="4358767" y="3318116"/>
                  </a:lnTo>
                  <a:lnTo>
                    <a:pt x="4414532" y="3329089"/>
                  </a:lnTo>
                  <a:lnTo>
                    <a:pt x="4472089" y="3338245"/>
                  </a:lnTo>
                  <a:lnTo>
                    <a:pt x="4531309" y="3345484"/>
                  </a:lnTo>
                  <a:lnTo>
                    <a:pt x="4592028" y="3350755"/>
                  </a:lnTo>
                  <a:lnTo>
                    <a:pt x="4654105" y="3353968"/>
                  </a:lnTo>
                  <a:lnTo>
                    <a:pt x="4717377" y="3355048"/>
                  </a:lnTo>
                  <a:lnTo>
                    <a:pt x="4780648" y="3353968"/>
                  </a:lnTo>
                  <a:lnTo>
                    <a:pt x="4842726" y="3350755"/>
                  </a:lnTo>
                  <a:lnTo>
                    <a:pt x="4903444" y="3345497"/>
                  </a:lnTo>
                  <a:lnTo>
                    <a:pt x="4962652" y="3338271"/>
                  </a:lnTo>
                  <a:lnTo>
                    <a:pt x="5020221" y="3329127"/>
                  </a:lnTo>
                  <a:lnTo>
                    <a:pt x="5075987" y="3318167"/>
                  </a:lnTo>
                  <a:lnTo>
                    <a:pt x="5129796" y="3305441"/>
                  </a:lnTo>
                  <a:lnTo>
                    <a:pt x="5142217" y="3301974"/>
                  </a:lnTo>
                  <a:lnTo>
                    <a:pt x="5181511" y="3291027"/>
                  </a:lnTo>
                  <a:lnTo>
                    <a:pt x="5230965" y="3275012"/>
                  </a:lnTo>
                  <a:lnTo>
                    <a:pt x="5278031" y="3257448"/>
                  </a:lnTo>
                  <a:lnTo>
                    <a:pt x="5322532" y="3238423"/>
                  </a:lnTo>
                  <a:lnTo>
                    <a:pt x="5364340" y="3218015"/>
                  </a:lnTo>
                  <a:lnTo>
                    <a:pt x="5403304" y="3196272"/>
                  </a:lnTo>
                  <a:lnTo>
                    <a:pt x="5439257" y="3173285"/>
                  </a:lnTo>
                  <a:lnTo>
                    <a:pt x="5472074" y="3149130"/>
                  </a:lnTo>
                  <a:lnTo>
                    <a:pt x="5501576" y="3123869"/>
                  </a:lnTo>
                  <a:lnTo>
                    <a:pt x="5550103" y="3070339"/>
                  </a:lnTo>
                  <a:lnTo>
                    <a:pt x="5583631" y="3013278"/>
                  </a:lnTo>
                  <a:lnTo>
                    <a:pt x="5600979" y="2953283"/>
                  </a:lnTo>
                  <a:lnTo>
                    <a:pt x="5603202" y="2922359"/>
                  </a:lnTo>
                  <a:close/>
                </a:path>
              </a:pathLst>
            </a:custGeom>
            <a:solidFill>
              <a:srgbClr val="056AF1"/>
            </a:solidFill>
          </p:spPr>
          <p:txBody>
            <a:bodyPr wrap="square" lIns="0" tIns="0" rIns="0" bIns="0" rtlCol="0"/>
            <a:lstStyle/>
            <a:p>
              <a:pPr defTabSz="457200"/>
              <a:endParaRPr sz="900" dirty="0"/>
            </a:p>
          </p:txBody>
        </p:sp>
        <p:sp>
          <p:nvSpPr>
            <p:cNvPr id="71" name="object 11">
              <a:extLst>
                <a:ext uri="{FF2B5EF4-FFF2-40B4-BE49-F238E27FC236}">
                  <a16:creationId xmlns:a16="http://schemas.microsoft.com/office/drawing/2014/main" id="{0BE9B942-A6D8-4F97-84D2-FBB3B0D506FA}"/>
                </a:ext>
              </a:extLst>
            </p:cNvPr>
            <p:cNvSpPr/>
            <p:nvPr/>
          </p:nvSpPr>
          <p:spPr>
            <a:xfrm>
              <a:off x="11081380" y="5413150"/>
              <a:ext cx="3776345" cy="2894965"/>
            </a:xfrm>
            <a:custGeom>
              <a:avLst/>
              <a:gdLst/>
              <a:ahLst/>
              <a:cxnLst/>
              <a:rect l="l" t="t" r="r" b="b"/>
              <a:pathLst>
                <a:path w="3776344" h="2894965">
                  <a:moveTo>
                    <a:pt x="3775823" y="0"/>
                  </a:moveTo>
                  <a:lnTo>
                    <a:pt x="0" y="2894789"/>
                  </a:lnTo>
                </a:path>
              </a:pathLst>
            </a:custGeom>
            <a:ln w="47623">
              <a:solidFill>
                <a:srgbClr val="000000"/>
              </a:solidFill>
            </a:ln>
          </p:spPr>
          <p:txBody>
            <a:bodyPr wrap="square" lIns="0" tIns="0" rIns="0" bIns="0" rtlCol="0"/>
            <a:lstStyle/>
            <a:p>
              <a:pPr defTabSz="457200"/>
              <a:endParaRPr sz="900"/>
            </a:p>
          </p:txBody>
        </p:sp>
        <p:pic>
          <p:nvPicPr>
            <p:cNvPr id="72" name="object 12">
              <a:extLst>
                <a:ext uri="{FF2B5EF4-FFF2-40B4-BE49-F238E27FC236}">
                  <a16:creationId xmlns:a16="http://schemas.microsoft.com/office/drawing/2014/main" id="{34BFA246-0AE4-2DDF-5711-A3D97A7300D4}"/>
                </a:ext>
              </a:extLst>
            </p:cNvPr>
            <p:cNvPicPr/>
            <p:nvPr/>
          </p:nvPicPr>
          <p:blipFill>
            <a:blip r:embed="rId4" cstate="print"/>
            <a:stretch>
              <a:fillRect/>
            </a:stretch>
          </p:blipFill>
          <p:spPr>
            <a:xfrm>
              <a:off x="10963085" y="8241917"/>
              <a:ext cx="166674" cy="162265"/>
            </a:xfrm>
            <a:prstGeom prst="rect">
              <a:avLst/>
            </a:prstGeom>
          </p:spPr>
        </p:pic>
        <p:sp>
          <p:nvSpPr>
            <p:cNvPr id="73" name="object 13">
              <a:extLst>
                <a:ext uri="{FF2B5EF4-FFF2-40B4-BE49-F238E27FC236}">
                  <a16:creationId xmlns:a16="http://schemas.microsoft.com/office/drawing/2014/main" id="{C9D58297-9EBE-8480-41F8-6AEA6A1876E2}"/>
                </a:ext>
              </a:extLst>
            </p:cNvPr>
            <p:cNvSpPr/>
            <p:nvPr/>
          </p:nvSpPr>
          <p:spPr>
            <a:xfrm>
              <a:off x="5217757" y="4558842"/>
              <a:ext cx="10296525" cy="1831975"/>
            </a:xfrm>
            <a:custGeom>
              <a:avLst/>
              <a:gdLst/>
              <a:ahLst/>
              <a:cxnLst/>
              <a:rect l="l" t="t" r="r" b="b"/>
              <a:pathLst>
                <a:path w="10296525" h="1831975">
                  <a:moveTo>
                    <a:pt x="557453" y="690232"/>
                  </a:moveTo>
                  <a:lnTo>
                    <a:pt x="546760" y="647903"/>
                  </a:lnTo>
                  <a:lnTo>
                    <a:pt x="477685" y="561403"/>
                  </a:lnTo>
                  <a:lnTo>
                    <a:pt x="426554" y="497382"/>
                  </a:lnTo>
                  <a:lnTo>
                    <a:pt x="425564" y="496150"/>
                  </a:lnTo>
                  <a:lnTo>
                    <a:pt x="425564" y="665200"/>
                  </a:lnTo>
                  <a:lnTo>
                    <a:pt x="318643" y="725246"/>
                  </a:lnTo>
                  <a:lnTo>
                    <a:pt x="109562" y="785253"/>
                  </a:lnTo>
                  <a:lnTo>
                    <a:pt x="118338" y="623836"/>
                  </a:lnTo>
                  <a:lnTo>
                    <a:pt x="118440" y="624205"/>
                  </a:lnTo>
                  <a:lnTo>
                    <a:pt x="140449" y="664857"/>
                  </a:lnTo>
                  <a:lnTo>
                    <a:pt x="175158" y="692937"/>
                  </a:lnTo>
                  <a:lnTo>
                    <a:pt x="217855" y="705967"/>
                  </a:lnTo>
                  <a:lnTo>
                    <a:pt x="263880" y="701471"/>
                  </a:lnTo>
                  <a:lnTo>
                    <a:pt x="303555" y="680300"/>
                  </a:lnTo>
                  <a:lnTo>
                    <a:pt x="331419" y="647039"/>
                  </a:lnTo>
                  <a:lnTo>
                    <a:pt x="339217" y="623836"/>
                  </a:lnTo>
                  <a:lnTo>
                    <a:pt x="345211" y="605967"/>
                  </a:lnTo>
                  <a:lnTo>
                    <a:pt x="342887" y="565353"/>
                  </a:lnTo>
                  <a:lnTo>
                    <a:pt x="342658" y="561403"/>
                  </a:lnTo>
                  <a:lnTo>
                    <a:pt x="425564" y="665200"/>
                  </a:lnTo>
                  <a:lnTo>
                    <a:pt x="425564" y="496150"/>
                  </a:lnTo>
                  <a:lnTo>
                    <a:pt x="392747" y="455041"/>
                  </a:lnTo>
                  <a:lnTo>
                    <a:pt x="376897" y="441706"/>
                  </a:lnTo>
                  <a:lnTo>
                    <a:pt x="357860" y="435597"/>
                  </a:lnTo>
                  <a:lnTo>
                    <a:pt x="337921" y="436981"/>
                  </a:lnTo>
                  <a:lnTo>
                    <a:pt x="319392" y="446112"/>
                  </a:lnTo>
                  <a:lnTo>
                    <a:pt x="309143" y="456653"/>
                  </a:lnTo>
                  <a:lnTo>
                    <a:pt x="302488" y="469277"/>
                  </a:lnTo>
                  <a:lnTo>
                    <a:pt x="299453" y="483133"/>
                  </a:lnTo>
                  <a:lnTo>
                    <a:pt x="300101" y="497382"/>
                  </a:lnTo>
                  <a:lnTo>
                    <a:pt x="276872" y="483717"/>
                  </a:lnTo>
                  <a:lnTo>
                    <a:pt x="251053" y="475703"/>
                  </a:lnTo>
                  <a:lnTo>
                    <a:pt x="223672" y="473900"/>
                  </a:lnTo>
                  <a:lnTo>
                    <a:pt x="195745" y="478853"/>
                  </a:lnTo>
                  <a:lnTo>
                    <a:pt x="166928" y="492163"/>
                  </a:lnTo>
                  <a:lnTo>
                    <a:pt x="143522" y="511987"/>
                  </a:lnTo>
                  <a:lnTo>
                    <a:pt x="126301" y="536867"/>
                  </a:lnTo>
                  <a:lnTo>
                    <a:pt x="116027" y="565353"/>
                  </a:lnTo>
                  <a:lnTo>
                    <a:pt x="108585" y="552983"/>
                  </a:lnTo>
                  <a:lnTo>
                    <a:pt x="98120" y="543090"/>
                  </a:lnTo>
                  <a:lnTo>
                    <a:pt x="85204" y="536346"/>
                  </a:lnTo>
                  <a:lnTo>
                    <a:pt x="70408" y="533387"/>
                  </a:lnTo>
                  <a:lnTo>
                    <a:pt x="49682" y="536409"/>
                  </a:lnTo>
                  <a:lnTo>
                    <a:pt x="32321" y="546785"/>
                  </a:lnTo>
                  <a:lnTo>
                    <a:pt x="20116" y="562914"/>
                  </a:lnTo>
                  <a:lnTo>
                    <a:pt x="14859" y="583184"/>
                  </a:lnTo>
                  <a:lnTo>
                    <a:pt x="0" y="856551"/>
                  </a:lnTo>
                  <a:lnTo>
                    <a:pt x="5003" y="882091"/>
                  </a:lnTo>
                  <a:lnTo>
                    <a:pt x="20612" y="901268"/>
                  </a:lnTo>
                  <a:lnTo>
                    <a:pt x="43205" y="911326"/>
                  </a:lnTo>
                  <a:lnTo>
                    <a:pt x="69151" y="909510"/>
                  </a:lnTo>
                  <a:lnTo>
                    <a:pt x="160693" y="879500"/>
                  </a:lnTo>
                  <a:lnTo>
                    <a:pt x="226974" y="1219758"/>
                  </a:lnTo>
                  <a:lnTo>
                    <a:pt x="89852" y="1411389"/>
                  </a:lnTo>
                  <a:lnTo>
                    <a:pt x="37020" y="1759572"/>
                  </a:lnTo>
                  <a:lnTo>
                    <a:pt x="38544" y="1784400"/>
                  </a:lnTo>
                  <a:lnTo>
                    <a:pt x="48742" y="1806270"/>
                  </a:lnTo>
                  <a:lnTo>
                    <a:pt x="66128" y="1822805"/>
                  </a:lnTo>
                  <a:lnTo>
                    <a:pt x="89192" y="1831657"/>
                  </a:lnTo>
                  <a:lnTo>
                    <a:pt x="114985" y="1830641"/>
                  </a:lnTo>
                  <a:lnTo>
                    <a:pt x="137414" y="1820011"/>
                  </a:lnTo>
                  <a:lnTo>
                    <a:pt x="154025" y="1801647"/>
                  </a:lnTo>
                  <a:lnTo>
                    <a:pt x="162407" y="1777390"/>
                  </a:lnTo>
                  <a:lnTo>
                    <a:pt x="202107" y="1472107"/>
                  </a:lnTo>
                  <a:lnTo>
                    <a:pt x="369811" y="1232179"/>
                  </a:lnTo>
                  <a:lnTo>
                    <a:pt x="392290" y="1231849"/>
                  </a:lnTo>
                  <a:lnTo>
                    <a:pt x="348919" y="1420431"/>
                  </a:lnTo>
                  <a:lnTo>
                    <a:pt x="347713" y="1427429"/>
                  </a:lnTo>
                  <a:lnTo>
                    <a:pt x="347421" y="1432407"/>
                  </a:lnTo>
                  <a:lnTo>
                    <a:pt x="347319" y="1434706"/>
                  </a:lnTo>
                  <a:lnTo>
                    <a:pt x="347687" y="1441564"/>
                  </a:lnTo>
                  <a:lnTo>
                    <a:pt x="424281" y="1781721"/>
                  </a:lnTo>
                  <a:lnTo>
                    <a:pt x="451383" y="1821510"/>
                  </a:lnTo>
                  <a:lnTo>
                    <a:pt x="498094" y="1831416"/>
                  </a:lnTo>
                  <a:lnTo>
                    <a:pt x="521957" y="1821599"/>
                  </a:lnTo>
                  <a:lnTo>
                    <a:pt x="539356" y="1803895"/>
                  </a:lnTo>
                  <a:lnTo>
                    <a:pt x="548627" y="1780921"/>
                  </a:lnTo>
                  <a:lnTo>
                    <a:pt x="548132" y="1755267"/>
                  </a:lnTo>
                  <a:lnTo>
                    <a:pt x="475564" y="1434706"/>
                  </a:lnTo>
                  <a:lnTo>
                    <a:pt x="520230" y="1231849"/>
                  </a:lnTo>
                  <a:lnTo>
                    <a:pt x="529056" y="1191755"/>
                  </a:lnTo>
                  <a:lnTo>
                    <a:pt x="530504" y="1182941"/>
                  </a:lnTo>
                  <a:lnTo>
                    <a:pt x="530987" y="1174038"/>
                  </a:lnTo>
                  <a:lnTo>
                    <a:pt x="530491" y="1165136"/>
                  </a:lnTo>
                  <a:lnTo>
                    <a:pt x="529031" y="1156322"/>
                  </a:lnTo>
                  <a:lnTo>
                    <a:pt x="463054" y="879500"/>
                  </a:lnTo>
                  <a:lnTo>
                    <a:pt x="447649" y="814819"/>
                  </a:lnTo>
                  <a:lnTo>
                    <a:pt x="444030" y="799642"/>
                  </a:lnTo>
                  <a:lnTo>
                    <a:pt x="374573" y="814819"/>
                  </a:lnTo>
                  <a:lnTo>
                    <a:pt x="427228" y="785253"/>
                  </a:lnTo>
                  <a:lnTo>
                    <a:pt x="530326" y="727367"/>
                  </a:lnTo>
                  <a:lnTo>
                    <a:pt x="548690" y="711034"/>
                  </a:lnTo>
                  <a:lnTo>
                    <a:pt x="557453" y="690232"/>
                  </a:lnTo>
                  <a:close/>
                </a:path>
                <a:path w="10296525" h="1831975">
                  <a:moveTo>
                    <a:pt x="10171519" y="168186"/>
                  </a:moveTo>
                  <a:lnTo>
                    <a:pt x="10162476" y="145440"/>
                  </a:lnTo>
                  <a:lnTo>
                    <a:pt x="10148138" y="109448"/>
                  </a:lnTo>
                  <a:lnTo>
                    <a:pt x="10133838" y="73507"/>
                  </a:lnTo>
                  <a:lnTo>
                    <a:pt x="10132416" y="72885"/>
                  </a:lnTo>
                  <a:lnTo>
                    <a:pt x="10114839" y="65201"/>
                  </a:lnTo>
                  <a:lnTo>
                    <a:pt x="10114839" y="192671"/>
                  </a:lnTo>
                  <a:lnTo>
                    <a:pt x="10114839" y="196545"/>
                  </a:lnTo>
                  <a:lnTo>
                    <a:pt x="10113340" y="200317"/>
                  </a:lnTo>
                  <a:lnTo>
                    <a:pt x="10110559" y="203923"/>
                  </a:lnTo>
                  <a:lnTo>
                    <a:pt x="10091064" y="189585"/>
                  </a:lnTo>
                  <a:lnTo>
                    <a:pt x="10058476" y="178181"/>
                  </a:lnTo>
                  <a:lnTo>
                    <a:pt x="10015741" y="170649"/>
                  </a:lnTo>
                  <a:lnTo>
                    <a:pt x="9965792" y="167932"/>
                  </a:lnTo>
                  <a:lnTo>
                    <a:pt x="9915842" y="170649"/>
                  </a:lnTo>
                  <a:lnTo>
                    <a:pt x="9873094" y="178181"/>
                  </a:lnTo>
                  <a:lnTo>
                    <a:pt x="9840506" y="189585"/>
                  </a:lnTo>
                  <a:lnTo>
                    <a:pt x="9821024" y="203923"/>
                  </a:lnTo>
                  <a:lnTo>
                    <a:pt x="9818243" y="200317"/>
                  </a:lnTo>
                  <a:lnTo>
                    <a:pt x="9816732" y="196545"/>
                  </a:lnTo>
                  <a:lnTo>
                    <a:pt x="9816732" y="192671"/>
                  </a:lnTo>
                  <a:lnTo>
                    <a:pt x="9828454" y="174294"/>
                  </a:lnTo>
                  <a:lnTo>
                    <a:pt x="9860394" y="159283"/>
                  </a:lnTo>
                  <a:lnTo>
                    <a:pt x="9907765" y="149148"/>
                  </a:lnTo>
                  <a:lnTo>
                    <a:pt x="9965792" y="145440"/>
                  </a:lnTo>
                  <a:lnTo>
                    <a:pt x="10023805" y="149148"/>
                  </a:lnTo>
                  <a:lnTo>
                    <a:pt x="10071189" y="159283"/>
                  </a:lnTo>
                  <a:lnTo>
                    <a:pt x="10103129" y="174294"/>
                  </a:lnTo>
                  <a:lnTo>
                    <a:pt x="10114839" y="192671"/>
                  </a:lnTo>
                  <a:lnTo>
                    <a:pt x="10114839" y="65201"/>
                  </a:lnTo>
                  <a:lnTo>
                    <a:pt x="10077145" y="48717"/>
                  </a:lnTo>
                  <a:lnTo>
                    <a:pt x="10033533" y="29641"/>
                  </a:lnTo>
                  <a:lnTo>
                    <a:pt x="10033533" y="72885"/>
                  </a:lnTo>
                  <a:lnTo>
                    <a:pt x="10029546" y="75971"/>
                  </a:lnTo>
                  <a:lnTo>
                    <a:pt x="10019157" y="83248"/>
                  </a:lnTo>
                  <a:lnTo>
                    <a:pt x="10004819" y="91795"/>
                  </a:lnTo>
                  <a:lnTo>
                    <a:pt x="9988918" y="98653"/>
                  </a:lnTo>
                  <a:lnTo>
                    <a:pt x="9984245" y="103111"/>
                  </a:lnTo>
                  <a:lnTo>
                    <a:pt x="9978746" y="106502"/>
                  </a:lnTo>
                  <a:lnTo>
                    <a:pt x="9972535" y="108673"/>
                  </a:lnTo>
                  <a:lnTo>
                    <a:pt x="9965779" y="109448"/>
                  </a:lnTo>
                  <a:lnTo>
                    <a:pt x="9959022" y="108673"/>
                  </a:lnTo>
                  <a:lnTo>
                    <a:pt x="9952825" y="106502"/>
                  </a:lnTo>
                  <a:lnTo>
                    <a:pt x="9947313" y="103111"/>
                  </a:lnTo>
                  <a:lnTo>
                    <a:pt x="9942652" y="98653"/>
                  </a:lnTo>
                  <a:lnTo>
                    <a:pt x="9926752" y="91795"/>
                  </a:lnTo>
                  <a:lnTo>
                    <a:pt x="9912401" y="83248"/>
                  </a:lnTo>
                  <a:lnTo>
                    <a:pt x="9902025" y="75971"/>
                  </a:lnTo>
                  <a:lnTo>
                    <a:pt x="9898024" y="72885"/>
                  </a:lnTo>
                  <a:lnTo>
                    <a:pt x="9901999" y="73507"/>
                  </a:lnTo>
                  <a:lnTo>
                    <a:pt x="9935350" y="78536"/>
                  </a:lnTo>
                  <a:lnTo>
                    <a:pt x="9965792" y="48717"/>
                  </a:lnTo>
                  <a:lnTo>
                    <a:pt x="9977526" y="51054"/>
                  </a:lnTo>
                  <a:lnTo>
                    <a:pt x="9987140" y="57429"/>
                  </a:lnTo>
                  <a:lnTo>
                    <a:pt x="9993681" y="66903"/>
                  </a:lnTo>
                  <a:lnTo>
                    <a:pt x="9996221" y="78536"/>
                  </a:lnTo>
                  <a:lnTo>
                    <a:pt x="10029558" y="73507"/>
                  </a:lnTo>
                  <a:lnTo>
                    <a:pt x="10033533" y="72885"/>
                  </a:lnTo>
                  <a:lnTo>
                    <a:pt x="10033533" y="29641"/>
                  </a:lnTo>
                  <a:lnTo>
                    <a:pt x="9965792" y="0"/>
                  </a:lnTo>
                  <a:lnTo>
                    <a:pt x="9797732" y="73507"/>
                  </a:lnTo>
                  <a:lnTo>
                    <a:pt x="9760052" y="168186"/>
                  </a:lnTo>
                  <a:lnTo>
                    <a:pt x="9823234" y="236232"/>
                  </a:lnTo>
                  <a:lnTo>
                    <a:pt x="9821901" y="243535"/>
                  </a:lnTo>
                  <a:lnTo>
                    <a:pt x="9820923" y="250964"/>
                  </a:lnTo>
                  <a:lnTo>
                    <a:pt x="9820326" y="258495"/>
                  </a:lnTo>
                  <a:lnTo>
                    <a:pt x="9820123" y="266141"/>
                  </a:lnTo>
                  <a:lnTo>
                    <a:pt x="9827552" y="312000"/>
                  </a:lnTo>
                  <a:lnTo>
                    <a:pt x="9848228" y="351828"/>
                  </a:lnTo>
                  <a:lnTo>
                    <a:pt x="9879762" y="383235"/>
                  </a:lnTo>
                  <a:lnTo>
                    <a:pt x="9919754" y="403821"/>
                  </a:lnTo>
                  <a:lnTo>
                    <a:pt x="9965792" y="411226"/>
                  </a:lnTo>
                  <a:lnTo>
                    <a:pt x="10011829" y="403821"/>
                  </a:lnTo>
                  <a:lnTo>
                    <a:pt x="10051821" y="383235"/>
                  </a:lnTo>
                  <a:lnTo>
                    <a:pt x="10083343" y="351828"/>
                  </a:lnTo>
                  <a:lnTo>
                    <a:pt x="10104031" y="312000"/>
                  </a:lnTo>
                  <a:lnTo>
                    <a:pt x="10111448" y="266141"/>
                  </a:lnTo>
                  <a:lnTo>
                    <a:pt x="10111257" y="258495"/>
                  </a:lnTo>
                  <a:lnTo>
                    <a:pt x="10110660" y="250964"/>
                  </a:lnTo>
                  <a:lnTo>
                    <a:pt x="10109683" y="243535"/>
                  </a:lnTo>
                  <a:lnTo>
                    <a:pt x="10108336" y="236232"/>
                  </a:lnTo>
                  <a:lnTo>
                    <a:pt x="10138334" y="203923"/>
                  </a:lnTo>
                  <a:lnTo>
                    <a:pt x="10171519" y="168186"/>
                  </a:lnTo>
                  <a:close/>
                </a:path>
                <a:path w="10296525" h="1831975">
                  <a:moveTo>
                    <a:pt x="10200843" y="1584782"/>
                  </a:moveTo>
                  <a:lnTo>
                    <a:pt x="10144481" y="896505"/>
                  </a:lnTo>
                  <a:lnTo>
                    <a:pt x="10144481" y="891476"/>
                  </a:lnTo>
                  <a:lnTo>
                    <a:pt x="10090734" y="891476"/>
                  </a:lnTo>
                  <a:lnTo>
                    <a:pt x="10090734" y="941844"/>
                  </a:lnTo>
                  <a:lnTo>
                    <a:pt x="10058032" y="941844"/>
                  </a:lnTo>
                  <a:lnTo>
                    <a:pt x="10058032" y="891476"/>
                  </a:lnTo>
                  <a:lnTo>
                    <a:pt x="10042893" y="891476"/>
                  </a:lnTo>
                  <a:lnTo>
                    <a:pt x="10042893" y="941844"/>
                  </a:lnTo>
                  <a:lnTo>
                    <a:pt x="10010203" y="941844"/>
                  </a:lnTo>
                  <a:lnTo>
                    <a:pt x="10010203" y="891476"/>
                  </a:lnTo>
                  <a:lnTo>
                    <a:pt x="9787103" y="891476"/>
                  </a:lnTo>
                  <a:lnTo>
                    <a:pt x="9787103" y="896505"/>
                  </a:lnTo>
                  <a:lnTo>
                    <a:pt x="9730740" y="1584782"/>
                  </a:lnTo>
                  <a:lnTo>
                    <a:pt x="9734550" y="1616862"/>
                  </a:lnTo>
                  <a:lnTo>
                    <a:pt x="9749892" y="1644065"/>
                  </a:lnTo>
                  <a:lnTo>
                    <a:pt x="9774352" y="1663534"/>
                  </a:lnTo>
                  <a:lnTo>
                    <a:pt x="9805518" y="1672475"/>
                  </a:lnTo>
                  <a:lnTo>
                    <a:pt x="9837725" y="1668678"/>
                  </a:lnTo>
                  <a:lnTo>
                    <a:pt x="9865030" y="1653413"/>
                  </a:lnTo>
                  <a:lnTo>
                    <a:pt x="9884588" y="1629054"/>
                  </a:lnTo>
                  <a:lnTo>
                    <a:pt x="9893579" y="1598002"/>
                  </a:lnTo>
                  <a:lnTo>
                    <a:pt x="9942652" y="998626"/>
                  </a:lnTo>
                  <a:lnTo>
                    <a:pt x="9988918" y="998626"/>
                  </a:lnTo>
                  <a:lnTo>
                    <a:pt x="10038004" y="1598002"/>
                  </a:lnTo>
                  <a:lnTo>
                    <a:pt x="10066541" y="1653413"/>
                  </a:lnTo>
                  <a:lnTo>
                    <a:pt x="10126066" y="1672475"/>
                  </a:lnTo>
                  <a:lnTo>
                    <a:pt x="10157231" y="1663534"/>
                  </a:lnTo>
                  <a:lnTo>
                    <a:pt x="10181679" y="1644053"/>
                  </a:lnTo>
                  <a:lnTo>
                    <a:pt x="10197020" y="1616862"/>
                  </a:lnTo>
                  <a:lnTo>
                    <a:pt x="10200843" y="1584782"/>
                  </a:lnTo>
                  <a:close/>
                </a:path>
                <a:path w="10296525" h="1831975">
                  <a:moveTo>
                    <a:pt x="10296093" y="885190"/>
                  </a:moveTo>
                  <a:lnTo>
                    <a:pt x="10294214" y="821410"/>
                  </a:lnTo>
                  <a:lnTo>
                    <a:pt x="10289794" y="762508"/>
                  </a:lnTo>
                  <a:lnTo>
                    <a:pt x="10282860" y="708469"/>
                  </a:lnTo>
                  <a:lnTo>
                    <a:pt x="10273411" y="659345"/>
                  </a:lnTo>
                  <a:lnTo>
                    <a:pt x="10261435" y="615149"/>
                  </a:lnTo>
                  <a:lnTo>
                    <a:pt x="10257574" y="604697"/>
                  </a:lnTo>
                  <a:lnTo>
                    <a:pt x="10246957" y="575906"/>
                  </a:lnTo>
                  <a:lnTo>
                    <a:pt x="10241737" y="565391"/>
                  </a:lnTo>
                  <a:lnTo>
                    <a:pt x="10229964" y="541642"/>
                  </a:lnTo>
                  <a:lnTo>
                    <a:pt x="10210482" y="512356"/>
                  </a:lnTo>
                  <a:lnTo>
                    <a:pt x="10161168" y="467144"/>
                  </a:lnTo>
                  <a:lnTo>
                    <a:pt x="10113721" y="448754"/>
                  </a:lnTo>
                  <a:lnTo>
                    <a:pt x="10094531" y="446849"/>
                  </a:lnTo>
                  <a:lnTo>
                    <a:pt x="10093960" y="446849"/>
                  </a:lnTo>
                  <a:lnTo>
                    <a:pt x="10093960" y="628688"/>
                  </a:lnTo>
                  <a:lnTo>
                    <a:pt x="10081133" y="652691"/>
                  </a:lnTo>
                  <a:lnTo>
                    <a:pt x="10093960" y="676694"/>
                  </a:lnTo>
                  <a:lnTo>
                    <a:pt x="10066693" y="677621"/>
                  </a:lnTo>
                  <a:lnTo>
                    <a:pt x="10052240" y="700684"/>
                  </a:lnTo>
                  <a:lnTo>
                    <a:pt x="10037788" y="677621"/>
                  </a:lnTo>
                  <a:lnTo>
                    <a:pt x="10010508" y="676694"/>
                  </a:lnTo>
                  <a:lnTo>
                    <a:pt x="10023348" y="652691"/>
                  </a:lnTo>
                  <a:lnTo>
                    <a:pt x="10010508" y="628688"/>
                  </a:lnTo>
                  <a:lnTo>
                    <a:pt x="10037788" y="627761"/>
                  </a:lnTo>
                  <a:lnTo>
                    <a:pt x="10051821" y="605370"/>
                  </a:lnTo>
                  <a:lnTo>
                    <a:pt x="10052240" y="604697"/>
                  </a:lnTo>
                  <a:lnTo>
                    <a:pt x="10066693" y="627761"/>
                  </a:lnTo>
                  <a:lnTo>
                    <a:pt x="10093960" y="628688"/>
                  </a:lnTo>
                  <a:lnTo>
                    <a:pt x="10093960" y="446849"/>
                  </a:lnTo>
                  <a:lnTo>
                    <a:pt x="10053777" y="446849"/>
                  </a:lnTo>
                  <a:lnTo>
                    <a:pt x="10038550" y="565391"/>
                  </a:lnTo>
                  <a:lnTo>
                    <a:pt x="9980244" y="495388"/>
                  </a:lnTo>
                  <a:lnTo>
                    <a:pt x="10024224" y="446836"/>
                  </a:lnTo>
                  <a:lnTo>
                    <a:pt x="9907346" y="446836"/>
                  </a:lnTo>
                  <a:lnTo>
                    <a:pt x="9951339" y="495388"/>
                  </a:lnTo>
                  <a:lnTo>
                    <a:pt x="9893033" y="565391"/>
                  </a:lnTo>
                  <a:lnTo>
                    <a:pt x="9877806" y="446849"/>
                  </a:lnTo>
                  <a:lnTo>
                    <a:pt x="9837090" y="446849"/>
                  </a:lnTo>
                  <a:lnTo>
                    <a:pt x="9836048" y="446938"/>
                  </a:lnTo>
                  <a:lnTo>
                    <a:pt x="9834994" y="447001"/>
                  </a:lnTo>
                  <a:lnTo>
                    <a:pt x="9795967" y="454698"/>
                  </a:lnTo>
                  <a:lnTo>
                    <a:pt x="9743072" y="488099"/>
                  </a:lnTo>
                  <a:lnTo>
                    <a:pt x="9701593" y="541629"/>
                  </a:lnTo>
                  <a:lnTo>
                    <a:pt x="9684614" y="575906"/>
                  </a:lnTo>
                  <a:lnTo>
                    <a:pt x="9670136" y="615149"/>
                  </a:lnTo>
                  <a:lnTo>
                    <a:pt x="9658159" y="659345"/>
                  </a:lnTo>
                  <a:lnTo>
                    <a:pt x="9648711" y="708469"/>
                  </a:lnTo>
                  <a:lnTo>
                    <a:pt x="9641764" y="762495"/>
                  </a:lnTo>
                  <a:lnTo>
                    <a:pt x="9637357" y="821410"/>
                  </a:lnTo>
                  <a:lnTo>
                    <a:pt x="9635477" y="885177"/>
                  </a:lnTo>
                  <a:lnTo>
                    <a:pt x="9636112" y="953795"/>
                  </a:lnTo>
                  <a:lnTo>
                    <a:pt x="9639300" y="1027214"/>
                  </a:lnTo>
                  <a:lnTo>
                    <a:pt x="9655861" y="1062494"/>
                  </a:lnTo>
                  <a:lnTo>
                    <a:pt x="9692018" y="1076782"/>
                  </a:lnTo>
                  <a:lnTo>
                    <a:pt x="9693059" y="1076782"/>
                  </a:lnTo>
                  <a:lnTo>
                    <a:pt x="9731553" y="1059129"/>
                  </a:lnTo>
                  <a:lnTo>
                    <a:pt x="9744837" y="1021067"/>
                  </a:lnTo>
                  <a:lnTo>
                    <a:pt x="9741535" y="939330"/>
                  </a:lnTo>
                  <a:lnTo>
                    <a:pt x="9741548" y="867156"/>
                  </a:lnTo>
                  <a:lnTo>
                    <a:pt x="9744443" y="804075"/>
                  </a:lnTo>
                  <a:lnTo>
                    <a:pt x="9749790" y="749477"/>
                  </a:lnTo>
                  <a:lnTo>
                    <a:pt x="9757156" y="702843"/>
                  </a:lnTo>
                  <a:lnTo>
                    <a:pt x="9766109" y="663651"/>
                  </a:lnTo>
                  <a:lnTo>
                    <a:pt x="9787103" y="605370"/>
                  </a:lnTo>
                  <a:lnTo>
                    <a:pt x="9787103" y="862520"/>
                  </a:lnTo>
                  <a:lnTo>
                    <a:pt x="10010203" y="862520"/>
                  </a:lnTo>
                  <a:lnTo>
                    <a:pt x="10010203" y="846543"/>
                  </a:lnTo>
                  <a:lnTo>
                    <a:pt x="10042893" y="846543"/>
                  </a:lnTo>
                  <a:lnTo>
                    <a:pt x="10042893" y="862520"/>
                  </a:lnTo>
                  <a:lnTo>
                    <a:pt x="10058032" y="862520"/>
                  </a:lnTo>
                  <a:lnTo>
                    <a:pt x="10058032" y="846543"/>
                  </a:lnTo>
                  <a:lnTo>
                    <a:pt x="10090734" y="846543"/>
                  </a:lnTo>
                  <a:lnTo>
                    <a:pt x="10090734" y="862520"/>
                  </a:lnTo>
                  <a:lnTo>
                    <a:pt x="10144468" y="862520"/>
                  </a:lnTo>
                  <a:lnTo>
                    <a:pt x="10144468" y="846543"/>
                  </a:lnTo>
                  <a:lnTo>
                    <a:pt x="10144468" y="700684"/>
                  </a:lnTo>
                  <a:lnTo>
                    <a:pt x="10144468" y="605409"/>
                  </a:lnTo>
                  <a:lnTo>
                    <a:pt x="10155314" y="631317"/>
                  </a:lnTo>
                  <a:lnTo>
                    <a:pt x="10174402" y="702818"/>
                  </a:lnTo>
                  <a:lnTo>
                    <a:pt x="10181768" y="749439"/>
                  </a:lnTo>
                  <a:lnTo>
                    <a:pt x="10187114" y="804049"/>
                  </a:lnTo>
                  <a:lnTo>
                    <a:pt x="10190010" y="867156"/>
                  </a:lnTo>
                  <a:lnTo>
                    <a:pt x="10190023" y="939330"/>
                  </a:lnTo>
                  <a:lnTo>
                    <a:pt x="10186733" y="1021054"/>
                  </a:lnTo>
                  <a:lnTo>
                    <a:pt x="10189680" y="1041755"/>
                  </a:lnTo>
                  <a:lnTo>
                    <a:pt x="10216109" y="1071359"/>
                  </a:lnTo>
                  <a:lnTo>
                    <a:pt x="10238499" y="1076794"/>
                  </a:lnTo>
                  <a:lnTo>
                    <a:pt x="10239553" y="1076794"/>
                  </a:lnTo>
                  <a:lnTo>
                    <a:pt x="10275710" y="1062494"/>
                  </a:lnTo>
                  <a:lnTo>
                    <a:pt x="10292270" y="1027214"/>
                  </a:lnTo>
                  <a:lnTo>
                    <a:pt x="10295445" y="953795"/>
                  </a:lnTo>
                  <a:lnTo>
                    <a:pt x="10296093" y="885190"/>
                  </a:lnTo>
                  <a:close/>
                </a:path>
              </a:pathLst>
            </a:custGeom>
            <a:solidFill>
              <a:srgbClr val="056AF1"/>
            </a:solidFill>
          </p:spPr>
          <p:txBody>
            <a:bodyPr wrap="square" lIns="0" tIns="0" rIns="0" bIns="0" rtlCol="0"/>
            <a:lstStyle/>
            <a:p>
              <a:pPr defTabSz="457200"/>
              <a:endParaRPr sz="900"/>
            </a:p>
          </p:txBody>
        </p:sp>
      </p:grpSp>
      <p:grpSp>
        <p:nvGrpSpPr>
          <p:cNvPr id="74" name="object 14">
            <a:extLst>
              <a:ext uri="{FF2B5EF4-FFF2-40B4-BE49-F238E27FC236}">
                <a16:creationId xmlns:a16="http://schemas.microsoft.com/office/drawing/2014/main" id="{A0D02FEB-831E-8993-ED29-25D2D2BD35FF}"/>
              </a:ext>
            </a:extLst>
          </p:cNvPr>
          <p:cNvGrpSpPr/>
          <p:nvPr/>
        </p:nvGrpSpPr>
        <p:grpSpPr>
          <a:xfrm>
            <a:off x="2220933" y="3352449"/>
            <a:ext cx="336550" cy="700723"/>
            <a:chOff x="4441865" y="4990398"/>
            <a:chExt cx="673100" cy="1401445"/>
          </a:xfrm>
        </p:grpSpPr>
        <p:pic>
          <p:nvPicPr>
            <p:cNvPr id="75" name="object 15">
              <a:extLst>
                <a:ext uri="{FF2B5EF4-FFF2-40B4-BE49-F238E27FC236}">
                  <a16:creationId xmlns:a16="http://schemas.microsoft.com/office/drawing/2014/main" id="{F1EF101F-522D-1A2D-C48D-A628054A2091}"/>
                </a:ext>
              </a:extLst>
            </p:cNvPr>
            <p:cNvPicPr/>
            <p:nvPr/>
          </p:nvPicPr>
          <p:blipFill>
            <a:blip r:embed="rId5" cstate="print"/>
            <a:stretch>
              <a:fillRect/>
            </a:stretch>
          </p:blipFill>
          <p:spPr>
            <a:xfrm>
              <a:off x="4731345" y="4990398"/>
              <a:ext cx="244488" cy="244184"/>
            </a:xfrm>
            <a:prstGeom prst="rect">
              <a:avLst/>
            </a:prstGeom>
          </p:spPr>
        </p:pic>
        <p:sp>
          <p:nvSpPr>
            <p:cNvPr id="76" name="object 16">
              <a:extLst>
                <a:ext uri="{FF2B5EF4-FFF2-40B4-BE49-F238E27FC236}">
                  <a16:creationId xmlns:a16="http://schemas.microsoft.com/office/drawing/2014/main" id="{4938684A-431A-FD12-C2B3-F1151CE87D64}"/>
                </a:ext>
              </a:extLst>
            </p:cNvPr>
            <p:cNvSpPr/>
            <p:nvPr/>
          </p:nvSpPr>
          <p:spPr>
            <a:xfrm>
              <a:off x="4441865" y="5197226"/>
              <a:ext cx="673100" cy="1194435"/>
            </a:xfrm>
            <a:custGeom>
              <a:avLst/>
              <a:gdLst/>
              <a:ahLst/>
              <a:cxnLst/>
              <a:rect l="l" t="t" r="r" b="b"/>
              <a:pathLst>
                <a:path w="673100" h="1194435">
                  <a:moveTo>
                    <a:pt x="66711" y="1194131"/>
                  </a:moveTo>
                  <a:lnTo>
                    <a:pt x="40723" y="1188815"/>
                  </a:lnTo>
                  <a:lnTo>
                    <a:pt x="18840" y="1173845"/>
                  </a:lnTo>
                  <a:lnTo>
                    <a:pt x="4886" y="1152394"/>
                  </a:lnTo>
                  <a:lnTo>
                    <a:pt x="0" y="1127278"/>
                  </a:lnTo>
                  <a:lnTo>
                    <a:pt x="5322" y="1101311"/>
                  </a:lnTo>
                  <a:lnTo>
                    <a:pt x="126108" y="816671"/>
                  </a:lnTo>
                  <a:lnTo>
                    <a:pt x="100367" y="572867"/>
                  </a:lnTo>
                  <a:lnTo>
                    <a:pt x="99800" y="565314"/>
                  </a:lnTo>
                  <a:lnTo>
                    <a:pt x="99686" y="557749"/>
                  </a:lnTo>
                  <a:lnTo>
                    <a:pt x="100026" y="550192"/>
                  </a:lnTo>
                  <a:lnTo>
                    <a:pt x="156238" y="136126"/>
                  </a:lnTo>
                  <a:lnTo>
                    <a:pt x="188282" y="81319"/>
                  </a:lnTo>
                  <a:lnTo>
                    <a:pt x="249717" y="65203"/>
                  </a:lnTo>
                  <a:lnTo>
                    <a:pt x="396325" y="85260"/>
                  </a:lnTo>
                  <a:lnTo>
                    <a:pt x="415750" y="90354"/>
                  </a:lnTo>
                  <a:lnTo>
                    <a:pt x="432840" y="99606"/>
                  </a:lnTo>
                  <a:lnTo>
                    <a:pt x="447105" y="112366"/>
                  </a:lnTo>
                  <a:lnTo>
                    <a:pt x="458056" y="127982"/>
                  </a:lnTo>
                  <a:lnTo>
                    <a:pt x="445600" y="161558"/>
                  </a:lnTo>
                  <a:lnTo>
                    <a:pt x="404004" y="141782"/>
                  </a:lnTo>
                  <a:lnTo>
                    <a:pt x="485041" y="211381"/>
                  </a:lnTo>
                  <a:lnTo>
                    <a:pt x="547883" y="42016"/>
                  </a:lnTo>
                  <a:lnTo>
                    <a:pt x="561360" y="20245"/>
                  </a:lnTo>
                  <a:lnTo>
                    <a:pt x="581449" y="5831"/>
                  </a:lnTo>
                  <a:lnTo>
                    <a:pt x="605479" y="0"/>
                  </a:lnTo>
                  <a:lnTo>
                    <a:pt x="630779" y="3974"/>
                  </a:lnTo>
                  <a:lnTo>
                    <a:pt x="652561" y="17450"/>
                  </a:lnTo>
                  <a:lnTo>
                    <a:pt x="666980" y="37529"/>
                  </a:lnTo>
                  <a:lnTo>
                    <a:pt x="672814" y="61546"/>
                  </a:lnTo>
                  <a:lnTo>
                    <a:pt x="668843" y="86838"/>
                  </a:lnTo>
                  <a:lnTo>
                    <a:pt x="573785" y="343064"/>
                  </a:lnTo>
                  <a:lnTo>
                    <a:pt x="555946" y="369100"/>
                  </a:lnTo>
                  <a:lnTo>
                    <a:pt x="529401" y="383070"/>
                  </a:lnTo>
                  <a:lnTo>
                    <a:pt x="499417" y="383659"/>
                  </a:lnTo>
                  <a:lnTo>
                    <a:pt x="471261" y="369553"/>
                  </a:lnTo>
                  <a:lnTo>
                    <a:pt x="319917" y="239568"/>
                  </a:lnTo>
                  <a:lnTo>
                    <a:pt x="435552" y="410269"/>
                  </a:lnTo>
                  <a:lnTo>
                    <a:pt x="410587" y="592564"/>
                  </a:lnTo>
                  <a:lnTo>
                    <a:pt x="447326" y="805318"/>
                  </a:lnTo>
                  <a:lnTo>
                    <a:pt x="447620" y="807993"/>
                  </a:lnTo>
                  <a:lnTo>
                    <a:pt x="463555" y="1124003"/>
                  </a:lnTo>
                  <a:lnTo>
                    <a:pt x="459622" y="1150219"/>
                  </a:lnTo>
                  <a:lnTo>
                    <a:pt x="446396" y="1172129"/>
                  </a:lnTo>
                  <a:lnTo>
                    <a:pt x="425915" y="1187482"/>
                  </a:lnTo>
                  <a:lnTo>
                    <a:pt x="400218" y="1194030"/>
                  </a:lnTo>
                  <a:lnTo>
                    <a:pt x="374044" y="1190120"/>
                  </a:lnTo>
                  <a:lnTo>
                    <a:pt x="352115" y="1176926"/>
                  </a:lnTo>
                  <a:lnTo>
                    <a:pt x="336722" y="1156458"/>
                  </a:lnTo>
                  <a:lnTo>
                    <a:pt x="330152" y="1130729"/>
                  </a:lnTo>
                  <a:lnTo>
                    <a:pt x="314552" y="821418"/>
                  </a:lnTo>
                  <a:lnTo>
                    <a:pt x="273144" y="581599"/>
                  </a:lnTo>
                  <a:lnTo>
                    <a:pt x="234974" y="576371"/>
                  </a:lnTo>
                  <a:lnTo>
                    <a:pt x="260742" y="819800"/>
                  </a:lnTo>
                  <a:lnTo>
                    <a:pt x="261103" y="828258"/>
                  </a:lnTo>
                  <a:lnTo>
                    <a:pt x="128276" y="1153434"/>
                  </a:lnTo>
                  <a:lnTo>
                    <a:pt x="91844" y="1189241"/>
                  </a:lnTo>
                  <a:lnTo>
                    <a:pt x="66711" y="1194131"/>
                  </a:lnTo>
                  <a:close/>
                </a:path>
              </a:pathLst>
            </a:custGeom>
            <a:solidFill>
              <a:srgbClr val="056AF1"/>
            </a:solidFill>
          </p:spPr>
          <p:txBody>
            <a:bodyPr wrap="square" lIns="0" tIns="0" rIns="0" bIns="0" rtlCol="0"/>
            <a:lstStyle/>
            <a:p>
              <a:pPr defTabSz="457200"/>
              <a:endParaRPr sz="900"/>
            </a:p>
          </p:txBody>
        </p:sp>
      </p:grpSp>
      <p:sp>
        <p:nvSpPr>
          <p:cNvPr id="77" name="object 17">
            <a:extLst>
              <a:ext uri="{FF2B5EF4-FFF2-40B4-BE49-F238E27FC236}">
                <a16:creationId xmlns:a16="http://schemas.microsoft.com/office/drawing/2014/main" id="{671A65F8-E5C8-84C6-5EDC-5D4486BD82E4}"/>
              </a:ext>
            </a:extLst>
          </p:cNvPr>
          <p:cNvSpPr/>
          <p:nvPr/>
        </p:nvSpPr>
        <p:spPr>
          <a:xfrm>
            <a:off x="4786252" y="5110101"/>
            <a:ext cx="890588" cy="432753"/>
          </a:xfrm>
          <a:custGeom>
            <a:avLst/>
            <a:gdLst/>
            <a:ahLst/>
            <a:cxnLst/>
            <a:rect l="l" t="t" r="r" b="b"/>
            <a:pathLst>
              <a:path w="1781175" h="865504">
                <a:moveTo>
                  <a:pt x="890587" y="865445"/>
                </a:moveTo>
                <a:lnTo>
                  <a:pt x="826973" y="864358"/>
                </a:lnTo>
                <a:lnTo>
                  <a:pt x="764567" y="861145"/>
                </a:lnTo>
                <a:lnTo>
                  <a:pt x="703522" y="855879"/>
                </a:lnTo>
                <a:lnTo>
                  <a:pt x="643987" y="848635"/>
                </a:lnTo>
                <a:lnTo>
                  <a:pt x="586112" y="839486"/>
                </a:lnTo>
                <a:lnTo>
                  <a:pt x="530049" y="828504"/>
                </a:lnTo>
                <a:lnTo>
                  <a:pt x="475948" y="815765"/>
                </a:lnTo>
                <a:lnTo>
                  <a:pt x="423959" y="801340"/>
                </a:lnTo>
                <a:lnTo>
                  <a:pt x="374234" y="785304"/>
                </a:lnTo>
                <a:lnTo>
                  <a:pt x="326921" y="767729"/>
                </a:lnTo>
                <a:lnTo>
                  <a:pt x="282173" y="748690"/>
                </a:lnTo>
                <a:lnTo>
                  <a:pt x="240140" y="728260"/>
                </a:lnTo>
                <a:lnTo>
                  <a:pt x="200972" y="706512"/>
                </a:lnTo>
                <a:lnTo>
                  <a:pt x="164820" y="683520"/>
                </a:lnTo>
                <a:lnTo>
                  <a:pt x="131834" y="659358"/>
                </a:lnTo>
                <a:lnTo>
                  <a:pt x="102165" y="634098"/>
                </a:lnTo>
                <a:lnTo>
                  <a:pt x="53379" y="580579"/>
                </a:lnTo>
                <a:lnTo>
                  <a:pt x="19668" y="523553"/>
                </a:lnTo>
                <a:lnTo>
                  <a:pt x="2235" y="463607"/>
                </a:lnTo>
                <a:lnTo>
                  <a:pt x="0" y="432722"/>
                </a:lnTo>
                <a:lnTo>
                  <a:pt x="2235" y="401838"/>
                </a:lnTo>
                <a:lnTo>
                  <a:pt x="19668" y="341892"/>
                </a:lnTo>
                <a:lnTo>
                  <a:pt x="53379" y="284865"/>
                </a:lnTo>
                <a:lnTo>
                  <a:pt x="102165" y="231347"/>
                </a:lnTo>
                <a:lnTo>
                  <a:pt x="131834" y="206087"/>
                </a:lnTo>
                <a:lnTo>
                  <a:pt x="164820" y="181924"/>
                </a:lnTo>
                <a:lnTo>
                  <a:pt x="200972" y="158932"/>
                </a:lnTo>
                <a:lnTo>
                  <a:pt x="240140" y="137184"/>
                </a:lnTo>
                <a:lnTo>
                  <a:pt x="282173" y="116754"/>
                </a:lnTo>
                <a:lnTo>
                  <a:pt x="326921" y="97715"/>
                </a:lnTo>
                <a:lnTo>
                  <a:pt x="374234" y="80141"/>
                </a:lnTo>
                <a:lnTo>
                  <a:pt x="423959" y="64105"/>
                </a:lnTo>
                <a:lnTo>
                  <a:pt x="475948" y="49680"/>
                </a:lnTo>
                <a:lnTo>
                  <a:pt x="530049" y="36940"/>
                </a:lnTo>
                <a:lnTo>
                  <a:pt x="586112" y="25959"/>
                </a:lnTo>
                <a:lnTo>
                  <a:pt x="643987" y="16809"/>
                </a:lnTo>
                <a:lnTo>
                  <a:pt x="703522" y="9565"/>
                </a:lnTo>
                <a:lnTo>
                  <a:pt x="764567" y="4300"/>
                </a:lnTo>
                <a:lnTo>
                  <a:pt x="826973" y="1087"/>
                </a:lnTo>
                <a:lnTo>
                  <a:pt x="890587" y="0"/>
                </a:lnTo>
                <a:lnTo>
                  <a:pt x="954201" y="1087"/>
                </a:lnTo>
                <a:lnTo>
                  <a:pt x="1016607" y="4300"/>
                </a:lnTo>
                <a:lnTo>
                  <a:pt x="1077652" y="9565"/>
                </a:lnTo>
                <a:lnTo>
                  <a:pt x="1137187" y="16809"/>
                </a:lnTo>
                <a:lnTo>
                  <a:pt x="1195062" y="25959"/>
                </a:lnTo>
                <a:lnTo>
                  <a:pt x="1251125" y="36940"/>
                </a:lnTo>
                <a:lnTo>
                  <a:pt x="1305226" y="49680"/>
                </a:lnTo>
                <a:lnTo>
                  <a:pt x="1317454" y="53073"/>
                </a:lnTo>
                <a:lnTo>
                  <a:pt x="890587" y="53073"/>
                </a:lnTo>
                <a:lnTo>
                  <a:pt x="840890" y="53763"/>
                </a:lnTo>
                <a:lnTo>
                  <a:pt x="791678" y="55821"/>
                </a:lnTo>
                <a:lnTo>
                  <a:pt x="743003" y="59228"/>
                </a:lnTo>
                <a:lnTo>
                  <a:pt x="694913" y="63966"/>
                </a:lnTo>
                <a:lnTo>
                  <a:pt x="647459" y="70016"/>
                </a:lnTo>
                <a:lnTo>
                  <a:pt x="600691" y="77359"/>
                </a:lnTo>
                <a:lnTo>
                  <a:pt x="554657" y="85978"/>
                </a:lnTo>
                <a:lnTo>
                  <a:pt x="504770" y="97150"/>
                </a:lnTo>
                <a:lnTo>
                  <a:pt x="456693" y="109776"/>
                </a:lnTo>
                <a:lnTo>
                  <a:pt x="410516" y="123837"/>
                </a:lnTo>
                <a:lnTo>
                  <a:pt x="366328" y="139313"/>
                </a:lnTo>
                <a:lnTo>
                  <a:pt x="324218" y="156185"/>
                </a:lnTo>
                <a:lnTo>
                  <a:pt x="284275" y="174433"/>
                </a:lnTo>
                <a:lnTo>
                  <a:pt x="231413" y="202750"/>
                </a:lnTo>
                <a:lnTo>
                  <a:pt x="184396" y="233256"/>
                </a:lnTo>
                <a:lnTo>
                  <a:pt x="143857" y="265487"/>
                </a:lnTo>
                <a:lnTo>
                  <a:pt x="110432" y="298978"/>
                </a:lnTo>
                <a:lnTo>
                  <a:pt x="85596" y="331867"/>
                </a:lnTo>
                <a:lnTo>
                  <a:pt x="57030" y="398838"/>
                </a:lnTo>
                <a:lnTo>
                  <a:pt x="53435" y="432722"/>
                </a:lnTo>
                <a:lnTo>
                  <a:pt x="57030" y="466606"/>
                </a:lnTo>
                <a:lnTo>
                  <a:pt x="85596" y="533578"/>
                </a:lnTo>
                <a:lnTo>
                  <a:pt x="110432" y="566467"/>
                </a:lnTo>
                <a:lnTo>
                  <a:pt x="143857" y="599958"/>
                </a:lnTo>
                <a:lnTo>
                  <a:pt x="184396" y="632189"/>
                </a:lnTo>
                <a:lnTo>
                  <a:pt x="231413" y="662695"/>
                </a:lnTo>
                <a:lnTo>
                  <a:pt x="284275" y="691011"/>
                </a:lnTo>
                <a:lnTo>
                  <a:pt x="324218" y="709259"/>
                </a:lnTo>
                <a:lnTo>
                  <a:pt x="366328" y="726131"/>
                </a:lnTo>
                <a:lnTo>
                  <a:pt x="410516" y="741608"/>
                </a:lnTo>
                <a:lnTo>
                  <a:pt x="456693" y="755669"/>
                </a:lnTo>
                <a:lnTo>
                  <a:pt x="504770" y="768295"/>
                </a:lnTo>
                <a:lnTo>
                  <a:pt x="554657" y="779467"/>
                </a:lnTo>
                <a:lnTo>
                  <a:pt x="600672" y="788197"/>
                </a:lnTo>
                <a:lnTo>
                  <a:pt x="647397" y="795584"/>
                </a:lnTo>
                <a:lnTo>
                  <a:pt x="694801" y="801627"/>
                </a:lnTo>
                <a:lnTo>
                  <a:pt x="742853" y="806328"/>
                </a:lnTo>
                <a:lnTo>
                  <a:pt x="791523" y="809686"/>
                </a:lnTo>
                <a:lnTo>
                  <a:pt x="840778" y="811700"/>
                </a:lnTo>
                <a:lnTo>
                  <a:pt x="890587" y="812372"/>
                </a:lnTo>
                <a:lnTo>
                  <a:pt x="1317713" y="812372"/>
                </a:lnTo>
                <a:lnTo>
                  <a:pt x="1305226" y="815833"/>
                </a:lnTo>
                <a:lnTo>
                  <a:pt x="1251125" y="828558"/>
                </a:lnTo>
                <a:lnTo>
                  <a:pt x="1195062" y="839525"/>
                </a:lnTo>
                <a:lnTo>
                  <a:pt x="1137187" y="848662"/>
                </a:lnTo>
                <a:lnTo>
                  <a:pt x="1077652" y="855895"/>
                </a:lnTo>
                <a:lnTo>
                  <a:pt x="1016607" y="861152"/>
                </a:lnTo>
                <a:lnTo>
                  <a:pt x="954201" y="864360"/>
                </a:lnTo>
                <a:lnTo>
                  <a:pt x="890587" y="865445"/>
                </a:lnTo>
                <a:close/>
              </a:path>
              <a:path w="1781175" h="865504">
                <a:moveTo>
                  <a:pt x="1317713" y="812372"/>
                </a:moveTo>
                <a:lnTo>
                  <a:pt x="890587" y="812372"/>
                </a:lnTo>
                <a:lnTo>
                  <a:pt x="940415" y="811700"/>
                </a:lnTo>
                <a:lnTo>
                  <a:pt x="989714" y="809686"/>
                </a:lnTo>
                <a:lnTo>
                  <a:pt x="1038433" y="806328"/>
                </a:lnTo>
                <a:lnTo>
                  <a:pt x="1086523" y="801627"/>
                </a:lnTo>
                <a:lnTo>
                  <a:pt x="1133933" y="795584"/>
                </a:lnTo>
                <a:lnTo>
                  <a:pt x="1180614" y="788197"/>
                </a:lnTo>
                <a:lnTo>
                  <a:pt x="1226517" y="779467"/>
                </a:lnTo>
                <a:lnTo>
                  <a:pt x="1276404" y="768295"/>
                </a:lnTo>
                <a:lnTo>
                  <a:pt x="1324481" y="755669"/>
                </a:lnTo>
                <a:lnTo>
                  <a:pt x="1370658" y="741608"/>
                </a:lnTo>
                <a:lnTo>
                  <a:pt x="1414846" y="726131"/>
                </a:lnTo>
                <a:lnTo>
                  <a:pt x="1456956" y="709259"/>
                </a:lnTo>
                <a:lnTo>
                  <a:pt x="1496899" y="691011"/>
                </a:lnTo>
                <a:lnTo>
                  <a:pt x="1549761" y="662695"/>
                </a:lnTo>
                <a:lnTo>
                  <a:pt x="1596778" y="632189"/>
                </a:lnTo>
                <a:lnTo>
                  <a:pt x="1637317" y="599958"/>
                </a:lnTo>
                <a:lnTo>
                  <a:pt x="1670742" y="566467"/>
                </a:lnTo>
                <a:lnTo>
                  <a:pt x="1695578" y="533578"/>
                </a:lnTo>
                <a:lnTo>
                  <a:pt x="1724144" y="466606"/>
                </a:lnTo>
                <a:lnTo>
                  <a:pt x="1727739" y="432722"/>
                </a:lnTo>
                <a:lnTo>
                  <a:pt x="1724144" y="398838"/>
                </a:lnTo>
                <a:lnTo>
                  <a:pt x="1695578" y="331867"/>
                </a:lnTo>
                <a:lnTo>
                  <a:pt x="1670742" y="298978"/>
                </a:lnTo>
                <a:lnTo>
                  <a:pt x="1637317" y="265487"/>
                </a:lnTo>
                <a:lnTo>
                  <a:pt x="1596778" y="233256"/>
                </a:lnTo>
                <a:lnTo>
                  <a:pt x="1549761" y="202750"/>
                </a:lnTo>
                <a:lnTo>
                  <a:pt x="1496899" y="174433"/>
                </a:lnTo>
                <a:lnTo>
                  <a:pt x="1456956" y="156185"/>
                </a:lnTo>
                <a:lnTo>
                  <a:pt x="1414846" y="139313"/>
                </a:lnTo>
                <a:lnTo>
                  <a:pt x="1370658" y="123837"/>
                </a:lnTo>
                <a:lnTo>
                  <a:pt x="1324481" y="109776"/>
                </a:lnTo>
                <a:lnTo>
                  <a:pt x="1276404" y="97150"/>
                </a:lnTo>
                <a:lnTo>
                  <a:pt x="1226517" y="85978"/>
                </a:lnTo>
                <a:lnTo>
                  <a:pt x="1180483" y="77248"/>
                </a:lnTo>
                <a:lnTo>
                  <a:pt x="1133715" y="69861"/>
                </a:lnTo>
                <a:lnTo>
                  <a:pt x="1086261" y="63817"/>
                </a:lnTo>
                <a:lnTo>
                  <a:pt x="1038171" y="59116"/>
                </a:lnTo>
                <a:lnTo>
                  <a:pt x="989496" y="55759"/>
                </a:lnTo>
                <a:lnTo>
                  <a:pt x="940284" y="53744"/>
                </a:lnTo>
                <a:lnTo>
                  <a:pt x="890587" y="53073"/>
                </a:lnTo>
                <a:lnTo>
                  <a:pt x="1317454" y="53073"/>
                </a:lnTo>
                <a:lnTo>
                  <a:pt x="1357215" y="64105"/>
                </a:lnTo>
                <a:lnTo>
                  <a:pt x="1406940" y="80141"/>
                </a:lnTo>
                <a:lnTo>
                  <a:pt x="1454253" y="97715"/>
                </a:lnTo>
                <a:lnTo>
                  <a:pt x="1499001" y="116754"/>
                </a:lnTo>
                <a:lnTo>
                  <a:pt x="1541034" y="137184"/>
                </a:lnTo>
                <a:lnTo>
                  <a:pt x="1580202" y="158932"/>
                </a:lnTo>
                <a:lnTo>
                  <a:pt x="1616354" y="181924"/>
                </a:lnTo>
                <a:lnTo>
                  <a:pt x="1649340" y="206087"/>
                </a:lnTo>
                <a:lnTo>
                  <a:pt x="1679009" y="231347"/>
                </a:lnTo>
                <a:lnTo>
                  <a:pt x="1727795" y="284865"/>
                </a:lnTo>
                <a:lnTo>
                  <a:pt x="1761506" y="341892"/>
                </a:lnTo>
                <a:lnTo>
                  <a:pt x="1778939" y="401838"/>
                </a:lnTo>
                <a:lnTo>
                  <a:pt x="1781175" y="432722"/>
                </a:lnTo>
                <a:lnTo>
                  <a:pt x="1778939" y="463649"/>
                </a:lnTo>
                <a:lnTo>
                  <a:pt x="1761506" y="523658"/>
                </a:lnTo>
                <a:lnTo>
                  <a:pt x="1727795" y="580721"/>
                </a:lnTo>
                <a:lnTo>
                  <a:pt x="1679009" y="634254"/>
                </a:lnTo>
                <a:lnTo>
                  <a:pt x="1649340" y="659515"/>
                </a:lnTo>
                <a:lnTo>
                  <a:pt x="1616354" y="683674"/>
                </a:lnTo>
                <a:lnTo>
                  <a:pt x="1580202" y="706660"/>
                </a:lnTo>
                <a:lnTo>
                  <a:pt x="1541034" y="728398"/>
                </a:lnTo>
                <a:lnTo>
                  <a:pt x="1499001" y="748817"/>
                </a:lnTo>
                <a:lnTo>
                  <a:pt x="1454253" y="767843"/>
                </a:lnTo>
                <a:lnTo>
                  <a:pt x="1406940" y="785403"/>
                </a:lnTo>
                <a:lnTo>
                  <a:pt x="1357215" y="801424"/>
                </a:lnTo>
                <a:lnTo>
                  <a:pt x="1317713" y="812372"/>
                </a:lnTo>
                <a:close/>
              </a:path>
            </a:pathLst>
          </a:custGeom>
          <a:solidFill>
            <a:srgbClr val="056AF1"/>
          </a:solidFill>
        </p:spPr>
        <p:txBody>
          <a:bodyPr wrap="square" lIns="0" tIns="0" rIns="0" bIns="0" rtlCol="0"/>
          <a:lstStyle/>
          <a:p>
            <a:pPr defTabSz="457200"/>
            <a:endParaRPr sz="900"/>
          </a:p>
        </p:txBody>
      </p:sp>
      <p:grpSp>
        <p:nvGrpSpPr>
          <p:cNvPr id="78" name="object 18">
            <a:extLst>
              <a:ext uri="{FF2B5EF4-FFF2-40B4-BE49-F238E27FC236}">
                <a16:creationId xmlns:a16="http://schemas.microsoft.com/office/drawing/2014/main" id="{58B9737A-465A-539A-B033-6C2B47B05BBA}"/>
              </a:ext>
            </a:extLst>
          </p:cNvPr>
          <p:cNvGrpSpPr/>
          <p:nvPr/>
        </p:nvGrpSpPr>
        <p:grpSpPr>
          <a:xfrm>
            <a:off x="4276680" y="3196605"/>
            <a:ext cx="924243" cy="397510"/>
            <a:chOff x="8553359" y="4678709"/>
            <a:chExt cx="1848485" cy="795020"/>
          </a:xfrm>
        </p:grpSpPr>
        <p:pic>
          <p:nvPicPr>
            <p:cNvPr id="79" name="object 19">
              <a:extLst>
                <a:ext uri="{FF2B5EF4-FFF2-40B4-BE49-F238E27FC236}">
                  <a16:creationId xmlns:a16="http://schemas.microsoft.com/office/drawing/2014/main" id="{72760554-ED6D-F30D-A5EF-46E149A1FF1B}"/>
                </a:ext>
              </a:extLst>
            </p:cNvPr>
            <p:cNvPicPr/>
            <p:nvPr/>
          </p:nvPicPr>
          <p:blipFill>
            <a:blip r:embed="rId6" cstate="print"/>
            <a:stretch>
              <a:fillRect/>
            </a:stretch>
          </p:blipFill>
          <p:spPr>
            <a:xfrm>
              <a:off x="8553359" y="5256592"/>
              <a:ext cx="203675" cy="216624"/>
            </a:xfrm>
            <a:prstGeom prst="rect">
              <a:avLst/>
            </a:prstGeom>
          </p:spPr>
        </p:pic>
        <p:pic>
          <p:nvPicPr>
            <p:cNvPr id="80" name="object 20">
              <a:extLst>
                <a:ext uri="{FF2B5EF4-FFF2-40B4-BE49-F238E27FC236}">
                  <a16:creationId xmlns:a16="http://schemas.microsoft.com/office/drawing/2014/main" id="{8551C55B-8EC8-7CC1-633D-E0B6E6411582}"/>
                </a:ext>
              </a:extLst>
            </p:cNvPr>
            <p:cNvPicPr/>
            <p:nvPr/>
          </p:nvPicPr>
          <p:blipFill>
            <a:blip r:embed="rId7" cstate="print"/>
            <a:stretch>
              <a:fillRect/>
            </a:stretch>
          </p:blipFill>
          <p:spPr>
            <a:xfrm>
              <a:off x="9942461" y="4809704"/>
              <a:ext cx="127570" cy="77677"/>
            </a:xfrm>
            <a:prstGeom prst="rect">
              <a:avLst/>
            </a:prstGeom>
          </p:spPr>
        </p:pic>
        <p:pic>
          <p:nvPicPr>
            <p:cNvPr id="81" name="object 21">
              <a:extLst>
                <a:ext uri="{FF2B5EF4-FFF2-40B4-BE49-F238E27FC236}">
                  <a16:creationId xmlns:a16="http://schemas.microsoft.com/office/drawing/2014/main" id="{C0F85AC1-3C8A-38E0-0DC6-622FC8742727}"/>
                </a:ext>
              </a:extLst>
            </p:cNvPr>
            <p:cNvPicPr/>
            <p:nvPr/>
          </p:nvPicPr>
          <p:blipFill>
            <a:blip r:embed="rId8" cstate="print"/>
            <a:stretch>
              <a:fillRect/>
            </a:stretch>
          </p:blipFill>
          <p:spPr>
            <a:xfrm>
              <a:off x="10274112" y="4678709"/>
              <a:ext cx="127570" cy="77677"/>
            </a:xfrm>
            <a:prstGeom prst="rect">
              <a:avLst/>
            </a:prstGeom>
          </p:spPr>
        </p:pic>
        <p:pic>
          <p:nvPicPr>
            <p:cNvPr id="82" name="object 22">
              <a:extLst>
                <a:ext uri="{FF2B5EF4-FFF2-40B4-BE49-F238E27FC236}">
                  <a16:creationId xmlns:a16="http://schemas.microsoft.com/office/drawing/2014/main" id="{70E68D61-8B8D-2D4A-CEF8-2007A6FC787A}"/>
                </a:ext>
              </a:extLst>
            </p:cNvPr>
            <p:cNvPicPr/>
            <p:nvPr/>
          </p:nvPicPr>
          <p:blipFill>
            <a:blip r:embed="rId9" cstate="print"/>
            <a:stretch>
              <a:fillRect/>
            </a:stretch>
          </p:blipFill>
          <p:spPr>
            <a:xfrm>
              <a:off x="9610821" y="4940691"/>
              <a:ext cx="127502" cy="77672"/>
            </a:xfrm>
            <a:prstGeom prst="rect">
              <a:avLst/>
            </a:prstGeom>
          </p:spPr>
        </p:pic>
        <p:pic>
          <p:nvPicPr>
            <p:cNvPr id="83" name="object 23">
              <a:extLst>
                <a:ext uri="{FF2B5EF4-FFF2-40B4-BE49-F238E27FC236}">
                  <a16:creationId xmlns:a16="http://schemas.microsoft.com/office/drawing/2014/main" id="{591DB501-24E1-1B34-0892-5AE2D0F98BF2}"/>
                </a:ext>
              </a:extLst>
            </p:cNvPr>
            <p:cNvPicPr/>
            <p:nvPr/>
          </p:nvPicPr>
          <p:blipFill>
            <a:blip r:embed="rId10" cstate="print"/>
            <a:stretch>
              <a:fillRect/>
            </a:stretch>
          </p:blipFill>
          <p:spPr>
            <a:xfrm>
              <a:off x="10108281" y="4744213"/>
              <a:ext cx="127570" cy="77677"/>
            </a:xfrm>
            <a:prstGeom prst="rect">
              <a:avLst/>
            </a:prstGeom>
          </p:spPr>
        </p:pic>
        <p:pic>
          <p:nvPicPr>
            <p:cNvPr id="84" name="object 24">
              <a:extLst>
                <a:ext uri="{FF2B5EF4-FFF2-40B4-BE49-F238E27FC236}">
                  <a16:creationId xmlns:a16="http://schemas.microsoft.com/office/drawing/2014/main" id="{7C9C359C-68A6-F95C-DFD9-59F3EC093831}"/>
                </a:ext>
              </a:extLst>
            </p:cNvPr>
            <p:cNvPicPr/>
            <p:nvPr/>
          </p:nvPicPr>
          <p:blipFill>
            <a:blip r:embed="rId11" cstate="print"/>
            <a:stretch>
              <a:fillRect/>
            </a:stretch>
          </p:blipFill>
          <p:spPr>
            <a:xfrm>
              <a:off x="9776641" y="4875200"/>
              <a:ext cx="127502" cy="77672"/>
            </a:xfrm>
            <a:prstGeom prst="rect">
              <a:avLst/>
            </a:prstGeom>
          </p:spPr>
        </p:pic>
        <p:pic>
          <p:nvPicPr>
            <p:cNvPr id="85" name="object 25">
              <a:extLst>
                <a:ext uri="{FF2B5EF4-FFF2-40B4-BE49-F238E27FC236}">
                  <a16:creationId xmlns:a16="http://schemas.microsoft.com/office/drawing/2014/main" id="{62F7A502-5C6D-B5C2-7F13-09F8AD56EC5D}"/>
                </a:ext>
              </a:extLst>
            </p:cNvPr>
            <p:cNvPicPr/>
            <p:nvPr/>
          </p:nvPicPr>
          <p:blipFill>
            <a:blip r:embed="rId12" cstate="print"/>
            <a:stretch>
              <a:fillRect/>
            </a:stretch>
          </p:blipFill>
          <p:spPr>
            <a:xfrm>
              <a:off x="8947461" y="5202680"/>
              <a:ext cx="127570" cy="77677"/>
            </a:xfrm>
            <a:prstGeom prst="rect">
              <a:avLst/>
            </a:prstGeom>
          </p:spPr>
        </p:pic>
        <p:pic>
          <p:nvPicPr>
            <p:cNvPr id="86" name="object 26">
              <a:extLst>
                <a:ext uri="{FF2B5EF4-FFF2-40B4-BE49-F238E27FC236}">
                  <a16:creationId xmlns:a16="http://schemas.microsoft.com/office/drawing/2014/main" id="{3F57A08E-F59C-D04A-3DEA-77D144554D22}"/>
                </a:ext>
              </a:extLst>
            </p:cNvPr>
            <p:cNvPicPr/>
            <p:nvPr/>
          </p:nvPicPr>
          <p:blipFill>
            <a:blip r:embed="rId13" cstate="print"/>
            <a:stretch>
              <a:fillRect/>
            </a:stretch>
          </p:blipFill>
          <p:spPr>
            <a:xfrm>
              <a:off x="9444932" y="5006195"/>
              <a:ext cx="127570" cy="77677"/>
            </a:xfrm>
            <a:prstGeom prst="rect">
              <a:avLst/>
            </a:prstGeom>
          </p:spPr>
        </p:pic>
        <p:pic>
          <p:nvPicPr>
            <p:cNvPr id="87" name="object 27">
              <a:extLst>
                <a:ext uri="{FF2B5EF4-FFF2-40B4-BE49-F238E27FC236}">
                  <a16:creationId xmlns:a16="http://schemas.microsoft.com/office/drawing/2014/main" id="{D161FEFC-DBF6-F39D-8CBF-D272C23DEAFE}"/>
                </a:ext>
              </a:extLst>
            </p:cNvPr>
            <p:cNvPicPr/>
            <p:nvPr/>
          </p:nvPicPr>
          <p:blipFill>
            <a:blip r:embed="rId11" cstate="print"/>
            <a:stretch>
              <a:fillRect/>
            </a:stretch>
          </p:blipFill>
          <p:spPr>
            <a:xfrm>
              <a:off x="8781641" y="5268176"/>
              <a:ext cx="127502" cy="77672"/>
            </a:xfrm>
            <a:prstGeom prst="rect">
              <a:avLst/>
            </a:prstGeom>
          </p:spPr>
        </p:pic>
        <p:pic>
          <p:nvPicPr>
            <p:cNvPr id="88" name="object 28">
              <a:extLst>
                <a:ext uri="{FF2B5EF4-FFF2-40B4-BE49-F238E27FC236}">
                  <a16:creationId xmlns:a16="http://schemas.microsoft.com/office/drawing/2014/main" id="{F7DF06CF-C9D4-7A2F-7761-CD98527E6328}"/>
                </a:ext>
              </a:extLst>
            </p:cNvPr>
            <p:cNvPicPr/>
            <p:nvPr/>
          </p:nvPicPr>
          <p:blipFill>
            <a:blip r:embed="rId13" cstate="print"/>
            <a:stretch>
              <a:fillRect/>
            </a:stretch>
          </p:blipFill>
          <p:spPr>
            <a:xfrm>
              <a:off x="9279112" y="5071685"/>
              <a:ext cx="127570" cy="77677"/>
            </a:xfrm>
            <a:prstGeom prst="rect">
              <a:avLst/>
            </a:prstGeom>
          </p:spPr>
        </p:pic>
        <p:pic>
          <p:nvPicPr>
            <p:cNvPr id="89" name="object 29">
              <a:extLst>
                <a:ext uri="{FF2B5EF4-FFF2-40B4-BE49-F238E27FC236}">
                  <a16:creationId xmlns:a16="http://schemas.microsoft.com/office/drawing/2014/main" id="{994DCC22-FB6C-BBDB-75DA-E58D7967E90D}"/>
                </a:ext>
              </a:extLst>
            </p:cNvPr>
            <p:cNvPicPr/>
            <p:nvPr/>
          </p:nvPicPr>
          <p:blipFill>
            <a:blip r:embed="rId14" cstate="print"/>
            <a:stretch>
              <a:fillRect/>
            </a:stretch>
          </p:blipFill>
          <p:spPr>
            <a:xfrm>
              <a:off x="9113292" y="5137176"/>
              <a:ext cx="127570" cy="77677"/>
            </a:xfrm>
            <a:prstGeom prst="rect">
              <a:avLst/>
            </a:prstGeom>
          </p:spPr>
        </p:pic>
      </p:grpSp>
      <p:sp>
        <p:nvSpPr>
          <p:cNvPr id="90" name="object 31">
            <a:extLst>
              <a:ext uri="{FF2B5EF4-FFF2-40B4-BE49-F238E27FC236}">
                <a16:creationId xmlns:a16="http://schemas.microsoft.com/office/drawing/2014/main" id="{945A26FC-559A-F6B8-8D04-B0D502B9E3D9}"/>
              </a:ext>
            </a:extLst>
          </p:cNvPr>
          <p:cNvSpPr txBox="1"/>
          <p:nvPr/>
        </p:nvSpPr>
        <p:spPr>
          <a:xfrm>
            <a:off x="3980896" y="3626139"/>
            <a:ext cx="349250" cy="264368"/>
          </a:xfrm>
          <a:prstGeom prst="rect">
            <a:avLst/>
          </a:prstGeom>
        </p:spPr>
        <p:txBody>
          <a:bodyPr vert="horz" wrap="square" lIns="0" tIns="6033" rIns="0" bIns="0" rtlCol="0">
            <a:spAutoFit/>
          </a:bodyPr>
          <a:lstStyle/>
          <a:p>
            <a:pPr marL="6350" marR="2540" indent="7938" defTabSz="457200">
              <a:lnSpc>
                <a:spcPct val="116700"/>
              </a:lnSpc>
              <a:spcBef>
                <a:spcPts val="48"/>
              </a:spcBef>
            </a:pPr>
            <a:r>
              <a:rPr sz="750" b="1" spc="-5" dirty="0">
                <a:solidFill>
                  <a:srgbClr val="3B3B3B"/>
                </a:solidFill>
                <a:latin typeface="Arial"/>
                <a:cs typeface="Arial"/>
              </a:rPr>
              <a:t>Extract frames</a:t>
            </a:r>
            <a:endParaRPr sz="750" dirty="0">
              <a:latin typeface="Arial"/>
              <a:cs typeface="Arial"/>
            </a:endParaRPr>
          </a:p>
        </p:txBody>
      </p:sp>
      <p:sp>
        <p:nvSpPr>
          <p:cNvPr id="91" name="object 32">
            <a:extLst>
              <a:ext uri="{FF2B5EF4-FFF2-40B4-BE49-F238E27FC236}">
                <a16:creationId xmlns:a16="http://schemas.microsoft.com/office/drawing/2014/main" id="{145F8297-013D-536F-078D-A3F2DFBE82B9}"/>
              </a:ext>
            </a:extLst>
          </p:cNvPr>
          <p:cNvSpPr txBox="1"/>
          <p:nvPr/>
        </p:nvSpPr>
        <p:spPr>
          <a:xfrm>
            <a:off x="5814258" y="3648174"/>
            <a:ext cx="446088" cy="264047"/>
          </a:xfrm>
          <a:prstGeom prst="rect">
            <a:avLst/>
          </a:prstGeom>
        </p:spPr>
        <p:txBody>
          <a:bodyPr vert="horz" wrap="square" lIns="0" tIns="5715" rIns="0" bIns="0" rtlCol="0">
            <a:spAutoFit/>
          </a:bodyPr>
          <a:lstStyle/>
          <a:p>
            <a:pPr marL="6350" marR="2540" indent="15875" defTabSz="457200">
              <a:lnSpc>
                <a:spcPct val="116700"/>
              </a:lnSpc>
              <a:spcBef>
                <a:spcPts val="45"/>
              </a:spcBef>
            </a:pPr>
            <a:r>
              <a:rPr lang="en-IN" sz="750" b="1" spc="-5" dirty="0" err="1">
                <a:solidFill>
                  <a:srgbClr val="3B3B3B"/>
                </a:solidFill>
                <a:latin typeface="Arial"/>
                <a:cs typeface="Arial"/>
              </a:rPr>
              <a:t>Acitvity</a:t>
            </a:r>
            <a:r>
              <a:rPr sz="750" b="1" spc="-5" dirty="0">
                <a:solidFill>
                  <a:srgbClr val="3B3B3B"/>
                </a:solidFill>
                <a:latin typeface="Arial"/>
                <a:cs typeface="Arial"/>
              </a:rPr>
              <a:t> detection</a:t>
            </a:r>
            <a:endParaRPr sz="750" dirty="0">
              <a:latin typeface="Arial"/>
              <a:cs typeface="Arial"/>
            </a:endParaRPr>
          </a:p>
        </p:txBody>
      </p:sp>
      <p:sp>
        <p:nvSpPr>
          <p:cNvPr id="92" name="object 33">
            <a:extLst>
              <a:ext uri="{FF2B5EF4-FFF2-40B4-BE49-F238E27FC236}">
                <a16:creationId xmlns:a16="http://schemas.microsoft.com/office/drawing/2014/main" id="{E43CB2A6-C2CD-D774-B1FA-932299CE5592}"/>
              </a:ext>
            </a:extLst>
          </p:cNvPr>
          <p:cNvSpPr txBox="1"/>
          <p:nvPr/>
        </p:nvSpPr>
        <p:spPr>
          <a:xfrm>
            <a:off x="4162594" y="4538762"/>
            <a:ext cx="1113473" cy="632866"/>
          </a:xfrm>
          <a:prstGeom prst="rect">
            <a:avLst/>
          </a:prstGeom>
        </p:spPr>
        <p:txBody>
          <a:bodyPr vert="horz" wrap="square" lIns="0" tIns="5715" rIns="0" bIns="0" rtlCol="0">
            <a:spAutoFit/>
          </a:bodyPr>
          <a:lstStyle/>
          <a:p>
            <a:pPr marL="6350" marR="503872" indent="167323" defTabSz="457200">
              <a:lnSpc>
                <a:spcPct val="116100"/>
              </a:lnSpc>
              <a:spcBef>
                <a:spcPts val="45"/>
              </a:spcBef>
            </a:pPr>
            <a:r>
              <a:rPr lang="en-IN" sz="700" b="1" spc="-5" dirty="0">
                <a:solidFill>
                  <a:srgbClr val="3B3B3B"/>
                </a:solidFill>
                <a:latin typeface="Arial"/>
                <a:cs typeface="Arial"/>
              </a:rPr>
              <a:t>Detect</a:t>
            </a:r>
          </a:p>
          <a:p>
            <a:pPr marL="6350" marR="503872" indent="167323" defTabSz="457200">
              <a:lnSpc>
                <a:spcPct val="116100"/>
              </a:lnSpc>
              <a:spcBef>
                <a:spcPts val="45"/>
              </a:spcBef>
            </a:pPr>
            <a:r>
              <a:rPr lang="en-IN" sz="700" b="1" spc="-5" dirty="0">
                <a:solidFill>
                  <a:srgbClr val="3B3B3B"/>
                </a:solidFill>
                <a:latin typeface="Arial"/>
                <a:cs typeface="Arial"/>
              </a:rPr>
              <a:t>Anomaly</a:t>
            </a:r>
            <a:endParaRPr lang="en-IN" sz="700" dirty="0">
              <a:latin typeface="Arial"/>
              <a:cs typeface="Arial"/>
            </a:endParaRPr>
          </a:p>
          <a:p>
            <a:pPr defTabSz="457200"/>
            <a:endParaRPr sz="700" dirty="0">
              <a:latin typeface="Arial"/>
              <a:cs typeface="Arial"/>
            </a:endParaRPr>
          </a:p>
          <a:p>
            <a:pPr defTabSz="457200">
              <a:spcBef>
                <a:spcPts val="268"/>
              </a:spcBef>
            </a:pPr>
            <a:endParaRPr sz="700" dirty="0">
              <a:latin typeface="Arial"/>
              <a:cs typeface="Arial"/>
            </a:endParaRPr>
          </a:p>
          <a:p>
            <a:pPr marL="759143" marR="2540" indent="62230" defTabSz="457200">
              <a:lnSpc>
                <a:spcPct val="116700"/>
              </a:lnSpc>
            </a:pPr>
            <a:endParaRPr sz="750" dirty="0">
              <a:latin typeface="Arial"/>
              <a:cs typeface="Arial"/>
            </a:endParaRPr>
          </a:p>
        </p:txBody>
      </p:sp>
      <p:sp>
        <p:nvSpPr>
          <p:cNvPr id="93" name="object 34">
            <a:extLst>
              <a:ext uri="{FF2B5EF4-FFF2-40B4-BE49-F238E27FC236}">
                <a16:creationId xmlns:a16="http://schemas.microsoft.com/office/drawing/2014/main" id="{686860E8-7A61-F310-AB89-587F27307BE4}"/>
              </a:ext>
            </a:extLst>
          </p:cNvPr>
          <p:cNvSpPr txBox="1"/>
          <p:nvPr/>
        </p:nvSpPr>
        <p:spPr>
          <a:xfrm>
            <a:off x="1120574" y="4114700"/>
            <a:ext cx="1691323" cy="347660"/>
          </a:xfrm>
          <a:prstGeom prst="rect">
            <a:avLst/>
          </a:prstGeom>
        </p:spPr>
        <p:txBody>
          <a:bodyPr vert="horz" wrap="square" lIns="0" tIns="6033" rIns="0" bIns="0" rtlCol="0">
            <a:spAutoFit/>
          </a:bodyPr>
          <a:lstStyle/>
          <a:p>
            <a:pPr marL="624840" marR="2540" indent="-618808" defTabSz="457200">
              <a:lnSpc>
                <a:spcPct val="115599"/>
              </a:lnSpc>
              <a:spcBef>
                <a:spcPts val="48"/>
              </a:spcBef>
            </a:pPr>
            <a:r>
              <a:rPr sz="1000" b="1" dirty="0">
                <a:solidFill>
                  <a:srgbClr val="1D3C58"/>
                </a:solidFill>
                <a:latin typeface="Arial"/>
                <a:cs typeface="Arial"/>
              </a:rPr>
              <a:t>People</a:t>
            </a:r>
            <a:r>
              <a:rPr sz="1000" b="1" spc="-8" dirty="0">
                <a:solidFill>
                  <a:srgbClr val="1D3C58"/>
                </a:solidFill>
                <a:latin typeface="Arial"/>
                <a:cs typeface="Arial"/>
              </a:rPr>
              <a:t> </a:t>
            </a:r>
            <a:r>
              <a:rPr sz="1000" b="1" dirty="0">
                <a:solidFill>
                  <a:srgbClr val="1D3C58"/>
                </a:solidFill>
                <a:latin typeface="Arial"/>
                <a:cs typeface="Arial"/>
              </a:rPr>
              <a:t>involved</a:t>
            </a:r>
            <a:r>
              <a:rPr sz="1000" b="1" spc="-5" dirty="0">
                <a:solidFill>
                  <a:srgbClr val="1D3C58"/>
                </a:solidFill>
                <a:latin typeface="Arial"/>
                <a:cs typeface="Arial"/>
              </a:rPr>
              <a:t> </a:t>
            </a:r>
            <a:r>
              <a:rPr sz="1000" b="1" dirty="0">
                <a:solidFill>
                  <a:srgbClr val="1D3C58"/>
                </a:solidFill>
                <a:latin typeface="Arial"/>
                <a:cs typeface="Arial"/>
              </a:rPr>
              <a:t>in</a:t>
            </a:r>
            <a:r>
              <a:rPr sz="1000" b="1" spc="-5" dirty="0">
                <a:solidFill>
                  <a:srgbClr val="1D3C58"/>
                </a:solidFill>
                <a:latin typeface="Arial"/>
                <a:cs typeface="Arial"/>
              </a:rPr>
              <a:t> </a:t>
            </a:r>
            <a:r>
              <a:rPr sz="1000" b="1" dirty="0">
                <a:solidFill>
                  <a:srgbClr val="1D3C58"/>
                </a:solidFill>
                <a:latin typeface="Arial"/>
                <a:cs typeface="Arial"/>
              </a:rPr>
              <a:t>a</a:t>
            </a:r>
            <a:r>
              <a:rPr sz="1000" b="1" spc="-5" dirty="0">
                <a:solidFill>
                  <a:srgbClr val="1D3C58"/>
                </a:solidFill>
                <a:latin typeface="Arial"/>
                <a:cs typeface="Arial"/>
              </a:rPr>
              <a:t> violent activity</a:t>
            </a:r>
            <a:endParaRPr sz="1000">
              <a:latin typeface="Arial"/>
              <a:cs typeface="Arial"/>
            </a:endParaRPr>
          </a:p>
        </p:txBody>
      </p:sp>
      <p:sp>
        <p:nvSpPr>
          <p:cNvPr id="94" name="object 35">
            <a:extLst>
              <a:ext uri="{FF2B5EF4-FFF2-40B4-BE49-F238E27FC236}">
                <a16:creationId xmlns:a16="http://schemas.microsoft.com/office/drawing/2014/main" id="{D54CF07A-9559-1422-233D-A5BC35BA8B7A}"/>
              </a:ext>
            </a:extLst>
          </p:cNvPr>
          <p:cNvSpPr txBox="1"/>
          <p:nvPr/>
        </p:nvSpPr>
        <p:spPr>
          <a:xfrm>
            <a:off x="7032039" y="4000523"/>
            <a:ext cx="1314450" cy="161262"/>
          </a:xfrm>
          <a:prstGeom prst="rect">
            <a:avLst/>
          </a:prstGeom>
        </p:spPr>
        <p:txBody>
          <a:bodyPr vert="horz" wrap="square" lIns="0" tIns="7302" rIns="0" bIns="0" rtlCol="0">
            <a:spAutoFit/>
          </a:bodyPr>
          <a:lstStyle/>
          <a:p>
            <a:pPr marL="6350" defTabSz="457200">
              <a:spcBef>
                <a:spcPts val="57"/>
              </a:spcBef>
            </a:pPr>
            <a:r>
              <a:rPr lang="en-IN" sz="1000" b="1" dirty="0">
                <a:solidFill>
                  <a:srgbClr val="1D3C58"/>
                </a:solidFill>
                <a:latin typeface="Arial"/>
                <a:cs typeface="Arial"/>
              </a:rPr>
              <a:t>Concerned Authority</a:t>
            </a:r>
            <a:endParaRPr sz="1000" dirty="0">
              <a:latin typeface="Arial"/>
              <a:cs typeface="Arial"/>
            </a:endParaRPr>
          </a:p>
        </p:txBody>
      </p:sp>
      <p:sp>
        <p:nvSpPr>
          <p:cNvPr id="95" name="object 36">
            <a:extLst>
              <a:ext uri="{FF2B5EF4-FFF2-40B4-BE49-F238E27FC236}">
                <a16:creationId xmlns:a16="http://schemas.microsoft.com/office/drawing/2014/main" id="{44486B5A-CA1F-088E-0398-9A20F8D0389A}"/>
              </a:ext>
            </a:extLst>
          </p:cNvPr>
          <p:cNvSpPr txBox="1"/>
          <p:nvPr/>
        </p:nvSpPr>
        <p:spPr>
          <a:xfrm>
            <a:off x="4194360" y="2108215"/>
            <a:ext cx="1811020" cy="1176156"/>
          </a:xfrm>
          <a:prstGeom prst="rect">
            <a:avLst/>
          </a:prstGeom>
        </p:spPr>
        <p:txBody>
          <a:bodyPr vert="horz" wrap="square" lIns="0" tIns="8890" rIns="0" bIns="0" rtlCol="0">
            <a:spAutoFit/>
          </a:bodyPr>
          <a:lstStyle/>
          <a:p>
            <a:pPr marL="6350" defTabSz="457200">
              <a:spcBef>
                <a:spcPts val="70"/>
              </a:spcBef>
            </a:pPr>
            <a:r>
              <a:rPr lang="en-IN" sz="800" b="1" spc="38" dirty="0">
                <a:solidFill>
                  <a:srgbClr val="3B3B3B"/>
                </a:solidFill>
                <a:latin typeface="Arial"/>
                <a:cs typeface="Arial"/>
              </a:rPr>
              <a:t>Human Activity</a:t>
            </a:r>
            <a:r>
              <a:rPr sz="800" b="1" spc="38" dirty="0">
                <a:solidFill>
                  <a:srgbClr val="3B3B3B"/>
                </a:solidFill>
                <a:latin typeface="Arial"/>
                <a:cs typeface="Arial"/>
              </a:rPr>
              <a:t> </a:t>
            </a:r>
            <a:r>
              <a:rPr sz="800" b="1" dirty="0">
                <a:solidFill>
                  <a:srgbClr val="3B3B3B"/>
                </a:solidFill>
                <a:latin typeface="Arial"/>
                <a:cs typeface="Arial"/>
              </a:rPr>
              <a:t>detection</a:t>
            </a:r>
            <a:r>
              <a:rPr sz="800" b="1" spc="38" dirty="0">
                <a:solidFill>
                  <a:srgbClr val="3B3B3B"/>
                </a:solidFill>
                <a:latin typeface="Arial"/>
                <a:cs typeface="Arial"/>
              </a:rPr>
              <a:t> </a:t>
            </a:r>
            <a:r>
              <a:rPr sz="800" b="1" spc="-5" dirty="0">
                <a:solidFill>
                  <a:srgbClr val="3B3B3B"/>
                </a:solidFill>
                <a:latin typeface="Arial"/>
                <a:cs typeface="Arial"/>
              </a:rPr>
              <a:t>system</a:t>
            </a:r>
            <a:endParaRPr sz="800" dirty="0">
              <a:latin typeface="Arial"/>
              <a:cs typeface="Arial"/>
            </a:endParaRPr>
          </a:p>
          <a:p>
            <a:pPr defTabSz="457200">
              <a:spcBef>
                <a:spcPts val="295"/>
              </a:spcBef>
            </a:pPr>
            <a:endParaRPr sz="800" dirty="0">
              <a:latin typeface="Arial"/>
              <a:cs typeface="Arial"/>
            </a:endParaRPr>
          </a:p>
          <a:p>
            <a:pPr marL="917257" marR="374968" indent="11430" defTabSz="457200">
              <a:lnSpc>
                <a:spcPct val="117200"/>
              </a:lnSpc>
              <a:spcBef>
                <a:spcPts val="3"/>
              </a:spcBef>
            </a:pPr>
            <a:r>
              <a:rPr sz="800" b="1" dirty="0">
                <a:solidFill>
                  <a:srgbClr val="3B3B3B"/>
                </a:solidFill>
                <a:latin typeface="Arial"/>
                <a:cs typeface="Arial"/>
              </a:rPr>
              <a:t>Feed</a:t>
            </a:r>
            <a:r>
              <a:rPr sz="800" b="1" spc="40" dirty="0">
                <a:solidFill>
                  <a:srgbClr val="3B3B3B"/>
                </a:solidFill>
                <a:latin typeface="Arial"/>
                <a:cs typeface="Arial"/>
              </a:rPr>
              <a:t> </a:t>
            </a:r>
            <a:r>
              <a:rPr lang="en-IN" sz="800" b="1" spc="-10" dirty="0">
                <a:solidFill>
                  <a:srgbClr val="3B3B3B"/>
                </a:solidFill>
                <a:latin typeface="Arial"/>
                <a:cs typeface="Arial"/>
              </a:rPr>
              <a:t>in</a:t>
            </a:r>
          </a:p>
          <a:p>
            <a:pPr marL="917257" marR="374968" indent="11430" defTabSz="457200">
              <a:lnSpc>
                <a:spcPct val="117200"/>
              </a:lnSpc>
              <a:spcBef>
                <a:spcPts val="3"/>
              </a:spcBef>
            </a:pPr>
            <a:r>
              <a:rPr lang="en-IN" sz="800" b="1" spc="-10" dirty="0">
                <a:solidFill>
                  <a:srgbClr val="3B3B3B"/>
                </a:solidFill>
                <a:latin typeface="Arial"/>
                <a:cs typeface="Arial"/>
              </a:rPr>
              <a:t>The video. </a:t>
            </a:r>
            <a:endParaRPr sz="800" dirty="0">
              <a:latin typeface="Arial"/>
              <a:cs typeface="Arial"/>
            </a:endParaRPr>
          </a:p>
          <a:p>
            <a:pPr defTabSz="457200"/>
            <a:endParaRPr sz="800" dirty="0">
              <a:latin typeface="Arial"/>
              <a:cs typeface="Arial"/>
            </a:endParaRPr>
          </a:p>
          <a:p>
            <a:pPr defTabSz="457200">
              <a:spcBef>
                <a:spcPts val="535"/>
              </a:spcBef>
            </a:pPr>
            <a:endParaRPr sz="800" dirty="0">
              <a:latin typeface="Arial"/>
              <a:cs typeface="Arial"/>
            </a:endParaRPr>
          </a:p>
          <a:p>
            <a:pPr marL="1197928" marR="199073" indent="56198" defTabSz="457200">
              <a:lnSpc>
                <a:spcPct val="117400"/>
              </a:lnSpc>
            </a:pPr>
            <a:r>
              <a:rPr sz="825" b="1" spc="-5" dirty="0">
                <a:solidFill>
                  <a:srgbClr val="3B3B3B"/>
                </a:solidFill>
                <a:latin typeface="Arial"/>
                <a:cs typeface="Arial"/>
              </a:rPr>
              <a:t>Detect humans</a:t>
            </a:r>
            <a:endParaRPr sz="825" dirty="0">
              <a:latin typeface="Arial"/>
              <a:cs typeface="Arial"/>
            </a:endParaRPr>
          </a:p>
        </p:txBody>
      </p:sp>
      <p:pic>
        <p:nvPicPr>
          <p:cNvPr id="96" name="object 37">
            <a:extLst>
              <a:ext uri="{FF2B5EF4-FFF2-40B4-BE49-F238E27FC236}">
                <a16:creationId xmlns:a16="http://schemas.microsoft.com/office/drawing/2014/main" id="{00E3C07B-8DD5-D2A0-3BA1-EBA7AC7FAF7D}"/>
              </a:ext>
            </a:extLst>
          </p:cNvPr>
          <p:cNvPicPr/>
          <p:nvPr/>
        </p:nvPicPr>
        <p:blipFill>
          <a:blip r:embed="rId15" cstate="print"/>
          <a:stretch>
            <a:fillRect/>
          </a:stretch>
        </p:blipFill>
        <p:spPr>
          <a:xfrm>
            <a:off x="5488058" y="3774674"/>
            <a:ext cx="104691" cy="118367"/>
          </a:xfrm>
          <a:prstGeom prst="rect">
            <a:avLst/>
          </a:prstGeom>
        </p:spPr>
      </p:pic>
      <p:sp>
        <p:nvSpPr>
          <p:cNvPr id="97" name="object 38">
            <a:extLst>
              <a:ext uri="{FF2B5EF4-FFF2-40B4-BE49-F238E27FC236}">
                <a16:creationId xmlns:a16="http://schemas.microsoft.com/office/drawing/2014/main" id="{1221C081-F919-34D7-8A11-F45248DE1981}"/>
              </a:ext>
            </a:extLst>
          </p:cNvPr>
          <p:cNvSpPr/>
          <p:nvPr/>
        </p:nvSpPr>
        <p:spPr>
          <a:xfrm>
            <a:off x="5301659" y="3800107"/>
            <a:ext cx="70168" cy="28575"/>
          </a:xfrm>
          <a:custGeom>
            <a:avLst/>
            <a:gdLst/>
            <a:ahLst/>
            <a:cxnLst/>
            <a:rect l="l" t="t" r="r" b="b"/>
            <a:pathLst>
              <a:path w="140334" h="57150">
                <a:moveTo>
                  <a:pt x="113913" y="56911"/>
                </a:moveTo>
                <a:lnTo>
                  <a:pt x="20736" y="46588"/>
                </a:lnTo>
                <a:lnTo>
                  <a:pt x="0" y="20710"/>
                </a:lnTo>
                <a:lnTo>
                  <a:pt x="2849" y="11845"/>
                </a:lnTo>
                <a:lnTo>
                  <a:pt x="8686" y="4997"/>
                </a:lnTo>
                <a:lnTo>
                  <a:pt x="16654" y="828"/>
                </a:lnTo>
                <a:lnTo>
                  <a:pt x="25897" y="0"/>
                </a:lnTo>
                <a:lnTo>
                  <a:pt x="119074" y="10323"/>
                </a:lnTo>
                <a:lnTo>
                  <a:pt x="127950" y="13158"/>
                </a:lnTo>
                <a:lnTo>
                  <a:pt x="134808" y="18970"/>
                </a:lnTo>
                <a:lnTo>
                  <a:pt x="138984" y="26928"/>
                </a:lnTo>
                <a:lnTo>
                  <a:pt x="139810" y="36200"/>
                </a:lnTo>
                <a:lnTo>
                  <a:pt x="136974" y="45067"/>
                </a:lnTo>
                <a:lnTo>
                  <a:pt x="131158" y="51918"/>
                </a:lnTo>
                <a:lnTo>
                  <a:pt x="123194" y="56087"/>
                </a:lnTo>
                <a:lnTo>
                  <a:pt x="113913" y="56911"/>
                </a:lnTo>
                <a:close/>
              </a:path>
            </a:pathLst>
          </a:custGeom>
          <a:solidFill>
            <a:srgbClr val="000000"/>
          </a:solidFill>
        </p:spPr>
        <p:txBody>
          <a:bodyPr wrap="square" lIns="0" tIns="0" rIns="0" bIns="0" rtlCol="0"/>
          <a:lstStyle/>
          <a:p>
            <a:pPr defTabSz="457200"/>
            <a:endParaRPr sz="900"/>
          </a:p>
        </p:txBody>
      </p:sp>
      <p:sp>
        <p:nvSpPr>
          <p:cNvPr id="98" name="object 39">
            <a:extLst>
              <a:ext uri="{FF2B5EF4-FFF2-40B4-BE49-F238E27FC236}">
                <a16:creationId xmlns:a16="http://schemas.microsoft.com/office/drawing/2014/main" id="{6753FE92-B6CB-FD23-F6FA-9DEB45263F80}"/>
              </a:ext>
            </a:extLst>
          </p:cNvPr>
          <p:cNvSpPr/>
          <p:nvPr/>
        </p:nvSpPr>
        <p:spPr>
          <a:xfrm>
            <a:off x="5394881" y="3810431"/>
            <a:ext cx="70168" cy="28575"/>
          </a:xfrm>
          <a:custGeom>
            <a:avLst/>
            <a:gdLst/>
            <a:ahLst/>
            <a:cxnLst/>
            <a:rect l="l" t="t" r="r" b="b"/>
            <a:pathLst>
              <a:path w="140334" h="57150">
                <a:moveTo>
                  <a:pt x="113822" y="56911"/>
                </a:moveTo>
                <a:lnTo>
                  <a:pt x="20645" y="46588"/>
                </a:lnTo>
                <a:lnTo>
                  <a:pt x="0" y="20720"/>
                </a:lnTo>
                <a:lnTo>
                  <a:pt x="2834" y="11854"/>
                </a:lnTo>
                <a:lnTo>
                  <a:pt x="8641" y="5002"/>
                </a:lnTo>
                <a:lnTo>
                  <a:pt x="16578" y="829"/>
                </a:lnTo>
                <a:lnTo>
                  <a:pt x="25807" y="0"/>
                </a:lnTo>
                <a:lnTo>
                  <a:pt x="118983" y="10323"/>
                </a:lnTo>
                <a:lnTo>
                  <a:pt x="127859" y="13158"/>
                </a:lnTo>
                <a:lnTo>
                  <a:pt x="134717" y="18970"/>
                </a:lnTo>
                <a:lnTo>
                  <a:pt x="138893" y="26928"/>
                </a:lnTo>
                <a:lnTo>
                  <a:pt x="139720" y="36200"/>
                </a:lnTo>
                <a:lnTo>
                  <a:pt x="136883" y="45067"/>
                </a:lnTo>
                <a:lnTo>
                  <a:pt x="131067" y="51918"/>
                </a:lnTo>
                <a:lnTo>
                  <a:pt x="123103" y="56087"/>
                </a:lnTo>
                <a:lnTo>
                  <a:pt x="113822" y="56911"/>
                </a:lnTo>
                <a:close/>
              </a:path>
            </a:pathLst>
          </a:custGeom>
          <a:solidFill>
            <a:srgbClr val="000000"/>
          </a:solidFill>
        </p:spPr>
        <p:txBody>
          <a:bodyPr wrap="square" lIns="0" tIns="0" rIns="0" bIns="0" rtlCol="0"/>
          <a:lstStyle/>
          <a:p>
            <a:pPr defTabSz="457200"/>
            <a:endParaRPr sz="900"/>
          </a:p>
        </p:txBody>
      </p:sp>
      <p:sp>
        <p:nvSpPr>
          <p:cNvPr id="99" name="object 40">
            <a:extLst>
              <a:ext uri="{FF2B5EF4-FFF2-40B4-BE49-F238E27FC236}">
                <a16:creationId xmlns:a16="http://schemas.microsoft.com/office/drawing/2014/main" id="{B1CECAA4-9A13-1CB0-7FA5-852E8B99E713}"/>
              </a:ext>
            </a:extLst>
          </p:cNvPr>
          <p:cNvSpPr/>
          <p:nvPr/>
        </p:nvSpPr>
        <p:spPr>
          <a:xfrm>
            <a:off x="5208482" y="3789784"/>
            <a:ext cx="70168" cy="28575"/>
          </a:xfrm>
          <a:custGeom>
            <a:avLst/>
            <a:gdLst/>
            <a:ahLst/>
            <a:cxnLst/>
            <a:rect l="l" t="t" r="r" b="b"/>
            <a:pathLst>
              <a:path w="140334" h="57150">
                <a:moveTo>
                  <a:pt x="113913" y="56911"/>
                </a:moveTo>
                <a:lnTo>
                  <a:pt x="20736" y="46588"/>
                </a:lnTo>
                <a:lnTo>
                  <a:pt x="0" y="20710"/>
                </a:lnTo>
                <a:lnTo>
                  <a:pt x="2836" y="11844"/>
                </a:lnTo>
                <a:lnTo>
                  <a:pt x="8652" y="4993"/>
                </a:lnTo>
                <a:lnTo>
                  <a:pt x="16616" y="823"/>
                </a:lnTo>
                <a:lnTo>
                  <a:pt x="25897" y="0"/>
                </a:lnTo>
                <a:lnTo>
                  <a:pt x="119074" y="10323"/>
                </a:lnTo>
                <a:lnTo>
                  <a:pt x="127912" y="13154"/>
                </a:lnTo>
                <a:lnTo>
                  <a:pt x="134774" y="18967"/>
                </a:lnTo>
                <a:lnTo>
                  <a:pt x="138971" y="26926"/>
                </a:lnTo>
                <a:lnTo>
                  <a:pt x="139810" y="36200"/>
                </a:lnTo>
                <a:lnTo>
                  <a:pt x="136961" y="45066"/>
                </a:lnTo>
                <a:lnTo>
                  <a:pt x="131124" y="51914"/>
                </a:lnTo>
                <a:lnTo>
                  <a:pt x="123155" y="56083"/>
                </a:lnTo>
                <a:lnTo>
                  <a:pt x="113913" y="56911"/>
                </a:lnTo>
                <a:close/>
              </a:path>
            </a:pathLst>
          </a:custGeom>
          <a:solidFill>
            <a:srgbClr val="000000"/>
          </a:solidFill>
        </p:spPr>
        <p:txBody>
          <a:bodyPr wrap="square" lIns="0" tIns="0" rIns="0" bIns="0" rtlCol="0"/>
          <a:lstStyle/>
          <a:p>
            <a:pPr defTabSz="457200"/>
            <a:endParaRPr sz="900"/>
          </a:p>
        </p:txBody>
      </p:sp>
      <p:grpSp>
        <p:nvGrpSpPr>
          <p:cNvPr id="100" name="object 41">
            <a:extLst>
              <a:ext uri="{FF2B5EF4-FFF2-40B4-BE49-F238E27FC236}">
                <a16:creationId xmlns:a16="http://schemas.microsoft.com/office/drawing/2014/main" id="{6FDA70CE-8D58-0C7B-6010-ADC3BED63602}"/>
              </a:ext>
            </a:extLst>
          </p:cNvPr>
          <p:cNvGrpSpPr/>
          <p:nvPr/>
        </p:nvGrpSpPr>
        <p:grpSpPr>
          <a:xfrm>
            <a:off x="4804799" y="3920592"/>
            <a:ext cx="858203" cy="679450"/>
            <a:chOff x="9609597" y="6126683"/>
            <a:chExt cx="1716405" cy="1358900"/>
          </a:xfrm>
        </p:grpSpPr>
        <p:sp>
          <p:nvSpPr>
            <p:cNvPr id="101" name="object 42">
              <a:extLst>
                <a:ext uri="{FF2B5EF4-FFF2-40B4-BE49-F238E27FC236}">
                  <a16:creationId xmlns:a16="http://schemas.microsoft.com/office/drawing/2014/main" id="{3466C668-B98A-CBD1-EFD3-DF3CD190BA85}"/>
                </a:ext>
              </a:extLst>
            </p:cNvPr>
            <p:cNvSpPr/>
            <p:nvPr/>
          </p:nvSpPr>
          <p:spPr>
            <a:xfrm>
              <a:off x="9609597" y="7267442"/>
              <a:ext cx="226695" cy="217804"/>
            </a:xfrm>
            <a:custGeom>
              <a:avLst/>
              <a:gdLst/>
              <a:ahLst/>
              <a:cxnLst/>
              <a:rect l="l" t="t" r="r" b="b"/>
              <a:pathLst>
                <a:path w="226695" h="217804">
                  <a:moveTo>
                    <a:pt x="59170" y="9376"/>
                  </a:moveTo>
                  <a:lnTo>
                    <a:pt x="66036" y="3981"/>
                  </a:lnTo>
                  <a:lnTo>
                    <a:pt x="69623" y="2248"/>
                  </a:lnTo>
                  <a:lnTo>
                    <a:pt x="73615" y="1644"/>
                  </a:lnTo>
                  <a:lnTo>
                    <a:pt x="82463" y="0"/>
                  </a:lnTo>
                  <a:lnTo>
                    <a:pt x="91516" y="3380"/>
                  </a:lnTo>
                  <a:lnTo>
                    <a:pt x="143373" y="69379"/>
                  </a:lnTo>
                  <a:lnTo>
                    <a:pt x="144045" y="68851"/>
                  </a:lnTo>
                  <a:lnTo>
                    <a:pt x="152653" y="64523"/>
                  </a:lnTo>
                  <a:lnTo>
                    <a:pt x="161954" y="63856"/>
                  </a:lnTo>
                  <a:lnTo>
                    <a:pt x="170842" y="66725"/>
                  </a:lnTo>
                  <a:lnTo>
                    <a:pt x="178210" y="73005"/>
                  </a:lnTo>
                  <a:lnTo>
                    <a:pt x="182568" y="81650"/>
                  </a:lnTo>
                  <a:lnTo>
                    <a:pt x="183253" y="90964"/>
                  </a:lnTo>
                  <a:lnTo>
                    <a:pt x="180405" y="99844"/>
                  </a:lnTo>
                  <a:lnTo>
                    <a:pt x="174163" y="107183"/>
                  </a:lnTo>
                  <a:lnTo>
                    <a:pt x="173491" y="107711"/>
                  </a:lnTo>
                  <a:lnTo>
                    <a:pt x="225289" y="173636"/>
                  </a:lnTo>
                  <a:lnTo>
                    <a:pt x="202082" y="205860"/>
                  </a:lnTo>
                  <a:lnTo>
                    <a:pt x="19309" y="217516"/>
                  </a:lnTo>
                  <a:lnTo>
                    <a:pt x="11892" y="214374"/>
                  </a:lnTo>
                  <a:lnTo>
                    <a:pt x="1492" y="201137"/>
                  </a:lnTo>
                  <a:lnTo>
                    <a:pt x="0" y="193247"/>
                  </a:lnTo>
                  <a:lnTo>
                    <a:pt x="2486" y="185503"/>
                  </a:lnTo>
                  <a:lnTo>
                    <a:pt x="56167" y="13544"/>
                  </a:lnTo>
                  <a:lnTo>
                    <a:pt x="59170" y="9376"/>
                  </a:lnTo>
                  <a:close/>
                </a:path>
              </a:pathLst>
            </a:custGeom>
            <a:solidFill>
              <a:srgbClr val="000000"/>
            </a:solidFill>
          </p:spPr>
          <p:txBody>
            <a:bodyPr wrap="square" lIns="0" tIns="0" rIns="0" bIns="0" rtlCol="0"/>
            <a:lstStyle/>
            <a:p>
              <a:pPr defTabSz="457200"/>
              <a:endParaRPr sz="900"/>
            </a:p>
          </p:txBody>
        </p:sp>
        <p:pic>
          <p:nvPicPr>
            <p:cNvPr id="102" name="object 43">
              <a:extLst>
                <a:ext uri="{FF2B5EF4-FFF2-40B4-BE49-F238E27FC236}">
                  <a16:creationId xmlns:a16="http://schemas.microsoft.com/office/drawing/2014/main" id="{1428938F-8FE2-9F47-B1CC-E51F693638AA}"/>
                </a:ext>
              </a:extLst>
            </p:cNvPr>
            <p:cNvPicPr/>
            <p:nvPr/>
          </p:nvPicPr>
          <p:blipFill>
            <a:blip r:embed="rId16" cstate="print"/>
            <a:stretch>
              <a:fillRect/>
            </a:stretch>
          </p:blipFill>
          <p:spPr>
            <a:xfrm>
              <a:off x="10894319" y="6367606"/>
              <a:ext cx="125051" cy="108627"/>
            </a:xfrm>
            <a:prstGeom prst="rect">
              <a:avLst/>
            </a:prstGeom>
          </p:spPr>
        </p:pic>
        <p:pic>
          <p:nvPicPr>
            <p:cNvPr id="103" name="object 44">
              <a:extLst>
                <a:ext uri="{FF2B5EF4-FFF2-40B4-BE49-F238E27FC236}">
                  <a16:creationId xmlns:a16="http://schemas.microsoft.com/office/drawing/2014/main" id="{C7780249-4C1E-CD82-7360-F7F981C76040}"/>
                </a:ext>
              </a:extLst>
            </p:cNvPr>
            <p:cNvPicPr/>
            <p:nvPr/>
          </p:nvPicPr>
          <p:blipFill>
            <a:blip r:embed="rId17" cstate="print"/>
            <a:stretch>
              <a:fillRect/>
            </a:stretch>
          </p:blipFill>
          <p:spPr>
            <a:xfrm>
              <a:off x="11200949" y="6126683"/>
              <a:ext cx="125051" cy="108627"/>
            </a:xfrm>
            <a:prstGeom prst="rect">
              <a:avLst/>
            </a:prstGeom>
          </p:spPr>
        </p:pic>
        <p:pic>
          <p:nvPicPr>
            <p:cNvPr id="104" name="object 45">
              <a:extLst>
                <a:ext uri="{FF2B5EF4-FFF2-40B4-BE49-F238E27FC236}">
                  <a16:creationId xmlns:a16="http://schemas.microsoft.com/office/drawing/2014/main" id="{381F787B-EBCC-2466-18CA-B8D40C2B91CC}"/>
                </a:ext>
              </a:extLst>
            </p:cNvPr>
            <p:cNvPicPr/>
            <p:nvPr/>
          </p:nvPicPr>
          <p:blipFill>
            <a:blip r:embed="rId18" cstate="print"/>
            <a:stretch>
              <a:fillRect/>
            </a:stretch>
          </p:blipFill>
          <p:spPr>
            <a:xfrm>
              <a:off x="11047620" y="6247155"/>
              <a:ext cx="125051" cy="108627"/>
            </a:xfrm>
            <a:prstGeom prst="rect">
              <a:avLst/>
            </a:prstGeom>
          </p:spPr>
        </p:pic>
        <p:pic>
          <p:nvPicPr>
            <p:cNvPr id="105" name="object 46">
              <a:extLst>
                <a:ext uri="{FF2B5EF4-FFF2-40B4-BE49-F238E27FC236}">
                  <a16:creationId xmlns:a16="http://schemas.microsoft.com/office/drawing/2014/main" id="{170AA470-B03D-94EF-2AAB-0ECACD31014F}"/>
                </a:ext>
              </a:extLst>
            </p:cNvPr>
            <p:cNvPicPr/>
            <p:nvPr/>
          </p:nvPicPr>
          <p:blipFill>
            <a:blip r:embed="rId19" cstate="print"/>
            <a:stretch>
              <a:fillRect/>
            </a:stretch>
          </p:blipFill>
          <p:spPr>
            <a:xfrm>
              <a:off x="10587717" y="6608537"/>
              <a:ext cx="125014" cy="108598"/>
            </a:xfrm>
            <a:prstGeom prst="rect">
              <a:avLst/>
            </a:prstGeom>
          </p:spPr>
        </p:pic>
        <p:pic>
          <p:nvPicPr>
            <p:cNvPr id="106" name="object 47">
              <a:extLst>
                <a:ext uri="{FF2B5EF4-FFF2-40B4-BE49-F238E27FC236}">
                  <a16:creationId xmlns:a16="http://schemas.microsoft.com/office/drawing/2014/main" id="{5E8D83EE-F840-AE3C-E114-35605BC49DBD}"/>
                </a:ext>
              </a:extLst>
            </p:cNvPr>
            <p:cNvPicPr/>
            <p:nvPr/>
          </p:nvPicPr>
          <p:blipFill>
            <a:blip r:embed="rId20" cstate="print"/>
            <a:stretch>
              <a:fillRect/>
            </a:stretch>
          </p:blipFill>
          <p:spPr>
            <a:xfrm>
              <a:off x="9974439" y="7090368"/>
              <a:ext cx="125051" cy="108627"/>
            </a:xfrm>
            <a:prstGeom prst="rect">
              <a:avLst/>
            </a:prstGeom>
          </p:spPr>
        </p:pic>
        <p:pic>
          <p:nvPicPr>
            <p:cNvPr id="107" name="object 48">
              <a:extLst>
                <a:ext uri="{FF2B5EF4-FFF2-40B4-BE49-F238E27FC236}">
                  <a16:creationId xmlns:a16="http://schemas.microsoft.com/office/drawing/2014/main" id="{719AB19A-19A5-E06E-370A-8A38503CC0A5}"/>
                </a:ext>
              </a:extLst>
            </p:cNvPr>
            <p:cNvPicPr/>
            <p:nvPr/>
          </p:nvPicPr>
          <p:blipFill>
            <a:blip r:embed="rId21" cstate="print"/>
            <a:stretch>
              <a:fillRect/>
            </a:stretch>
          </p:blipFill>
          <p:spPr>
            <a:xfrm>
              <a:off x="10741018" y="6488086"/>
              <a:ext cx="125014" cy="108598"/>
            </a:xfrm>
            <a:prstGeom prst="rect">
              <a:avLst/>
            </a:prstGeom>
          </p:spPr>
        </p:pic>
        <p:pic>
          <p:nvPicPr>
            <p:cNvPr id="108" name="object 49">
              <a:extLst>
                <a:ext uri="{FF2B5EF4-FFF2-40B4-BE49-F238E27FC236}">
                  <a16:creationId xmlns:a16="http://schemas.microsoft.com/office/drawing/2014/main" id="{33D5B5F0-11ED-954C-6153-BD21A5F68D17}"/>
                </a:ext>
              </a:extLst>
            </p:cNvPr>
            <p:cNvPicPr/>
            <p:nvPr/>
          </p:nvPicPr>
          <p:blipFill>
            <a:blip r:embed="rId17" cstate="print"/>
            <a:stretch>
              <a:fillRect/>
            </a:stretch>
          </p:blipFill>
          <p:spPr>
            <a:xfrm>
              <a:off x="10434370" y="6728994"/>
              <a:ext cx="125051" cy="108627"/>
            </a:xfrm>
            <a:prstGeom prst="rect">
              <a:avLst/>
            </a:prstGeom>
          </p:spPr>
        </p:pic>
        <p:sp>
          <p:nvSpPr>
            <p:cNvPr id="109" name="object 50">
              <a:extLst>
                <a:ext uri="{FF2B5EF4-FFF2-40B4-BE49-F238E27FC236}">
                  <a16:creationId xmlns:a16="http://schemas.microsoft.com/office/drawing/2014/main" id="{8BA59CF7-2C97-AC5B-135D-9275DB049F0A}"/>
                </a:ext>
              </a:extLst>
            </p:cNvPr>
            <p:cNvSpPr/>
            <p:nvPr/>
          </p:nvSpPr>
          <p:spPr>
            <a:xfrm>
              <a:off x="9821138" y="7210848"/>
              <a:ext cx="125095" cy="109220"/>
            </a:xfrm>
            <a:custGeom>
              <a:avLst/>
              <a:gdLst/>
              <a:ahLst/>
              <a:cxnLst/>
              <a:rect l="l" t="t" r="r" b="b"/>
              <a:pathLst>
                <a:path w="125095" h="109220">
                  <a:moveTo>
                    <a:pt x="9155" y="65220"/>
                  </a:moveTo>
                  <a:lnTo>
                    <a:pt x="85806" y="4995"/>
                  </a:lnTo>
                  <a:lnTo>
                    <a:pt x="94414" y="666"/>
                  </a:lnTo>
                  <a:lnTo>
                    <a:pt x="103715" y="0"/>
                  </a:lnTo>
                  <a:lnTo>
                    <a:pt x="112603" y="2869"/>
                  </a:lnTo>
                  <a:lnTo>
                    <a:pt x="119971" y="9148"/>
                  </a:lnTo>
                  <a:lnTo>
                    <a:pt x="124329" y="17793"/>
                  </a:lnTo>
                  <a:lnTo>
                    <a:pt x="125014" y="27108"/>
                  </a:lnTo>
                  <a:lnTo>
                    <a:pt x="122166" y="35987"/>
                  </a:lnTo>
                  <a:lnTo>
                    <a:pt x="115924" y="43326"/>
                  </a:lnTo>
                  <a:lnTo>
                    <a:pt x="39273" y="103552"/>
                  </a:lnTo>
                  <a:lnTo>
                    <a:pt x="30622" y="107914"/>
                  </a:lnTo>
                  <a:lnTo>
                    <a:pt x="21299" y="108598"/>
                  </a:lnTo>
                  <a:lnTo>
                    <a:pt x="12403" y="105735"/>
                  </a:lnTo>
                  <a:lnTo>
                    <a:pt x="5033" y="99457"/>
                  </a:lnTo>
                  <a:lnTo>
                    <a:pt x="676" y="90811"/>
                  </a:lnTo>
                  <a:lnTo>
                    <a:pt x="0" y="81490"/>
                  </a:lnTo>
                  <a:lnTo>
                    <a:pt x="2870" y="72593"/>
                  </a:lnTo>
                  <a:lnTo>
                    <a:pt x="9155" y="65220"/>
                  </a:lnTo>
                  <a:close/>
                </a:path>
              </a:pathLst>
            </a:custGeom>
            <a:solidFill>
              <a:srgbClr val="000000"/>
            </a:solidFill>
          </p:spPr>
          <p:txBody>
            <a:bodyPr wrap="square" lIns="0" tIns="0" rIns="0" bIns="0" rtlCol="0"/>
            <a:lstStyle/>
            <a:p>
              <a:pPr defTabSz="457200"/>
              <a:endParaRPr sz="900"/>
            </a:p>
          </p:txBody>
        </p:sp>
        <p:pic>
          <p:nvPicPr>
            <p:cNvPr id="110" name="object 51">
              <a:extLst>
                <a:ext uri="{FF2B5EF4-FFF2-40B4-BE49-F238E27FC236}">
                  <a16:creationId xmlns:a16="http://schemas.microsoft.com/office/drawing/2014/main" id="{91244264-EE15-B791-C777-4C82922C6AD8}"/>
                </a:ext>
              </a:extLst>
            </p:cNvPr>
            <p:cNvPicPr/>
            <p:nvPr/>
          </p:nvPicPr>
          <p:blipFill>
            <a:blip r:embed="rId17" cstate="print"/>
            <a:stretch>
              <a:fillRect/>
            </a:stretch>
          </p:blipFill>
          <p:spPr>
            <a:xfrm>
              <a:off x="10281069" y="6849445"/>
              <a:ext cx="125051" cy="108627"/>
            </a:xfrm>
            <a:prstGeom prst="rect">
              <a:avLst/>
            </a:prstGeom>
          </p:spPr>
        </p:pic>
        <p:pic>
          <p:nvPicPr>
            <p:cNvPr id="111" name="object 52">
              <a:extLst>
                <a:ext uri="{FF2B5EF4-FFF2-40B4-BE49-F238E27FC236}">
                  <a16:creationId xmlns:a16="http://schemas.microsoft.com/office/drawing/2014/main" id="{4F61BDA7-D926-DA9F-297E-DEB88C416BB4}"/>
                </a:ext>
              </a:extLst>
            </p:cNvPr>
            <p:cNvPicPr/>
            <p:nvPr/>
          </p:nvPicPr>
          <p:blipFill>
            <a:blip r:embed="rId17" cstate="print"/>
            <a:stretch>
              <a:fillRect/>
            </a:stretch>
          </p:blipFill>
          <p:spPr>
            <a:xfrm>
              <a:off x="10127768" y="6969896"/>
              <a:ext cx="125051" cy="108627"/>
            </a:xfrm>
            <a:prstGeom prst="rect">
              <a:avLst/>
            </a:prstGeom>
          </p:spPr>
        </p:pic>
      </p:grpSp>
      <p:grpSp>
        <p:nvGrpSpPr>
          <p:cNvPr id="112" name="object 53">
            <a:extLst>
              <a:ext uri="{FF2B5EF4-FFF2-40B4-BE49-F238E27FC236}">
                <a16:creationId xmlns:a16="http://schemas.microsoft.com/office/drawing/2014/main" id="{BCF0C546-7DFC-4907-702C-54AA2EEA10F3}"/>
              </a:ext>
            </a:extLst>
          </p:cNvPr>
          <p:cNvGrpSpPr/>
          <p:nvPr/>
        </p:nvGrpSpPr>
        <p:grpSpPr>
          <a:xfrm>
            <a:off x="2833678" y="3054558"/>
            <a:ext cx="2351723" cy="753428"/>
            <a:chOff x="5667355" y="4394615"/>
            <a:chExt cx="4703445" cy="1506855"/>
          </a:xfrm>
        </p:grpSpPr>
        <p:sp>
          <p:nvSpPr>
            <p:cNvPr id="166" name="object 54">
              <a:extLst>
                <a:ext uri="{FF2B5EF4-FFF2-40B4-BE49-F238E27FC236}">
                  <a16:creationId xmlns:a16="http://schemas.microsoft.com/office/drawing/2014/main" id="{F33C588D-3BE7-C71E-6A75-169D357E5073}"/>
                </a:ext>
              </a:extLst>
            </p:cNvPr>
            <p:cNvSpPr/>
            <p:nvPr/>
          </p:nvSpPr>
          <p:spPr>
            <a:xfrm>
              <a:off x="9112389" y="5720536"/>
              <a:ext cx="1258570" cy="180975"/>
            </a:xfrm>
            <a:custGeom>
              <a:avLst/>
              <a:gdLst/>
              <a:ahLst/>
              <a:cxnLst/>
              <a:rect l="l" t="t" r="r" b="b"/>
              <a:pathLst>
                <a:path w="1258570" h="180975">
                  <a:moveTo>
                    <a:pt x="139814" y="36207"/>
                  </a:moveTo>
                  <a:lnTo>
                    <a:pt x="25895" y="0"/>
                  </a:lnTo>
                  <a:lnTo>
                    <a:pt x="16611" y="825"/>
                  </a:lnTo>
                  <a:lnTo>
                    <a:pt x="8648" y="4991"/>
                  </a:lnTo>
                  <a:lnTo>
                    <a:pt x="2832" y="11849"/>
                  </a:lnTo>
                  <a:lnTo>
                    <a:pt x="0" y="20713"/>
                  </a:lnTo>
                  <a:lnTo>
                    <a:pt x="825" y="29984"/>
                  </a:lnTo>
                  <a:lnTo>
                    <a:pt x="5003" y="37947"/>
                  </a:lnTo>
                  <a:lnTo>
                    <a:pt x="11861" y="43751"/>
                  </a:lnTo>
                  <a:lnTo>
                    <a:pt x="20739" y="46596"/>
                  </a:lnTo>
                  <a:lnTo>
                    <a:pt x="113919" y="56908"/>
                  </a:lnTo>
                  <a:lnTo>
                    <a:pt x="123151" y="56083"/>
                  </a:lnTo>
                  <a:lnTo>
                    <a:pt x="131127" y="51917"/>
                  </a:lnTo>
                  <a:lnTo>
                    <a:pt x="136956" y="45072"/>
                  </a:lnTo>
                  <a:lnTo>
                    <a:pt x="139814" y="36207"/>
                  </a:lnTo>
                  <a:close/>
                </a:path>
                <a:path w="1258570" h="180975">
                  <a:moveTo>
                    <a:pt x="326161" y="56845"/>
                  </a:moveTo>
                  <a:lnTo>
                    <a:pt x="212255" y="20650"/>
                  </a:lnTo>
                  <a:lnTo>
                    <a:pt x="203009" y="21475"/>
                  </a:lnTo>
                  <a:lnTo>
                    <a:pt x="195046" y="25641"/>
                  </a:lnTo>
                  <a:lnTo>
                    <a:pt x="189204" y="32499"/>
                  </a:lnTo>
                  <a:lnTo>
                    <a:pt x="186359" y="41363"/>
                  </a:lnTo>
                  <a:lnTo>
                    <a:pt x="187198" y="50634"/>
                  </a:lnTo>
                  <a:lnTo>
                    <a:pt x="191389" y="58597"/>
                  </a:lnTo>
                  <a:lnTo>
                    <a:pt x="198247" y="64401"/>
                  </a:lnTo>
                  <a:lnTo>
                    <a:pt x="207086" y="67233"/>
                  </a:lnTo>
                  <a:lnTo>
                    <a:pt x="300266" y="77558"/>
                  </a:lnTo>
                  <a:lnTo>
                    <a:pt x="309549" y="76733"/>
                  </a:lnTo>
                  <a:lnTo>
                    <a:pt x="317512" y="72567"/>
                  </a:lnTo>
                  <a:lnTo>
                    <a:pt x="323329" y="65709"/>
                  </a:lnTo>
                  <a:lnTo>
                    <a:pt x="326161" y="56845"/>
                  </a:lnTo>
                  <a:close/>
                </a:path>
                <a:path w="1258570" h="180975">
                  <a:moveTo>
                    <a:pt x="512521" y="77495"/>
                  </a:moveTo>
                  <a:lnTo>
                    <a:pt x="398602" y="41300"/>
                  </a:lnTo>
                  <a:lnTo>
                    <a:pt x="389356" y="42125"/>
                  </a:lnTo>
                  <a:lnTo>
                    <a:pt x="381393" y="46291"/>
                  </a:lnTo>
                  <a:lnTo>
                    <a:pt x="375551" y="53136"/>
                  </a:lnTo>
                  <a:lnTo>
                    <a:pt x="372706" y="62001"/>
                  </a:lnTo>
                  <a:lnTo>
                    <a:pt x="373545" y="71285"/>
                  </a:lnTo>
                  <a:lnTo>
                    <a:pt x="377748" y="79235"/>
                  </a:lnTo>
                  <a:lnTo>
                    <a:pt x="384606" y="85051"/>
                  </a:lnTo>
                  <a:lnTo>
                    <a:pt x="393446" y="87884"/>
                  </a:lnTo>
                  <a:lnTo>
                    <a:pt x="486625" y="98209"/>
                  </a:lnTo>
                  <a:lnTo>
                    <a:pt x="495896" y="97383"/>
                  </a:lnTo>
                  <a:lnTo>
                    <a:pt x="503872" y="93218"/>
                  </a:lnTo>
                  <a:lnTo>
                    <a:pt x="509676" y="86360"/>
                  </a:lnTo>
                  <a:lnTo>
                    <a:pt x="512521" y="77495"/>
                  </a:lnTo>
                  <a:close/>
                </a:path>
                <a:path w="1258570" h="180975">
                  <a:moveTo>
                    <a:pt x="698868" y="98145"/>
                  </a:moveTo>
                  <a:lnTo>
                    <a:pt x="584962" y="61937"/>
                  </a:lnTo>
                  <a:lnTo>
                    <a:pt x="575729" y="62776"/>
                  </a:lnTo>
                  <a:lnTo>
                    <a:pt x="567791" y="66941"/>
                  </a:lnTo>
                  <a:lnTo>
                    <a:pt x="561987" y="73799"/>
                  </a:lnTo>
                  <a:lnTo>
                    <a:pt x="559155" y="82664"/>
                  </a:lnTo>
                  <a:lnTo>
                    <a:pt x="559981" y="91935"/>
                  </a:lnTo>
                  <a:lnTo>
                    <a:pt x="564146" y="99885"/>
                  </a:lnTo>
                  <a:lnTo>
                    <a:pt x="570979" y="105702"/>
                  </a:lnTo>
                  <a:lnTo>
                    <a:pt x="579793" y="108534"/>
                  </a:lnTo>
                  <a:lnTo>
                    <a:pt x="672973" y="118859"/>
                  </a:lnTo>
                  <a:lnTo>
                    <a:pt x="682256" y="118033"/>
                  </a:lnTo>
                  <a:lnTo>
                    <a:pt x="690219" y="113855"/>
                  </a:lnTo>
                  <a:lnTo>
                    <a:pt x="696036" y="107010"/>
                  </a:lnTo>
                  <a:lnTo>
                    <a:pt x="698868" y="98145"/>
                  </a:lnTo>
                  <a:close/>
                </a:path>
                <a:path w="1258570" h="180975">
                  <a:moveTo>
                    <a:pt x="885228" y="118783"/>
                  </a:moveTo>
                  <a:lnTo>
                    <a:pt x="771309" y="82588"/>
                  </a:lnTo>
                  <a:lnTo>
                    <a:pt x="762088" y="83413"/>
                  </a:lnTo>
                  <a:lnTo>
                    <a:pt x="754151" y="87591"/>
                  </a:lnTo>
                  <a:lnTo>
                    <a:pt x="748347" y="94437"/>
                  </a:lnTo>
                  <a:lnTo>
                    <a:pt x="745502" y="103314"/>
                  </a:lnTo>
                  <a:lnTo>
                    <a:pt x="746328" y="112585"/>
                  </a:lnTo>
                  <a:lnTo>
                    <a:pt x="750493" y="120535"/>
                  </a:lnTo>
                  <a:lnTo>
                    <a:pt x="757326" y="126352"/>
                  </a:lnTo>
                  <a:lnTo>
                    <a:pt x="766152" y="129171"/>
                  </a:lnTo>
                  <a:lnTo>
                    <a:pt x="859332" y="139496"/>
                  </a:lnTo>
                  <a:lnTo>
                    <a:pt x="868603" y="138671"/>
                  </a:lnTo>
                  <a:lnTo>
                    <a:pt x="876579" y="134505"/>
                  </a:lnTo>
                  <a:lnTo>
                    <a:pt x="882396" y="127660"/>
                  </a:lnTo>
                  <a:lnTo>
                    <a:pt x="885228" y="118783"/>
                  </a:lnTo>
                  <a:close/>
                </a:path>
                <a:path w="1258570" h="180975">
                  <a:moveTo>
                    <a:pt x="1071676" y="139446"/>
                  </a:moveTo>
                  <a:lnTo>
                    <a:pt x="957757" y="103238"/>
                  </a:lnTo>
                  <a:lnTo>
                    <a:pt x="948474" y="104063"/>
                  </a:lnTo>
                  <a:lnTo>
                    <a:pt x="940511" y="108242"/>
                  </a:lnTo>
                  <a:lnTo>
                    <a:pt x="934694" y="115087"/>
                  </a:lnTo>
                  <a:lnTo>
                    <a:pt x="931862" y="123952"/>
                  </a:lnTo>
                  <a:lnTo>
                    <a:pt x="932688" y="133223"/>
                  </a:lnTo>
                  <a:lnTo>
                    <a:pt x="936866" y="141185"/>
                  </a:lnTo>
                  <a:lnTo>
                    <a:pt x="943724" y="147002"/>
                  </a:lnTo>
                  <a:lnTo>
                    <a:pt x="952601" y="149834"/>
                  </a:lnTo>
                  <a:lnTo>
                    <a:pt x="1045768" y="160159"/>
                  </a:lnTo>
                  <a:lnTo>
                    <a:pt x="1055014" y="159334"/>
                  </a:lnTo>
                  <a:lnTo>
                    <a:pt x="1062990" y="155155"/>
                  </a:lnTo>
                  <a:lnTo>
                    <a:pt x="1068819" y="148310"/>
                  </a:lnTo>
                  <a:lnTo>
                    <a:pt x="1071676" y="139446"/>
                  </a:lnTo>
                  <a:close/>
                </a:path>
                <a:path w="1258570" h="180975">
                  <a:moveTo>
                    <a:pt x="1258023" y="160096"/>
                  </a:moveTo>
                  <a:lnTo>
                    <a:pt x="1144117" y="123888"/>
                  </a:lnTo>
                  <a:lnTo>
                    <a:pt x="1134833" y="124714"/>
                  </a:lnTo>
                  <a:lnTo>
                    <a:pt x="1126871" y="128879"/>
                  </a:lnTo>
                  <a:lnTo>
                    <a:pt x="1121054" y="135737"/>
                  </a:lnTo>
                  <a:lnTo>
                    <a:pt x="1118209" y="144602"/>
                  </a:lnTo>
                  <a:lnTo>
                    <a:pt x="1119035" y="153873"/>
                  </a:lnTo>
                  <a:lnTo>
                    <a:pt x="1123213" y="161836"/>
                  </a:lnTo>
                  <a:lnTo>
                    <a:pt x="1130071" y="167640"/>
                  </a:lnTo>
                  <a:lnTo>
                    <a:pt x="1138948" y="170484"/>
                  </a:lnTo>
                  <a:lnTo>
                    <a:pt x="1232128" y="180797"/>
                  </a:lnTo>
                  <a:lnTo>
                    <a:pt x="1241374" y="179971"/>
                  </a:lnTo>
                  <a:lnTo>
                    <a:pt x="1249337" y="175806"/>
                  </a:lnTo>
                  <a:lnTo>
                    <a:pt x="1255179" y="168960"/>
                  </a:lnTo>
                  <a:lnTo>
                    <a:pt x="1258023" y="160096"/>
                  </a:lnTo>
                  <a:close/>
                </a:path>
              </a:pathLst>
            </a:custGeom>
            <a:solidFill>
              <a:srgbClr val="000000"/>
            </a:solidFill>
          </p:spPr>
          <p:txBody>
            <a:bodyPr wrap="square" lIns="0" tIns="0" rIns="0" bIns="0" rtlCol="0"/>
            <a:lstStyle/>
            <a:p>
              <a:pPr defTabSz="457200"/>
              <a:endParaRPr sz="900"/>
            </a:p>
          </p:txBody>
        </p:sp>
        <p:sp>
          <p:nvSpPr>
            <p:cNvPr id="178" name="object 55">
              <a:extLst>
                <a:ext uri="{FF2B5EF4-FFF2-40B4-BE49-F238E27FC236}">
                  <a16:creationId xmlns:a16="http://schemas.microsoft.com/office/drawing/2014/main" id="{428F3CD9-F7A1-C1E1-E698-7438393EBB1B}"/>
                </a:ext>
              </a:extLst>
            </p:cNvPr>
            <p:cNvSpPr/>
            <p:nvPr/>
          </p:nvSpPr>
          <p:spPr>
            <a:xfrm>
              <a:off x="5691168" y="4493730"/>
              <a:ext cx="4473575" cy="1380490"/>
            </a:xfrm>
            <a:custGeom>
              <a:avLst/>
              <a:gdLst/>
              <a:ahLst/>
              <a:cxnLst/>
              <a:rect l="l" t="t" r="r" b="b"/>
              <a:pathLst>
                <a:path w="4473575" h="1380489">
                  <a:moveTo>
                    <a:pt x="0" y="1380304"/>
                  </a:moveTo>
                  <a:lnTo>
                    <a:pt x="4473371" y="0"/>
                  </a:lnTo>
                </a:path>
              </a:pathLst>
            </a:custGeom>
            <a:ln w="47628">
              <a:solidFill>
                <a:srgbClr val="000000"/>
              </a:solidFill>
            </a:ln>
          </p:spPr>
          <p:txBody>
            <a:bodyPr wrap="square" lIns="0" tIns="0" rIns="0" bIns="0" rtlCol="0"/>
            <a:lstStyle/>
            <a:p>
              <a:pPr defTabSz="457200"/>
              <a:endParaRPr sz="900"/>
            </a:p>
          </p:txBody>
        </p:sp>
        <p:pic>
          <p:nvPicPr>
            <p:cNvPr id="179" name="object 56">
              <a:extLst>
                <a:ext uri="{FF2B5EF4-FFF2-40B4-BE49-F238E27FC236}">
                  <a16:creationId xmlns:a16="http://schemas.microsoft.com/office/drawing/2014/main" id="{356576AB-320E-0758-6714-D6DCA633B019}"/>
                </a:ext>
              </a:extLst>
            </p:cNvPr>
            <p:cNvPicPr/>
            <p:nvPr/>
          </p:nvPicPr>
          <p:blipFill>
            <a:blip r:embed="rId22" cstate="print"/>
            <a:stretch>
              <a:fillRect/>
            </a:stretch>
          </p:blipFill>
          <p:spPr>
            <a:xfrm>
              <a:off x="10142423" y="4394615"/>
              <a:ext cx="159814" cy="184177"/>
            </a:xfrm>
            <a:prstGeom prst="rect">
              <a:avLst/>
            </a:prstGeom>
          </p:spPr>
        </p:pic>
      </p:grpSp>
      <p:sp>
        <p:nvSpPr>
          <p:cNvPr id="180" name="object 57">
            <a:extLst>
              <a:ext uri="{FF2B5EF4-FFF2-40B4-BE49-F238E27FC236}">
                <a16:creationId xmlns:a16="http://schemas.microsoft.com/office/drawing/2014/main" id="{242E5248-46EB-D5D1-ADFC-5F44A4DA8E52}"/>
              </a:ext>
            </a:extLst>
          </p:cNvPr>
          <p:cNvSpPr txBox="1"/>
          <p:nvPr/>
        </p:nvSpPr>
        <p:spPr>
          <a:xfrm rot="19200000">
            <a:off x="4921355" y="4219092"/>
            <a:ext cx="309340" cy="89768"/>
          </a:xfrm>
          <a:prstGeom prst="rect">
            <a:avLst/>
          </a:prstGeom>
        </p:spPr>
        <p:txBody>
          <a:bodyPr vert="horz" wrap="square" lIns="0" tIns="0" rIns="0" bIns="0" rtlCol="0">
            <a:spAutoFit/>
          </a:bodyPr>
          <a:lstStyle/>
          <a:p>
            <a:pPr defTabSz="457200">
              <a:lnSpc>
                <a:spcPts val="668"/>
              </a:lnSpc>
            </a:pPr>
            <a:r>
              <a:rPr sz="650" b="1" spc="-5" dirty="0">
                <a:solidFill>
                  <a:srgbClr val="3B3B3B"/>
                </a:solidFill>
                <a:latin typeface="Arial"/>
                <a:cs typeface="Arial"/>
              </a:rPr>
              <a:t>inclu</a:t>
            </a:r>
            <a:r>
              <a:rPr sz="975" b="1" spc="-8" baseline="2136" dirty="0">
                <a:solidFill>
                  <a:srgbClr val="3B3B3B"/>
                </a:solidFill>
                <a:latin typeface="Arial"/>
                <a:cs typeface="Arial"/>
              </a:rPr>
              <a:t>de</a:t>
            </a:r>
            <a:endParaRPr sz="975" baseline="2136">
              <a:latin typeface="Arial"/>
              <a:cs typeface="Arial"/>
            </a:endParaRPr>
          </a:p>
        </p:txBody>
      </p:sp>
      <p:sp>
        <p:nvSpPr>
          <p:cNvPr id="181" name="object 60">
            <a:extLst>
              <a:ext uri="{FF2B5EF4-FFF2-40B4-BE49-F238E27FC236}">
                <a16:creationId xmlns:a16="http://schemas.microsoft.com/office/drawing/2014/main" id="{BE7A4DE3-49BB-EA76-39C3-539FF0B12B71}"/>
              </a:ext>
            </a:extLst>
          </p:cNvPr>
          <p:cNvSpPr txBox="1">
            <a:spLocks/>
          </p:cNvSpPr>
          <p:nvPr/>
        </p:nvSpPr>
        <p:spPr>
          <a:xfrm>
            <a:off x="4190569" y="4064537"/>
            <a:ext cx="68580" cy="147861"/>
          </a:xfrm>
          <a:prstGeom prst="rect">
            <a:avLst/>
          </a:prstGeom>
        </p:spPr>
        <p:txBody>
          <a:bodyPr vert="horz" wrap="square" lIns="0" tIns="0" rIns="0" bIns="0" rtlCol="0">
            <a:spAutoFit/>
          </a:bodyPr>
          <a:lstStyle>
            <a:defPPr>
              <a:defRPr kern="0"/>
            </a:defPPr>
            <a:lvl1pPr>
              <a:defRPr sz="950" b="0" i="0">
                <a:solidFill>
                  <a:srgbClr val="B3A787"/>
                </a:solidFill>
                <a:latin typeface="Palatino Linotype"/>
                <a:cs typeface="Palatino Linotype"/>
              </a:defRPr>
            </a:lvl1pPr>
          </a:lstStyle>
          <a:p>
            <a:pPr marL="19050" defTabSz="457200">
              <a:lnSpc>
                <a:spcPts val="1238"/>
              </a:lnSpc>
            </a:pPr>
            <a:r>
              <a:rPr lang="en-IN" spc="8">
                <a:solidFill>
                  <a:prstClr val="white"/>
                </a:solidFill>
              </a:rPr>
              <a:t>6</a:t>
            </a:r>
            <a:endParaRPr lang="en-IN" spc="8" dirty="0">
              <a:solidFill>
                <a:prstClr val="white"/>
              </a:solidFill>
            </a:endParaRPr>
          </a:p>
        </p:txBody>
      </p:sp>
      <p:sp>
        <p:nvSpPr>
          <p:cNvPr id="182" name="object 58">
            <a:extLst>
              <a:ext uri="{FF2B5EF4-FFF2-40B4-BE49-F238E27FC236}">
                <a16:creationId xmlns:a16="http://schemas.microsoft.com/office/drawing/2014/main" id="{634CF74F-690F-C1FC-9AC3-98BBC873F60F}"/>
              </a:ext>
            </a:extLst>
          </p:cNvPr>
          <p:cNvSpPr txBox="1"/>
          <p:nvPr/>
        </p:nvSpPr>
        <p:spPr>
          <a:xfrm rot="360000">
            <a:off x="4725104" y="3616018"/>
            <a:ext cx="309645" cy="89768"/>
          </a:xfrm>
          <a:prstGeom prst="rect">
            <a:avLst/>
          </a:prstGeom>
        </p:spPr>
        <p:txBody>
          <a:bodyPr vert="horz" wrap="square" lIns="0" tIns="0" rIns="0" bIns="0" rtlCol="0">
            <a:spAutoFit/>
          </a:bodyPr>
          <a:lstStyle/>
          <a:p>
            <a:pPr defTabSz="457200">
              <a:lnSpc>
                <a:spcPts val="668"/>
              </a:lnSpc>
            </a:pPr>
            <a:r>
              <a:rPr sz="975" b="1" spc="-8" baseline="2136" dirty="0">
                <a:solidFill>
                  <a:srgbClr val="3B3B3B"/>
                </a:solidFill>
                <a:latin typeface="Arial"/>
                <a:cs typeface="Arial"/>
              </a:rPr>
              <a:t>incl</a:t>
            </a:r>
            <a:r>
              <a:rPr sz="650" b="1" spc="-5" dirty="0">
                <a:solidFill>
                  <a:srgbClr val="3B3B3B"/>
                </a:solidFill>
                <a:latin typeface="Arial"/>
                <a:cs typeface="Arial"/>
              </a:rPr>
              <a:t>ude</a:t>
            </a:r>
            <a:endParaRPr sz="650">
              <a:latin typeface="Arial"/>
              <a:cs typeface="Arial"/>
            </a:endParaRPr>
          </a:p>
        </p:txBody>
      </p:sp>
      <p:sp>
        <p:nvSpPr>
          <p:cNvPr id="183" name="object 59">
            <a:extLst>
              <a:ext uri="{FF2B5EF4-FFF2-40B4-BE49-F238E27FC236}">
                <a16:creationId xmlns:a16="http://schemas.microsoft.com/office/drawing/2014/main" id="{00B54F92-8AF4-B9DE-B4F2-E9D5CBCBE7CB}"/>
              </a:ext>
            </a:extLst>
          </p:cNvPr>
          <p:cNvSpPr txBox="1"/>
          <p:nvPr/>
        </p:nvSpPr>
        <p:spPr>
          <a:xfrm rot="20280000">
            <a:off x="4423392" y="3330328"/>
            <a:ext cx="309951" cy="89768"/>
          </a:xfrm>
          <a:prstGeom prst="rect">
            <a:avLst/>
          </a:prstGeom>
        </p:spPr>
        <p:txBody>
          <a:bodyPr vert="horz" wrap="square" lIns="0" tIns="0" rIns="0" bIns="0" rtlCol="0">
            <a:spAutoFit/>
          </a:bodyPr>
          <a:lstStyle/>
          <a:p>
            <a:pPr defTabSz="457200">
              <a:lnSpc>
                <a:spcPts val="668"/>
              </a:lnSpc>
            </a:pPr>
            <a:r>
              <a:rPr sz="650" b="1" spc="-5" dirty="0">
                <a:solidFill>
                  <a:srgbClr val="3B3B3B"/>
                </a:solidFill>
                <a:latin typeface="Arial"/>
                <a:cs typeface="Arial"/>
              </a:rPr>
              <a:t>inc</a:t>
            </a:r>
            <a:r>
              <a:rPr sz="975" b="1" spc="-8" baseline="2136" dirty="0">
                <a:solidFill>
                  <a:srgbClr val="3B3B3B"/>
                </a:solidFill>
                <a:latin typeface="Arial"/>
                <a:cs typeface="Arial"/>
              </a:rPr>
              <a:t>lude</a:t>
            </a:r>
            <a:endParaRPr sz="975" baseline="2136">
              <a:latin typeface="Arial"/>
              <a:cs typeface="Arial"/>
            </a:endParaRPr>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grpSp>
        <p:nvGrpSpPr>
          <p:cNvPr id="20" name="object 41">
            <a:extLst>
              <a:ext uri="{FF2B5EF4-FFF2-40B4-BE49-F238E27FC236}">
                <a16:creationId xmlns:a16="http://schemas.microsoft.com/office/drawing/2014/main" id="{E3BFC4F4-234F-1F9F-E6A2-57A07B116A52}"/>
              </a:ext>
            </a:extLst>
          </p:cNvPr>
          <p:cNvGrpSpPr/>
          <p:nvPr/>
        </p:nvGrpSpPr>
        <p:grpSpPr>
          <a:xfrm rot="14322111">
            <a:off x="4079346" y="4789471"/>
            <a:ext cx="723449" cy="434530"/>
            <a:chOff x="9609597" y="6126683"/>
            <a:chExt cx="1716405" cy="1358900"/>
          </a:xfrm>
        </p:grpSpPr>
        <p:sp>
          <p:nvSpPr>
            <p:cNvPr id="21" name="object 42">
              <a:extLst>
                <a:ext uri="{FF2B5EF4-FFF2-40B4-BE49-F238E27FC236}">
                  <a16:creationId xmlns:a16="http://schemas.microsoft.com/office/drawing/2014/main" id="{89D213A4-4673-83E4-ACAE-229EBD36C921}"/>
                </a:ext>
              </a:extLst>
            </p:cNvPr>
            <p:cNvSpPr/>
            <p:nvPr/>
          </p:nvSpPr>
          <p:spPr>
            <a:xfrm>
              <a:off x="9609597" y="7267442"/>
              <a:ext cx="226695" cy="217804"/>
            </a:xfrm>
            <a:custGeom>
              <a:avLst/>
              <a:gdLst/>
              <a:ahLst/>
              <a:cxnLst/>
              <a:rect l="l" t="t" r="r" b="b"/>
              <a:pathLst>
                <a:path w="226695" h="217804">
                  <a:moveTo>
                    <a:pt x="59170" y="9376"/>
                  </a:moveTo>
                  <a:lnTo>
                    <a:pt x="66036" y="3981"/>
                  </a:lnTo>
                  <a:lnTo>
                    <a:pt x="69623" y="2248"/>
                  </a:lnTo>
                  <a:lnTo>
                    <a:pt x="73615" y="1644"/>
                  </a:lnTo>
                  <a:lnTo>
                    <a:pt x="82463" y="0"/>
                  </a:lnTo>
                  <a:lnTo>
                    <a:pt x="91516" y="3380"/>
                  </a:lnTo>
                  <a:lnTo>
                    <a:pt x="143373" y="69379"/>
                  </a:lnTo>
                  <a:lnTo>
                    <a:pt x="144045" y="68851"/>
                  </a:lnTo>
                  <a:lnTo>
                    <a:pt x="152653" y="64523"/>
                  </a:lnTo>
                  <a:lnTo>
                    <a:pt x="161954" y="63856"/>
                  </a:lnTo>
                  <a:lnTo>
                    <a:pt x="170842" y="66725"/>
                  </a:lnTo>
                  <a:lnTo>
                    <a:pt x="178210" y="73005"/>
                  </a:lnTo>
                  <a:lnTo>
                    <a:pt x="182568" y="81650"/>
                  </a:lnTo>
                  <a:lnTo>
                    <a:pt x="183253" y="90964"/>
                  </a:lnTo>
                  <a:lnTo>
                    <a:pt x="180405" y="99844"/>
                  </a:lnTo>
                  <a:lnTo>
                    <a:pt x="174163" y="107183"/>
                  </a:lnTo>
                  <a:lnTo>
                    <a:pt x="173491" y="107711"/>
                  </a:lnTo>
                  <a:lnTo>
                    <a:pt x="225289" y="173636"/>
                  </a:lnTo>
                  <a:lnTo>
                    <a:pt x="202082" y="205860"/>
                  </a:lnTo>
                  <a:lnTo>
                    <a:pt x="19309" y="217516"/>
                  </a:lnTo>
                  <a:lnTo>
                    <a:pt x="11892" y="214374"/>
                  </a:lnTo>
                  <a:lnTo>
                    <a:pt x="1492" y="201137"/>
                  </a:lnTo>
                  <a:lnTo>
                    <a:pt x="0" y="193247"/>
                  </a:lnTo>
                  <a:lnTo>
                    <a:pt x="2486" y="185503"/>
                  </a:lnTo>
                  <a:lnTo>
                    <a:pt x="56167" y="13544"/>
                  </a:lnTo>
                  <a:lnTo>
                    <a:pt x="59170" y="9376"/>
                  </a:lnTo>
                  <a:close/>
                </a:path>
              </a:pathLst>
            </a:custGeom>
            <a:solidFill>
              <a:srgbClr val="000000"/>
            </a:solidFill>
          </p:spPr>
          <p:txBody>
            <a:bodyPr wrap="square" lIns="0" tIns="0" rIns="0" bIns="0" rtlCol="0"/>
            <a:lstStyle/>
            <a:p>
              <a:pPr defTabSz="457200"/>
              <a:endParaRPr sz="900"/>
            </a:p>
          </p:txBody>
        </p:sp>
        <p:pic>
          <p:nvPicPr>
            <p:cNvPr id="22" name="object 43">
              <a:extLst>
                <a:ext uri="{FF2B5EF4-FFF2-40B4-BE49-F238E27FC236}">
                  <a16:creationId xmlns:a16="http://schemas.microsoft.com/office/drawing/2014/main" id="{978436DE-F105-E514-0A6B-A7D6315471C3}"/>
                </a:ext>
              </a:extLst>
            </p:cNvPr>
            <p:cNvPicPr/>
            <p:nvPr/>
          </p:nvPicPr>
          <p:blipFill>
            <a:blip r:embed="rId16" cstate="print"/>
            <a:stretch>
              <a:fillRect/>
            </a:stretch>
          </p:blipFill>
          <p:spPr>
            <a:xfrm>
              <a:off x="10894319" y="6367606"/>
              <a:ext cx="125051" cy="108627"/>
            </a:xfrm>
            <a:prstGeom prst="rect">
              <a:avLst/>
            </a:prstGeom>
          </p:spPr>
        </p:pic>
        <p:pic>
          <p:nvPicPr>
            <p:cNvPr id="23" name="object 44">
              <a:extLst>
                <a:ext uri="{FF2B5EF4-FFF2-40B4-BE49-F238E27FC236}">
                  <a16:creationId xmlns:a16="http://schemas.microsoft.com/office/drawing/2014/main" id="{765F53B5-57BC-C97B-9E83-FB9543F2C74C}"/>
                </a:ext>
              </a:extLst>
            </p:cNvPr>
            <p:cNvPicPr/>
            <p:nvPr/>
          </p:nvPicPr>
          <p:blipFill>
            <a:blip r:embed="rId17" cstate="print"/>
            <a:stretch>
              <a:fillRect/>
            </a:stretch>
          </p:blipFill>
          <p:spPr>
            <a:xfrm>
              <a:off x="11200949" y="6126683"/>
              <a:ext cx="125051" cy="108627"/>
            </a:xfrm>
            <a:prstGeom prst="rect">
              <a:avLst/>
            </a:prstGeom>
          </p:spPr>
        </p:pic>
        <p:pic>
          <p:nvPicPr>
            <p:cNvPr id="24" name="object 45">
              <a:extLst>
                <a:ext uri="{FF2B5EF4-FFF2-40B4-BE49-F238E27FC236}">
                  <a16:creationId xmlns:a16="http://schemas.microsoft.com/office/drawing/2014/main" id="{6E5E07D8-EC24-CC05-7202-33F6E0829B79}"/>
                </a:ext>
              </a:extLst>
            </p:cNvPr>
            <p:cNvPicPr/>
            <p:nvPr/>
          </p:nvPicPr>
          <p:blipFill>
            <a:blip r:embed="rId18" cstate="print"/>
            <a:stretch>
              <a:fillRect/>
            </a:stretch>
          </p:blipFill>
          <p:spPr>
            <a:xfrm>
              <a:off x="11047620" y="6247155"/>
              <a:ext cx="125051" cy="108627"/>
            </a:xfrm>
            <a:prstGeom prst="rect">
              <a:avLst/>
            </a:prstGeom>
          </p:spPr>
        </p:pic>
        <p:pic>
          <p:nvPicPr>
            <p:cNvPr id="25" name="object 46">
              <a:extLst>
                <a:ext uri="{FF2B5EF4-FFF2-40B4-BE49-F238E27FC236}">
                  <a16:creationId xmlns:a16="http://schemas.microsoft.com/office/drawing/2014/main" id="{BDCB5076-584A-EBC2-7856-9006B9EC729E}"/>
                </a:ext>
              </a:extLst>
            </p:cNvPr>
            <p:cNvPicPr/>
            <p:nvPr/>
          </p:nvPicPr>
          <p:blipFill>
            <a:blip r:embed="rId19" cstate="print"/>
            <a:stretch>
              <a:fillRect/>
            </a:stretch>
          </p:blipFill>
          <p:spPr>
            <a:xfrm>
              <a:off x="10587717" y="6608537"/>
              <a:ext cx="125014" cy="108598"/>
            </a:xfrm>
            <a:prstGeom prst="rect">
              <a:avLst/>
            </a:prstGeom>
          </p:spPr>
        </p:pic>
        <p:pic>
          <p:nvPicPr>
            <p:cNvPr id="26" name="object 47">
              <a:extLst>
                <a:ext uri="{FF2B5EF4-FFF2-40B4-BE49-F238E27FC236}">
                  <a16:creationId xmlns:a16="http://schemas.microsoft.com/office/drawing/2014/main" id="{DA2A2243-A5BD-67AE-6B30-BB9BCE50B2A4}"/>
                </a:ext>
              </a:extLst>
            </p:cNvPr>
            <p:cNvPicPr/>
            <p:nvPr/>
          </p:nvPicPr>
          <p:blipFill>
            <a:blip r:embed="rId20" cstate="print"/>
            <a:stretch>
              <a:fillRect/>
            </a:stretch>
          </p:blipFill>
          <p:spPr>
            <a:xfrm>
              <a:off x="9974439" y="7090368"/>
              <a:ext cx="125051" cy="108627"/>
            </a:xfrm>
            <a:prstGeom prst="rect">
              <a:avLst/>
            </a:prstGeom>
          </p:spPr>
        </p:pic>
        <p:pic>
          <p:nvPicPr>
            <p:cNvPr id="27" name="object 48">
              <a:extLst>
                <a:ext uri="{FF2B5EF4-FFF2-40B4-BE49-F238E27FC236}">
                  <a16:creationId xmlns:a16="http://schemas.microsoft.com/office/drawing/2014/main" id="{FBAB93DD-2B31-DDB1-A2EA-D0D417CA38F0}"/>
                </a:ext>
              </a:extLst>
            </p:cNvPr>
            <p:cNvPicPr/>
            <p:nvPr/>
          </p:nvPicPr>
          <p:blipFill>
            <a:blip r:embed="rId21" cstate="print"/>
            <a:stretch>
              <a:fillRect/>
            </a:stretch>
          </p:blipFill>
          <p:spPr>
            <a:xfrm>
              <a:off x="10741018" y="6488086"/>
              <a:ext cx="125014" cy="108598"/>
            </a:xfrm>
            <a:prstGeom prst="rect">
              <a:avLst/>
            </a:prstGeom>
          </p:spPr>
        </p:pic>
        <p:pic>
          <p:nvPicPr>
            <p:cNvPr id="28" name="object 49">
              <a:extLst>
                <a:ext uri="{FF2B5EF4-FFF2-40B4-BE49-F238E27FC236}">
                  <a16:creationId xmlns:a16="http://schemas.microsoft.com/office/drawing/2014/main" id="{E39AB6C1-4115-521E-6242-B0719446C9BC}"/>
                </a:ext>
              </a:extLst>
            </p:cNvPr>
            <p:cNvPicPr/>
            <p:nvPr/>
          </p:nvPicPr>
          <p:blipFill>
            <a:blip r:embed="rId17" cstate="print"/>
            <a:stretch>
              <a:fillRect/>
            </a:stretch>
          </p:blipFill>
          <p:spPr>
            <a:xfrm>
              <a:off x="10434370" y="6728994"/>
              <a:ext cx="125051" cy="108627"/>
            </a:xfrm>
            <a:prstGeom prst="rect">
              <a:avLst/>
            </a:prstGeom>
          </p:spPr>
        </p:pic>
        <p:sp>
          <p:nvSpPr>
            <p:cNvPr id="29" name="object 50">
              <a:extLst>
                <a:ext uri="{FF2B5EF4-FFF2-40B4-BE49-F238E27FC236}">
                  <a16:creationId xmlns:a16="http://schemas.microsoft.com/office/drawing/2014/main" id="{1E32CD84-B7BB-3631-886B-A836E6B002A2}"/>
                </a:ext>
              </a:extLst>
            </p:cNvPr>
            <p:cNvSpPr/>
            <p:nvPr/>
          </p:nvSpPr>
          <p:spPr>
            <a:xfrm>
              <a:off x="9821138" y="7210848"/>
              <a:ext cx="125095" cy="109220"/>
            </a:xfrm>
            <a:custGeom>
              <a:avLst/>
              <a:gdLst/>
              <a:ahLst/>
              <a:cxnLst/>
              <a:rect l="l" t="t" r="r" b="b"/>
              <a:pathLst>
                <a:path w="125095" h="109220">
                  <a:moveTo>
                    <a:pt x="9155" y="65220"/>
                  </a:moveTo>
                  <a:lnTo>
                    <a:pt x="85806" y="4995"/>
                  </a:lnTo>
                  <a:lnTo>
                    <a:pt x="94414" y="666"/>
                  </a:lnTo>
                  <a:lnTo>
                    <a:pt x="103715" y="0"/>
                  </a:lnTo>
                  <a:lnTo>
                    <a:pt x="112603" y="2869"/>
                  </a:lnTo>
                  <a:lnTo>
                    <a:pt x="119971" y="9148"/>
                  </a:lnTo>
                  <a:lnTo>
                    <a:pt x="124329" y="17793"/>
                  </a:lnTo>
                  <a:lnTo>
                    <a:pt x="125014" y="27108"/>
                  </a:lnTo>
                  <a:lnTo>
                    <a:pt x="122166" y="35987"/>
                  </a:lnTo>
                  <a:lnTo>
                    <a:pt x="115924" y="43326"/>
                  </a:lnTo>
                  <a:lnTo>
                    <a:pt x="39273" y="103552"/>
                  </a:lnTo>
                  <a:lnTo>
                    <a:pt x="30622" y="107914"/>
                  </a:lnTo>
                  <a:lnTo>
                    <a:pt x="21299" y="108598"/>
                  </a:lnTo>
                  <a:lnTo>
                    <a:pt x="12403" y="105735"/>
                  </a:lnTo>
                  <a:lnTo>
                    <a:pt x="5033" y="99457"/>
                  </a:lnTo>
                  <a:lnTo>
                    <a:pt x="676" y="90811"/>
                  </a:lnTo>
                  <a:lnTo>
                    <a:pt x="0" y="81490"/>
                  </a:lnTo>
                  <a:lnTo>
                    <a:pt x="2870" y="72593"/>
                  </a:lnTo>
                  <a:lnTo>
                    <a:pt x="9155" y="65220"/>
                  </a:lnTo>
                  <a:close/>
                </a:path>
              </a:pathLst>
            </a:custGeom>
            <a:solidFill>
              <a:srgbClr val="000000"/>
            </a:solidFill>
          </p:spPr>
          <p:txBody>
            <a:bodyPr wrap="square" lIns="0" tIns="0" rIns="0" bIns="0" rtlCol="0"/>
            <a:lstStyle/>
            <a:p>
              <a:pPr defTabSz="457200"/>
              <a:endParaRPr sz="900"/>
            </a:p>
          </p:txBody>
        </p:sp>
        <p:pic>
          <p:nvPicPr>
            <p:cNvPr id="30" name="object 51">
              <a:extLst>
                <a:ext uri="{FF2B5EF4-FFF2-40B4-BE49-F238E27FC236}">
                  <a16:creationId xmlns:a16="http://schemas.microsoft.com/office/drawing/2014/main" id="{084A831F-5957-9508-0DE3-5E144A3F8777}"/>
                </a:ext>
              </a:extLst>
            </p:cNvPr>
            <p:cNvPicPr/>
            <p:nvPr/>
          </p:nvPicPr>
          <p:blipFill>
            <a:blip r:embed="rId17" cstate="print"/>
            <a:stretch>
              <a:fillRect/>
            </a:stretch>
          </p:blipFill>
          <p:spPr>
            <a:xfrm>
              <a:off x="10281069" y="6849445"/>
              <a:ext cx="125051" cy="108627"/>
            </a:xfrm>
            <a:prstGeom prst="rect">
              <a:avLst/>
            </a:prstGeom>
          </p:spPr>
        </p:pic>
        <p:pic>
          <p:nvPicPr>
            <p:cNvPr id="31" name="object 52">
              <a:extLst>
                <a:ext uri="{FF2B5EF4-FFF2-40B4-BE49-F238E27FC236}">
                  <a16:creationId xmlns:a16="http://schemas.microsoft.com/office/drawing/2014/main" id="{2929C89D-2CDF-2FAD-D65E-256C0767280C}"/>
                </a:ext>
              </a:extLst>
            </p:cNvPr>
            <p:cNvPicPr/>
            <p:nvPr/>
          </p:nvPicPr>
          <p:blipFill>
            <a:blip r:embed="rId17" cstate="print"/>
            <a:stretch>
              <a:fillRect/>
            </a:stretch>
          </p:blipFill>
          <p:spPr>
            <a:xfrm>
              <a:off x="10127768" y="6969896"/>
              <a:ext cx="125051" cy="108627"/>
            </a:xfrm>
            <a:prstGeom prst="rect">
              <a:avLst/>
            </a:prstGeom>
          </p:spPr>
        </p:pic>
      </p:grpSp>
      <p:sp>
        <p:nvSpPr>
          <p:cNvPr id="35" name="TextBox 34">
            <a:extLst>
              <a:ext uri="{FF2B5EF4-FFF2-40B4-BE49-F238E27FC236}">
                <a16:creationId xmlns:a16="http://schemas.microsoft.com/office/drawing/2014/main" id="{3EF292A0-A6B5-4143-B8EE-9C9B9B749EAF}"/>
              </a:ext>
            </a:extLst>
          </p:cNvPr>
          <p:cNvSpPr txBox="1"/>
          <p:nvPr/>
        </p:nvSpPr>
        <p:spPr>
          <a:xfrm>
            <a:off x="4886336" y="5221269"/>
            <a:ext cx="914365" cy="200055"/>
          </a:xfrm>
          <a:prstGeom prst="rect">
            <a:avLst/>
          </a:prstGeom>
          <a:noFill/>
        </p:spPr>
        <p:txBody>
          <a:bodyPr wrap="square" rtlCol="0">
            <a:spAutoFit/>
          </a:bodyPr>
          <a:lstStyle/>
          <a:p>
            <a:r>
              <a:rPr lang="en-IN" sz="700" dirty="0"/>
              <a:t>Alert </a:t>
            </a:r>
            <a:r>
              <a:rPr lang="en-IN" sz="700" dirty="0">
                <a:latin typeface="Arial" panose="020B0604020202020204" pitchFamily="34" charset="0"/>
                <a:cs typeface="Arial" panose="020B0604020202020204" pitchFamily="34" charset="0"/>
              </a:rPr>
              <a:t>System</a:t>
            </a:r>
          </a:p>
        </p:txBody>
      </p:sp>
      <p:sp>
        <p:nvSpPr>
          <p:cNvPr id="36" name="TextBox 35">
            <a:extLst>
              <a:ext uri="{FF2B5EF4-FFF2-40B4-BE49-F238E27FC236}">
                <a16:creationId xmlns:a16="http://schemas.microsoft.com/office/drawing/2014/main" id="{2D725796-97F5-86EB-69BD-1C3861684CEA}"/>
              </a:ext>
            </a:extLst>
          </p:cNvPr>
          <p:cNvSpPr txBox="1"/>
          <p:nvPr/>
        </p:nvSpPr>
        <p:spPr>
          <a:xfrm>
            <a:off x="3656260" y="5891728"/>
            <a:ext cx="4572000" cy="338554"/>
          </a:xfrm>
          <a:prstGeom prst="rect">
            <a:avLst/>
          </a:prstGeom>
          <a:noFill/>
        </p:spPr>
        <p:txBody>
          <a:bodyPr wrap="square">
            <a:spAutoFit/>
          </a:bodyPr>
          <a:lstStyle/>
          <a:p>
            <a:r>
              <a:rPr lang="en-US" sz="1600" dirty="0">
                <a:latin typeface="Palatino Linotype" panose="02040502050505030304" pitchFamily="18" charset="0"/>
              </a:rPr>
              <a:t>Figure 2 : Use Case Diagram</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83635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Methodology</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8</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9" name="TextBox 8">
            <a:extLst>
              <a:ext uri="{FF2B5EF4-FFF2-40B4-BE49-F238E27FC236}">
                <a16:creationId xmlns:a16="http://schemas.microsoft.com/office/drawing/2014/main" id="{ECF53EA0-0241-82DC-53F4-8D73635C1629}"/>
              </a:ext>
            </a:extLst>
          </p:cNvPr>
          <p:cNvSpPr txBox="1"/>
          <p:nvPr/>
        </p:nvSpPr>
        <p:spPr>
          <a:xfrm>
            <a:off x="1106306" y="1273572"/>
            <a:ext cx="7848600" cy="3832972"/>
          </a:xfrm>
          <a:prstGeom prst="rect">
            <a:avLst/>
          </a:prstGeom>
          <a:noFill/>
        </p:spPr>
        <p:txBody>
          <a:bodyPr wrap="square">
            <a:spAutoFit/>
          </a:bodyPr>
          <a:lstStyle/>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A dataset having 100 videos each of violence category and non-violence</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category was chosen for Anomaly Detection as well as A dataset of 100 videos each of running, jogging, walking, handwaving, handclapping, boxing </a:t>
            </a:r>
            <a:r>
              <a:rPr lang="en-US" sz="1800" dirty="0" err="1">
                <a:latin typeface="Times New Roman" panose="02020603050405020304" pitchFamily="18" charset="0"/>
                <a:cs typeface="Times New Roman" panose="02020603050405020304" pitchFamily="18" charset="0"/>
              </a:rPr>
              <a:t>catogaries</a:t>
            </a:r>
            <a:r>
              <a:rPr lang="en-US" sz="1800" dirty="0">
                <a:latin typeface="Times New Roman" panose="02020603050405020304" pitchFamily="18" charset="0"/>
                <a:cs typeface="Times New Roman" panose="02020603050405020304" pitchFamily="18" charset="0"/>
              </a:rPr>
              <a:t> is chosen.</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model was trained using LRCN which Combines Convolutional Neural Networks (CNNs) for feature extraction from frames and Incorporates Long Short-Term Memory (LSTM) networks to handle temporal dependencies.</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t>
            </a:r>
            <a:r>
              <a:rPr lang="en-US" sz="1800" dirty="0">
                <a:latin typeface="Times New Roman" panose="02020603050405020304" pitchFamily="18" charset="0"/>
                <a:cs typeface="Times New Roman" panose="02020603050405020304" pitchFamily="18" charset="0"/>
              </a:rPr>
              <a:t>ideo footage is given as input</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Output is obtained </a:t>
            </a:r>
            <a:r>
              <a:rPr lang="en-US" dirty="0">
                <a:latin typeface="Times New Roman" panose="02020603050405020304" pitchFamily="18" charset="0"/>
                <a:cs typeface="Times New Roman" panose="02020603050405020304" pitchFamily="18" charset="0"/>
              </a:rPr>
              <a:t>on the top left corner of video</a:t>
            </a:r>
            <a:r>
              <a:rPr lang="en-US" sz="1800" dirty="0">
                <a:latin typeface="Times New Roman" panose="02020603050405020304" pitchFamily="18" charset="0"/>
                <a:cs typeface="Times New Roman" panose="02020603050405020304" pitchFamily="18" charset="0"/>
              </a:rPr>
              <a:t> frames. </a:t>
            </a:r>
          </a:p>
        </p:txBody>
      </p:sp>
    </p:spTree>
    <p:extLst>
      <p:ext uri="{BB962C8B-B14F-4D97-AF65-F5344CB8AC3E}">
        <p14:creationId xmlns:p14="http://schemas.microsoft.com/office/powerpoint/2010/main" val="46666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1</a:t>
            </a:r>
            <a:r>
              <a:rPr lang="en-IN" spc="-10" baseline="30000" dirty="0"/>
              <a:t>st</a:t>
            </a:r>
            <a:r>
              <a:rPr lang="en-IN" spc="-10" dirty="0"/>
              <a:t> Phase(Model Creation)</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9</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49" name="TextBox 148">
            <a:extLst>
              <a:ext uri="{FF2B5EF4-FFF2-40B4-BE49-F238E27FC236}">
                <a16:creationId xmlns:a16="http://schemas.microsoft.com/office/drawing/2014/main" id="{69569A37-A1DC-7F06-886F-219FF2DA2E06}"/>
              </a:ext>
            </a:extLst>
          </p:cNvPr>
          <p:cNvSpPr txBox="1"/>
          <p:nvPr/>
        </p:nvSpPr>
        <p:spPr>
          <a:xfrm>
            <a:off x="3352800" y="5533622"/>
            <a:ext cx="4572000" cy="338554"/>
          </a:xfrm>
          <a:prstGeom prst="rect">
            <a:avLst/>
          </a:prstGeom>
          <a:noFill/>
        </p:spPr>
        <p:txBody>
          <a:bodyPr wrap="square">
            <a:spAutoFit/>
          </a:bodyPr>
          <a:lstStyle/>
          <a:p>
            <a:r>
              <a:rPr lang="en-US" sz="1600" dirty="0">
                <a:latin typeface="Palatino Linotype" panose="02040502050505030304" pitchFamily="18" charset="0"/>
              </a:rPr>
              <a:t>Figure 3 : Methodology of Model Creation</a:t>
            </a:r>
            <a:endParaRPr lang="en-IN" sz="1600" dirty="0">
              <a:latin typeface="Palatino Linotype" panose="02040502050505030304" pitchFamily="18" charset="0"/>
            </a:endParaRPr>
          </a:p>
        </p:txBody>
      </p:sp>
      <p:pic>
        <p:nvPicPr>
          <p:cNvPr id="7" name="Picture 6">
            <a:extLst>
              <a:ext uri="{FF2B5EF4-FFF2-40B4-BE49-F238E27FC236}">
                <a16:creationId xmlns:a16="http://schemas.microsoft.com/office/drawing/2014/main" id="{3A13F593-C88A-43DF-9B6A-107F1280BDFB}"/>
              </a:ext>
            </a:extLst>
          </p:cNvPr>
          <p:cNvPicPr>
            <a:picLocks noChangeAspect="1"/>
          </p:cNvPicPr>
          <p:nvPr/>
        </p:nvPicPr>
        <p:blipFill>
          <a:blip r:embed="rId3"/>
          <a:stretch>
            <a:fillRect/>
          </a:stretch>
        </p:blipFill>
        <p:spPr>
          <a:xfrm>
            <a:off x="2711291" y="1349268"/>
            <a:ext cx="6432709" cy="3932099"/>
          </a:xfrm>
          <a:prstGeom prst="rect">
            <a:avLst/>
          </a:prstGeom>
        </p:spPr>
      </p:pic>
    </p:spTree>
    <p:extLst>
      <p:ext uri="{BB962C8B-B14F-4D97-AF65-F5344CB8AC3E}">
        <p14:creationId xmlns:p14="http://schemas.microsoft.com/office/powerpoint/2010/main" val="1722614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1777</TotalTime>
  <Words>2655</Words>
  <Application>Microsoft Office PowerPoint</Application>
  <PresentationFormat>On-screen Show (4:3)</PresentationFormat>
  <Paragraphs>239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MT</vt:lpstr>
      <vt:lpstr>Calibri</vt:lpstr>
      <vt:lpstr>Palatino Linotype</vt:lpstr>
      <vt:lpstr>Söhne</vt:lpstr>
      <vt:lpstr>Times New Roman</vt:lpstr>
      <vt:lpstr>Office Theme</vt:lpstr>
      <vt:lpstr>Jaypee University of Information  Technology, Waknaghat – 173234 (India)</vt:lpstr>
      <vt:lpstr>Outline</vt:lpstr>
      <vt:lpstr>Outline (cont…)</vt:lpstr>
      <vt:lpstr>Introduction</vt:lpstr>
      <vt:lpstr>Objectives</vt:lpstr>
      <vt:lpstr>System Design</vt:lpstr>
      <vt:lpstr>Use Case Diagram</vt:lpstr>
      <vt:lpstr>Methodology</vt:lpstr>
      <vt:lpstr>1st Phase(Model Creation)</vt:lpstr>
      <vt:lpstr>Program code</vt:lpstr>
      <vt:lpstr>Program code</vt:lpstr>
      <vt:lpstr>Program code (cont…)</vt:lpstr>
      <vt:lpstr>Program code (cont…)</vt:lpstr>
      <vt:lpstr>Program code (cont…)</vt:lpstr>
      <vt:lpstr>Program code (cont…)</vt:lpstr>
      <vt:lpstr>Program code (cont…)</vt:lpstr>
      <vt:lpstr>Output of Phase 1</vt:lpstr>
      <vt:lpstr>2nd Phase(Model Prediction)</vt:lpstr>
      <vt:lpstr>Program code </vt:lpstr>
      <vt:lpstr>Program code </vt:lpstr>
      <vt:lpstr>Program code </vt:lpstr>
      <vt:lpstr>Program code </vt:lpstr>
      <vt:lpstr>Output of Phase 2</vt:lpstr>
      <vt:lpstr>Results</vt:lpstr>
      <vt:lpstr>Results (cont…)</vt:lpstr>
      <vt:lpstr>Application</vt:lpstr>
      <vt:lpstr>Conclusion</vt:lpstr>
      <vt:lpstr>Future Scope</vt:lpstr>
      <vt:lpstr>PowerPoint Presentation</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BucklingL.pptx</dc:title>
  <dc:creator>Aayush Sharma</dc:creator>
  <cp:lastModifiedBy>Manas Tiwari</cp:lastModifiedBy>
  <cp:revision>46</cp:revision>
  <dcterms:created xsi:type="dcterms:W3CDTF">2024-03-28T06:55:59Z</dcterms:created>
  <dcterms:modified xsi:type="dcterms:W3CDTF">2024-05-20T22:23:16Z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