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63" r:id="rId4"/>
    <p:sldId id="259" r:id="rId5"/>
    <p:sldId id="260" r:id="rId6"/>
    <p:sldId id="261" r:id="rId7"/>
    <p:sldId id="258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23F81-5205-43C5-918F-28D7D4051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8B842C-5682-4450-B468-32D172132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38E134-ADD1-42E1-847F-4DBA0E074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8E4D-4B7C-43DF-B452-A4680512063E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B46BBC-7540-40DA-8049-0A030D6B6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939CB8-0833-47E6-B05D-8013A67B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0152-F5C4-4F43-A9BD-79BD74744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624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934D1-EC8C-4EF4-85F2-646124B4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196C71-5D4E-4CD7-8508-3C4BEC4BE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343ADC-A133-4C24-8F72-1C236C3BC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8E4D-4B7C-43DF-B452-A4680512063E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7CF17A-70CA-4731-89BB-C374A4AAF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336BD1-8700-4D18-B63A-81E5E7841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0152-F5C4-4F43-A9BD-79BD74744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121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83CAC4-EE08-46B6-902C-811192818C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DF6491-50B8-4C69-9C85-3824FBACD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17766D-458E-4F5C-ACD5-D2661983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8E4D-4B7C-43DF-B452-A4680512063E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F8649A-6F4D-41D7-A3F0-F24EA4CE0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84918-93B2-4688-9CAE-58F15E137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0152-F5C4-4F43-A9BD-79BD74744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459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2C883-A366-4852-9ACC-0A05BC4C2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5E36A0-F558-4DF7-B4CD-CEDAC4A1F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EED220-6104-47A9-BF74-7EE0ED64C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8E4D-4B7C-43DF-B452-A4680512063E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CCD817-1969-4404-A99C-3B0B12D62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372883-572C-42B7-97E5-0A794944D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0152-F5C4-4F43-A9BD-79BD74744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208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6F52E-4967-4E32-9E37-C0C7A8914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F92022-0EB0-4EF0-A669-FAED92AD2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5C00A0-A717-4AEC-B444-F00D2A83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8E4D-4B7C-43DF-B452-A4680512063E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057BA9-0652-4212-BE77-FCC882680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8BFFD2-BCB0-4F66-9E70-0AA0E3280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0152-F5C4-4F43-A9BD-79BD74744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31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820883-C04C-4AA1-B205-944D5B1F5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45A1BB-9F24-46E8-92F1-81588C1B7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63903B-11F2-4B2C-8F80-80F990D95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93FC01-5258-4F77-9EE4-D55D7D9D8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8E4D-4B7C-43DF-B452-A4680512063E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1F11F8-A47F-40D0-B92C-8EDD82314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A4C27A-6F78-41BE-B21B-E332BBCC4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0152-F5C4-4F43-A9BD-79BD74744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893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83127-7AE7-4B1C-84D3-9C9E61D5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BFE59A-0809-442C-9298-500FF9856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689952-82BD-4D58-B3AD-4BE62912F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057164-1944-4F9B-B7EB-AF3EAC745F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C14B327-2269-42F0-A540-C47CF8D98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C832416-38C5-48D8-8441-2C313405F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8E4D-4B7C-43DF-B452-A4680512063E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C7D0DE7-0C7E-4CB4-9EA3-319FB1B38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5EF09B-A057-4EC4-B6BD-F2D512689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0152-F5C4-4F43-A9BD-79BD74744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72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775DE-DDE5-4F56-ACC4-6DAF3B4B8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D91C59-270A-40B0-95F4-1E033E1B7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8E4D-4B7C-43DF-B452-A4680512063E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78AA56-1C68-40B5-9371-B4F6274B7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B5747C-3C97-4876-9299-4651E344E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0152-F5C4-4F43-A9BD-79BD74744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910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017CC1-0917-46B4-A31D-A9E469E0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8E4D-4B7C-43DF-B452-A4680512063E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A959CE-9394-4CFF-B920-F21C51671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25F1AB-BFFB-4803-ADBD-6AD492503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0152-F5C4-4F43-A9BD-79BD74744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87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BE8ABF-C3A5-420A-9053-49379D56B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824D93-A64B-4EC8-B85D-99ED28B4C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FC545F-26D5-4DF3-9274-3EA36BA3E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418803-082F-4A35-8A03-8FF0FB48D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8E4D-4B7C-43DF-B452-A4680512063E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6E37DD-859A-4E6B-A3DE-AF84CEC90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103CD6-1AEE-4444-8C33-6410B1236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0152-F5C4-4F43-A9BD-79BD74744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586572-9D0C-4AFE-B9AF-B9E720CA4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01948A-F48C-4419-8E3B-3238622B7A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81A75F-8431-4FD3-9819-952347D20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1EA5D6-CAF2-4147-AF2F-B9F6F657D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8E4D-4B7C-43DF-B452-A4680512063E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C30E24-F63E-4AF3-8A20-4A2232881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A9D48A-5F63-498B-8954-9A95781CA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0152-F5C4-4F43-A9BD-79BD74744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931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6C90F5-74DE-4B3A-8340-DAD29F5B8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FD1069-BAB2-40A9-8A4C-247D9CDF4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15B5F-FF52-400A-8776-431CEECFB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28E4D-4B7C-43DF-B452-A4680512063E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4A3824-2B93-4D81-A15E-A520AB9F50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18DB14-FB97-4B93-AEF4-D8B065827D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E0152-F5C4-4F43-A9BD-79BD74744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91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9BDB112E-D03D-4F4E-96F1-61D57B88C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37187"/>
            <a:ext cx="9144000" cy="4630994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ko-KR" altLang="en-US" dirty="0"/>
              <a:t>로비</a:t>
            </a:r>
            <a:endParaRPr lang="en-US" altLang="ko-KR" dirty="0"/>
          </a:p>
          <a:p>
            <a:pPr algn="l"/>
            <a:r>
              <a:rPr lang="en-US" altLang="ko-KR" dirty="0"/>
              <a:t>	1.1 </a:t>
            </a:r>
            <a:r>
              <a:rPr lang="ko-KR" altLang="en-US" dirty="0"/>
              <a:t>스토리</a:t>
            </a:r>
            <a:endParaRPr lang="en-US" altLang="ko-KR" dirty="0"/>
          </a:p>
          <a:p>
            <a:pPr algn="l"/>
            <a:r>
              <a:rPr lang="en-US" altLang="ko-KR" dirty="0"/>
              <a:t>	1.2 </a:t>
            </a:r>
            <a:r>
              <a:rPr lang="ko-KR" altLang="en-US" dirty="0"/>
              <a:t>게임 설명</a:t>
            </a:r>
            <a:endParaRPr lang="en-US" altLang="ko-KR" dirty="0"/>
          </a:p>
          <a:p>
            <a:pPr algn="l"/>
            <a:r>
              <a:rPr lang="en-US" altLang="ko-KR" dirty="0"/>
              <a:t>		1.2.1 </a:t>
            </a:r>
            <a:r>
              <a:rPr lang="ko-KR" altLang="en-US" dirty="0"/>
              <a:t>조작법</a:t>
            </a:r>
            <a:endParaRPr lang="en-US" altLang="ko-KR" dirty="0"/>
          </a:p>
          <a:p>
            <a:pPr algn="l"/>
            <a:r>
              <a:rPr lang="en-US" altLang="ko-KR" dirty="0"/>
              <a:t>		1.2.2 </a:t>
            </a:r>
            <a:r>
              <a:rPr lang="ko-KR" altLang="en-US" dirty="0"/>
              <a:t>아이템 설명</a:t>
            </a:r>
            <a:endParaRPr lang="en-US" altLang="ko-KR" dirty="0"/>
          </a:p>
          <a:p>
            <a:pPr algn="l"/>
            <a:r>
              <a:rPr lang="en-US" altLang="ko-KR" dirty="0"/>
              <a:t>	1.3 </a:t>
            </a:r>
            <a:r>
              <a:rPr lang="ko-KR" altLang="en-US" dirty="0"/>
              <a:t>게임 시작</a:t>
            </a:r>
            <a:endParaRPr lang="en-US" altLang="ko-KR" dirty="0"/>
          </a:p>
          <a:p>
            <a:pPr algn="l"/>
            <a:r>
              <a:rPr lang="en-US" altLang="ko-KR" dirty="0"/>
              <a:t>		1.3.1 </a:t>
            </a:r>
            <a:r>
              <a:rPr lang="ko-KR" altLang="en-US" dirty="0"/>
              <a:t>캐릭터 스킨 선택</a:t>
            </a:r>
            <a:endParaRPr lang="en-US" altLang="ko-KR" dirty="0"/>
          </a:p>
          <a:p>
            <a:pPr algn="l"/>
            <a:r>
              <a:rPr lang="en-US" altLang="ko-KR" dirty="0"/>
              <a:t>2. </a:t>
            </a:r>
            <a:r>
              <a:rPr lang="ko-KR" altLang="en-US" dirty="0" err="1"/>
              <a:t>인게임</a:t>
            </a:r>
            <a:endParaRPr lang="en-US" altLang="ko-KR" dirty="0"/>
          </a:p>
          <a:p>
            <a:pPr algn="l"/>
            <a:r>
              <a:rPr lang="en-US" altLang="ko-KR" dirty="0"/>
              <a:t>	2.1 </a:t>
            </a:r>
            <a:r>
              <a:rPr lang="ko-KR" altLang="en-US" dirty="0"/>
              <a:t>게임 엔딩</a:t>
            </a:r>
          </a:p>
        </p:txBody>
      </p:sp>
    </p:spTree>
    <p:extLst>
      <p:ext uri="{BB962C8B-B14F-4D97-AF65-F5344CB8AC3E}">
        <p14:creationId xmlns:p14="http://schemas.microsoft.com/office/powerpoint/2010/main" val="2412976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59FEC-8835-46E1-B026-0A98FDF7E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421626" cy="55895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2. </a:t>
            </a:r>
            <a:r>
              <a:rPr lang="ko-KR" altLang="en-US" sz="2800" dirty="0"/>
              <a:t>로비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0FEBDCD-7D54-4B84-A35E-F0C1E71ACAEB}"/>
              </a:ext>
            </a:extLst>
          </p:cNvPr>
          <p:cNvSpPr/>
          <p:nvPr/>
        </p:nvSpPr>
        <p:spPr>
          <a:xfrm>
            <a:off x="5299586" y="3429000"/>
            <a:ext cx="1592826" cy="5407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시작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0A101-58BA-43D3-A7E7-78361C0358B3}"/>
              </a:ext>
            </a:extLst>
          </p:cNvPr>
          <p:cNvSpPr txBox="1"/>
          <p:nvPr/>
        </p:nvSpPr>
        <p:spPr>
          <a:xfrm>
            <a:off x="0" y="62926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&lt; </a:t>
            </a:r>
            <a:r>
              <a:rPr lang="ko-KR" altLang="en-US" sz="4000" dirty="0"/>
              <a:t>게임 제목</a:t>
            </a:r>
            <a:r>
              <a:rPr lang="en-US" altLang="ko-KR" sz="4000" dirty="0"/>
              <a:t>&gt;</a:t>
            </a:r>
            <a:endParaRPr lang="ko-KR" altLang="en-US" sz="40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8BFC8D0-2342-438C-9AEC-3F62C182546B}"/>
              </a:ext>
            </a:extLst>
          </p:cNvPr>
          <p:cNvSpPr/>
          <p:nvPr/>
        </p:nvSpPr>
        <p:spPr>
          <a:xfrm>
            <a:off x="403120" y="5827759"/>
            <a:ext cx="1307693" cy="5407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설명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197CB8C-7335-4C87-9C59-B521432B7AAD}"/>
              </a:ext>
            </a:extLst>
          </p:cNvPr>
          <p:cNvSpPr/>
          <p:nvPr/>
        </p:nvSpPr>
        <p:spPr>
          <a:xfrm>
            <a:off x="11208774" y="274561"/>
            <a:ext cx="816076" cy="5407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옵션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04555-06D2-4A42-95DC-2A09EFC1567A}"/>
              </a:ext>
            </a:extLst>
          </p:cNvPr>
          <p:cNvSpPr txBox="1"/>
          <p:nvPr/>
        </p:nvSpPr>
        <p:spPr>
          <a:xfrm>
            <a:off x="10805652" y="6314456"/>
            <a:ext cx="206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 로고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8BE335C-9E0E-44B9-A85A-F7E07DACF07D}"/>
              </a:ext>
            </a:extLst>
          </p:cNvPr>
          <p:cNvSpPr/>
          <p:nvPr/>
        </p:nvSpPr>
        <p:spPr>
          <a:xfrm>
            <a:off x="1956618" y="5827759"/>
            <a:ext cx="1307693" cy="5407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스토리</a:t>
            </a:r>
          </a:p>
        </p:txBody>
      </p:sp>
    </p:spTree>
    <p:extLst>
      <p:ext uri="{BB962C8B-B14F-4D97-AF65-F5344CB8AC3E}">
        <p14:creationId xmlns:p14="http://schemas.microsoft.com/office/powerpoint/2010/main" val="3714105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59FEC-8835-46E1-B026-0A98FDF7E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031226" cy="55895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800" dirty="0"/>
              <a:t>2. </a:t>
            </a:r>
            <a:r>
              <a:rPr lang="ko-KR" altLang="en-US" sz="2800" dirty="0"/>
              <a:t>로비 </a:t>
            </a:r>
            <a:r>
              <a:rPr lang="en-US" altLang="ko-KR" sz="2800" dirty="0"/>
              <a:t>– </a:t>
            </a:r>
            <a:r>
              <a:rPr lang="ko-KR" altLang="en-US" sz="2800" dirty="0"/>
              <a:t>스토리 누를 시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197CB8C-7335-4C87-9C59-B521432B7AAD}"/>
              </a:ext>
            </a:extLst>
          </p:cNvPr>
          <p:cNvSpPr/>
          <p:nvPr/>
        </p:nvSpPr>
        <p:spPr>
          <a:xfrm>
            <a:off x="11208774" y="274561"/>
            <a:ext cx="816076" cy="5407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옵션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04555-06D2-4A42-95DC-2A09EFC1567A}"/>
              </a:ext>
            </a:extLst>
          </p:cNvPr>
          <p:cNvSpPr txBox="1"/>
          <p:nvPr/>
        </p:nvSpPr>
        <p:spPr>
          <a:xfrm>
            <a:off x="10805652" y="6314456"/>
            <a:ext cx="206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 로고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1587DCE-4734-4831-ABAF-384DC222DFE0}"/>
              </a:ext>
            </a:extLst>
          </p:cNvPr>
          <p:cNvSpPr/>
          <p:nvPr/>
        </p:nvSpPr>
        <p:spPr>
          <a:xfrm>
            <a:off x="1238865" y="993058"/>
            <a:ext cx="9566787" cy="51619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BEED2884-C118-4D43-97D5-E911CADAD716}"/>
              </a:ext>
            </a:extLst>
          </p:cNvPr>
          <p:cNvSpPr/>
          <p:nvPr/>
        </p:nvSpPr>
        <p:spPr>
          <a:xfrm rot="5400000">
            <a:off x="9901084" y="3220083"/>
            <a:ext cx="821148" cy="707886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5F6ADCD7-E260-4787-81E4-1AF99E0A7E12}"/>
              </a:ext>
            </a:extLst>
          </p:cNvPr>
          <p:cNvSpPr/>
          <p:nvPr/>
        </p:nvSpPr>
        <p:spPr>
          <a:xfrm rot="16200000">
            <a:off x="1469768" y="3220083"/>
            <a:ext cx="821148" cy="707886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5853312-0DA6-406F-88E7-2E48BAB9F487}"/>
              </a:ext>
            </a:extLst>
          </p:cNvPr>
          <p:cNvSpPr/>
          <p:nvPr/>
        </p:nvSpPr>
        <p:spPr>
          <a:xfrm>
            <a:off x="3264310" y="1661652"/>
            <a:ext cx="5555225" cy="395256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스토리 일러스트</a:t>
            </a:r>
          </a:p>
        </p:txBody>
      </p:sp>
    </p:spTree>
    <p:extLst>
      <p:ext uri="{BB962C8B-B14F-4D97-AF65-F5344CB8AC3E}">
        <p14:creationId xmlns:p14="http://schemas.microsoft.com/office/powerpoint/2010/main" val="4164529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59FEC-8835-46E1-B026-0A98FDF7E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9566787" cy="55895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2. </a:t>
            </a:r>
            <a:r>
              <a:rPr lang="ko-KR" altLang="en-US" sz="2800" dirty="0"/>
              <a:t>로비 </a:t>
            </a:r>
            <a:r>
              <a:rPr lang="en-US" altLang="ko-KR" sz="2800" dirty="0"/>
              <a:t>– </a:t>
            </a:r>
            <a:r>
              <a:rPr lang="ko-KR" altLang="en-US" sz="2800" dirty="0"/>
              <a:t>게임 설명 누를 시 </a:t>
            </a:r>
            <a:r>
              <a:rPr lang="en-US" altLang="ko-KR" sz="2800" dirty="0"/>
              <a:t>- </a:t>
            </a:r>
            <a:r>
              <a:rPr lang="ko-KR" altLang="en-US" sz="2800" dirty="0"/>
              <a:t>조작법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04555-06D2-4A42-95DC-2A09EFC1567A}"/>
              </a:ext>
            </a:extLst>
          </p:cNvPr>
          <p:cNvSpPr txBox="1"/>
          <p:nvPr/>
        </p:nvSpPr>
        <p:spPr>
          <a:xfrm>
            <a:off x="10805652" y="6314456"/>
            <a:ext cx="206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 로고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283F912-4AE7-4901-8177-72C78FB1294E}"/>
              </a:ext>
            </a:extLst>
          </p:cNvPr>
          <p:cNvSpPr/>
          <p:nvPr/>
        </p:nvSpPr>
        <p:spPr>
          <a:xfrm>
            <a:off x="1238865" y="993058"/>
            <a:ext cx="9566787" cy="51619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3F6CFA-4CBC-49C3-AF8E-5B07D08EB8AA}"/>
              </a:ext>
            </a:extLst>
          </p:cNvPr>
          <p:cNvSpPr txBox="1"/>
          <p:nvPr/>
        </p:nvSpPr>
        <p:spPr>
          <a:xfrm>
            <a:off x="2831690" y="2310563"/>
            <a:ext cx="6381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조작법</a:t>
            </a: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49D7E59C-5E51-4BB3-B041-F8F657C42B9E}"/>
              </a:ext>
            </a:extLst>
          </p:cNvPr>
          <p:cNvSpPr/>
          <p:nvPr/>
        </p:nvSpPr>
        <p:spPr>
          <a:xfrm rot="5400000">
            <a:off x="9901084" y="3220083"/>
            <a:ext cx="821148" cy="707886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459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59FEC-8835-46E1-B026-0A98FDF7E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10491020" cy="55895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2. </a:t>
            </a:r>
            <a:r>
              <a:rPr lang="ko-KR" altLang="en-US" sz="2800" dirty="0"/>
              <a:t>로비 </a:t>
            </a:r>
            <a:r>
              <a:rPr lang="en-US" altLang="ko-KR" sz="2800" dirty="0"/>
              <a:t>– </a:t>
            </a:r>
            <a:r>
              <a:rPr lang="ko-KR" altLang="en-US" sz="2800" dirty="0"/>
              <a:t>게임 설명 누를 시 </a:t>
            </a:r>
            <a:r>
              <a:rPr lang="en-US" altLang="ko-KR" sz="2800" dirty="0"/>
              <a:t>– </a:t>
            </a:r>
            <a:r>
              <a:rPr lang="ko-KR" altLang="en-US" sz="2800" dirty="0"/>
              <a:t>아이템 설명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04555-06D2-4A42-95DC-2A09EFC1567A}"/>
              </a:ext>
            </a:extLst>
          </p:cNvPr>
          <p:cNvSpPr txBox="1"/>
          <p:nvPr/>
        </p:nvSpPr>
        <p:spPr>
          <a:xfrm>
            <a:off x="10805652" y="6314456"/>
            <a:ext cx="206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 로고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283F912-4AE7-4901-8177-72C78FB1294E}"/>
              </a:ext>
            </a:extLst>
          </p:cNvPr>
          <p:cNvSpPr/>
          <p:nvPr/>
        </p:nvSpPr>
        <p:spPr>
          <a:xfrm>
            <a:off x="1238865" y="993058"/>
            <a:ext cx="9566787" cy="51619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3F6CFA-4CBC-49C3-AF8E-5B07D08EB8AA}"/>
              </a:ext>
            </a:extLst>
          </p:cNvPr>
          <p:cNvSpPr txBox="1"/>
          <p:nvPr/>
        </p:nvSpPr>
        <p:spPr>
          <a:xfrm>
            <a:off x="2831690" y="2310563"/>
            <a:ext cx="6381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아이템 설명</a:t>
            </a:r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6BBA7E1-D82A-4025-BA21-814ACFC31DEA}"/>
              </a:ext>
            </a:extLst>
          </p:cNvPr>
          <p:cNvSpPr/>
          <p:nvPr/>
        </p:nvSpPr>
        <p:spPr>
          <a:xfrm rot="16200000">
            <a:off x="1329717" y="3086825"/>
            <a:ext cx="821148" cy="707886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832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59FEC-8835-46E1-B026-0A98FDF7E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8642556" cy="55895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2. </a:t>
            </a:r>
            <a:r>
              <a:rPr lang="ko-KR" altLang="en-US" sz="2800" dirty="0"/>
              <a:t>로비 </a:t>
            </a:r>
            <a:r>
              <a:rPr lang="en-US" altLang="ko-KR" sz="2800" dirty="0"/>
              <a:t>– </a:t>
            </a:r>
            <a:r>
              <a:rPr lang="ko-KR" altLang="en-US" sz="2800" dirty="0"/>
              <a:t>게임 시작 누를 시 </a:t>
            </a:r>
            <a:r>
              <a:rPr lang="en-US" altLang="ko-KR" sz="2800" dirty="0"/>
              <a:t>– </a:t>
            </a:r>
            <a:r>
              <a:rPr lang="ko-KR" altLang="en-US" sz="2800" dirty="0"/>
              <a:t>스킨 선택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04555-06D2-4A42-95DC-2A09EFC1567A}"/>
              </a:ext>
            </a:extLst>
          </p:cNvPr>
          <p:cNvSpPr txBox="1"/>
          <p:nvPr/>
        </p:nvSpPr>
        <p:spPr>
          <a:xfrm>
            <a:off x="10805652" y="6314456"/>
            <a:ext cx="206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 로고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283F912-4AE7-4901-8177-72C78FB1294E}"/>
              </a:ext>
            </a:extLst>
          </p:cNvPr>
          <p:cNvSpPr/>
          <p:nvPr/>
        </p:nvSpPr>
        <p:spPr>
          <a:xfrm>
            <a:off x="1238865" y="993058"/>
            <a:ext cx="9566787" cy="51619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C89C184-089E-449D-943E-EECA48D749D1}"/>
              </a:ext>
            </a:extLst>
          </p:cNvPr>
          <p:cNvSpPr/>
          <p:nvPr/>
        </p:nvSpPr>
        <p:spPr>
          <a:xfrm>
            <a:off x="2212258" y="1533832"/>
            <a:ext cx="2576052" cy="407055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59BB9C6-0426-4C1D-AEA0-012FAE26C450}"/>
              </a:ext>
            </a:extLst>
          </p:cNvPr>
          <p:cNvSpPr/>
          <p:nvPr/>
        </p:nvSpPr>
        <p:spPr>
          <a:xfrm>
            <a:off x="7354529" y="1533832"/>
            <a:ext cx="2576052" cy="407055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6CC00DB0-DA2D-4D22-91C6-52B6856D511E}"/>
              </a:ext>
            </a:extLst>
          </p:cNvPr>
          <p:cNvSpPr/>
          <p:nvPr/>
        </p:nvSpPr>
        <p:spPr>
          <a:xfrm>
            <a:off x="3259393" y="1040073"/>
            <a:ext cx="481781" cy="415328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6AEB488D-7733-4574-B7CE-841898C866D9}"/>
              </a:ext>
            </a:extLst>
          </p:cNvPr>
          <p:cNvSpPr/>
          <p:nvPr/>
        </p:nvSpPr>
        <p:spPr>
          <a:xfrm rot="10800000">
            <a:off x="3259393" y="5729833"/>
            <a:ext cx="481781" cy="415328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4992794E-A814-4B86-B76F-AC05F7DD6C0D}"/>
              </a:ext>
            </a:extLst>
          </p:cNvPr>
          <p:cNvSpPr/>
          <p:nvPr/>
        </p:nvSpPr>
        <p:spPr>
          <a:xfrm>
            <a:off x="8524567" y="1040073"/>
            <a:ext cx="481781" cy="415328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97735EC4-9322-4A24-8149-AF2CD9EA30CB}"/>
              </a:ext>
            </a:extLst>
          </p:cNvPr>
          <p:cNvSpPr/>
          <p:nvPr/>
        </p:nvSpPr>
        <p:spPr>
          <a:xfrm rot="10800000">
            <a:off x="8524567" y="5729833"/>
            <a:ext cx="481781" cy="415328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4D6FC86-8626-45D3-89B7-AC5FD5CDF0DE}"/>
              </a:ext>
            </a:extLst>
          </p:cNvPr>
          <p:cNvSpPr/>
          <p:nvPr/>
        </p:nvSpPr>
        <p:spPr>
          <a:xfrm>
            <a:off x="5225845" y="5459446"/>
            <a:ext cx="1592826" cy="54077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시작</a:t>
            </a:r>
          </a:p>
        </p:txBody>
      </p:sp>
    </p:spTree>
    <p:extLst>
      <p:ext uri="{BB962C8B-B14F-4D97-AF65-F5344CB8AC3E}">
        <p14:creationId xmlns:p14="http://schemas.microsoft.com/office/powerpoint/2010/main" val="3272000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59FEC-8835-46E1-B026-0A98FDF7E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421626" cy="55895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3. </a:t>
            </a:r>
            <a:r>
              <a:rPr lang="ko-KR" altLang="en-US" sz="2800" dirty="0"/>
              <a:t>인 게임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197CB8C-7335-4C87-9C59-B521432B7AAD}"/>
              </a:ext>
            </a:extLst>
          </p:cNvPr>
          <p:cNvSpPr/>
          <p:nvPr/>
        </p:nvSpPr>
        <p:spPr>
          <a:xfrm>
            <a:off x="11208774" y="274561"/>
            <a:ext cx="816076" cy="5407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옵션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E9A93AA-633A-4312-A6F9-02B6A746781E}"/>
              </a:ext>
            </a:extLst>
          </p:cNvPr>
          <p:cNvSpPr/>
          <p:nvPr/>
        </p:nvSpPr>
        <p:spPr>
          <a:xfrm>
            <a:off x="147482" y="5309419"/>
            <a:ext cx="1512083" cy="1425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아이템사용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2E6AE27-5364-437B-BCE7-AA9FB5632EE3}"/>
              </a:ext>
            </a:extLst>
          </p:cNvPr>
          <p:cNvSpPr/>
          <p:nvPr/>
        </p:nvSpPr>
        <p:spPr>
          <a:xfrm>
            <a:off x="10532435" y="5309419"/>
            <a:ext cx="1512083" cy="1425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아이템사용</a:t>
            </a:r>
          </a:p>
        </p:txBody>
      </p:sp>
    </p:spTree>
    <p:extLst>
      <p:ext uri="{BB962C8B-B14F-4D97-AF65-F5344CB8AC3E}">
        <p14:creationId xmlns:p14="http://schemas.microsoft.com/office/powerpoint/2010/main" val="1645183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59FEC-8835-46E1-B026-0A98FDF7E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421626" cy="55895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800" dirty="0"/>
              <a:t>3. </a:t>
            </a:r>
            <a:r>
              <a:rPr lang="ko-KR" altLang="en-US" sz="2800" dirty="0"/>
              <a:t>인 게임 </a:t>
            </a:r>
            <a:r>
              <a:rPr lang="en-US" altLang="ko-KR" sz="2800" dirty="0"/>
              <a:t>– </a:t>
            </a:r>
            <a:r>
              <a:rPr lang="ko-KR" altLang="en-US" sz="2800" dirty="0"/>
              <a:t>게임 종료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197CB8C-7335-4C87-9C59-B521432B7AAD}"/>
              </a:ext>
            </a:extLst>
          </p:cNvPr>
          <p:cNvSpPr/>
          <p:nvPr/>
        </p:nvSpPr>
        <p:spPr>
          <a:xfrm>
            <a:off x="11208774" y="274561"/>
            <a:ext cx="816076" cy="5407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옵션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7716D82-3A3A-42FB-AA4B-41C6C3FC9471}"/>
              </a:ext>
            </a:extLst>
          </p:cNvPr>
          <p:cNvSpPr/>
          <p:nvPr/>
        </p:nvSpPr>
        <p:spPr>
          <a:xfrm>
            <a:off x="1238865" y="993058"/>
            <a:ext cx="9566787" cy="51619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761CF2-FA13-4040-89D4-3F279CD6132B}"/>
              </a:ext>
            </a:extLst>
          </p:cNvPr>
          <p:cNvSpPr txBox="1"/>
          <p:nvPr/>
        </p:nvSpPr>
        <p:spPr>
          <a:xfrm>
            <a:off x="2831690" y="2310563"/>
            <a:ext cx="6381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엔딩 일러스트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C4E1C24-8F3E-4E13-A6D5-CEA2591242C0}"/>
              </a:ext>
            </a:extLst>
          </p:cNvPr>
          <p:cNvSpPr/>
          <p:nvPr/>
        </p:nvSpPr>
        <p:spPr>
          <a:xfrm>
            <a:off x="7241458" y="5265175"/>
            <a:ext cx="1592826" cy="54077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로비로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DBD2862-9E4E-4D04-A187-0A367A9D2415}"/>
              </a:ext>
            </a:extLst>
          </p:cNvPr>
          <p:cNvSpPr/>
          <p:nvPr/>
        </p:nvSpPr>
        <p:spPr>
          <a:xfrm>
            <a:off x="3578942" y="5201238"/>
            <a:ext cx="1592826" cy="54077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한번 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1309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124</Words>
  <Application>Microsoft Office PowerPoint</Application>
  <PresentationFormat>와이드스크린</PresentationFormat>
  <Paragraphs>38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2. 로비</vt:lpstr>
      <vt:lpstr>2. 로비 – 스토리 누를 시</vt:lpstr>
      <vt:lpstr>2. 로비 – 게임 설명 누를 시 - 조작법</vt:lpstr>
      <vt:lpstr>2. 로비 – 게임 설명 누를 시 – 아이템 설명</vt:lpstr>
      <vt:lpstr>2. 로비 – 게임 시작 누를 시 – 스킨 선택</vt:lpstr>
      <vt:lpstr>3. 인 게임</vt:lpstr>
      <vt:lpstr>3. 인 게임 – 게임 종료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스토리</dc:title>
  <dc:creator>Jeong HyunSeok</dc:creator>
  <cp:lastModifiedBy>Jeong HyunSeok</cp:lastModifiedBy>
  <cp:revision>8</cp:revision>
  <dcterms:created xsi:type="dcterms:W3CDTF">2019-11-07T08:16:06Z</dcterms:created>
  <dcterms:modified xsi:type="dcterms:W3CDTF">2019-11-07T08:43:25Z</dcterms:modified>
</cp:coreProperties>
</file>