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0836-38FB-4019-9128-8D8A8E94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909EE-A16C-4D49-A96B-948854285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F409-4557-4796-A8C3-10BEF09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F56DD-E1D2-40B9-837E-3EF8CC9D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2D3E0-7341-4B5A-8891-B9E5278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A223-2AEC-49EE-A749-52D97A91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25CE0-5775-4335-891E-4577AF517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F88C8-6B7F-4137-AC68-960248E8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81F0E-840E-4EF8-8A72-77679C5E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9383-D2A6-4399-AB53-FB9B391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73E743-147A-4DA4-AAD2-244C48CB4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A9426-592B-4258-A2BC-8162A762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C531F-979D-43CB-933C-90F48887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0BDB3-CC1C-47F0-B97B-C42A8B41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14E1D-C061-44B8-9073-A90650C2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102D3-0F90-4914-B8C1-AADE331B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110EB-41E4-4277-AEFE-BF5681DC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30BE6-75B8-444D-9ACB-159A0CCE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24D85-A99F-419F-A77B-0CA06454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34F2-4BE3-489A-B01F-4ACFCA7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EF662-1B5C-464A-8A5B-4D5619BA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F9ED3-7155-4606-8A61-7532DB9D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3C54D-C7AA-4A3F-A8E2-8EB13945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15952-D15A-4098-B92F-CCA5D32E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96F0C-2725-4329-8DE1-C8184A40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B9F69-FB88-453B-87A8-6D9A1B96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A2FC3-525E-474E-95CD-A595317D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07466-60FD-4411-9069-D325940F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154AF-CFEF-46FE-B9C0-296F0B3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46FDB-81AC-4081-848F-F72D5F5F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AAEDA-03A7-48AE-9121-F3FAF07E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1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A7544-4F3D-44DF-BA98-275370F7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2FC7C-25FE-4292-BC68-418F3A45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BC2D7-EE5C-41DD-A311-903B24B1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128BD-0B43-4A10-9BE2-A2B25C1FA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C9D7A4-3CC4-4E50-8AA4-E9FB2B5AD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4084ED-F8E8-41D4-A9A3-B94340D8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2D07E1-1219-4804-B6AE-7B85FE25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F90EB4-9334-4870-B5FD-91F2A2E8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912BE-1547-41C8-A549-1C366656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82D3F-329F-45B0-99D3-9728D2E4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40A19-4DE4-4EF6-A445-08A469AE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C4E07-D064-42F8-9B06-29CD3355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2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A380E-E4F6-43CD-9908-4F8BECD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FF67CF-BE3A-44DB-9151-02565633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85897-BC59-464D-95B8-4A40FB9C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4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6C84-3F1A-4ECC-9A16-850029D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926E-A66C-4C0E-894F-FA9C4205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73632-BF6E-4E22-B1BC-F74E17D6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02398-F227-4E5E-94ED-68606C3C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4854A-4EC7-489F-A20F-74E6312D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D0CD6-A153-4E77-892E-FF3BBF1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B4C6B-E262-40C3-85CE-464F0E2F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D4BBF3-82D8-45C2-8C39-D62CD4110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89BFB-E306-4250-87CA-E739707B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53E22-3263-4153-B85E-0AFF601D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620E6-67C7-4948-952D-AF1A4F6B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56892-0255-4642-A970-05FF657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B535C6-FF80-4B01-B136-FAA2B083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8091-1D75-4AFC-8508-C6096EB6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4F06A-F5D3-46A7-B488-A3DDB4D5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2627-69C3-46FA-B855-178BA8CF21F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50C8B-0101-4289-9D17-3AEC9EE28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7091A-9B52-4F18-B47A-33CE212E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4423-B3BE-4264-A12C-BB9097D70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db796&amp;logNo=221230945092&amp;proxyReferer=https:%2F%2Fwww.google.com%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4FE0D-D4F4-4FA3-8844-24C266366156}"/>
              </a:ext>
            </a:extLst>
          </p:cNvPr>
          <p:cNvSpPr txBox="1"/>
          <p:nvPr/>
        </p:nvSpPr>
        <p:spPr>
          <a:xfrm>
            <a:off x="2939143" y="206423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DFS &amp; BFS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0FA0D-6004-496F-A671-269BE2CFFE55}"/>
              </a:ext>
            </a:extLst>
          </p:cNvPr>
          <p:cNvSpPr txBox="1"/>
          <p:nvPr/>
        </p:nvSpPr>
        <p:spPr>
          <a:xfrm>
            <a:off x="10318459" y="5469730"/>
            <a:ext cx="25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365167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8214E-8A9A-4485-ADBA-7D9C6B94F83B}"/>
              </a:ext>
            </a:extLst>
          </p:cNvPr>
          <p:cNvSpPr txBox="1"/>
          <p:nvPr/>
        </p:nvSpPr>
        <p:spPr>
          <a:xfrm>
            <a:off x="822121" y="746620"/>
            <a:ext cx="322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DFS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26BB33-8BC6-4C8E-9422-DE076C62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72" y="1100563"/>
            <a:ext cx="6478456" cy="501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8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32F157-B548-4E99-95B1-91A7505B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80" y="900112"/>
            <a:ext cx="5438775" cy="505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CFB30-FCD1-4E34-BD1F-ABFE8FD2D7F8}"/>
              </a:ext>
            </a:extLst>
          </p:cNvPr>
          <p:cNvSpPr txBox="1"/>
          <p:nvPr/>
        </p:nvSpPr>
        <p:spPr>
          <a:xfrm>
            <a:off x="822121" y="746620"/>
            <a:ext cx="322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DFS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892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24016-EC31-42BD-B1BC-535B69E6A76F}"/>
              </a:ext>
            </a:extLst>
          </p:cNvPr>
          <p:cNvSpPr txBox="1"/>
          <p:nvPr/>
        </p:nvSpPr>
        <p:spPr>
          <a:xfrm>
            <a:off x="3048699" y="360699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https://m.blog.naver.com/PostView.nhn?blogId=ndb796&amp;logNo=221230945092&amp;proxyReferer=https:%2F%2Fwww.google.com%2F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39C7C-32AD-46CC-BE6E-18C9F34BC467}"/>
              </a:ext>
            </a:extLst>
          </p:cNvPr>
          <p:cNvSpPr txBox="1"/>
          <p:nvPr/>
        </p:nvSpPr>
        <p:spPr>
          <a:xfrm>
            <a:off x="822121" y="746620"/>
            <a:ext cx="322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DFS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61745-F6D0-4685-9CC8-7174BC66FF54}"/>
              </a:ext>
            </a:extLst>
          </p:cNvPr>
          <p:cNvSpPr txBox="1"/>
          <p:nvPr/>
        </p:nvSpPr>
        <p:spPr>
          <a:xfrm>
            <a:off x="3120705" y="2617365"/>
            <a:ext cx="23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 이용한 풀이</a:t>
            </a:r>
          </a:p>
        </p:txBody>
      </p:sp>
    </p:spTree>
    <p:extLst>
      <p:ext uri="{BB962C8B-B14F-4D97-AF65-F5344CB8AC3E}">
        <p14:creationId xmlns:p14="http://schemas.microsoft.com/office/powerpoint/2010/main" val="31448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D1BBA-118F-4320-9B7D-76BDB9234D51}"/>
              </a:ext>
            </a:extLst>
          </p:cNvPr>
          <p:cNvSpPr txBox="1"/>
          <p:nvPr/>
        </p:nvSpPr>
        <p:spPr>
          <a:xfrm>
            <a:off x="822121" y="746620"/>
            <a:ext cx="322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BFS</a:t>
            </a:r>
            <a:endParaRPr lang="ko-KR" altLang="en-U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498ECA-2739-4EA1-8E43-BFB4F2554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0"/>
            <a:ext cx="5507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1F5116-CCC8-4D26-A60E-7EF3971D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8100"/>
            <a:ext cx="4762500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882C3-EBFE-459B-A4A7-C8AE0014FE6F}"/>
              </a:ext>
            </a:extLst>
          </p:cNvPr>
          <p:cNvSpPr txBox="1"/>
          <p:nvPr/>
        </p:nvSpPr>
        <p:spPr>
          <a:xfrm>
            <a:off x="822121" y="746620"/>
            <a:ext cx="322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BFS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687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1361CA-2114-491B-A90A-B802C9A61665}"/>
              </a:ext>
            </a:extLst>
          </p:cNvPr>
          <p:cNvSpPr txBox="1"/>
          <p:nvPr/>
        </p:nvSpPr>
        <p:spPr>
          <a:xfrm>
            <a:off x="822121" y="746620"/>
            <a:ext cx="43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DFS BFS </a:t>
            </a:r>
            <a:r>
              <a:rPr lang="ko-KR" altLang="en-US" sz="4000" dirty="0"/>
              <a:t>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D2D8E-9F1C-4066-8A71-7A6B8A04EBF4}"/>
              </a:ext>
            </a:extLst>
          </p:cNvPr>
          <p:cNvSpPr txBox="1"/>
          <p:nvPr/>
        </p:nvSpPr>
        <p:spPr>
          <a:xfrm>
            <a:off x="1993900" y="2019300"/>
            <a:ext cx="7734300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갖가지 시뮬레이션 문제</a:t>
            </a:r>
            <a:endParaRPr lang="en-US" altLang="ko-KR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트리순회</a:t>
            </a:r>
            <a:endParaRPr lang="en-US" altLang="ko-KR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위상정렬</a:t>
            </a:r>
            <a:endParaRPr lang="en-US" altLang="ko-KR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그래프 관련문제 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4537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45234-148E-49C6-BB4D-47DD2C49FD10}"/>
              </a:ext>
            </a:extLst>
          </p:cNvPr>
          <p:cNvSpPr txBox="1"/>
          <p:nvPr/>
        </p:nvSpPr>
        <p:spPr>
          <a:xfrm>
            <a:off x="822121" y="746620"/>
            <a:ext cx="514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DFS </a:t>
            </a:r>
            <a:r>
              <a:rPr lang="ko-KR" altLang="en-US" sz="4000" dirty="0"/>
              <a:t>고난이도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1EBAF-1741-483E-B96C-B2FD7C800E53}"/>
              </a:ext>
            </a:extLst>
          </p:cNvPr>
          <p:cNvSpPr txBox="1"/>
          <p:nvPr/>
        </p:nvSpPr>
        <p:spPr>
          <a:xfrm>
            <a:off x="2425700" y="2152134"/>
            <a:ext cx="7620000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-</a:t>
            </a:r>
            <a:r>
              <a:rPr lang="ko-KR" altLang="en-US" sz="3200" dirty="0" err="1"/>
              <a:t>오일러</a:t>
            </a:r>
            <a:r>
              <a:rPr lang="ko-KR" altLang="en-US" sz="3200" dirty="0"/>
              <a:t> 서킷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</a:t>
            </a:r>
            <a:r>
              <a:rPr lang="ko-KR" altLang="en-US" sz="3200" dirty="0" err="1"/>
              <a:t>오일러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트레일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-DFS</a:t>
            </a:r>
            <a:r>
              <a:rPr lang="ko-KR" altLang="en-US" sz="3200" dirty="0" err="1"/>
              <a:t>스패닝트리</a:t>
            </a:r>
            <a:r>
              <a:rPr lang="ko-KR" altLang="en-US" sz="3200" dirty="0"/>
              <a:t> </a:t>
            </a:r>
            <a:r>
              <a:rPr lang="en-US" altLang="ko-KR" sz="3200" dirty="0"/>
              <a:t>-&gt; SCC, </a:t>
            </a:r>
            <a:r>
              <a:rPr lang="ko-KR" altLang="en-US" sz="3200" dirty="0" err="1"/>
              <a:t>절단점찾기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841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45234-148E-49C6-BB4D-47DD2C49FD10}"/>
              </a:ext>
            </a:extLst>
          </p:cNvPr>
          <p:cNvSpPr txBox="1"/>
          <p:nvPr/>
        </p:nvSpPr>
        <p:spPr>
          <a:xfrm>
            <a:off x="822121" y="746620"/>
            <a:ext cx="514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BFS </a:t>
            </a:r>
            <a:r>
              <a:rPr lang="ko-KR" altLang="en-US" sz="4000" dirty="0"/>
              <a:t>고난이도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1EBAF-1741-483E-B96C-B2FD7C800E53}"/>
              </a:ext>
            </a:extLst>
          </p:cNvPr>
          <p:cNvSpPr txBox="1"/>
          <p:nvPr/>
        </p:nvSpPr>
        <p:spPr>
          <a:xfrm>
            <a:off x="2425700" y="2152134"/>
            <a:ext cx="76200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-</a:t>
            </a:r>
            <a:r>
              <a:rPr lang="ko-KR" altLang="en-US" sz="3200" dirty="0"/>
              <a:t>양방향탐색</a:t>
            </a:r>
          </a:p>
        </p:txBody>
      </p:sp>
    </p:spTree>
    <p:extLst>
      <p:ext uri="{BB962C8B-B14F-4D97-AF65-F5344CB8AC3E}">
        <p14:creationId xmlns:p14="http://schemas.microsoft.com/office/powerpoint/2010/main" val="331154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3</cp:revision>
  <dcterms:created xsi:type="dcterms:W3CDTF">2021-03-25T11:00:12Z</dcterms:created>
  <dcterms:modified xsi:type="dcterms:W3CDTF">2021-03-25T11:26:48Z</dcterms:modified>
</cp:coreProperties>
</file>