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47622bc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47622bc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47622bca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47622bca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7622bc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47622bc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47622bca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47622bca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7622bc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7622bca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MFH Movements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38" y="76200"/>
            <a:ext cx="798013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5" y="661263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363" y="697774"/>
            <a:ext cx="4997274" cy="37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5" y="661263"/>
            <a:ext cx="509463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695" y="3037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Formation After Mess (Challenge Week)</a:t>
            </a:r>
            <a:endParaRPr dirty="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537" y="1074817"/>
            <a:ext cx="52229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(16:9)</PresentationFormat>
  <Paragraphs>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MFH Movements</vt:lpstr>
      <vt:lpstr>PowerPoint Presentation</vt:lpstr>
      <vt:lpstr>PowerPoint Presentation</vt:lpstr>
      <vt:lpstr>PowerPoint Presentation</vt:lpstr>
      <vt:lpstr>PowerPoint Presentation</vt:lpstr>
      <vt:lpstr>Formation After Mess (Challenge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MFH Movements</dc:title>
  <cp:lastModifiedBy>Conor Rom</cp:lastModifiedBy>
  <cp:revision>1</cp:revision>
  <dcterms:modified xsi:type="dcterms:W3CDTF">2023-09-09T13:30:46Z</dcterms:modified>
</cp:coreProperties>
</file>