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9" r:id="rId11"/>
    <p:sldId id="28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kORUABCSy/QlsV+MrQu+H2KUm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57B41-570A-4B35-BEA6-364CE390E3E6}">
  <a:tblStyle styleId="{3D357B41-570A-4B35-BEA6-364CE390E3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887391" y="987432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3887391" y="987432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1716" t="6667" r="79470" b="5329"/>
          <a:stretch/>
        </p:blipFill>
        <p:spPr>
          <a:xfrm>
            <a:off x="797170" y="1444812"/>
            <a:ext cx="856104" cy="82733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767335" y="1225705"/>
            <a:ext cx="66624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Institute of Technology and Management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A4DE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A4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Computer/Information Science and Engineering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 Nagar, Kothanur, Bengaluru - 560076</a:t>
            </a:r>
            <a:endParaRPr sz="1600" b="0" i="0" u="none" strike="noStrike" cap="none">
              <a:solidFill>
                <a:srgbClr val="D600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95659" t="22931" r="1680" b="64725"/>
          <a:stretch/>
        </p:blipFill>
        <p:spPr>
          <a:xfrm>
            <a:off x="7883341" y="1322414"/>
            <a:ext cx="267630" cy="2564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97175" y="3347177"/>
            <a:ext cx="777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97250" y="5004300"/>
            <a:ext cx="33618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Name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331750" y="4975400"/>
            <a:ext cx="3237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  <a:endParaRPr sz="1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97250" y="2625000"/>
            <a:ext cx="777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CSL55: DBMS LABORATORY WITH MINI PROJECT</a:t>
            </a:r>
            <a:endParaRPr sz="2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97175" y="3900377"/>
            <a:ext cx="777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628650" y="200624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/>
        </p:nvSpPr>
        <p:spPr>
          <a:xfrm>
            <a:off x="566531" y="2855851"/>
            <a:ext cx="7772400" cy="70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66675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66675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675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buSzPct val="100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lang="en-US"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Hardware and Software Specifications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Methodology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dirty="0"/>
              <a:t>ER Diagram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dirty="0"/>
              <a:t>Schema Diagram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dirty="0"/>
              <a:t>Modules</a:t>
            </a:r>
            <a:endParaRPr dirty="0"/>
          </a:p>
          <a:p>
            <a:pPr marL="500063" lvl="1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dirty="0"/>
          </a:p>
          <a:p>
            <a:pPr marL="500063" lvl="1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1257300" y="1205775"/>
            <a:ext cx="537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1257300" y="3097150"/>
            <a:ext cx="6441300" cy="22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Bullets points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about project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283225" y="605298"/>
            <a:ext cx="445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96425" y="1808539"/>
            <a:ext cx="7433100" cy="3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Related Papers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569625" y="2531768"/>
          <a:ext cx="7886700" cy="2198000"/>
        </p:xfrm>
        <a:graphic>
          <a:graphicData uri="http://schemas.openxmlformats.org/drawingml/2006/table">
            <a:tbl>
              <a:tblPr firstRow="1" bandRow="1">
                <a:noFill/>
                <a:tableStyleId>{3D357B41-570A-4B35-BEA6-364CE390E3E6}</a:tableStyleId>
              </a:tblPr>
              <a:tblGrid>
                <a:gridCol w="13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Year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Title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Authors 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257300" y="1205775"/>
            <a:ext cx="537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351350" y="2531475"/>
            <a:ext cx="6441300" cy="22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Bullet points </a:t>
            </a:r>
            <a:endParaRPr lang="en-US" dirty="0"/>
          </a:p>
          <a:p>
            <a:pPr marL="457200" lvl="1" indent="0" algn="just"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Motivation</a:t>
            </a:r>
          </a:p>
          <a:p>
            <a:pPr marL="457200" lvl="1" indent="0" algn="just"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Objective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About what is novel with your project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423081" y="809990"/>
            <a:ext cx="8420667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1298244" y="2428410"/>
            <a:ext cx="6441300" cy="22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Front end: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 end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Modules (With brief explanation)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Admin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Main page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Student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Company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392701" y="1087901"/>
            <a:ext cx="7178919" cy="87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006936" y="1733641"/>
            <a:ext cx="751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(Sample is shown below)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982" y="2799645"/>
            <a:ext cx="5807218" cy="330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891925" y="14057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Schema Diagram </a:t>
            </a: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(Sample is shown below)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245" y="2731429"/>
            <a:ext cx="7214710" cy="34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156</Words>
  <Application>Microsoft Office PowerPoint</Application>
  <PresentationFormat>On-screen Show 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Times New Roman</vt:lpstr>
      <vt:lpstr>Century Gothic</vt:lpstr>
      <vt:lpstr>Office Theme</vt:lpstr>
      <vt:lpstr>PowerPoint Presentation</vt:lpstr>
      <vt:lpstr>Agenda</vt:lpstr>
      <vt:lpstr>Introduction</vt:lpstr>
      <vt:lpstr>Literature Survey</vt:lpstr>
      <vt:lpstr>Proposed System</vt:lpstr>
      <vt:lpstr>Hardware and Software Requirements</vt:lpstr>
      <vt:lpstr>Methodology</vt:lpstr>
      <vt:lpstr>Methodology </vt:lpstr>
      <vt:lpstr>Schema Diagram (Sample is shown below)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</dc:creator>
  <cp:lastModifiedBy>RVIT</cp:lastModifiedBy>
  <cp:revision>5</cp:revision>
  <dcterms:created xsi:type="dcterms:W3CDTF">2020-01-29T08:35:01Z</dcterms:created>
  <dcterms:modified xsi:type="dcterms:W3CDTF">2023-12-13T10:44:10Z</dcterms:modified>
</cp:coreProperties>
</file>