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6" r:id="rId7"/>
    <p:sldId id="267" r:id="rId8"/>
    <p:sldId id="269" r:id="rId9"/>
    <p:sldId id="270" r:id="rId10"/>
    <p:sldId id="268"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42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6.svg"/><Relationship Id="rId1" Type="http://schemas.openxmlformats.org/officeDocument/2006/relationships/image" Target="../media/image5.png"/></Relationships>
</file>

<file path=ppt/diagrams/_rels/data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2.png"/><Relationship Id="rId7" Type="http://schemas.openxmlformats.org/officeDocument/2006/relationships/image" Target="../media/image3.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2" Type="http://schemas.openxmlformats.org/officeDocument/2006/relationships/image" Target="../media/image6.svg"/><Relationship Id="rId1" Type="http://schemas.openxmlformats.org/officeDocument/2006/relationships/image" Target="../media/image5.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2.png"/><Relationship Id="rId7" Type="http://schemas.openxmlformats.org/officeDocument/2006/relationships/image" Target="../media/image3.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7B1922-B22E-47E6-AADD-C95E1A7F4DB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C156495-5A7F-474A-A384-15255545A058}">
      <dgm:prSet/>
      <dgm:spPr/>
      <dgm:t>
        <a:bodyPr/>
        <a:lstStyle/>
        <a:p>
          <a:pPr>
            <a:lnSpc>
              <a:spcPct val="100000"/>
            </a:lnSpc>
          </a:pPr>
          <a:r>
            <a:rPr lang="en-US"/>
            <a:t>The project is divided into two main components:</a:t>
          </a:r>
        </a:p>
      </dgm:t>
    </dgm:pt>
    <dgm:pt modelId="{E4E29BE7-4F74-4557-8ABD-95774218AFEE}" type="parTrans" cxnId="{331F0269-F36C-4F13-9121-CF1141390D3F}">
      <dgm:prSet/>
      <dgm:spPr/>
      <dgm:t>
        <a:bodyPr/>
        <a:lstStyle/>
        <a:p>
          <a:endParaRPr lang="en-US"/>
        </a:p>
      </dgm:t>
    </dgm:pt>
    <dgm:pt modelId="{F6F8A07E-2A1B-4647-ADD3-681BD0514A86}" type="sibTrans" cxnId="{331F0269-F36C-4F13-9121-CF1141390D3F}">
      <dgm:prSet/>
      <dgm:spPr/>
      <dgm:t>
        <a:bodyPr/>
        <a:lstStyle/>
        <a:p>
          <a:endParaRPr lang="en-US"/>
        </a:p>
      </dgm:t>
    </dgm:pt>
    <dgm:pt modelId="{360B3469-CBC6-4D8A-BEE7-643C78F02FD6}">
      <dgm:prSet/>
      <dgm:spPr/>
      <dgm:t>
        <a:bodyPr/>
        <a:lstStyle/>
        <a:p>
          <a:pPr>
            <a:lnSpc>
              <a:spcPct val="100000"/>
            </a:lnSpc>
          </a:pPr>
          <a:r>
            <a:rPr lang="en-US"/>
            <a:t>Image Search: Uses the CLIP model to find the most relevant image based on a given text query.</a:t>
          </a:r>
        </a:p>
      </dgm:t>
    </dgm:pt>
    <dgm:pt modelId="{2CF6D2C4-A0E1-4893-9C35-E5E7FE7C9DC4}" type="parTrans" cxnId="{08945A78-78DF-4A5A-B1F7-83AF2F2BFBB7}">
      <dgm:prSet/>
      <dgm:spPr/>
      <dgm:t>
        <a:bodyPr/>
        <a:lstStyle/>
        <a:p>
          <a:endParaRPr lang="en-US"/>
        </a:p>
      </dgm:t>
    </dgm:pt>
    <dgm:pt modelId="{1BD45C10-A18D-444B-9183-B4F83399370E}" type="sibTrans" cxnId="{08945A78-78DF-4A5A-B1F7-83AF2F2BFBB7}">
      <dgm:prSet/>
      <dgm:spPr/>
      <dgm:t>
        <a:bodyPr/>
        <a:lstStyle/>
        <a:p>
          <a:endParaRPr lang="en-US"/>
        </a:p>
      </dgm:t>
    </dgm:pt>
    <dgm:pt modelId="{4850BF45-0469-413A-AAB2-EFA3CF4DDDA7}">
      <dgm:prSet/>
      <dgm:spPr/>
      <dgm:t>
        <a:bodyPr/>
        <a:lstStyle/>
        <a:p>
          <a:pPr>
            <a:lnSpc>
              <a:spcPct val="100000"/>
            </a:lnSpc>
          </a:pPr>
          <a:r>
            <a:rPr lang="en-US"/>
            <a:t>Image Captioning: Uses the BLIP model to generate captions for images.</a:t>
          </a:r>
        </a:p>
      </dgm:t>
    </dgm:pt>
    <dgm:pt modelId="{51F8B0BB-311E-4E35-BF07-0C6497EE6836}" type="parTrans" cxnId="{881F91B3-AB19-4016-8630-DA445BE89FDC}">
      <dgm:prSet/>
      <dgm:spPr/>
      <dgm:t>
        <a:bodyPr/>
        <a:lstStyle/>
        <a:p>
          <a:endParaRPr lang="en-US"/>
        </a:p>
      </dgm:t>
    </dgm:pt>
    <dgm:pt modelId="{F2D24BA3-80E4-4BEA-BC09-6E415551D14C}" type="sibTrans" cxnId="{881F91B3-AB19-4016-8630-DA445BE89FDC}">
      <dgm:prSet/>
      <dgm:spPr/>
      <dgm:t>
        <a:bodyPr/>
        <a:lstStyle/>
        <a:p>
          <a:endParaRPr lang="en-US"/>
        </a:p>
      </dgm:t>
    </dgm:pt>
    <dgm:pt modelId="{1B72FBD4-9347-453D-A637-374D563A8189}" type="pres">
      <dgm:prSet presAssocID="{5E7B1922-B22E-47E6-AADD-C95E1A7F4DBB}" presName="root" presStyleCnt="0">
        <dgm:presLayoutVars>
          <dgm:dir/>
          <dgm:resizeHandles val="exact"/>
        </dgm:presLayoutVars>
      </dgm:prSet>
      <dgm:spPr/>
    </dgm:pt>
    <dgm:pt modelId="{226F17B8-2B26-4872-9615-79A519A6221D}" type="pres">
      <dgm:prSet presAssocID="{AC156495-5A7F-474A-A384-15255545A058}" presName="compNode" presStyleCnt="0"/>
      <dgm:spPr/>
    </dgm:pt>
    <dgm:pt modelId="{4A0746C7-C3E3-4B0D-84C3-EBEB2A6A42CD}" type="pres">
      <dgm:prSet presAssocID="{AC156495-5A7F-474A-A384-15255545A058}" presName="bgRect" presStyleLbl="bgShp" presStyleIdx="0" presStyleCnt="1"/>
      <dgm:spPr/>
    </dgm:pt>
    <dgm:pt modelId="{9C3380CE-A42C-4D90-840C-239382C4C54A}" type="pres">
      <dgm:prSet presAssocID="{AC156495-5A7F-474A-A384-15255545A058}"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458691CF-3B87-4CE1-952E-4D8DC458C6EF}" type="pres">
      <dgm:prSet presAssocID="{AC156495-5A7F-474A-A384-15255545A058}" presName="spaceRect" presStyleCnt="0"/>
      <dgm:spPr/>
    </dgm:pt>
    <dgm:pt modelId="{BFFABB59-B22E-4512-8904-068A58EDF7AE}" type="pres">
      <dgm:prSet presAssocID="{AC156495-5A7F-474A-A384-15255545A058}" presName="parTx" presStyleLbl="revTx" presStyleIdx="0" presStyleCnt="2">
        <dgm:presLayoutVars>
          <dgm:chMax val="0"/>
          <dgm:chPref val="0"/>
        </dgm:presLayoutVars>
      </dgm:prSet>
      <dgm:spPr/>
    </dgm:pt>
    <dgm:pt modelId="{338E2903-3483-4D36-86A6-F42A95989F8E}" type="pres">
      <dgm:prSet presAssocID="{AC156495-5A7F-474A-A384-15255545A058}" presName="desTx" presStyleLbl="revTx" presStyleIdx="1" presStyleCnt="2">
        <dgm:presLayoutVars/>
      </dgm:prSet>
      <dgm:spPr/>
    </dgm:pt>
  </dgm:ptLst>
  <dgm:cxnLst>
    <dgm:cxn modelId="{BA84B460-4821-4FEC-B204-EC4524408652}" type="presOf" srcId="{AC156495-5A7F-474A-A384-15255545A058}" destId="{BFFABB59-B22E-4512-8904-068A58EDF7AE}" srcOrd="0" destOrd="0" presId="urn:microsoft.com/office/officeart/2018/2/layout/IconVerticalSolidList"/>
    <dgm:cxn modelId="{331F0269-F36C-4F13-9121-CF1141390D3F}" srcId="{5E7B1922-B22E-47E6-AADD-C95E1A7F4DBB}" destId="{AC156495-5A7F-474A-A384-15255545A058}" srcOrd="0" destOrd="0" parTransId="{E4E29BE7-4F74-4557-8ABD-95774218AFEE}" sibTransId="{F6F8A07E-2A1B-4647-ADD3-681BD0514A86}"/>
    <dgm:cxn modelId="{BFC18E50-90BB-4B92-B04C-E34F4E62BB9B}" type="presOf" srcId="{360B3469-CBC6-4D8A-BEE7-643C78F02FD6}" destId="{338E2903-3483-4D36-86A6-F42A95989F8E}" srcOrd="0" destOrd="0" presId="urn:microsoft.com/office/officeart/2018/2/layout/IconVerticalSolidList"/>
    <dgm:cxn modelId="{08945A78-78DF-4A5A-B1F7-83AF2F2BFBB7}" srcId="{AC156495-5A7F-474A-A384-15255545A058}" destId="{360B3469-CBC6-4D8A-BEE7-643C78F02FD6}" srcOrd="0" destOrd="0" parTransId="{2CF6D2C4-A0E1-4893-9C35-E5E7FE7C9DC4}" sibTransId="{1BD45C10-A18D-444B-9183-B4F83399370E}"/>
    <dgm:cxn modelId="{881F91B3-AB19-4016-8630-DA445BE89FDC}" srcId="{AC156495-5A7F-474A-A384-15255545A058}" destId="{4850BF45-0469-413A-AAB2-EFA3CF4DDDA7}" srcOrd="1" destOrd="0" parTransId="{51F8B0BB-311E-4E35-BF07-0C6497EE6836}" sibTransId="{F2D24BA3-80E4-4BEA-BC09-6E415551D14C}"/>
    <dgm:cxn modelId="{DCD0C6D0-0406-47BB-B3B2-9D8050D0D09B}" type="presOf" srcId="{5E7B1922-B22E-47E6-AADD-C95E1A7F4DBB}" destId="{1B72FBD4-9347-453D-A637-374D563A8189}" srcOrd="0" destOrd="0" presId="urn:microsoft.com/office/officeart/2018/2/layout/IconVerticalSolidList"/>
    <dgm:cxn modelId="{D6CD98D6-AF94-4A1D-87AD-B4EAC0D2C69F}" type="presOf" srcId="{4850BF45-0469-413A-AAB2-EFA3CF4DDDA7}" destId="{338E2903-3483-4D36-86A6-F42A95989F8E}" srcOrd="0" destOrd="1" presId="urn:microsoft.com/office/officeart/2018/2/layout/IconVerticalSolidList"/>
    <dgm:cxn modelId="{29C2D7BA-ACF7-4041-8275-9DC0298EE55F}" type="presParOf" srcId="{1B72FBD4-9347-453D-A637-374D563A8189}" destId="{226F17B8-2B26-4872-9615-79A519A6221D}" srcOrd="0" destOrd="0" presId="urn:microsoft.com/office/officeart/2018/2/layout/IconVerticalSolidList"/>
    <dgm:cxn modelId="{A05168C5-0106-45B1-AA61-C6C8CFB869C4}" type="presParOf" srcId="{226F17B8-2B26-4872-9615-79A519A6221D}" destId="{4A0746C7-C3E3-4B0D-84C3-EBEB2A6A42CD}" srcOrd="0" destOrd="0" presId="urn:microsoft.com/office/officeart/2018/2/layout/IconVerticalSolidList"/>
    <dgm:cxn modelId="{0324F261-F7CE-4E3A-900F-A8606420A163}" type="presParOf" srcId="{226F17B8-2B26-4872-9615-79A519A6221D}" destId="{9C3380CE-A42C-4D90-840C-239382C4C54A}" srcOrd="1" destOrd="0" presId="urn:microsoft.com/office/officeart/2018/2/layout/IconVerticalSolidList"/>
    <dgm:cxn modelId="{8694EA1B-458C-48C6-8279-10A3E07503F5}" type="presParOf" srcId="{226F17B8-2B26-4872-9615-79A519A6221D}" destId="{458691CF-3B87-4CE1-952E-4D8DC458C6EF}" srcOrd="2" destOrd="0" presId="urn:microsoft.com/office/officeart/2018/2/layout/IconVerticalSolidList"/>
    <dgm:cxn modelId="{E02122C6-FE36-43F8-AC01-E1247CA5D969}" type="presParOf" srcId="{226F17B8-2B26-4872-9615-79A519A6221D}" destId="{BFFABB59-B22E-4512-8904-068A58EDF7AE}" srcOrd="3" destOrd="0" presId="urn:microsoft.com/office/officeart/2018/2/layout/IconVerticalSolidList"/>
    <dgm:cxn modelId="{809C1230-C456-4CAD-B4E7-7A31930A19D0}" type="presParOf" srcId="{226F17B8-2B26-4872-9615-79A519A6221D}" destId="{338E2903-3483-4D36-86A6-F42A95989F8E}"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5F331C-DC95-4471-9FC4-A2E77A71A2D1}"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17270576-2260-4CB4-8F18-A3FE5B9FA735}">
      <dgm:prSet/>
      <dgm:spPr/>
      <dgm:t>
        <a:bodyPr/>
        <a:lstStyle/>
        <a:p>
          <a:r>
            <a:rPr lang="en-US"/>
            <a:t>Load Images: Convert all images to a consistent RGB format.</a:t>
          </a:r>
        </a:p>
      </dgm:t>
    </dgm:pt>
    <dgm:pt modelId="{7330BC8B-B902-47CC-9DA4-B565027C8D8C}" type="parTrans" cxnId="{1C85568D-E561-446A-8586-AF8EA9E19D93}">
      <dgm:prSet/>
      <dgm:spPr/>
      <dgm:t>
        <a:bodyPr/>
        <a:lstStyle/>
        <a:p>
          <a:endParaRPr lang="en-US"/>
        </a:p>
      </dgm:t>
    </dgm:pt>
    <dgm:pt modelId="{F1C5C79A-4BCB-4E6F-8C29-E4969E58D388}" type="sibTrans" cxnId="{1C85568D-E561-446A-8586-AF8EA9E19D93}">
      <dgm:prSet/>
      <dgm:spPr/>
      <dgm:t>
        <a:bodyPr/>
        <a:lstStyle/>
        <a:p>
          <a:endParaRPr lang="en-US"/>
        </a:p>
      </dgm:t>
    </dgm:pt>
    <dgm:pt modelId="{3540654F-4B90-4EEF-A6A0-DA3E1E96C72B}">
      <dgm:prSet/>
      <dgm:spPr/>
      <dgm:t>
        <a:bodyPr/>
        <a:lstStyle/>
        <a:p>
          <a:r>
            <a:rPr lang="en-US"/>
            <a:t>Process Inputs: Prepare both the images and the text query using the CLIPProcessor.</a:t>
          </a:r>
        </a:p>
      </dgm:t>
    </dgm:pt>
    <dgm:pt modelId="{2ABFD8AF-4160-4F78-97C1-8463FA4E4148}" type="parTrans" cxnId="{F2016EBF-5518-42E8-BBA0-F6BBF1A0BAD5}">
      <dgm:prSet/>
      <dgm:spPr/>
      <dgm:t>
        <a:bodyPr/>
        <a:lstStyle/>
        <a:p>
          <a:endParaRPr lang="en-US"/>
        </a:p>
      </dgm:t>
    </dgm:pt>
    <dgm:pt modelId="{9824935B-CD08-4DAB-A8A6-33B5CE647096}" type="sibTrans" cxnId="{F2016EBF-5518-42E8-BBA0-F6BBF1A0BAD5}">
      <dgm:prSet/>
      <dgm:spPr/>
      <dgm:t>
        <a:bodyPr/>
        <a:lstStyle/>
        <a:p>
          <a:endParaRPr lang="en-US"/>
        </a:p>
      </dgm:t>
    </dgm:pt>
    <dgm:pt modelId="{8DABE2BD-7B5C-4789-B4A6-8BDD0390D2F1}">
      <dgm:prSet/>
      <dgm:spPr/>
      <dgm:t>
        <a:bodyPr/>
        <a:lstStyle/>
        <a:p>
          <a:r>
            <a:rPr lang="en-US"/>
            <a:t>Compute Similarity:</a:t>
          </a:r>
        </a:p>
      </dgm:t>
    </dgm:pt>
    <dgm:pt modelId="{4E5C5AB2-C65E-4D57-803A-46866499588A}" type="parTrans" cxnId="{39AAFD80-0A47-401B-95DB-21A709137D98}">
      <dgm:prSet/>
      <dgm:spPr/>
      <dgm:t>
        <a:bodyPr/>
        <a:lstStyle/>
        <a:p>
          <a:endParaRPr lang="en-US"/>
        </a:p>
      </dgm:t>
    </dgm:pt>
    <dgm:pt modelId="{E0B823BD-8265-4C32-A6D2-A8B0AA57F52A}" type="sibTrans" cxnId="{39AAFD80-0A47-401B-95DB-21A709137D98}">
      <dgm:prSet/>
      <dgm:spPr/>
      <dgm:t>
        <a:bodyPr/>
        <a:lstStyle/>
        <a:p>
          <a:endParaRPr lang="en-US"/>
        </a:p>
      </dgm:t>
    </dgm:pt>
    <dgm:pt modelId="{F3D7AC23-1607-44C9-97C2-AD0DF4610EDA}">
      <dgm:prSet/>
      <dgm:spPr/>
      <dgm:t>
        <a:bodyPr/>
        <a:lstStyle/>
        <a:p>
          <a:r>
            <a:rPr lang="en-US"/>
            <a:t>Pass the prepared inputs through the CLIP model to get their features.</a:t>
          </a:r>
        </a:p>
      </dgm:t>
    </dgm:pt>
    <dgm:pt modelId="{C17B136B-8E24-48AB-AF82-CCA71E314D0D}" type="parTrans" cxnId="{C46F1F8B-F3BC-4852-8766-2EBED3B6CF9F}">
      <dgm:prSet/>
      <dgm:spPr/>
      <dgm:t>
        <a:bodyPr/>
        <a:lstStyle/>
        <a:p>
          <a:endParaRPr lang="en-US"/>
        </a:p>
      </dgm:t>
    </dgm:pt>
    <dgm:pt modelId="{BED47B40-1EFC-4078-B321-B7F931D49621}" type="sibTrans" cxnId="{C46F1F8B-F3BC-4852-8766-2EBED3B6CF9F}">
      <dgm:prSet/>
      <dgm:spPr/>
      <dgm:t>
        <a:bodyPr/>
        <a:lstStyle/>
        <a:p>
          <a:endParaRPr lang="en-US"/>
        </a:p>
      </dgm:t>
    </dgm:pt>
    <dgm:pt modelId="{84CFD225-933C-4AF6-85F5-C90C90D3AD1E}">
      <dgm:prSet/>
      <dgm:spPr/>
      <dgm:t>
        <a:bodyPr/>
        <a:lstStyle/>
        <a:p>
          <a:r>
            <a:rPr lang="en-US"/>
            <a:t>Extract the features for both images and text.</a:t>
          </a:r>
        </a:p>
      </dgm:t>
    </dgm:pt>
    <dgm:pt modelId="{090AA1DB-2A70-4BA2-823C-89EF4E0D6C95}" type="parTrans" cxnId="{321E872B-EE70-489A-9AD9-52E2BEF60609}">
      <dgm:prSet/>
      <dgm:spPr/>
      <dgm:t>
        <a:bodyPr/>
        <a:lstStyle/>
        <a:p>
          <a:endParaRPr lang="en-US"/>
        </a:p>
      </dgm:t>
    </dgm:pt>
    <dgm:pt modelId="{9C76CF4A-905C-4DD3-A04C-9982E875015A}" type="sibTrans" cxnId="{321E872B-EE70-489A-9AD9-52E2BEF60609}">
      <dgm:prSet/>
      <dgm:spPr/>
      <dgm:t>
        <a:bodyPr/>
        <a:lstStyle/>
        <a:p>
          <a:endParaRPr lang="en-US"/>
        </a:p>
      </dgm:t>
    </dgm:pt>
    <dgm:pt modelId="{1E7E9B29-44B6-4FE7-ABAC-53A50F73C04B}">
      <dgm:prSet/>
      <dgm:spPr/>
      <dgm:t>
        <a:bodyPr/>
        <a:lstStyle/>
        <a:p>
          <a:r>
            <a:rPr lang="en-US"/>
            <a:t>Measure how similar each image is to the text query by comparing their features.</a:t>
          </a:r>
        </a:p>
      </dgm:t>
    </dgm:pt>
    <dgm:pt modelId="{9F0C35FD-45F2-45DE-B23E-FB5F49592DD0}" type="parTrans" cxnId="{1824A05E-4F51-4DAF-B3C6-3044FAFE8019}">
      <dgm:prSet/>
      <dgm:spPr/>
      <dgm:t>
        <a:bodyPr/>
        <a:lstStyle/>
        <a:p>
          <a:endParaRPr lang="en-US"/>
        </a:p>
      </dgm:t>
    </dgm:pt>
    <dgm:pt modelId="{3059ECED-D759-4ABE-B7B7-76C4F9310888}" type="sibTrans" cxnId="{1824A05E-4F51-4DAF-B3C6-3044FAFE8019}">
      <dgm:prSet/>
      <dgm:spPr/>
      <dgm:t>
        <a:bodyPr/>
        <a:lstStyle/>
        <a:p>
          <a:endParaRPr lang="en-US"/>
        </a:p>
      </dgm:t>
    </dgm:pt>
    <dgm:pt modelId="{6D01669B-B99B-4A1E-A839-16A458345F67}">
      <dgm:prSet/>
      <dgm:spPr/>
      <dgm:t>
        <a:bodyPr/>
        <a:lstStyle/>
        <a:p>
          <a:r>
            <a:rPr lang="en-US"/>
            <a:t>Find Best Match: Determine which image has the highest similarity score to the te</a:t>
          </a:r>
        </a:p>
      </dgm:t>
    </dgm:pt>
    <dgm:pt modelId="{BFB44570-6D77-4A43-A666-B1B00CD17AC6}" type="parTrans" cxnId="{6A647848-A469-41AB-B60C-325D3C207FF4}">
      <dgm:prSet/>
      <dgm:spPr/>
      <dgm:t>
        <a:bodyPr/>
        <a:lstStyle/>
        <a:p>
          <a:endParaRPr lang="en-US"/>
        </a:p>
      </dgm:t>
    </dgm:pt>
    <dgm:pt modelId="{7A0EFA88-E47A-40ED-AA3B-8CA250AD450A}" type="sibTrans" cxnId="{6A647848-A469-41AB-B60C-325D3C207FF4}">
      <dgm:prSet/>
      <dgm:spPr/>
      <dgm:t>
        <a:bodyPr/>
        <a:lstStyle/>
        <a:p>
          <a:endParaRPr lang="en-US"/>
        </a:p>
      </dgm:t>
    </dgm:pt>
    <dgm:pt modelId="{ACCDC19D-90A5-455C-9B34-AB875C09285B}" type="pres">
      <dgm:prSet presAssocID="{C35F331C-DC95-4471-9FC4-A2E77A71A2D1}" presName="Name0" presStyleCnt="0">
        <dgm:presLayoutVars>
          <dgm:dir/>
          <dgm:resizeHandles val="exact"/>
        </dgm:presLayoutVars>
      </dgm:prSet>
      <dgm:spPr/>
    </dgm:pt>
    <dgm:pt modelId="{A4F9B1EB-057B-413A-99C4-BC4146E34625}" type="pres">
      <dgm:prSet presAssocID="{17270576-2260-4CB4-8F18-A3FE5B9FA735}" presName="node" presStyleLbl="node1" presStyleIdx="0" presStyleCnt="4">
        <dgm:presLayoutVars>
          <dgm:bulletEnabled val="1"/>
        </dgm:presLayoutVars>
      </dgm:prSet>
      <dgm:spPr/>
    </dgm:pt>
    <dgm:pt modelId="{A80FB556-A254-4C64-8051-AE8B39B27129}" type="pres">
      <dgm:prSet presAssocID="{F1C5C79A-4BCB-4E6F-8C29-E4969E58D388}" presName="sibTrans" presStyleLbl="sibTrans1D1" presStyleIdx="0" presStyleCnt="3"/>
      <dgm:spPr/>
    </dgm:pt>
    <dgm:pt modelId="{606C1676-122A-45B1-AC32-6854DD6F9D72}" type="pres">
      <dgm:prSet presAssocID="{F1C5C79A-4BCB-4E6F-8C29-E4969E58D388}" presName="connectorText" presStyleLbl="sibTrans1D1" presStyleIdx="0" presStyleCnt="3"/>
      <dgm:spPr/>
    </dgm:pt>
    <dgm:pt modelId="{84214BC4-183A-4EDF-A0B7-4E8A0652F858}" type="pres">
      <dgm:prSet presAssocID="{3540654F-4B90-4EEF-A6A0-DA3E1E96C72B}" presName="node" presStyleLbl="node1" presStyleIdx="1" presStyleCnt="4">
        <dgm:presLayoutVars>
          <dgm:bulletEnabled val="1"/>
        </dgm:presLayoutVars>
      </dgm:prSet>
      <dgm:spPr/>
    </dgm:pt>
    <dgm:pt modelId="{A11EDC05-7586-40FB-86DE-DDB66AF408B9}" type="pres">
      <dgm:prSet presAssocID="{9824935B-CD08-4DAB-A8A6-33B5CE647096}" presName="sibTrans" presStyleLbl="sibTrans1D1" presStyleIdx="1" presStyleCnt="3"/>
      <dgm:spPr/>
    </dgm:pt>
    <dgm:pt modelId="{6FF732EC-B7CE-406A-A396-E4340B4ACC24}" type="pres">
      <dgm:prSet presAssocID="{9824935B-CD08-4DAB-A8A6-33B5CE647096}" presName="connectorText" presStyleLbl="sibTrans1D1" presStyleIdx="1" presStyleCnt="3"/>
      <dgm:spPr/>
    </dgm:pt>
    <dgm:pt modelId="{927969BE-FA3B-4488-9151-0D76F5A98282}" type="pres">
      <dgm:prSet presAssocID="{8DABE2BD-7B5C-4789-B4A6-8BDD0390D2F1}" presName="node" presStyleLbl="node1" presStyleIdx="2" presStyleCnt="4">
        <dgm:presLayoutVars>
          <dgm:bulletEnabled val="1"/>
        </dgm:presLayoutVars>
      </dgm:prSet>
      <dgm:spPr/>
    </dgm:pt>
    <dgm:pt modelId="{4E0D5F28-A3B0-4AE2-9382-86F6A478968C}" type="pres">
      <dgm:prSet presAssocID="{E0B823BD-8265-4C32-A6D2-A8B0AA57F52A}" presName="sibTrans" presStyleLbl="sibTrans1D1" presStyleIdx="2" presStyleCnt="3"/>
      <dgm:spPr/>
    </dgm:pt>
    <dgm:pt modelId="{F0F1FF94-AB34-4BCB-92D6-062B42BC2625}" type="pres">
      <dgm:prSet presAssocID="{E0B823BD-8265-4C32-A6D2-A8B0AA57F52A}" presName="connectorText" presStyleLbl="sibTrans1D1" presStyleIdx="2" presStyleCnt="3"/>
      <dgm:spPr/>
    </dgm:pt>
    <dgm:pt modelId="{4586FE60-0D9D-4ED5-A0C6-D92B854A4F67}" type="pres">
      <dgm:prSet presAssocID="{6D01669B-B99B-4A1E-A839-16A458345F67}" presName="node" presStyleLbl="node1" presStyleIdx="3" presStyleCnt="4">
        <dgm:presLayoutVars>
          <dgm:bulletEnabled val="1"/>
        </dgm:presLayoutVars>
      </dgm:prSet>
      <dgm:spPr/>
    </dgm:pt>
  </dgm:ptLst>
  <dgm:cxnLst>
    <dgm:cxn modelId="{F5F70C12-A9E3-4C69-9B9E-F7F8E26D2286}" type="presOf" srcId="{E0B823BD-8265-4C32-A6D2-A8B0AA57F52A}" destId="{F0F1FF94-AB34-4BCB-92D6-062B42BC2625}" srcOrd="1" destOrd="0" presId="urn:microsoft.com/office/officeart/2016/7/layout/RepeatingBendingProcessNew"/>
    <dgm:cxn modelId="{9589E120-6F23-4BA8-81F4-6CA8B0892831}" type="presOf" srcId="{9824935B-CD08-4DAB-A8A6-33B5CE647096}" destId="{A11EDC05-7586-40FB-86DE-DDB66AF408B9}" srcOrd="0" destOrd="0" presId="urn:microsoft.com/office/officeart/2016/7/layout/RepeatingBendingProcessNew"/>
    <dgm:cxn modelId="{ECDBF223-9646-42BE-BDBD-A1FBB23951FB}" type="presOf" srcId="{3540654F-4B90-4EEF-A6A0-DA3E1E96C72B}" destId="{84214BC4-183A-4EDF-A0B7-4E8A0652F858}" srcOrd="0" destOrd="0" presId="urn:microsoft.com/office/officeart/2016/7/layout/RepeatingBendingProcessNew"/>
    <dgm:cxn modelId="{321E872B-EE70-489A-9AD9-52E2BEF60609}" srcId="{8DABE2BD-7B5C-4789-B4A6-8BDD0390D2F1}" destId="{84CFD225-933C-4AF6-85F5-C90C90D3AD1E}" srcOrd="1" destOrd="0" parTransId="{090AA1DB-2A70-4BA2-823C-89EF4E0D6C95}" sibTransId="{9C76CF4A-905C-4DD3-A04C-9982E875015A}"/>
    <dgm:cxn modelId="{1824A05E-4F51-4DAF-B3C6-3044FAFE8019}" srcId="{8DABE2BD-7B5C-4789-B4A6-8BDD0390D2F1}" destId="{1E7E9B29-44B6-4FE7-ABAC-53A50F73C04B}" srcOrd="2" destOrd="0" parTransId="{9F0C35FD-45F2-45DE-B23E-FB5F49592DD0}" sibTransId="{3059ECED-D759-4ABE-B7B7-76C4F9310888}"/>
    <dgm:cxn modelId="{BA28005F-DC9E-4146-9C9A-5FD198691FA0}" type="presOf" srcId="{C35F331C-DC95-4471-9FC4-A2E77A71A2D1}" destId="{ACCDC19D-90A5-455C-9B34-AB875C09285B}" srcOrd="0" destOrd="0" presId="urn:microsoft.com/office/officeart/2016/7/layout/RepeatingBendingProcessNew"/>
    <dgm:cxn modelId="{A7B46C60-82A5-45D5-8C6C-5E9DB0500927}" type="presOf" srcId="{8DABE2BD-7B5C-4789-B4A6-8BDD0390D2F1}" destId="{927969BE-FA3B-4488-9151-0D76F5A98282}" srcOrd="0" destOrd="0" presId="urn:microsoft.com/office/officeart/2016/7/layout/RepeatingBendingProcessNew"/>
    <dgm:cxn modelId="{6A647848-A469-41AB-B60C-325D3C207FF4}" srcId="{C35F331C-DC95-4471-9FC4-A2E77A71A2D1}" destId="{6D01669B-B99B-4A1E-A839-16A458345F67}" srcOrd="3" destOrd="0" parTransId="{BFB44570-6D77-4A43-A666-B1B00CD17AC6}" sibTransId="{7A0EFA88-E47A-40ED-AA3B-8CA250AD450A}"/>
    <dgm:cxn modelId="{2310DB68-4B90-4BC8-A3A9-0CBEF0E58EE9}" type="presOf" srcId="{F3D7AC23-1607-44C9-97C2-AD0DF4610EDA}" destId="{927969BE-FA3B-4488-9151-0D76F5A98282}" srcOrd="0" destOrd="1" presId="urn:microsoft.com/office/officeart/2016/7/layout/RepeatingBendingProcessNew"/>
    <dgm:cxn modelId="{206FD56F-9FCA-407F-93E3-F3180FCF6118}" type="presOf" srcId="{84CFD225-933C-4AF6-85F5-C90C90D3AD1E}" destId="{927969BE-FA3B-4488-9151-0D76F5A98282}" srcOrd="0" destOrd="2" presId="urn:microsoft.com/office/officeart/2016/7/layout/RepeatingBendingProcessNew"/>
    <dgm:cxn modelId="{5976C758-B7ED-4CD6-87B1-F62EABDB1050}" type="presOf" srcId="{1E7E9B29-44B6-4FE7-ABAC-53A50F73C04B}" destId="{927969BE-FA3B-4488-9151-0D76F5A98282}" srcOrd="0" destOrd="3" presId="urn:microsoft.com/office/officeart/2016/7/layout/RepeatingBendingProcessNew"/>
    <dgm:cxn modelId="{39AAFD80-0A47-401B-95DB-21A709137D98}" srcId="{C35F331C-DC95-4471-9FC4-A2E77A71A2D1}" destId="{8DABE2BD-7B5C-4789-B4A6-8BDD0390D2F1}" srcOrd="2" destOrd="0" parTransId="{4E5C5AB2-C65E-4D57-803A-46866499588A}" sibTransId="{E0B823BD-8265-4C32-A6D2-A8B0AA57F52A}"/>
    <dgm:cxn modelId="{C46F1F8B-F3BC-4852-8766-2EBED3B6CF9F}" srcId="{8DABE2BD-7B5C-4789-B4A6-8BDD0390D2F1}" destId="{F3D7AC23-1607-44C9-97C2-AD0DF4610EDA}" srcOrd="0" destOrd="0" parTransId="{C17B136B-8E24-48AB-AF82-CCA71E314D0D}" sibTransId="{BED47B40-1EFC-4078-B321-B7F931D49621}"/>
    <dgm:cxn modelId="{1C85568D-E561-446A-8586-AF8EA9E19D93}" srcId="{C35F331C-DC95-4471-9FC4-A2E77A71A2D1}" destId="{17270576-2260-4CB4-8F18-A3FE5B9FA735}" srcOrd="0" destOrd="0" parTransId="{7330BC8B-B902-47CC-9DA4-B565027C8D8C}" sibTransId="{F1C5C79A-4BCB-4E6F-8C29-E4969E58D388}"/>
    <dgm:cxn modelId="{11E8D7B0-E318-4F07-AE67-36AECA25EFDC}" type="presOf" srcId="{F1C5C79A-4BCB-4E6F-8C29-E4969E58D388}" destId="{A80FB556-A254-4C64-8051-AE8B39B27129}" srcOrd="0" destOrd="0" presId="urn:microsoft.com/office/officeart/2016/7/layout/RepeatingBendingProcessNew"/>
    <dgm:cxn modelId="{034190B2-681A-4FF2-B42F-AFD433994C44}" type="presOf" srcId="{17270576-2260-4CB4-8F18-A3FE5B9FA735}" destId="{A4F9B1EB-057B-413A-99C4-BC4146E34625}" srcOrd="0" destOrd="0" presId="urn:microsoft.com/office/officeart/2016/7/layout/RepeatingBendingProcessNew"/>
    <dgm:cxn modelId="{F2016EBF-5518-42E8-BBA0-F6BBF1A0BAD5}" srcId="{C35F331C-DC95-4471-9FC4-A2E77A71A2D1}" destId="{3540654F-4B90-4EEF-A6A0-DA3E1E96C72B}" srcOrd="1" destOrd="0" parTransId="{2ABFD8AF-4160-4F78-97C1-8463FA4E4148}" sibTransId="{9824935B-CD08-4DAB-A8A6-33B5CE647096}"/>
    <dgm:cxn modelId="{2D7DEBBF-786E-41EF-AA12-7854B03E37C3}" type="presOf" srcId="{9824935B-CD08-4DAB-A8A6-33B5CE647096}" destId="{6FF732EC-B7CE-406A-A396-E4340B4ACC24}" srcOrd="1" destOrd="0" presId="urn:microsoft.com/office/officeart/2016/7/layout/RepeatingBendingProcessNew"/>
    <dgm:cxn modelId="{D3F22BC4-BEC7-4160-B03B-AD4176A1450D}" type="presOf" srcId="{E0B823BD-8265-4C32-A6D2-A8B0AA57F52A}" destId="{4E0D5F28-A3B0-4AE2-9382-86F6A478968C}" srcOrd="0" destOrd="0" presId="urn:microsoft.com/office/officeart/2016/7/layout/RepeatingBendingProcessNew"/>
    <dgm:cxn modelId="{5D70EFC9-1942-4C44-884F-46F5EDDDFDB4}" type="presOf" srcId="{6D01669B-B99B-4A1E-A839-16A458345F67}" destId="{4586FE60-0D9D-4ED5-A0C6-D92B854A4F67}" srcOrd="0" destOrd="0" presId="urn:microsoft.com/office/officeart/2016/7/layout/RepeatingBendingProcessNew"/>
    <dgm:cxn modelId="{59237BFE-740B-4F1A-9082-3DE39DB08437}" type="presOf" srcId="{F1C5C79A-4BCB-4E6F-8C29-E4969E58D388}" destId="{606C1676-122A-45B1-AC32-6854DD6F9D72}" srcOrd="1" destOrd="0" presId="urn:microsoft.com/office/officeart/2016/7/layout/RepeatingBendingProcessNew"/>
    <dgm:cxn modelId="{F36EFA4B-5E3A-439C-9ABC-67A76DC34F51}" type="presParOf" srcId="{ACCDC19D-90A5-455C-9B34-AB875C09285B}" destId="{A4F9B1EB-057B-413A-99C4-BC4146E34625}" srcOrd="0" destOrd="0" presId="urn:microsoft.com/office/officeart/2016/7/layout/RepeatingBendingProcessNew"/>
    <dgm:cxn modelId="{7E73D325-0AE6-4F4A-8CF6-10BA8BECD179}" type="presParOf" srcId="{ACCDC19D-90A5-455C-9B34-AB875C09285B}" destId="{A80FB556-A254-4C64-8051-AE8B39B27129}" srcOrd="1" destOrd="0" presId="urn:microsoft.com/office/officeart/2016/7/layout/RepeatingBendingProcessNew"/>
    <dgm:cxn modelId="{051E2F0E-C70E-4A07-A367-1CC16F9506ED}" type="presParOf" srcId="{A80FB556-A254-4C64-8051-AE8B39B27129}" destId="{606C1676-122A-45B1-AC32-6854DD6F9D72}" srcOrd="0" destOrd="0" presId="urn:microsoft.com/office/officeart/2016/7/layout/RepeatingBendingProcessNew"/>
    <dgm:cxn modelId="{29E9B57B-EFDA-47FC-970B-998AEF305A06}" type="presParOf" srcId="{ACCDC19D-90A5-455C-9B34-AB875C09285B}" destId="{84214BC4-183A-4EDF-A0B7-4E8A0652F858}" srcOrd="2" destOrd="0" presId="urn:microsoft.com/office/officeart/2016/7/layout/RepeatingBendingProcessNew"/>
    <dgm:cxn modelId="{6CDEDB6A-FEFA-492D-BADD-791C122F181E}" type="presParOf" srcId="{ACCDC19D-90A5-455C-9B34-AB875C09285B}" destId="{A11EDC05-7586-40FB-86DE-DDB66AF408B9}" srcOrd="3" destOrd="0" presId="urn:microsoft.com/office/officeart/2016/7/layout/RepeatingBendingProcessNew"/>
    <dgm:cxn modelId="{59B52F34-A5C3-4D7B-8475-14C3DC03F352}" type="presParOf" srcId="{A11EDC05-7586-40FB-86DE-DDB66AF408B9}" destId="{6FF732EC-B7CE-406A-A396-E4340B4ACC24}" srcOrd="0" destOrd="0" presId="urn:microsoft.com/office/officeart/2016/7/layout/RepeatingBendingProcessNew"/>
    <dgm:cxn modelId="{E922F3EC-8A3E-4DE7-9DC0-CF869EB20FE5}" type="presParOf" srcId="{ACCDC19D-90A5-455C-9B34-AB875C09285B}" destId="{927969BE-FA3B-4488-9151-0D76F5A98282}" srcOrd="4" destOrd="0" presId="urn:microsoft.com/office/officeart/2016/7/layout/RepeatingBendingProcessNew"/>
    <dgm:cxn modelId="{D62690F3-8053-4309-ABE0-5E1A054A7F82}" type="presParOf" srcId="{ACCDC19D-90A5-455C-9B34-AB875C09285B}" destId="{4E0D5F28-A3B0-4AE2-9382-86F6A478968C}" srcOrd="5" destOrd="0" presId="urn:microsoft.com/office/officeart/2016/7/layout/RepeatingBendingProcessNew"/>
    <dgm:cxn modelId="{D2BE0130-8A70-4FBA-BD94-9403DA5EB886}" type="presParOf" srcId="{4E0D5F28-A3B0-4AE2-9382-86F6A478968C}" destId="{F0F1FF94-AB34-4BCB-92D6-062B42BC2625}" srcOrd="0" destOrd="0" presId="urn:microsoft.com/office/officeart/2016/7/layout/RepeatingBendingProcessNew"/>
    <dgm:cxn modelId="{6E7BD5D4-7BC4-4A61-ADAC-8F2E127A4DB6}" type="presParOf" srcId="{ACCDC19D-90A5-455C-9B34-AB875C09285B}" destId="{4586FE60-0D9D-4ED5-A0C6-D92B854A4F67}"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6DDD50-FF11-4A22-BF16-A936E46F000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04923D6-8BCD-4DC2-8A50-4BC347C58A9D}">
      <dgm:prSet/>
      <dgm:spPr/>
      <dgm:t>
        <a:bodyPr/>
        <a:lstStyle/>
        <a:p>
          <a:pPr>
            <a:lnSpc>
              <a:spcPct val="100000"/>
            </a:lnSpc>
          </a:pPr>
          <a:r>
            <a:rPr lang="en-US"/>
            <a:t>Loading and converting images to RGB format.</a:t>
          </a:r>
        </a:p>
      </dgm:t>
    </dgm:pt>
    <dgm:pt modelId="{CA203095-D700-4E9F-91D3-27B2D65DDB76}" type="parTrans" cxnId="{6B056458-02DE-43EE-8843-A7B661EE7F6D}">
      <dgm:prSet/>
      <dgm:spPr/>
      <dgm:t>
        <a:bodyPr/>
        <a:lstStyle/>
        <a:p>
          <a:endParaRPr lang="en-US"/>
        </a:p>
      </dgm:t>
    </dgm:pt>
    <dgm:pt modelId="{43175F12-AD45-43C3-A8BB-7D944434644D}" type="sibTrans" cxnId="{6B056458-02DE-43EE-8843-A7B661EE7F6D}">
      <dgm:prSet/>
      <dgm:spPr/>
      <dgm:t>
        <a:bodyPr/>
        <a:lstStyle/>
        <a:p>
          <a:pPr>
            <a:lnSpc>
              <a:spcPct val="100000"/>
            </a:lnSpc>
          </a:pPr>
          <a:endParaRPr lang="en-US"/>
        </a:p>
      </dgm:t>
    </dgm:pt>
    <dgm:pt modelId="{BB841069-2CB5-449A-BF6F-98BEC7B414FE}">
      <dgm:prSet/>
      <dgm:spPr/>
      <dgm:t>
        <a:bodyPr/>
        <a:lstStyle/>
        <a:p>
          <a:pPr>
            <a:lnSpc>
              <a:spcPct val="100000"/>
            </a:lnSpc>
          </a:pPr>
          <a:r>
            <a:rPr lang="en-US"/>
            <a:t>Using BLIP to generate captions for the images.</a:t>
          </a:r>
        </a:p>
      </dgm:t>
    </dgm:pt>
    <dgm:pt modelId="{45DB8C92-3A0A-4B20-BC57-972196E4A699}" type="parTrans" cxnId="{4CAD5679-2521-4714-BC2C-0DAF3B7461A1}">
      <dgm:prSet/>
      <dgm:spPr/>
      <dgm:t>
        <a:bodyPr/>
        <a:lstStyle/>
        <a:p>
          <a:endParaRPr lang="en-US"/>
        </a:p>
      </dgm:t>
    </dgm:pt>
    <dgm:pt modelId="{98581272-9A3E-4290-A150-F7C752B1E0D2}" type="sibTrans" cxnId="{4CAD5679-2521-4714-BC2C-0DAF3B7461A1}">
      <dgm:prSet/>
      <dgm:spPr/>
      <dgm:t>
        <a:bodyPr/>
        <a:lstStyle/>
        <a:p>
          <a:endParaRPr lang="en-US"/>
        </a:p>
      </dgm:t>
    </dgm:pt>
    <dgm:pt modelId="{E0409B85-996B-4025-8A5E-4EAC4E17FCC3}" type="pres">
      <dgm:prSet presAssocID="{3B6DDD50-FF11-4A22-BF16-A936E46F0002}" presName="root" presStyleCnt="0">
        <dgm:presLayoutVars>
          <dgm:dir/>
          <dgm:resizeHandles val="exact"/>
        </dgm:presLayoutVars>
      </dgm:prSet>
      <dgm:spPr/>
    </dgm:pt>
    <dgm:pt modelId="{95937F22-3E37-4B41-BB0F-DAF6F6A99A89}" type="pres">
      <dgm:prSet presAssocID="{3B6DDD50-FF11-4A22-BF16-A936E46F0002}" presName="container" presStyleCnt="0">
        <dgm:presLayoutVars>
          <dgm:dir/>
          <dgm:resizeHandles val="exact"/>
        </dgm:presLayoutVars>
      </dgm:prSet>
      <dgm:spPr/>
    </dgm:pt>
    <dgm:pt modelId="{935D33A1-2AF0-40CD-9CB6-06FB29E9948D}" type="pres">
      <dgm:prSet presAssocID="{704923D6-8BCD-4DC2-8A50-4BC347C58A9D}" presName="compNode" presStyleCnt="0"/>
      <dgm:spPr/>
    </dgm:pt>
    <dgm:pt modelId="{866FA6AE-216B-4FA6-A97C-71B773E58A64}" type="pres">
      <dgm:prSet presAssocID="{704923D6-8BCD-4DC2-8A50-4BC347C58A9D}" presName="iconBgRect" presStyleLbl="bgShp" presStyleIdx="0" presStyleCnt="2"/>
      <dgm:spPr/>
    </dgm:pt>
    <dgm:pt modelId="{97138025-3778-4F51-8D6E-3097AEABB7FB}" type="pres">
      <dgm:prSet presAssocID="{704923D6-8BCD-4DC2-8A50-4BC347C58A9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mage"/>
        </a:ext>
      </dgm:extLst>
    </dgm:pt>
    <dgm:pt modelId="{564DAC8F-CD56-4359-9545-6BAE43D29EE9}" type="pres">
      <dgm:prSet presAssocID="{704923D6-8BCD-4DC2-8A50-4BC347C58A9D}" presName="spaceRect" presStyleCnt="0"/>
      <dgm:spPr/>
    </dgm:pt>
    <dgm:pt modelId="{BE0E08A6-E082-4BE1-99E3-8FB5CCAE67B3}" type="pres">
      <dgm:prSet presAssocID="{704923D6-8BCD-4DC2-8A50-4BC347C58A9D}" presName="textRect" presStyleLbl="revTx" presStyleIdx="0" presStyleCnt="2">
        <dgm:presLayoutVars>
          <dgm:chMax val="1"/>
          <dgm:chPref val="1"/>
        </dgm:presLayoutVars>
      </dgm:prSet>
      <dgm:spPr/>
    </dgm:pt>
    <dgm:pt modelId="{2E272887-C098-4709-B154-54A5211D64B1}" type="pres">
      <dgm:prSet presAssocID="{43175F12-AD45-43C3-A8BB-7D944434644D}" presName="sibTrans" presStyleLbl="sibTrans2D1" presStyleIdx="0" presStyleCnt="0"/>
      <dgm:spPr/>
    </dgm:pt>
    <dgm:pt modelId="{29E0902B-D2D8-42B7-86E7-8C3D3B6BD1CA}" type="pres">
      <dgm:prSet presAssocID="{BB841069-2CB5-449A-BF6F-98BEC7B414FE}" presName="compNode" presStyleCnt="0"/>
      <dgm:spPr/>
    </dgm:pt>
    <dgm:pt modelId="{90A6A58E-5F82-420F-8261-26983FD538ED}" type="pres">
      <dgm:prSet presAssocID="{BB841069-2CB5-449A-BF6F-98BEC7B414FE}" presName="iconBgRect" presStyleLbl="bgShp" presStyleIdx="1" presStyleCnt="2"/>
      <dgm:spPr/>
    </dgm:pt>
    <dgm:pt modelId="{ECA0E68F-8717-4161-A25B-A7B5A2437036}" type="pres">
      <dgm:prSet presAssocID="{BB841069-2CB5-449A-BF6F-98BEC7B414F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btitles"/>
        </a:ext>
      </dgm:extLst>
    </dgm:pt>
    <dgm:pt modelId="{6DF91C3E-550A-46BD-B3DD-5202888E495E}" type="pres">
      <dgm:prSet presAssocID="{BB841069-2CB5-449A-BF6F-98BEC7B414FE}" presName="spaceRect" presStyleCnt="0"/>
      <dgm:spPr/>
    </dgm:pt>
    <dgm:pt modelId="{97189656-967B-4EC3-B295-7C4B2DD89C54}" type="pres">
      <dgm:prSet presAssocID="{BB841069-2CB5-449A-BF6F-98BEC7B414FE}" presName="textRect" presStyleLbl="revTx" presStyleIdx="1" presStyleCnt="2">
        <dgm:presLayoutVars>
          <dgm:chMax val="1"/>
          <dgm:chPref val="1"/>
        </dgm:presLayoutVars>
      </dgm:prSet>
      <dgm:spPr/>
    </dgm:pt>
  </dgm:ptLst>
  <dgm:cxnLst>
    <dgm:cxn modelId="{AE33F001-8C9B-4C17-AE55-756D9F16A5B4}" type="presOf" srcId="{3B6DDD50-FF11-4A22-BF16-A936E46F0002}" destId="{E0409B85-996B-4025-8A5E-4EAC4E17FCC3}" srcOrd="0" destOrd="0" presId="urn:microsoft.com/office/officeart/2018/2/layout/IconCircleList"/>
    <dgm:cxn modelId="{6B056458-02DE-43EE-8843-A7B661EE7F6D}" srcId="{3B6DDD50-FF11-4A22-BF16-A936E46F0002}" destId="{704923D6-8BCD-4DC2-8A50-4BC347C58A9D}" srcOrd="0" destOrd="0" parTransId="{CA203095-D700-4E9F-91D3-27B2D65DDB76}" sibTransId="{43175F12-AD45-43C3-A8BB-7D944434644D}"/>
    <dgm:cxn modelId="{4CAD5679-2521-4714-BC2C-0DAF3B7461A1}" srcId="{3B6DDD50-FF11-4A22-BF16-A936E46F0002}" destId="{BB841069-2CB5-449A-BF6F-98BEC7B414FE}" srcOrd="1" destOrd="0" parTransId="{45DB8C92-3A0A-4B20-BC57-972196E4A699}" sibTransId="{98581272-9A3E-4290-A150-F7C752B1E0D2}"/>
    <dgm:cxn modelId="{157EC3B4-F13E-494D-AFB2-24884599609C}" type="presOf" srcId="{43175F12-AD45-43C3-A8BB-7D944434644D}" destId="{2E272887-C098-4709-B154-54A5211D64B1}" srcOrd="0" destOrd="0" presId="urn:microsoft.com/office/officeart/2018/2/layout/IconCircleList"/>
    <dgm:cxn modelId="{D94CF5CA-D5D7-452C-875F-CE4D3ECE862C}" type="presOf" srcId="{BB841069-2CB5-449A-BF6F-98BEC7B414FE}" destId="{97189656-967B-4EC3-B295-7C4B2DD89C54}" srcOrd="0" destOrd="0" presId="urn:microsoft.com/office/officeart/2018/2/layout/IconCircleList"/>
    <dgm:cxn modelId="{C3C788CC-D790-4AD0-A662-274676F33E77}" type="presOf" srcId="{704923D6-8BCD-4DC2-8A50-4BC347C58A9D}" destId="{BE0E08A6-E082-4BE1-99E3-8FB5CCAE67B3}" srcOrd="0" destOrd="0" presId="urn:microsoft.com/office/officeart/2018/2/layout/IconCircleList"/>
    <dgm:cxn modelId="{53F1BDAC-FBC2-4A0C-8CAA-B53E1BC61DE5}" type="presParOf" srcId="{E0409B85-996B-4025-8A5E-4EAC4E17FCC3}" destId="{95937F22-3E37-4B41-BB0F-DAF6F6A99A89}" srcOrd="0" destOrd="0" presId="urn:microsoft.com/office/officeart/2018/2/layout/IconCircleList"/>
    <dgm:cxn modelId="{DE52EAC3-24E5-4A46-8E07-D08A09F350AB}" type="presParOf" srcId="{95937F22-3E37-4B41-BB0F-DAF6F6A99A89}" destId="{935D33A1-2AF0-40CD-9CB6-06FB29E9948D}" srcOrd="0" destOrd="0" presId="urn:microsoft.com/office/officeart/2018/2/layout/IconCircleList"/>
    <dgm:cxn modelId="{D9C5D017-7EB6-4CC9-A306-412A3C54F83F}" type="presParOf" srcId="{935D33A1-2AF0-40CD-9CB6-06FB29E9948D}" destId="{866FA6AE-216B-4FA6-A97C-71B773E58A64}" srcOrd="0" destOrd="0" presId="urn:microsoft.com/office/officeart/2018/2/layout/IconCircleList"/>
    <dgm:cxn modelId="{52E9A471-9698-4992-A696-40E749647324}" type="presParOf" srcId="{935D33A1-2AF0-40CD-9CB6-06FB29E9948D}" destId="{97138025-3778-4F51-8D6E-3097AEABB7FB}" srcOrd="1" destOrd="0" presId="urn:microsoft.com/office/officeart/2018/2/layout/IconCircleList"/>
    <dgm:cxn modelId="{2B3FDB08-3E72-4768-A615-8A8CDA40D476}" type="presParOf" srcId="{935D33A1-2AF0-40CD-9CB6-06FB29E9948D}" destId="{564DAC8F-CD56-4359-9545-6BAE43D29EE9}" srcOrd="2" destOrd="0" presId="urn:microsoft.com/office/officeart/2018/2/layout/IconCircleList"/>
    <dgm:cxn modelId="{07591918-9FE4-4B9C-B776-42D005CE51F8}" type="presParOf" srcId="{935D33A1-2AF0-40CD-9CB6-06FB29E9948D}" destId="{BE0E08A6-E082-4BE1-99E3-8FB5CCAE67B3}" srcOrd="3" destOrd="0" presId="urn:microsoft.com/office/officeart/2018/2/layout/IconCircleList"/>
    <dgm:cxn modelId="{D25B3C31-1BCC-4291-B7BC-1ADBE0DC66E5}" type="presParOf" srcId="{95937F22-3E37-4B41-BB0F-DAF6F6A99A89}" destId="{2E272887-C098-4709-B154-54A5211D64B1}" srcOrd="1" destOrd="0" presId="urn:microsoft.com/office/officeart/2018/2/layout/IconCircleList"/>
    <dgm:cxn modelId="{BF1A5AF4-CCBE-4B23-8850-E7E766A28E3D}" type="presParOf" srcId="{95937F22-3E37-4B41-BB0F-DAF6F6A99A89}" destId="{29E0902B-D2D8-42B7-86E7-8C3D3B6BD1CA}" srcOrd="2" destOrd="0" presId="urn:microsoft.com/office/officeart/2018/2/layout/IconCircleList"/>
    <dgm:cxn modelId="{AB98A9F7-7060-4F64-9C8C-5A185253722B}" type="presParOf" srcId="{29E0902B-D2D8-42B7-86E7-8C3D3B6BD1CA}" destId="{90A6A58E-5F82-420F-8261-26983FD538ED}" srcOrd="0" destOrd="0" presId="urn:microsoft.com/office/officeart/2018/2/layout/IconCircleList"/>
    <dgm:cxn modelId="{DF81EF31-1E7C-4EAB-A57D-428FDBA7A8B2}" type="presParOf" srcId="{29E0902B-D2D8-42B7-86E7-8C3D3B6BD1CA}" destId="{ECA0E68F-8717-4161-A25B-A7B5A2437036}" srcOrd="1" destOrd="0" presId="urn:microsoft.com/office/officeart/2018/2/layout/IconCircleList"/>
    <dgm:cxn modelId="{DA2458C0-8188-42B2-890F-AF63E1052DCC}" type="presParOf" srcId="{29E0902B-D2D8-42B7-86E7-8C3D3B6BD1CA}" destId="{6DF91C3E-550A-46BD-B3DD-5202888E495E}" srcOrd="2" destOrd="0" presId="urn:microsoft.com/office/officeart/2018/2/layout/IconCircleList"/>
    <dgm:cxn modelId="{63C4C545-319D-4055-82D1-CB12D9B9E2CD}" type="presParOf" srcId="{29E0902B-D2D8-42B7-86E7-8C3D3B6BD1CA}" destId="{97189656-967B-4EC3-B295-7C4B2DD89C5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6B3D7A-94F6-4DEB-8690-8CBFA546C5C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AFB2DF4-B639-4CC1-8D33-3241C197799E}">
      <dgm:prSet/>
      <dgm:spPr/>
      <dgm:t>
        <a:bodyPr/>
        <a:lstStyle/>
        <a:p>
          <a:pPr>
            <a:lnSpc>
              <a:spcPct val="100000"/>
            </a:lnSpc>
          </a:pPr>
          <a:r>
            <a:rPr lang="en-US"/>
            <a:t>Model Loading and Compatibility: Ensured model and library compatibility through careful selection of versions and regular updates.</a:t>
          </a:r>
        </a:p>
      </dgm:t>
    </dgm:pt>
    <dgm:pt modelId="{CEDEEE87-CAE9-4B52-8FA7-D8CB60F0908D}" type="parTrans" cxnId="{E18D6084-5D1B-4592-86CF-99BE4E91E248}">
      <dgm:prSet/>
      <dgm:spPr/>
      <dgm:t>
        <a:bodyPr/>
        <a:lstStyle/>
        <a:p>
          <a:endParaRPr lang="en-US"/>
        </a:p>
      </dgm:t>
    </dgm:pt>
    <dgm:pt modelId="{6BCD2532-BB28-48CB-B7B9-1E2A54224999}" type="sibTrans" cxnId="{E18D6084-5D1B-4592-86CF-99BE4E91E248}">
      <dgm:prSet/>
      <dgm:spPr/>
      <dgm:t>
        <a:bodyPr/>
        <a:lstStyle/>
        <a:p>
          <a:pPr>
            <a:lnSpc>
              <a:spcPct val="100000"/>
            </a:lnSpc>
          </a:pPr>
          <a:endParaRPr lang="en-US"/>
        </a:p>
      </dgm:t>
    </dgm:pt>
    <dgm:pt modelId="{431D0C75-8EF3-4900-900C-BBCCD5B9293B}">
      <dgm:prSet/>
      <dgm:spPr/>
      <dgm:t>
        <a:bodyPr/>
        <a:lstStyle/>
        <a:p>
          <a:pPr>
            <a:lnSpc>
              <a:spcPct val="100000"/>
            </a:lnSpc>
          </a:pPr>
          <a:r>
            <a:rPr lang="en-US"/>
            <a:t>Handling Large Image Sets: Limited the number of images processed at a time to manage memory usage and considered batch processing for future improvements.</a:t>
          </a:r>
        </a:p>
      </dgm:t>
    </dgm:pt>
    <dgm:pt modelId="{F8A0E03A-C782-4E54-8CD4-6982E6A8330C}" type="parTrans" cxnId="{6E58F78E-3F26-4168-8C9A-286BEE63D159}">
      <dgm:prSet/>
      <dgm:spPr/>
      <dgm:t>
        <a:bodyPr/>
        <a:lstStyle/>
        <a:p>
          <a:endParaRPr lang="en-US"/>
        </a:p>
      </dgm:t>
    </dgm:pt>
    <dgm:pt modelId="{86FC2679-A237-4233-A952-F80610EB1CD9}" type="sibTrans" cxnId="{6E58F78E-3F26-4168-8C9A-286BEE63D159}">
      <dgm:prSet/>
      <dgm:spPr/>
      <dgm:t>
        <a:bodyPr/>
        <a:lstStyle/>
        <a:p>
          <a:pPr>
            <a:lnSpc>
              <a:spcPct val="100000"/>
            </a:lnSpc>
          </a:pPr>
          <a:endParaRPr lang="en-US"/>
        </a:p>
      </dgm:t>
    </dgm:pt>
    <dgm:pt modelId="{02B4D168-A154-4CDD-AC08-3AC45B45B9DE}">
      <dgm:prSet/>
      <dgm:spPr/>
      <dgm:t>
        <a:bodyPr/>
        <a:lstStyle/>
        <a:p>
          <a:pPr>
            <a:lnSpc>
              <a:spcPct val="100000"/>
            </a:lnSpc>
          </a:pPr>
          <a:r>
            <a:rPr lang="en-US"/>
            <a:t>Processing Speed: Used GPU acceleration to speed up processing and explored optimizations like model quantization for better performance.</a:t>
          </a:r>
        </a:p>
      </dgm:t>
    </dgm:pt>
    <dgm:pt modelId="{0C34980C-DACA-423D-8296-70D0FCC3BA70}" type="parTrans" cxnId="{E95C0D50-C194-4AEA-9075-FEEA211DC3B8}">
      <dgm:prSet/>
      <dgm:spPr/>
      <dgm:t>
        <a:bodyPr/>
        <a:lstStyle/>
        <a:p>
          <a:endParaRPr lang="en-US"/>
        </a:p>
      </dgm:t>
    </dgm:pt>
    <dgm:pt modelId="{40C651B7-71B7-43FC-B586-FF505B29CB49}" type="sibTrans" cxnId="{E95C0D50-C194-4AEA-9075-FEEA211DC3B8}">
      <dgm:prSet/>
      <dgm:spPr/>
      <dgm:t>
        <a:bodyPr/>
        <a:lstStyle/>
        <a:p>
          <a:pPr>
            <a:lnSpc>
              <a:spcPct val="100000"/>
            </a:lnSpc>
          </a:pPr>
          <a:endParaRPr lang="en-US"/>
        </a:p>
      </dgm:t>
    </dgm:pt>
    <dgm:pt modelId="{8F758B49-B9B9-41C0-A02F-4613C31A03EC}">
      <dgm:prSet/>
      <dgm:spPr/>
      <dgm:t>
        <a:bodyPr/>
        <a:lstStyle/>
        <a:p>
          <a:pPr>
            <a:lnSpc>
              <a:spcPct val="100000"/>
            </a:lnSpc>
          </a:pPr>
          <a:r>
            <a:rPr lang="en-US"/>
            <a:t>Text and Image Preprocessing: Converted images to RGB format and used preprocessing tools to ensure consistent input formatting.</a:t>
          </a:r>
        </a:p>
      </dgm:t>
    </dgm:pt>
    <dgm:pt modelId="{970E6FDA-D789-4A4C-808C-306905F99796}" type="parTrans" cxnId="{CAB03C2E-B6E2-4274-B371-DE1A9C30A267}">
      <dgm:prSet/>
      <dgm:spPr/>
      <dgm:t>
        <a:bodyPr/>
        <a:lstStyle/>
        <a:p>
          <a:endParaRPr lang="en-US"/>
        </a:p>
      </dgm:t>
    </dgm:pt>
    <dgm:pt modelId="{5EA90AF0-937A-4A54-86F8-546874FA48FD}" type="sibTrans" cxnId="{CAB03C2E-B6E2-4274-B371-DE1A9C30A267}">
      <dgm:prSet/>
      <dgm:spPr/>
      <dgm:t>
        <a:bodyPr/>
        <a:lstStyle/>
        <a:p>
          <a:endParaRPr lang="en-US"/>
        </a:p>
      </dgm:t>
    </dgm:pt>
    <dgm:pt modelId="{99F9737C-E1E7-4C95-8222-A6FA4E9D4C20}" type="pres">
      <dgm:prSet presAssocID="{D76B3D7A-94F6-4DEB-8690-8CBFA546C5C0}" presName="root" presStyleCnt="0">
        <dgm:presLayoutVars>
          <dgm:dir/>
          <dgm:resizeHandles val="exact"/>
        </dgm:presLayoutVars>
      </dgm:prSet>
      <dgm:spPr/>
    </dgm:pt>
    <dgm:pt modelId="{608A4CE0-A4DA-4AF8-995C-F8360174F902}" type="pres">
      <dgm:prSet presAssocID="{D76B3D7A-94F6-4DEB-8690-8CBFA546C5C0}" presName="container" presStyleCnt="0">
        <dgm:presLayoutVars>
          <dgm:dir/>
          <dgm:resizeHandles val="exact"/>
        </dgm:presLayoutVars>
      </dgm:prSet>
      <dgm:spPr/>
    </dgm:pt>
    <dgm:pt modelId="{87F66CE7-00F6-487E-8BE6-45D0B66E0A86}" type="pres">
      <dgm:prSet presAssocID="{5AFB2DF4-B639-4CC1-8D33-3241C197799E}" presName="compNode" presStyleCnt="0"/>
      <dgm:spPr/>
    </dgm:pt>
    <dgm:pt modelId="{2630F125-AB70-4E2E-A345-900A72559688}" type="pres">
      <dgm:prSet presAssocID="{5AFB2DF4-B639-4CC1-8D33-3241C197799E}" presName="iconBgRect" presStyleLbl="bgShp" presStyleIdx="0" presStyleCnt="4"/>
      <dgm:spPr/>
    </dgm:pt>
    <dgm:pt modelId="{5108996B-4BE1-4CD7-91BA-F3A2A356134C}" type="pres">
      <dgm:prSet presAssocID="{5AFB2DF4-B639-4CC1-8D33-3241C197799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7A15F9F5-ADB6-42A9-B02B-4588ADC9BA42}" type="pres">
      <dgm:prSet presAssocID="{5AFB2DF4-B639-4CC1-8D33-3241C197799E}" presName="spaceRect" presStyleCnt="0"/>
      <dgm:spPr/>
    </dgm:pt>
    <dgm:pt modelId="{3C2BDDDE-C4CD-4495-ADD3-390A2662BFC7}" type="pres">
      <dgm:prSet presAssocID="{5AFB2DF4-B639-4CC1-8D33-3241C197799E}" presName="textRect" presStyleLbl="revTx" presStyleIdx="0" presStyleCnt="4">
        <dgm:presLayoutVars>
          <dgm:chMax val="1"/>
          <dgm:chPref val="1"/>
        </dgm:presLayoutVars>
      </dgm:prSet>
      <dgm:spPr/>
    </dgm:pt>
    <dgm:pt modelId="{87F929D4-C1FE-412B-85A0-6A7DA2A9FB67}" type="pres">
      <dgm:prSet presAssocID="{6BCD2532-BB28-48CB-B7B9-1E2A54224999}" presName="sibTrans" presStyleLbl="sibTrans2D1" presStyleIdx="0" presStyleCnt="0"/>
      <dgm:spPr/>
    </dgm:pt>
    <dgm:pt modelId="{BF091556-F752-412F-8C4C-E411737800D8}" type="pres">
      <dgm:prSet presAssocID="{431D0C75-8EF3-4900-900C-BBCCD5B9293B}" presName="compNode" presStyleCnt="0"/>
      <dgm:spPr/>
    </dgm:pt>
    <dgm:pt modelId="{F240B4E8-5998-4F18-A421-DB17DA54D5A1}" type="pres">
      <dgm:prSet presAssocID="{431D0C75-8EF3-4900-900C-BBCCD5B9293B}" presName="iconBgRect" presStyleLbl="bgShp" presStyleIdx="1" presStyleCnt="4"/>
      <dgm:spPr/>
    </dgm:pt>
    <dgm:pt modelId="{CA70FF8C-A218-457B-BFB2-993DDA472FF2}" type="pres">
      <dgm:prSet presAssocID="{431D0C75-8EF3-4900-900C-BBCCD5B9293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1375613F-3622-46C1-853D-759850BDA3ED}" type="pres">
      <dgm:prSet presAssocID="{431D0C75-8EF3-4900-900C-BBCCD5B9293B}" presName="spaceRect" presStyleCnt="0"/>
      <dgm:spPr/>
    </dgm:pt>
    <dgm:pt modelId="{9E6CEBB3-A150-4A53-8D51-DBAA65C0F59E}" type="pres">
      <dgm:prSet presAssocID="{431D0C75-8EF3-4900-900C-BBCCD5B9293B}" presName="textRect" presStyleLbl="revTx" presStyleIdx="1" presStyleCnt="4">
        <dgm:presLayoutVars>
          <dgm:chMax val="1"/>
          <dgm:chPref val="1"/>
        </dgm:presLayoutVars>
      </dgm:prSet>
      <dgm:spPr/>
    </dgm:pt>
    <dgm:pt modelId="{1D1F3194-62C3-4D43-ACAB-21A3E584E866}" type="pres">
      <dgm:prSet presAssocID="{86FC2679-A237-4233-A952-F80610EB1CD9}" presName="sibTrans" presStyleLbl="sibTrans2D1" presStyleIdx="0" presStyleCnt="0"/>
      <dgm:spPr/>
    </dgm:pt>
    <dgm:pt modelId="{11CD0B7C-E964-49EF-9302-0E65DA2D5C45}" type="pres">
      <dgm:prSet presAssocID="{02B4D168-A154-4CDD-AC08-3AC45B45B9DE}" presName="compNode" presStyleCnt="0"/>
      <dgm:spPr/>
    </dgm:pt>
    <dgm:pt modelId="{6011F0EA-C335-407F-9F5D-58837E08CF13}" type="pres">
      <dgm:prSet presAssocID="{02B4D168-A154-4CDD-AC08-3AC45B45B9DE}" presName="iconBgRect" presStyleLbl="bgShp" presStyleIdx="2" presStyleCnt="4"/>
      <dgm:spPr/>
    </dgm:pt>
    <dgm:pt modelId="{3EA18642-1843-4F48-8D82-DCA326A9782A}" type="pres">
      <dgm:prSet presAssocID="{02B4D168-A154-4CDD-AC08-3AC45B45B9D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EFE10145-0D0F-4C23-8732-582E0952FEFC}" type="pres">
      <dgm:prSet presAssocID="{02B4D168-A154-4CDD-AC08-3AC45B45B9DE}" presName="spaceRect" presStyleCnt="0"/>
      <dgm:spPr/>
    </dgm:pt>
    <dgm:pt modelId="{4214E843-FC0B-483C-B55D-9284AC209EA3}" type="pres">
      <dgm:prSet presAssocID="{02B4D168-A154-4CDD-AC08-3AC45B45B9DE}" presName="textRect" presStyleLbl="revTx" presStyleIdx="2" presStyleCnt="4">
        <dgm:presLayoutVars>
          <dgm:chMax val="1"/>
          <dgm:chPref val="1"/>
        </dgm:presLayoutVars>
      </dgm:prSet>
      <dgm:spPr/>
    </dgm:pt>
    <dgm:pt modelId="{D05256A6-D85D-49ED-A8F9-6183A628A510}" type="pres">
      <dgm:prSet presAssocID="{40C651B7-71B7-43FC-B586-FF505B29CB49}" presName="sibTrans" presStyleLbl="sibTrans2D1" presStyleIdx="0" presStyleCnt="0"/>
      <dgm:spPr/>
    </dgm:pt>
    <dgm:pt modelId="{AABA6D47-E495-411B-9332-A0208C02E80B}" type="pres">
      <dgm:prSet presAssocID="{8F758B49-B9B9-41C0-A02F-4613C31A03EC}" presName="compNode" presStyleCnt="0"/>
      <dgm:spPr/>
    </dgm:pt>
    <dgm:pt modelId="{CE83E513-74A2-40AC-A175-ED3F21780FB5}" type="pres">
      <dgm:prSet presAssocID="{8F758B49-B9B9-41C0-A02F-4613C31A03EC}" presName="iconBgRect" presStyleLbl="bgShp" presStyleIdx="3" presStyleCnt="4"/>
      <dgm:spPr/>
    </dgm:pt>
    <dgm:pt modelId="{FE4D7A68-AE48-4B4A-96E6-366C1C07F02B}" type="pres">
      <dgm:prSet presAssocID="{8F758B49-B9B9-41C0-A02F-4613C31A03E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ubtitles"/>
        </a:ext>
      </dgm:extLst>
    </dgm:pt>
    <dgm:pt modelId="{059A64E6-00A8-4234-8D45-C8099E89DC5D}" type="pres">
      <dgm:prSet presAssocID="{8F758B49-B9B9-41C0-A02F-4613C31A03EC}" presName="spaceRect" presStyleCnt="0"/>
      <dgm:spPr/>
    </dgm:pt>
    <dgm:pt modelId="{10BF50F9-557B-4E16-A87A-FFAF24685E9C}" type="pres">
      <dgm:prSet presAssocID="{8F758B49-B9B9-41C0-A02F-4613C31A03EC}" presName="textRect" presStyleLbl="revTx" presStyleIdx="3" presStyleCnt="4">
        <dgm:presLayoutVars>
          <dgm:chMax val="1"/>
          <dgm:chPref val="1"/>
        </dgm:presLayoutVars>
      </dgm:prSet>
      <dgm:spPr/>
    </dgm:pt>
  </dgm:ptLst>
  <dgm:cxnLst>
    <dgm:cxn modelId="{EC663D10-EF55-4694-B15D-B6C8CEC19024}" type="presOf" srcId="{D76B3D7A-94F6-4DEB-8690-8CBFA546C5C0}" destId="{99F9737C-E1E7-4C95-8222-A6FA4E9D4C20}" srcOrd="0" destOrd="0" presId="urn:microsoft.com/office/officeart/2018/2/layout/IconCircleList"/>
    <dgm:cxn modelId="{CAB03C2E-B6E2-4274-B371-DE1A9C30A267}" srcId="{D76B3D7A-94F6-4DEB-8690-8CBFA546C5C0}" destId="{8F758B49-B9B9-41C0-A02F-4613C31A03EC}" srcOrd="3" destOrd="0" parTransId="{970E6FDA-D789-4A4C-808C-306905F99796}" sibTransId="{5EA90AF0-937A-4A54-86F8-546874FA48FD}"/>
    <dgm:cxn modelId="{E95C0D50-C194-4AEA-9075-FEEA211DC3B8}" srcId="{D76B3D7A-94F6-4DEB-8690-8CBFA546C5C0}" destId="{02B4D168-A154-4CDD-AC08-3AC45B45B9DE}" srcOrd="2" destOrd="0" parTransId="{0C34980C-DACA-423D-8296-70D0FCC3BA70}" sibTransId="{40C651B7-71B7-43FC-B586-FF505B29CB49}"/>
    <dgm:cxn modelId="{BC685C54-4486-4270-9458-BCDCC0BA1B38}" type="presOf" srcId="{6BCD2532-BB28-48CB-B7B9-1E2A54224999}" destId="{87F929D4-C1FE-412B-85A0-6A7DA2A9FB67}" srcOrd="0" destOrd="0" presId="urn:microsoft.com/office/officeart/2018/2/layout/IconCircleList"/>
    <dgm:cxn modelId="{E18D6084-5D1B-4592-86CF-99BE4E91E248}" srcId="{D76B3D7A-94F6-4DEB-8690-8CBFA546C5C0}" destId="{5AFB2DF4-B639-4CC1-8D33-3241C197799E}" srcOrd="0" destOrd="0" parTransId="{CEDEEE87-CAE9-4B52-8FA7-D8CB60F0908D}" sibTransId="{6BCD2532-BB28-48CB-B7B9-1E2A54224999}"/>
    <dgm:cxn modelId="{DEA4DF8A-BFCF-476C-82FA-256C768B86D5}" type="presOf" srcId="{02B4D168-A154-4CDD-AC08-3AC45B45B9DE}" destId="{4214E843-FC0B-483C-B55D-9284AC209EA3}" srcOrd="0" destOrd="0" presId="urn:microsoft.com/office/officeart/2018/2/layout/IconCircleList"/>
    <dgm:cxn modelId="{6E58F78E-3F26-4168-8C9A-286BEE63D159}" srcId="{D76B3D7A-94F6-4DEB-8690-8CBFA546C5C0}" destId="{431D0C75-8EF3-4900-900C-BBCCD5B9293B}" srcOrd="1" destOrd="0" parTransId="{F8A0E03A-C782-4E54-8CD4-6982E6A8330C}" sibTransId="{86FC2679-A237-4233-A952-F80610EB1CD9}"/>
    <dgm:cxn modelId="{EFA5AFCC-5863-421F-99DB-98C9B8879101}" type="presOf" srcId="{5AFB2DF4-B639-4CC1-8D33-3241C197799E}" destId="{3C2BDDDE-C4CD-4495-ADD3-390A2662BFC7}" srcOrd="0" destOrd="0" presId="urn:microsoft.com/office/officeart/2018/2/layout/IconCircleList"/>
    <dgm:cxn modelId="{D29196D5-431F-4B88-999A-DADFA0075C0D}" type="presOf" srcId="{431D0C75-8EF3-4900-900C-BBCCD5B9293B}" destId="{9E6CEBB3-A150-4A53-8D51-DBAA65C0F59E}" srcOrd="0" destOrd="0" presId="urn:microsoft.com/office/officeart/2018/2/layout/IconCircleList"/>
    <dgm:cxn modelId="{63878FD9-B39E-427D-9BDB-CCC3B3718A76}" type="presOf" srcId="{8F758B49-B9B9-41C0-A02F-4613C31A03EC}" destId="{10BF50F9-557B-4E16-A87A-FFAF24685E9C}" srcOrd="0" destOrd="0" presId="urn:microsoft.com/office/officeart/2018/2/layout/IconCircleList"/>
    <dgm:cxn modelId="{CD381DE6-3AAA-4B47-9688-650B88854BB9}" type="presOf" srcId="{40C651B7-71B7-43FC-B586-FF505B29CB49}" destId="{D05256A6-D85D-49ED-A8F9-6183A628A510}" srcOrd="0" destOrd="0" presId="urn:microsoft.com/office/officeart/2018/2/layout/IconCircleList"/>
    <dgm:cxn modelId="{6036A5FA-2E79-4C67-9731-33F89663B153}" type="presOf" srcId="{86FC2679-A237-4233-A952-F80610EB1CD9}" destId="{1D1F3194-62C3-4D43-ACAB-21A3E584E866}" srcOrd="0" destOrd="0" presId="urn:microsoft.com/office/officeart/2018/2/layout/IconCircleList"/>
    <dgm:cxn modelId="{F4294DCF-A7CA-41BC-8DF0-48C2AC5D7BB7}" type="presParOf" srcId="{99F9737C-E1E7-4C95-8222-A6FA4E9D4C20}" destId="{608A4CE0-A4DA-4AF8-995C-F8360174F902}" srcOrd="0" destOrd="0" presId="urn:microsoft.com/office/officeart/2018/2/layout/IconCircleList"/>
    <dgm:cxn modelId="{7BA8C9DB-AD52-4666-B546-6CC57CA3E5B9}" type="presParOf" srcId="{608A4CE0-A4DA-4AF8-995C-F8360174F902}" destId="{87F66CE7-00F6-487E-8BE6-45D0B66E0A86}" srcOrd="0" destOrd="0" presId="urn:microsoft.com/office/officeart/2018/2/layout/IconCircleList"/>
    <dgm:cxn modelId="{F2C46FE7-B221-45C1-B1DE-1755CF80B89C}" type="presParOf" srcId="{87F66CE7-00F6-487E-8BE6-45D0B66E0A86}" destId="{2630F125-AB70-4E2E-A345-900A72559688}" srcOrd="0" destOrd="0" presId="urn:microsoft.com/office/officeart/2018/2/layout/IconCircleList"/>
    <dgm:cxn modelId="{11DDB2CE-D50C-4145-8938-89E3EB4374EA}" type="presParOf" srcId="{87F66CE7-00F6-487E-8BE6-45D0B66E0A86}" destId="{5108996B-4BE1-4CD7-91BA-F3A2A356134C}" srcOrd="1" destOrd="0" presId="urn:microsoft.com/office/officeart/2018/2/layout/IconCircleList"/>
    <dgm:cxn modelId="{931CFA1B-7EE0-466A-A9C2-B2A4A7114B9F}" type="presParOf" srcId="{87F66CE7-00F6-487E-8BE6-45D0B66E0A86}" destId="{7A15F9F5-ADB6-42A9-B02B-4588ADC9BA42}" srcOrd="2" destOrd="0" presId="urn:microsoft.com/office/officeart/2018/2/layout/IconCircleList"/>
    <dgm:cxn modelId="{F2A1BDEC-29FA-4A4B-A766-8B49D9B0A701}" type="presParOf" srcId="{87F66CE7-00F6-487E-8BE6-45D0B66E0A86}" destId="{3C2BDDDE-C4CD-4495-ADD3-390A2662BFC7}" srcOrd="3" destOrd="0" presId="urn:microsoft.com/office/officeart/2018/2/layout/IconCircleList"/>
    <dgm:cxn modelId="{EF2F5E95-D7D3-4D78-85F5-B113B4813472}" type="presParOf" srcId="{608A4CE0-A4DA-4AF8-995C-F8360174F902}" destId="{87F929D4-C1FE-412B-85A0-6A7DA2A9FB67}" srcOrd="1" destOrd="0" presId="urn:microsoft.com/office/officeart/2018/2/layout/IconCircleList"/>
    <dgm:cxn modelId="{1151E987-2B26-4624-A9C8-B36CB06A9C8A}" type="presParOf" srcId="{608A4CE0-A4DA-4AF8-995C-F8360174F902}" destId="{BF091556-F752-412F-8C4C-E411737800D8}" srcOrd="2" destOrd="0" presId="urn:microsoft.com/office/officeart/2018/2/layout/IconCircleList"/>
    <dgm:cxn modelId="{D05DA32D-9103-4509-9093-17562CB7F2C7}" type="presParOf" srcId="{BF091556-F752-412F-8C4C-E411737800D8}" destId="{F240B4E8-5998-4F18-A421-DB17DA54D5A1}" srcOrd="0" destOrd="0" presId="urn:microsoft.com/office/officeart/2018/2/layout/IconCircleList"/>
    <dgm:cxn modelId="{D2EF0EA9-F963-4D6F-9995-868678678163}" type="presParOf" srcId="{BF091556-F752-412F-8C4C-E411737800D8}" destId="{CA70FF8C-A218-457B-BFB2-993DDA472FF2}" srcOrd="1" destOrd="0" presId="urn:microsoft.com/office/officeart/2018/2/layout/IconCircleList"/>
    <dgm:cxn modelId="{7F67EAF8-FE70-4553-928E-CA76BD62B15A}" type="presParOf" srcId="{BF091556-F752-412F-8C4C-E411737800D8}" destId="{1375613F-3622-46C1-853D-759850BDA3ED}" srcOrd="2" destOrd="0" presId="urn:microsoft.com/office/officeart/2018/2/layout/IconCircleList"/>
    <dgm:cxn modelId="{2F4C6C68-7120-4579-BCB4-C95F7C44B9F3}" type="presParOf" srcId="{BF091556-F752-412F-8C4C-E411737800D8}" destId="{9E6CEBB3-A150-4A53-8D51-DBAA65C0F59E}" srcOrd="3" destOrd="0" presId="urn:microsoft.com/office/officeart/2018/2/layout/IconCircleList"/>
    <dgm:cxn modelId="{D8EA0BE3-7168-4709-9D01-A402F8EB3141}" type="presParOf" srcId="{608A4CE0-A4DA-4AF8-995C-F8360174F902}" destId="{1D1F3194-62C3-4D43-ACAB-21A3E584E866}" srcOrd="3" destOrd="0" presId="urn:microsoft.com/office/officeart/2018/2/layout/IconCircleList"/>
    <dgm:cxn modelId="{D56B0185-1B33-445A-887E-19F911AE3EE1}" type="presParOf" srcId="{608A4CE0-A4DA-4AF8-995C-F8360174F902}" destId="{11CD0B7C-E964-49EF-9302-0E65DA2D5C45}" srcOrd="4" destOrd="0" presId="urn:microsoft.com/office/officeart/2018/2/layout/IconCircleList"/>
    <dgm:cxn modelId="{12D2D941-2620-400C-A234-C43607F2C48B}" type="presParOf" srcId="{11CD0B7C-E964-49EF-9302-0E65DA2D5C45}" destId="{6011F0EA-C335-407F-9F5D-58837E08CF13}" srcOrd="0" destOrd="0" presId="urn:microsoft.com/office/officeart/2018/2/layout/IconCircleList"/>
    <dgm:cxn modelId="{858C5F4B-832A-4112-A8BA-F8E95D9C29F1}" type="presParOf" srcId="{11CD0B7C-E964-49EF-9302-0E65DA2D5C45}" destId="{3EA18642-1843-4F48-8D82-DCA326A9782A}" srcOrd="1" destOrd="0" presId="urn:microsoft.com/office/officeart/2018/2/layout/IconCircleList"/>
    <dgm:cxn modelId="{AD88A4E5-BA27-42F9-807B-F468F5C79F5B}" type="presParOf" srcId="{11CD0B7C-E964-49EF-9302-0E65DA2D5C45}" destId="{EFE10145-0D0F-4C23-8732-582E0952FEFC}" srcOrd="2" destOrd="0" presId="urn:microsoft.com/office/officeart/2018/2/layout/IconCircleList"/>
    <dgm:cxn modelId="{2BECC0A7-7721-4277-B2E3-478C96ECF9B1}" type="presParOf" srcId="{11CD0B7C-E964-49EF-9302-0E65DA2D5C45}" destId="{4214E843-FC0B-483C-B55D-9284AC209EA3}" srcOrd="3" destOrd="0" presId="urn:microsoft.com/office/officeart/2018/2/layout/IconCircleList"/>
    <dgm:cxn modelId="{F5696F2D-E530-44EB-A5E4-368FBE6A2E32}" type="presParOf" srcId="{608A4CE0-A4DA-4AF8-995C-F8360174F902}" destId="{D05256A6-D85D-49ED-A8F9-6183A628A510}" srcOrd="5" destOrd="0" presId="urn:microsoft.com/office/officeart/2018/2/layout/IconCircleList"/>
    <dgm:cxn modelId="{174C5727-7BB6-4280-B8F9-51A55B783B45}" type="presParOf" srcId="{608A4CE0-A4DA-4AF8-995C-F8360174F902}" destId="{AABA6D47-E495-411B-9332-A0208C02E80B}" srcOrd="6" destOrd="0" presId="urn:microsoft.com/office/officeart/2018/2/layout/IconCircleList"/>
    <dgm:cxn modelId="{9A2A9B07-D9F2-4485-BE16-9921D5A6B41B}" type="presParOf" srcId="{AABA6D47-E495-411B-9332-A0208C02E80B}" destId="{CE83E513-74A2-40AC-A175-ED3F21780FB5}" srcOrd="0" destOrd="0" presId="urn:microsoft.com/office/officeart/2018/2/layout/IconCircleList"/>
    <dgm:cxn modelId="{4FD9318C-0E31-4766-A38D-DF8CBD23BAEB}" type="presParOf" srcId="{AABA6D47-E495-411B-9332-A0208C02E80B}" destId="{FE4D7A68-AE48-4B4A-96E6-366C1C07F02B}" srcOrd="1" destOrd="0" presId="urn:microsoft.com/office/officeart/2018/2/layout/IconCircleList"/>
    <dgm:cxn modelId="{2B2D4F05-62F1-4291-A9A9-40B502524509}" type="presParOf" srcId="{AABA6D47-E495-411B-9332-A0208C02E80B}" destId="{059A64E6-00A8-4234-8D45-C8099E89DC5D}" srcOrd="2" destOrd="0" presId="urn:microsoft.com/office/officeart/2018/2/layout/IconCircleList"/>
    <dgm:cxn modelId="{15E20F25-9919-44ED-9AB7-77A11DB6F545}" type="presParOf" srcId="{AABA6D47-E495-411B-9332-A0208C02E80B}" destId="{10BF50F9-557B-4E16-A87A-FFAF24685E9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0746C7-C3E3-4B0D-84C3-EBEB2A6A42CD}">
      <dsp:nvSpPr>
        <dsp:cNvPr id="0" name=""/>
        <dsp:cNvSpPr/>
      </dsp:nvSpPr>
      <dsp:spPr>
        <a:xfrm>
          <a:off x="0" y="1584087"/>
          <a:ext cx="8229600" cy="13577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3380CE-A42C-4D90-840C-239382C4C54A}">
      <dsp:nvSpPr>
        <dsp:cNvPr id="0" name=""/>
        <dsp:cNvSpPr/>
      </dsp:nvSpPr>
      <dsp:spPr>
        <a:xfrm>
          <a:off x="410731" y="1889589"/>
          <a:ext cx="746783" cy="7467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FABB59-B22E-4512-8904-068A58EDF7AE}">
      <dsp:nvSpPr>
        <dsp:cNvPr id="0" name=""/>
        <dsp:cNvSpPr/>
      </dsp:nvSpPr>
      <dsp:spPr>
        <a:xfrm>
          <a:off x="1568246" y="1584087"/>
          <a:ext cx="3703320"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1111250">
            <a:lnSpc>
              <a:spcPct val="100000"/>
            </a:lnSpc>
            <a:spcBef>
              <a:spcPct val="0"/>
            </a:spcBef>
            <a:spcAft>
              <a:spcPct val="35000"/>
            </a:spcAft>
            <a:buNone/>
          </a:pPr>
          <a:r>
            <a:rPr lang="en-US" sz="2500" kern="1200"/>
            <a:t>The project is divided into two main components:</a:t>
          </a:r>
        </a:p>
      </dsp:txBody>
      <dsp:txXfrm>
        <a:off x="1568246" y="1584087"/>
        <a:ext cx="3703320" cy="1357788"/>
      </dsp:txXfrm>
    </dsp:sp>
    <dsp:sp modelId="{338E2903-3483-4D36-86A6-F42A95989F8E}">
      <dsp:nvSpPr>
        <dsp:cNvPr id="0" name=""/>
        <dsp:cNvSpPr/>
      </dsp:nvSpPr>
      <dsp:spPr>
        <a:xfrm>
          <a:off x="5271566" y="1584087"/>
          <a:ext cx="2958033"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533400">
            <a:lnSpc>
              <a:spcPct val="100000"/>
            </a:lnSpc>
            <a:spcBef>
              <a:spcPct val="0"/>
            </a:spcBef>
            <a:spcAft>
              <a:spcPct val="35000"/>
            </a:spcAft>
            <a:buNone/>
          </a:pPr>
          <a:r>
            <a:rPr lang="en-US" sz="1200" kern="1200"/>
            <a:t>Image Search: Uses the CLIP model to find the most relevant image based on a given text query.</a:t>
          </a:r>
        </a:p>
        <a:p>
          <a:pPr marL="0" lvl="0" indent="0" algn="l" defTabSz="533400">
            <a:lnSpc>
              <a:spcPct val="100000"/>
            </a:lnSpc>
            <a:spcBef>
              <a:spcPct val="0"/>
            </a:spcBef>
            <a:spcAft>
              <a:spcPct val="35000"/>
            </a:spcAft>
            <a:buNone/>
          </a:pPr>
          <a:r>
            <a:rPr lang="en-US" sz="1200" kern="1200"/>
            <a:t>Image Captioning: Uses the BLIP model to generate captions for images.</a:t>
          </a:r>
        </a:p>
      </dsp:txBody>
      <dsp:txXfrm>
        <a:off x="5271566" y="1584087"/>
        <a:ext cx="2958033" cy="13577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FB556-A254-4C64-8051-AE8B39B27129}">
      <dsp:nvSpPr>
        <dsp:cNvPr id="0" name=""/>
        <dsp:cNvSpPr/>
      </dsp:nvSpPr>
      <dsp:spPr>
        <a:xfrm>
          <a:off x="3749318" y="904845"/>
          <a:ext cx="696763" cy="91440"/>
        </a:xfrm>
        <a:custGeom>
          <a:avLst/>
          <a:gdLst/>
          <a:ahLst/>
          <a:cxnLst/>
          <a:rect l="0" t="0" r="0" b="0"/>
          <a:pathLst>
            <a:path>
              <a:moveTo>
                <a:pt x="0" y="45720"/>
              </a:moveTo>
              <a:lnTo>
                <a:pt x="69676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79515" y="946928"/>
        <a:ext cx="36368" cy="7273"/>
      </dsp:txXfrm>
    </dsp:sp>
    <dsp:sp modelId="{A4F9B1EB-057B-413A-99C4-BC4146E34625}">
      <dsp:nvSpPr>
        <dsp:cNvPr id="0" name=""/>
        <dsp:cNvSpPr/>
      </dsp:nvSpPr>
      <dsp:spPr>
        <a:xfrm>
          <a:off x="588669" y="1830"/>
          <a:ext cx="3162448" cy="189746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963" tIns="162661" rIns="154963" bIns="162661" numCol="1" spcCol="1270" anchor="ctr" anchorCtr="0">
          <a:noAutofit/>
        </a:bodyPr>
        <a:lstStyle/>
        <a:p>
          <a:pPr marL="0" lvl="0" indent="0" algn="ctr" defTabSz="711200">
            <a:lnSpc>
              <a:spcPct val="90000"/>
            </a:lnSpc>
            <a:spcBef>
              <a:spcPct val="0"/>
            </a:spcBef>
            <a:spcAft>
              <a:spcPct val="35000"/>
            </a:spcAft>
            <a:buNone/>
          </a:pPr>
          <a:r>
            <a:rPr lang="en-US" sz="1600" kern="1200"/>
            <a:t>Load Images: Convert all images to a consistent RGB format.</a:t>
          </a:r>
        </a:p>
      </dsp:txBody>
      <dsp:txXfrm>
        <a:off x="588669" y="1830"/>
        <a:ext cx="3162448" cy="1897469"/>
      </dsp:txXfrm>
    </dsp:sp>
    <dsp:sp modelId="{A11EDC05-7586-40FB-86DE-DDB66AF408B9}">
      <dsp:nvSpPr>
        <dsp:cNvPr id="0" name=""/>
        <dsp:cNvSpPr/>
      </dsp:nvSpPr>
      <dsp:spPr>
        <a:xfrm>
          <a:off x="2169893" y="1897499"/>
          <a:ext cx="3889812" cy="696763"/>
        </a:xfrm>
        <a:custGeom>
          <a:avLst/>
          <a:gdLst/>
          <a:ahLst/>
          <a:cxnLst/>
          <a:rect l="0" t="0" r="0" b="0"/>
          <a:pathLst>
            <a:path>
              <a:moveTo>
                <a:pt x="3889812" y="0"/>
              </a:moveTo>
              <a:lnTo>
                <a:pt x="3889812" y="365481"/>
              </a:lnTo>
              <a:lnTo>
                <a:pt x="0" y="365481"/>
              </a:lnTo>
              <a:lnTo>
                <a:pt x="0" y="696763"/>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15869" y="2242244"/>
        <a:ext cx="197861" cy="7273"/>
      </dsp:txXfrm>
    </dsp:sp>
    <dsp:sp modelId="{84214BC4-183A-4EDF-A0B7-4E8A0652F858}">
      <dsp:nvSpPr>
        <dsp:cNvPr id="0" name=""/>
        <dsp:cNvSpPr/>
      </dsp:nvSpPr>
      <dsp:spPr>
        <a:xfrm>
          <a:off x="4478481" y="1830"/>
          <a:ext cx="3162448" cy="189746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963" tIns="162661" rIns="154963" bIns="162661" numCol="1" spcCol="1270" anchor="ctr" anchorCtr="0">
          <a:noAutofit/>
        </a:bodyPr>
        <a:lstStyle/>
        <a:p>
          <a:pPr marL="0" lvl="0" indent="0" algn="ctr" defTabSz="711200">
            <a:lnSpc>
              <a:spcPct val="90000"/>
            </a:lnSpc>
            <a:spcBef>
              <a:spcPct val="0"/>
            </a:spcBef>
            <a:spcAft>
              <a:spcPct val="35000"/>
            </a:spcAft>
            <a:buNone/>
          </a:pPr>
          <a:r>
            <a:rPr lang="en-US" sz="1600" kern="1200"/>
            <a:t>Process Inputs: Prepare both the images and the text query using the CLIPProcessor.</a:t>
          </a:r>
        </a:p>
      </dsp:txBody>
      <dsp:txXfrm>
        <a:off x="4478481" y="1830"/>
        <a:ext cx="3162448" cy="1897469"/>
      </dsp:txXfrm>
    </dsp:sp>
    <dsp:sp modelId="{4E0D5F28-A3B0-4AE2-9382-86F6A478968C}">
      <dsp:nvSpPr>
        <dsp:cNvPr id="0" name=""/>
        <dsp:cNvSpPr/>
      </dsp:nvSpPr>
      <dsp:spPr>
        <a:xfrm>
          <a:off x="3749318" y="3529677"/>
          <a:ext cx="696763" cy="91440"/>
        </a:xfrm>
        <a:custGeom>
          <a:avLst/>
          <a:gdLst/>
          <a:ahLst/>
          <a:cxnLst/>
          <a:rect l="0" t="0" r="0" b="0"/>
          <a:pathLst>
            <a:path>
              <a:moveTo>
                <a:pt x="0" y="45720"/>
              </a:moveTo>
              <a:lnTo>
                <a:pt x="69676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79515" y="3571760"/>
        <a:ext cx="36368" cy="7273"/>
      </dsp:txXfrm>
    </dsp:sp>
    <dsp:sp modelId="{927969BE-FA3B-4488-9151-0D76F5A98282}">
      <dsp:nvSpPr>
        <dsp:cNvPr id="0" name=""/>
        <dsp:cNvSpPr/>
      </dsp:nvSpPr>
      <dsp:spPr>
        <a:xfrm>
          <a:off x="588669" y="2626663"/>
          <a:ext cx="3162448" cy="189746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963" tIns="162661" rIns="154963" bIns="162661" numCol="1" spcCol="1270" anchor="t" anchorCtr="0">
          <a:noAutofit/>
        </a:bodyPr>
        <a:lstStyle/>
        <a:p>
          <a:pPr marL="0" lvl="0" indent="0" algn="l" defTabSz="711200">
            <a:lnSpc>
              <a:spcPct val="90000"/>
            </a:lnSpc>
            <a:spcBef>
              <a:spcPct val="0"/>
            </a:spcBef>
            <a:spcAft>
              <a:spcPct val="35000"/>
            </a:spcAft>
            <a:buNone/>
          </a:pPr>
          <a:r>
            <a:rPr lang="en-US" sz="1600" kern="1200"/>
            <a:t>Compute Similarity:</a:t>
          </a:r>
        </a:p>
        <a:p>
          <a:pPr marL="114300" lvl="1" indent="-114300" algn="l" defTabSz="533400">
            <a:lnSpc>
              <a:spcPct val="90000"/>
            </a:lnSpc>
            <a:spcBef>
              <a:spcPct val="0"/>
            </a:spcBef>
            <a:spcAft>
              <a:spcPct val="15000"/>
            </a:spcAft>
            <a:buChar char="•"/>
          </a:pPr>
          <a:r>
            <a:rPr lang="en-US" sz="1200" kern="1200"/>
            <a:t>Pass the prepared inputs through the CLIP model to get their features.</a:t>
          </a:r>
        </a:p>
        <a:p>
          <a:pPr marL="114300" lvl="1" indent="-114300" algn="l" defTabSz="533400">
            <a:lnSpc>
              <a:spcPct val="90000"/>
            </a:lnSpc>
            <a:spcBef>
              <a:spcPct val="0"/>
            </a:spcBef>
            <a:spcAft>
              <a:spcPct val="15000"/>
            </a:spcAft>
            <a:buChar char="•"/>
          </a:pPr>
          <a:r>
            <a:rPr lang="en-US" sz="1200" kern="1200"/>
            <a:t>Extract the features for both images and text.</a:t>
          </a:r>
        </a:p>
        <a:p>
          <a:pPr marL="114300" lvl="1" indent="-114300" algn="l" defTabSz="533400">
            <a:lnSpc>
              <a:spcPct val="90000"/>
            </a:lnSpc>
            <a:spcBef>
              <a:spcPct val="0"/>
            </a:spcBef>
            <a:spcAft>
              <a:spcPct val="15000"/>
            </a:spcAft>
            <a:buChar char="•"/>
          </a:pPr>
          <a:r>
            <a:rPr lang="en-US" sz="1200" kern="1200"/>
            <a:t>Measure how similar each image is to the text query by comparing their features.</a:t>
          </a:r>
        </a:p>
      </dsp:txBody>
      <dsp:txXfrm>
        <a:off x="588669" y="2626663"/>
        <a:ext cx="3162448" cy="1897469"/>
      </dsp:txXfrm>
    </dsp:sp>
    <dsp:sp modelId="{4586FE60-0D9D-4ED5-A0C6-D92B854A4F67}">
      <dsp:nvSpPr>
        <dsp:cNvPr id="0" name=""/>
        <dsp:cNvSpPr/>
      </dsp:nvSpPr>
      <dsp:spPr>
        <a:xfrm>
          <a:off x="4478481" y="2626663"/>
          <a:ext cx="3162448" cy="189746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963" tIns="162661" rIns="154963" bIns="162661" numCol="1" spcCol="1270" anchor="ctr" anchorCtr="0">
          <a:noAutofit/>
        </a:bodyPr>
        <a:lstStyle/>
        <a:p>
          <a:pPr marL="0" lvl="0" indent="0" algn="ctr" defTabSz="711200">
            <a:lnSpc>
              <a:spcPct val="90000"/>
            </a:lnSpc>
            <a:spcBef>
              <a:spcPct val="0"/>
            </a:spcBef>
            <a:spcAft>
              <a:spcPct val="35000"/>
            </a:spcAft>
            <a:buNone/>
          </a:pPr>
          <a:r>
            <a:rPr lang="en-US" sz="1600" kern="1200"/>
            <a:t>Find Best Match: Determine which image has the highest similarity score to the te</a:t>
          </a:r>
        </a:p>
      </dsp:txBody>
      <dsp:txXfrm>
        <a:off x="4478481" y="2626663"/>
        <a:ext cx="3162448" cy="18974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FA6AE-216B-4FA6-A97C-71B773E58A64}">
      <dsp:nvSpPr>
        <dsp:cNvPr id="0" name=""/>
        <dsp:cNvSpPr/>
      </dsp:nvSpPr>
      <dsp:spPr>
        <a:xfrm>
          <a:off x="25368" y="1721591"/>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138025-3778-4F51-8D6E-3097AEABB7FB}">
      <dsp:nvSpPr>
        <dsp:cNvPr id="0" name=""/>
        <dsp:cNvSpPr/>
      </dsp:nvSpPr>
      <dsp:spPr>
        <a:xfrm>
          <a:off x="252752" y="1948975"/>
          <a:ext cx="628012" cy="6280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0E08A6-E082-4BE1-99E3-8FB5CCAE67B3}">
      <dsp:nvSpPr>
        <dsp:cNvPr id="0" name=""/>
        <dsp:cNvSpPr/>
      </dsp:nvSpPr>
      <dsp:spPr>
        <a:xfrm>
          <a:off x="1340173" y="1721591"/>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Loading and converting images to RGB format.</a:t>
          </a:r>
        </a:p>
      </dsp:txBody>
      <dsp:txXfrm>
        <a:off x="1340173" y="1721591"/>
        <a:ext cx="2552269" cy="1082781"/>
      </dsp:txXfrm>
    </dsp:sp>
    <dsp:sp modelId="{90A6A58E-5F82-420F-8261-26983FD538ED}">
      <dsp:nvSpPr>
        <dsp:cNvPr id="0" name=""/>
        <dsp:cNvSpPr/>
      </dsp:nvSpPr>
      <dsp:spPr>
        <a:xfrm>
          <a:off x="4337156" y="1721591"/>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A0E68F-8717-4161-A25B-A7B5A2437036}">
      <dsp:nvSpPr>
        <dsp:cNvPr id="0" name=""/>
        <dsp:cNvSpPr/>
      </dsp:nvSpPr>
      <dsp:spPr>
        <a:xfrm>
          <a:off x="4564540" y="1948975"/>
          <a:ext cx="628012" cy="6280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189656-967B-4EC3-B295-7C4B2DD89C54}">
      <dsp:nvSpPr>
        <dsp:cNvPr id="0" name=""/>
        <dsp:cNvSpPr/>
      </dsp:nvSpPr>
      <dsp:spPr>
        <a:xfrm>
          <a:off x="5651962" y="1721591"/>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Using BLIP to generate captions for the images.</a:t>
          </a:r>
        </a:p>
      </dsp:txBody>
      <dsp:txXfrm>
        <a:off x="5651962" y="1721591"/>
        <a:ext cx="2552269" cy="10827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0F125-AB70-4E2E-A345-900A72559688}">
      <dsp:nvSpPr>
        <dsp:cNvPr id="0" name=""/>
        <dsp:cNvSpPr/>
      </dsp:nvSpPr>
      <dsp:spPr>
        <a:xfrm>
          <a:off x="25368" y="795493"/>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08996B-4BE1-4CD7-91BA-F3A2A356134C}">
      <dsp:nvSpPr>
        <dsp:cNvPr id="0" name=""/>
        <dsp:cNvSpPr/>
      </dsp:nvSpPr>
      <dsp:spPr>
        <a:xfrm>
          <a:off x="252752" y="1022877"/>
          <a:ext cx="628012" cy="6280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2BDDDE-C4CD-4495-ADD3-390A2662BFC7}">
      <dsp:nvSpPr>
        <dsp:cNvPr id="0" name=""/>
        <dsp:cNvSpPr/>
      </dsp:nvSpPr>
      <dsp:spPr>
        <a:xfrm>
          <a:off x="1340173" y="795493"/>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Model Loading and Compatibility: Ensured model and library compatibility through careful selection of versions and regular updates.</a:t>
          </a:r>
        </a:p>
      </dsp:txBody>
      <dsp:txXfrm>
        <a:off x="1340173" y="795493"/>
        <a:ext cx="2552269" cy="1082781"/>
      </dsp:txXfrm>
    </dsp:sp>
    <dsp:sp modelId="{F240B4E8-5998-4F18-A421-DB17DA54D5A1}">
      <dsp:nvSpPr>
        <dsp:cNvPr id="0" name=""/>
        <dsp:cNvSpPr/>
      </dsp:nvSpPr>
      <dsp:spPr>
        <a:xfrm>
          <a:off x="4337156" y="795493"/>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70FF8C-A218-457B-BFB2-993DDA472FF2}">
      <dsp:nvSpPr>
        <dsp:cNvPr id="0" name=""/>
        <dsp:cNvSpPr/>
      </dsp:nvSpPr>
      <dsp:spPr>
        <a:xfrm>
          <a:off x="4564540" y="1022877"/>
          <a:ext cx="628012" cy="6280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6CEBB3-A150-4A53-8D51-DBAA65C0F59E}">
      <dsp:nvSpPr>
        <dsp:cNvPr id="0" name=""/>
        <dsp:cNvSpPr/>
      </dsp:nvSpPr>
      <dsp:spPr>
        <a:xfrm>
          <a:off x="5651962" y="795493"/>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Handling Large Image Sets: Limited the number of images processed at a time to manage memory usage and considered batch processing for future improvements.</a:t>
          </a:r>
        </a:p>
      </dsp:txBody>
      <dsp:txXfrm>
        <a:off x="5651962" y="795493"/>
        <a:ext cx="2552269" cy="1082781"/>
      </dsp:txXfrm>
    </dsp:sp>
    <dsp:sp modelId="{6011F0EA-C335-407F-9F5D-58837E08CF13}">
      <dsp:nvSpPr>
        <dsp:cNvPr id="0" name=""/>
        <dsp:cNvSpPr/>
      </dsp:nvSpPr>
      <dsp:spPr>
        <a:xfrm>
          <a:off x="25368" y="2647688"/>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A18642-1843-4F48-8D82-DCA326A9782A}">
      <dsp:nvSpPr>
        <dsp:cNvPr id="0" name=""/>
        <dsp:cNvSpPr/>
      </dsp:nvSpPr>
      <dsp:spPr>
        <a:xfrm>
          <a:off x="252752" y="2875072"/>
          <a:ext cx="628012" cy="6280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14E843-FC0B-483C-B55D-9284AC209EA3}">
      <dsp:nvSpPr>
        <dsp:cNvPr id="0" name=""/>
        <dsp:cNvSpPr/>
      </dsp:nvSpPr>
      <dsp:spPr>
        <a:xfrm>
          <a:off x="1340173" y="2647688"/>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Processing Speed: Used GPU acceleration to speed up processing and explored optimizations like model quantization for better performance.</a:t>
          </a:r>
        </a:p>
      </dsp:txBody>
      <dsp:txXfrm>
        <a:off x="1340173" y="2647688"/>
        <a:ext cx="2552269" cy="1082781"/>
      </dsp:txXfrm>
    </dsp:sp>
    <dsp:sp modelId="{CE83E513-74A2-40AC-A175-ED3F21780FB5}">
      <dsp:nvSpPr>
        <dsp:cNvPr id="0" name=""/>
        <dsp:cNvSpPr/>
      </dsp:nvSpPr>
      <dsp:spPr>
        <a:xfrm>
          <a:off x="4337156" y="2647688"/>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4D7A68-AE48-4B4A-96E6-366C1C07F02B}">
      <dsp:nvSpPr>
        <dsp:cNvPr id="0" name=""/>
        <dsp:cNvSpPr/>
      </dsp:nvSpPr>
      <dsp:spPr>
        <a:xfrm>
          <a:off x="4564540" y="2875072"/>
          <a:ext cx="628012" cy="6280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BF50F9-557B-4E16-A87A-FFAF24685E9C}">
      <dsp:nvSpPr>
        <dsp:cNvPr id="0" name=""/>
        <dsp:cNvSpPr/>
      </dsp:nvSpPr>
      <dsp:spPr>
        <a:xfrm>
          <a:off x="5651962" y="2647688"/>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Text and Image Preprocessing: Converted images to RGB format and used preprocessing tools to ensure consistent input formatting.</a:t>
          </a:r>
        </a:p>
      </dsp:txBody>
      <dsp:txXfrm>
        <a:off x="5651962" y="2647688"/>
        <a:ext cx="2552269" cy="108278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ADD6C35-4B10-4BFC-BAD6-56B49A790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45FACA-334B-48E8-1C0E-719D4AB45D5D}"/>
              </a:ext>
            </a:extLst>
          </p:cNvPr>
          <p:cNvSpPr>
            <a:spLocks noGrp="1"/>
          </p:cNvSpPr>
          <p:nvPr>
            <p:ph type="ctrTitle"/>
          </p:nvPr>
        </p:nvSpPr>
        <p:spPr>
          <a:xfrm>
            <a:off x="603504" y="3777859"/>
            <a:ext cx="4459934" cy="1514185"/>
          </a:xfrm>
        </p:spPr>
        <p:txBody>
          <a:bodyPr anchor="t">
            <a:normAutofit/>
          </a:bodyPr>
          <a:lstStyle/>
          <a:p>
            <a:pPr algn="l">
              <a:lnSpc>
                <a:spcPct val="90000"/>
              </a:lnSpc>
            </a:pPr>
            <a:r>
              <a:rPr lang="en-US" sz="3200">
                <a:solidFill>
                  <a:schemeClr val="tx2"/>
                </a:solidFill>
              </a:rPr>
              <a:t>Image Search and Caption Generation System</a:t>
            </a:r>
          </a:p>
        </p:txBody>
      </p:sp>
      <p:grpSp>
        <p:nvGrpSpPr>
          <p:cNvPr id="33" name="Group 32">
            <a:extLst>
              <a:ext uri="{FF2B5EF4-FFF2-40B4-BE49-F238E27FC236}">
                <a16:creationId xmlns:a16="http://schemas.microsoft.com/office/drawing/2014/main" id="{32AFDD1C-2418-460A-B0D3-EEF55EC823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50217" y="2290257"/>
            <a:ext cx="3993553" cy="4559213"/>
            <a:chOff x="6852124" y="2290257"/>
            <a:chExt cx="5330118" cy="4559213"/>
          </a:xfrm>
        </p:grpSpPr>
        <p:sp>
          <p:nvSpPr>
            <p:cNvPr id="34" name="Freeform: Shape 33">
              <a:extLst>
                <a:ext uri="{FF2B5EF4-FFF2-40B4-BE49-F238E27FC236}">
                  <a16:creationId xmlns:a16="http://schemas.microsoft.com/office/drawing/2014/main" id="{AF1D9B44-43EB-4833-B924-356EBE6D2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52124" y="2290257"/>
              <a:ext cx="5330118" cy="4559213"/>
            </a:xfrm>
            <a:custGeom>
              <a:avLst/>
              <a:gdLst>
                <a:gd name="connsiteX0" fmla="*/ 3444904 w 5330118"/>
                <a:gd name="connsiteY0" fmla="*/ 220 h 4559213"/>
                <a:gd name="connsiteX1" fmla="*/ 3769380 w 5330118"/>
                <a:gd name="connsiteY1" fmla="*/ 20786 h 4559213"/>
                <a:gd name="connsiteX2" fmla="*/ 4399652 w 5330118"/>
                <a:gd name="connsiteY2" fmla="*/ 157746 h 4559213"/>
                <a:gd name="connsiteX3" fmla="*/ 4978946 w 5330118"/>
                <a:gd name="connsiteY3" fmla="*/ 421156 h 4559213"/>
                <a:gd name="connsiteX4" fmla="*/ 5239909 w 5330118"/>
                <a:gd name="connsiteY4" fmla="*/ 596177 h 4559213"/>
                <a:gd name="connsiteX5" fmla="*/ 5330118 w 5330118"/>
                <a:gd name="connsiteY5" fmla="*/ 672101 h 4559213"/>
                <a:gd name="connsiteX6" fmla="*/ 5330118 w 5330118"/>
                <a:gd name="connsiteY6" fmla="*/ 817108 h 4559213"/>
                <a:gd name="connsiteX7" fmla="*/ 5165156 w 5330118"/>
                <a:gd name="connsiteY7" fmla="*/ 689392 h 4559213"/>
                <a:gd name="connsiteX8" fmla="*/ 4907074 w 5330118"/>
                <a:gd name="connsiteY8" fmla="*/ 537310 h 4559213"/>
                <a:gd name="connsiteX9" fmla="*/ 4344130 w 5330118"/>
                <a:gd name="connsiteY9" fmla="*/ 331280 h 4559213"/>
                <a:gd name="connsiteX10" fmla="*/ 3749396 w 5330118"/>
                <a:gd name="connsiteY10" fmla="*/ 251913 h 4559213"/>
                <a:gd name="connsiteX11" fmla="*/ 3153752 w 5330118"/>
                <a:gd name="connsiteY11" fmla="*/ 282158 h 4559213"/>
                <a:gd name="connsiteX12" fmla="*/ 2861381 w 5330118"/>
                <a:gd name="connsiteY12" fmla="*/ 336106 h 4559213"/>
                <a:gd name="connsiteX13" fmla="*/ 2574686 w 5330118"/>
                <a:gd name="connsiteY13" fmla="*/ 413220 h 4559213"/>
                <a:gd name="connsiteX14" fmla="*/ 2294918 w 5330118"/>
                <a:gd name="connsiteY14" fmla="*/ 511569 h 4559213"/>
                <a:gd name="connsiteX15" fmla="*/ 2023438 w 5330118"/>
                <a:gd name="connsiteY15" fmla="*/ 630404 h 4559213"/>
                <a:gd name="connsiteX16" fmla="*/ 1508751 w 5330118"/>
                <a:gd name="connsiteY16" fmla="*/ 922342 h 4559213"/>
                <a:gd name="connsiteX17" fmla="*/ 1387034 w 5330118"/>
                <a:gd name="connsiteY17" fmla="*/ 1006427 h 4559213"/>
                <a:gd name="connsiteX18" fmla="*/ 1327197 w 5330118"/>
                <a:gd name="connsiteY18" fmla="*/ 1049865 h 4559213"/>
                <a:gd name="connsiteX19" fmla="*/ 1268155 w 5330118"/>
                <a:gd name="connsiteY19" fmla="*/ 1094374 h 4559213"/>
                <a:gd name="connsiteX20" fmla="*/ 1040389 w 5330118"/>
                <a:gd name="connsiteY20" fmla="*/ 1283245 h 4559213"/>
                <a:gd name="connsiteX21" fmla="*/ 633794 w 5330118"/>
                <a:gd name="connsiteY21" fmla="*/ 1711714 h 4559213"/>
                <a:gd name="connsiteX22" fmla="*/ 460415 w 5330118"/>
                <a:gd name="connsiteY22" fmla="*/ 1950670 h 4559213"/>
                <a:gd name="connsiteX23" fmla="*/ 312810 w 5330118"/>
                <a:gd name="connsiteY23" fmla="*/ 2205715 h 4559213"/>
                <a:gd name="connsiteX24" fmla="*/ 280110 w 5330118"/>
                <a:gd name="connsiteY24" fmla="*/ 2271675 h 4559213"/>
                <a:gd name="connsiteX25" fmla="*/ 264214 w 5330118"/>
                <a:gd name="connsiteY25" fmla="*/ 2304923 h 4559213"/>
                <a:gd name="connsiteX26" fmla="*/ 249113 w 5330118"/>
                <a:gd name="connsiteY26" fmla="*/ 2338492 h 4559213"/>
                <a:gd name="connsiteX27" fmla="*/ 220272 w 5330118"/>
                <a:gd name="connsiteY27" fmla="*/ 2406168 h 4559213"/>
                <a:gd name="connsiteX28" fmla="*/ 193250 w 5330118"/>
                <a:gd name="connsiteY28" fmla="*/ 2474595 h 4559213"/>
                <a:gd name="connsiteX29" fmla="*/ 105368 w 5330118"/>
                <a:gd name="connsiteY29" fmla="*/ 2754843 h 4559213"/>
                <a:gd name="connsiteX30" fmla="*/ 34063 w 5330118"/>
                <a:gd name="connsiteY30" fmla="*/ 3335503 h 4559213"/>
                <a:gd name="connsiteX31" fmla="*/ 64038 w 5330118"/>
                <a:gd name="connsiteY31" fmla="*/ 3625404 h 4559213"/>
                <a:gd name="connsiteX32" fmla="*/ 155554 w 5330118"/>
                <a:gd name="connsiteY32" fmla="*/ 3902649 h 4559213"/>
                <a:gd name="connsiteX33" fmla="*/ 187118 w 5330118"/>
                <a:gd name="connsiteY33" fmla="*/ 3968931 h 4559213"/>
                <a:gd name="connsiteX34" fmla="*/ 222202 w 5330118"/>
                <a:gd name="connsiteY34" fmla="*/ 4033711 h 4559213"/>
                <a:gd name="connsiteX35" fmla="*/ 299980 w 5330118"/>
                <a:gd name="connsiteY35" fmla="*/ 4159303 h 4559213"/>
                <a:gd name="connsiteX36" fmla="*/ 385818 w 5330118"/>
                <a:gd name="connsiteY36" fmla="*/ 4280604 h 4559213"/>
                <a:gd name="connsiteX37" fmla="*/ 477786 w 5330118"/>
                <a:gd name="connsiteY37" fmla="*/ 4398474 h 4559213"/>
                <a:gd name="connsiteX38" fmla="*/ 609756 w 5330118"/>
                <a:gd name="connsiteY38" fmla="*/ 4559213 h 4559213"/>
                <a:gd name="connsiteX39" fmla="*/ 480825 w 5330118"/>
                <a:gd name="connsiteY39" fmla="*/ 4559213 h 4559213"/>
                <a:gd name="connsiteX40" fmla="*/ 404211 w 5330118"/>
                <a:gd name="connsiteY40" fmla="*/ 4446629 h 4559213"/>
                <a:gd name="connsiteX41" fmla="*/ 321439 w 5330118"/>
                <a:gd name="connsiteY41" fmla="*/ 4320180 h 4559213"/>
                <a:gd name="connsiteX42" fmla="*/ 242640 w 5330118"/>
                <a:gd name="connsiteY42" fmla="*/ 4190941 h 4559213"/>
                <a:gd name="connsiteX43" fmla="*/ 109909 w 5330118"/>
                <a:gd name="connsiteY43" fmla="*/ 3919809 h 4559213"/>
                <a:gd name="connsiteX44" fmla="*/ 26229 w 5330118"/>
                <a:gd name="connsiteY44" fmla="*/ 3632054 h 4559213"/>
                <a:gd name="connsiteX45" fmla="*/ 0 w 5330118"/>
                <a:gd name="connsiteY45" fmla="*/ 3335503 h 4559213"/>
                <a:gd name="connsiteX46" fmla="*/ 234352 w 5330118"/>
                <a:gd name="connsiteY46" fmla="*/ 2173647 h 4559213"/>
                <a:gd name="connsiteX47" fmla="*/ 360384 w 5330118"/>
                <a:gd name="connsiteY47" fmla="*/ 1898869 h 4559213"/>
                <a:gd name="connsiteX48" fmla="*/ 511282 w 5330118"/>
                <a:gd name="connsiteY48" fmla="*/ 1634172 h 4559213"/>
                <a:gd name="connsiteX49" fmla="*/ 884381 w 5330118"/>
                <a:gd name="connsiteY49" fmla="*/ 1143281 h 4559213"/>
                <a:gd name="connsiteX50" fmla="*/ 1104768 w 5330118"/>
                <a:gd name="connsiteY50" fmla="*/ 921806 h 4559213"/>
                <a:gd name="connsiteX51" fmla="*/ 1163128 w 5330118"/>
                <a:gd name="connsiteY51" fmla="*/ 869254 h 4559213"/>
                <a:gd name="connsiteX52" fmla="*/ 1222624 w 5330118"/>
                <a:gd name="connsiteY52" fmla="*/ 817773 h 4559213"/>
                <a:gd name="connsiteX53" fmla="*/ 1345591 w 5330118"/>
                <a:gd name="connsiteY53" fmla="*/ 718886 h 4559213"/>
                <a:gd name="connsiteX54" fmla="*/ 1883100 w 5330118"/>
                <a:gd name="connsiteY54" fmla="*/ 378362 h 4559213"/>
                <a:gd name="connsiteX55" fmla="*/ 3118895 w 5330118"/>
                <a:gd name="connsiteY55" fmla="*/ 13600 h 4559213"/>
                <a:gd name="connsiteX56" fmla="*/ 3444904 w 5330118"/>
                <a:gd name="connsiteY56" fmla="*/ 220 h 455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330118" h="4559213">
                  <a:moveTo>
                    <a:pt x="3444904" y="220"/>
                  </a:moveTo>
                  <a:cubicBezTo>
                    <a:pt x="3553706" y="1507"/>
                    <a:pt x="3662253" y="8452"/>
                    <a:pt x="3769380" y="20786"/>
                  </a:cubicBezTo>
                  <a:cubicBezTo>
                    <a:pt x="3983974" y="45668"/>
                    <a:pt x="4196072" y="90499"/>
                    <a:pt x="4399652" y="157746"/>
                  </a:cubicBezTo>
                  <a:cubicBezTo>
                    <a:pt x="4603235" y="224778"/>
                    <a:pt x="4797732" y="313798"/>
                    <a:pt x="4978946" y="421156"/>
                  </a:cubicBezTo>
                  <a:cubicBezTo>
                    <a:pt x="5069496" y="474943"/>
                    <a:pt x="5156611" y="533449"/>
                    <a:pt x="5239909" y="596177"/>
                  </a:cubicBezTo>
                  <a:lnTo>
                    <a:pt x="5330118" y="672101"/>
                  </a:lnTo>
                  <a:lnTo>
                    <a:pt x="5330118" y="817108"/>
                  </a:lnTo>
                  <a:lnTo>
                    <a:pt x="5165156" y="689392"/>
                  </a:lnTo>
                  <a:cubicBezTo>
                    <a:pt x="5082384" y="633729"/>
                    <a:pt x="4996431" y="582355"/>
                    <a:pt x="4907074" y="537310"/>
                  </a:cubicBezTo>
                  <a:cubicBezTo>
                    <a:pt x="4728926" y="446145"/>
                    <a:pt x="4538970" y="377933"/>
                    <a:pt x="4344130" y="331280"/>
                  </a:cubicBezTo>
                  <a:cubicBezTo>
                    <a:pt x="4149292" y="284518"/>
                    <a:pt x="3949571" y="258885"/>
                    <a:pt x="3749396" y="251913"/>
                  </a:cubicBezTo>
                  <a:cubicBezTo>
                    <a:pt x="3548993" y="243976"/>
                    <a:pt x="3350636" y="254701"/>
                    <a:pt x="3153752" y="282158"/>
                  </a:cubicBezTo>
                  <a:cubicBezTo>
                    <a:pt x="3055539" y="296422"/>
                    <a:pt x="2957892" y="314119"/>
                    <a:pt x="2861381" y="336106"/>
                  </a:cubicBezTo>
                  <a:cubicBezTo>
                    <a:pt x="2764870" y="358414"/>
                    <a:pt x="2669154" y="383833"/>
                    <a:pt x="2574686" y="413220"/>
                  </a:cubicBezTo>
                  <a:cubicBezTo>
                    <a:pt x="2480219" y="442499"/>
                    <a:pt x="2386888" y="475318"/>
                    <a:pt x="2294918" y="511569"/>
                  </a:cubicBezTo>
                  <a:cubicBezTo>
                    <a:pt x="2203063" y="547928"/>
                    <a:pt x="2112455" y="587610"/>
                    <a:pt x="2023438" y="630404"/>
                  </a:cubicBezTo>
                  <a:cubicBezTo>
                    <a:pt x="1845404" y="715883"/>
                    <a:pt x="1673274" y="813375"/>
                    <a:pt x="1508751" y="922342"/>
                  </a:cubicBezTo>
                  <a:cubicBezTo>
                    <a:pt x="1467763" y="949692"/>
                    <a:pt x="1426887" y="977470"/>
                    <a:pt x="1387034" y="1006427"/>
                  </a:cubicBezTo>
                  <a:cubicBezTo>
                    <a:pt x="1366824" y="1020585"/>
                    <a:pt x="1347067" y="1035279"/>
                    <a:pt x="1327197" y="1049865"/>
                  </a:cubicBezTo>
                  <a:cubicBezTo>
                    <a:pt x="1307213" y="1064343"/>
                    <a:pt x="1287571" y="1079252"/>
                    <a:pt x="1268155" y="1094374"/>
                  </a:cubicBezTo>
                  <a:cubicBezTo>
                    <a:pt x="1190152" y="1154757"/>
                    <a:pt x="1113851" y="1217392"/>
                    <a:pt x="1040389" y="1283245"/>
                  </a:cubicBezTo>
                  <a:cubicBezTo>
                    <a:pt x="893125" y="1414521"/>
                    <a:pt x="756533" y="1557701"/>
                    <a:pt x="633794" y="1711714"/>
                  </a:cubicBezTo>
                  <a:cubicBezTo>
                    <a:pt x="572480" y="1788721"/>
                    <a:pt x="514461" y="1868409"/>
                    <a:pt x="460415" y="1950670"/>
                  </a:cubicBezTo>
                  <a:cubicBezTo>
                    <a:pt x="407277" y="2033362"/>
                    <a:pt x="357091" y="2118091"/>
                    <a:pt x="312810" y="2205715"/>
                  </a:cubicBezTo>
                  <a:cubicBezTo>
                    <a:pt x="301342" y="2227488"/>
                    <a:pt x="290669" y="2249581"/>
                    <a:pt x="280110" y="2271675"/>
                  </a:cubicBezTo>
                  <a:lnTo>
                    <a:pt x="264214" y="2304923"/>
                  </a:lnTo>
                  <a:lnTo>
                    <a:pt x="249113" y="2338492"/>
                  </a:lnTo>
                  <a:cubicBezTo>
                    <a:pt x="239234" y="2360908"/>
                    <a:pt x="229243" y="2383324"/>
                    <a:pt x="220272" y="2406168"/>
                  </a:cubicBezTo>
                  <a:cubicBezTo>
                    <a:pt x="211302" y="2429012"/>
                    <a:pt x="201425" y="2451536"/>
                    <a:pt x="193250" y="2474595"/>
                  </a:cubicBezTo>
                  <a:cubicBezTo>
                    <a:pt x="158279" y="2566187"/>
                    <a:pt x="128643" y="2659711"/>
                    <a:pt x="105368" y="2754843"/>
                  </a:cubicBezTo>
                  <a:cubicBezTo>
                    <a:pt x="58134" y="2944678"/>
                    <a:pt x="33950" y="3140091"/>
                    <a:pt x="34063" y="3335503"/>
                  </a:cubicBezTo>
                  <a:cubicBezTo>
                    <a:pt x="34630" y="3432888"/>
                    <a:pt x="44282" y="3530058"/>
                    <a:pt x="64038" y="3625404"/>
                  </a:cubicBezTo>
                  <a:cubicBezTo>
                    <a:pt x="84817" y="3720536"/>
                    <a:pt x="114905" y="3813631"/>
                    <a:pt x="155554" y="3902649"/>
                  </a:cubicBezTo>
                  <a:cubicBezTo>
                    <a:pt x="165205" y="3925066"/>
                    <a:pt x="176446" y="3946945"/>
                    <a:pt x="187118" y="3968931"/>
                  </a:cubicBezTo>
                  <a:cubicBezTo>
                    <a:pt x="198700" y="3990597"/>
                    <a:pt x="209713" y="4012475"/>
                    <a:pt x="222202" y="4033711"/>
                  </a:cubicBezTo>
                  <a:cubicBezTo>
                    <a:pt x="246047" y="4076612"/>
                    <a:pt x="272615" y="4118225"/>
                    <a:pt x="299980" y="4159303"/>
                  </a:cubicBezTo>
                  <a:cubicBezTo>
                    <a:pt x="327230" y="4200488"/>
                    <a:pt x="356410" y="4240599"/>
                    <a:pt x="385818" y="4280604"/>
                  </a:cubicBezTo>
                  <a:cubicBezTo>
                    <a:pt x="415679" y="4320287"/>
                    <a:pt x="446676" y="4359434"/>
                    <a:pt x="477786" y="4398474"/>
                  </a:cubicBezTo>
                  <a:lnTo>
                    <a:pt x="609756" y="4559213"/>
                  </a:lnTo>
                  <a:lnTo>
                    <a:pt x="480825" y="4559213"/>
                  </a:lnTo>
                  <a:lnTo>
                    <a:pt x="404211" y="4446629"/>
                  </a:lnTo>
                  <a:cubicBezTo>
                    <a:pt x="376166" y="4404802"/>
                    <a:pt x="348461" y="4362759"/>
                    <a:pt x="321439" y="4320180"/>
                  </a:cubicBezTo>
                  <a:cubicBezTo>
                    <a:pt x="294415" y="4277601"/>
                    <a:pt x="267619" y="4234915"/>
                    <a:pt x="242640" y="4190941"/>
                  </a:cubicBezTo>
                  <a:cubicBezTo>
                    <a:pt x="192568" y="4103424"/>
                    <a:pt x="146584" y="4013334"/>
                    <a:pt x="109909" y="3919809"/>
                  </a:cubicBezTo>
                  <a:cubicBezTo>
                    <a:pt x="72554" y="3826608"/>
                    <a:pt x="44850" y="3729975"/>
                    <a:pt x="26229" y="3632054"/>
                  </a:cubicBezTo>
                  <a:cubicBezTo>
                    <a:pt x="8403" y="3534134"/>
                    <a:pt x="0" y="3434711"/>
                    <a:pt x="0" y="3335503"/>
                  </a:cubicBezTo>
                  <a:cubicBezTo>
                    <a:pt x="1476" y="2939959"/>
                    <a:pt x="82433" y="2545488"/>
                    <a:pt x="234352" y="2173647"/>
                  </a:cubicBezTo>
                  <a:cubicBezTo>
                    <a:pt x="272502" y="2080767"/>
                    <a:pt x="313831" y="1988745"/>
                    <a:pt x="360384" y="1898869"/>
                  </a:cubicBezTo>
                  <a:cubicBezTo>
                    <a:pt x="406255" y="1808669"/>
                    <a:pt x="456781" y="1720402"/>
                    <a:pt x="511282" y="1634172"/>
                  </a:cubicBezTo>
                  <a:cubicBezTo>
                    <a:pt x="620396" y="1461818"/>
                    <a:pt x="744951" y="1296973"/>
                    <a:pt x="884381" y="1143281"/>
                  </a:cubicBezTo>
                  <a:cubicBezTo>
                    <a:pt x="954438" y="1066703"/>
                    <a:pt x="1027559" y="992378"/>
                    <a:pt x="1104768" y="921806"/>
                  </a:cubicBezTo>
                  <a:cubicBezTo>
                    <a:pt x="1123956" y="904003"/>
                    <a:pt x="1143258" y="886414"/>
                    <a:pt x="1163128" y="869254"/>
                  </a:cubicBezTo>
                  <a:cubicBezTo>
                    <a:pt x="1182885" y="851985"/>
                    <a:pt x="1202300" y="834396"/>
                    <a:pt x="1222624" y="817773"/>
                  </a:cubicBezTo>
                  <a:cubicBezTo>
                    <a:pt x="1262819" y="783988"/>
                    <a:pt x="1304034" y="751277"/>
                    <a:pt x="1345591" y="718886"/>
                  </a:cubicBezTo>
                  <a:cubicBezTo>
                    <a:pt x="1512612" y="590184"/>
                    <a:pt x="1693030" y="476176"/>
                    <a:pt x="1883100" y="378362"/>
                  </a:cubicBezTo>
                  <a:cubicBezTo>
                    <a:pt x="2263126" y="182628"/>
                    <a:pt x="2685504" y="54677"/>
                    <a:pt x="3118895" y="13600"/>
                  </a:cubicBezTo>
                  <a:cubicBezTo>
                    <a:pt x="3227044" y="3304"/>
                    <a:pt x="3336102" y="-1067"/>
                    <a:pt x="3444904" y="22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A32CECE0-15B8-4DAB-B839-B0082C6F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4598" y="2512952"/>
              <a:ext cx="5307644" cy="4336518"/>
            </a:xfrm>
            <a:custGeom>
              <a:avLst/>
              <a:gdLst>
                <a:gd name="connsiteX0" fmla="*/ 5307644 w 5307644"/>
                <a:gd name="connsiteY0" fmla="*/ 4310537 h 4336518"/>
                <a:gd name="connsiteX1" fmla="*/ 5307644 w 5307644"/>
                <a:gd name="connsiteY1" fmla="*/ 4336518 h 4336518"/>
                <a:gd name="connsiteX2" fmla="*/ 5271469 w 5307644"/>
                <a:gd name="connsiteY2" fmla="*/ 4336518 h 4336518"/>
                <a:gd name="connsiteX3" fmla="*/ 3433280 w 5307644"/>
                <a:gd name="connsiteY3" fmla="*/ 1379 h 4336518"/>
                <a:gd name="connsiteX4" fmla="*/ 3739290 w 5307644"/>
                <a:gd name="connsiteY4" fmla="*/ 5668 h 4336518"/>
                <a:gd name="connsiteX5" fmla="*/ 4345494 w 5307644"/>
                <a:gd name="connsiteY5" fmla="*/ 94581 h 4336518"/>
                <a:gd name="connsiteX6" fmla="*/ 4922289 w 5307644"/>
                <a:gd name="connsiteY6" fmla="*/ 300933 h 4336518"/>
                <a:gd name="connsiteX7" fmla="*/ 5188801 w 5307644"/>
                <a:gd name="connsiteY7" fmla="*/ 449771 h 4336518"/>
                <a:gd name="connsiteX8" fmla="*/ 5307644 w 5307644"/>
                <a:gd name="connsiteY8" fmla="*/ 531018 h 4336518"/>
                <a:gd name="connsiteX9" fmla="*/ 5307644 w 5307644"/>
                <a:gd name="connsiteY9" fmla="*/ 868543 h 4336518"/>
                <a:gd name="connsiteX10" fmla="*/ 5256558 w 5307644"/>
                <a:gd name="connsiteY10" fmla="*/ 823998 h 4336518"/>
                <a:gd name="connsiteX11" fmla="*/ 4794554 w 5307644"/>
                <a:gd name="connsiteY11" fmla="*/ 538923 h 4336518"/>
                <a:gd name="connsiteX12" fmla="*/ 4274643 w 5307644"/>
                <a:gd name="connsiteY12" fmla="*/ 359921 h 4336518"/>
                <a:gd name="connsiteX13" fmla="*/ 3722940 w 5307644"/>
                <a:gd name="connsiteY13" fmla="*/ 285703 h 4336518"/>
                <a:gd name="connsiteX14" fmla="*/ 3163858 w 5307644"/>
                <a:gd name="connsiteY14" fmla="*/ 304579 h 4336518"/>
                <a:gd name="connsiteX15" fmla="*/ 2615108 w 5307644"/>
                <a:gd name="connsiteY15" fmla="*/ 413546 h 4336518"/>
                <a:gd name="connsiteX16" fmla="*/ 2090201 w 5307644"/>
                <a:gd name="connsiteY16" fmla="*/ 603167 h 4336518"/>
                <a:gd name="connsiteX17" fmla="*/ 1152228 w 5307644"/>
                <a:gd name="connsiteY17" fmla="*/ 1185758 h 4336518"/>
                <a:gd name="connsiteX18" fmla="*/ 768796 w 5307644"/>
                <a:gd name="connsiteY18" fmla="*/ 1574544 h 4336518"/>
                <a:gd name="connsiteX19" fmla="*/ 465637 w 5307644"/>
                <a:gd name="connsiteY19" fmla="*/ 2021033 h 4336518"/>
                <a:gd name="connsiteX20" fmla="*/ 259898 w 5307644"/>
                <a:gd name="connsiteY20" fmla="*/ 2514605 h 4336518"/>
                <a:gd name="connsiteX21" fmla="*/ 185075 w 5307644"/>
                <a:gd name="connsiteY21" fmla="*/ 3040781 h 4336518"/>
                <a:gd name="connsiteX22" fmla="*/ 216639 w 5307644"/>
                <a:gd name="connsiteY22" fmla="*/ 3298400 h 4336518"/>
                <a:gd name="connsiteX23" fmla="*/ 309857 w 5307644"/>
                <a:gd name="connsiteY23" fmla="*/ 3539393 h 4336518"/>
                <a:gd name="connsiteX24" fmla="*/ 374918 w 5307644"/>
                <a:gd name="connsiteY24" fmla="*/ 3652866 h 4336518"/>
                <a:gd name="connsiteX25" fmla="*/ 449628 w 5307644"/>
                <a:gd name="connsiteY25" fmla="*/ 3762691 h 4336518"/>
                <a:gd name="connsiteX26" fmla="*/ 622212 w 5307644"/>
                <a:gd name="connsiteY26" fmla="*/ 3974942 h 4336518"/>
                <a:gd name="connsiteX27" fmla="*/ 808989 w 5307644"/>
                <a:gd name="connsiteY27" fmla="*/ 4188802 h 4336518"/>
                <a:gd name="connsiteX28" fmla="*/ 901868 w 5307644"/>
                <a:gd name="connsiteY28" fmla="*/ 4300450 h 4336518"/>
                <a:gd name="connsiteX29" fmla="*/ 931233 w 5307644"/>
                <a:gd name="connsiteY29" fmla="*/ 4336518 h 4336518"/>
                <a:gd name="connsiteX30" fmla="*/ 512426 w 5307644"/>
                <a:gd name="connsiteY30" fmla="*/ 4336518 h 4336518"/>
                <a:gd name="connsiteX31" fmla="*/ 379799 w 5307644"/>
                <a:gd name="connsiteY31" fmla="*/ 4138930 h 4336518"/>
                <a:gd name="connsiteX32" fmla="*/ 226177 w 5307644"/>
                <a:gd name="connsiteY32" fmla="*/ 3891071 h 4336518"/>
                <a:gd name="connsiteX33" fmla="*/ 156916 w 5307644"/>
                <a:gd name="connsiteY33" fmla="*/ 3759688 h 4336518"/>
                <a:gd name="connsiteX34" fmla="*/ 98101 w 5307644"/>
                <a:gd name="connsiteY34" fmla="*/ 3622191 h 4336518"/>
                <a:gd name="connsiteX35" fmla="*/ 53025 w 5307644"/>
                <a:gd name="connsiteY35" fmla="*/ 3479547 h 4336518"/>
                <a:gd name="connsiteX36" fmla="*/ 36221 w 5307644"/>
                <a:gd name="connsiteY36" fmla="*/ 3406831 h 4336518"/>
                <a:gd name="connsiteX37" fmla="*/ 28841 w 5307644"/>
                <a:gd name="connsiteY37" fmla="*/ 3370365 h 4336518"/>
                <a:gd name="connsiteX38" fmla="*/ 22709 w 5307644"/>
                <a:gd name="connsiteY38" fmla="*/ 3333792 h 4336518"/>
                <a:gd name="connsiteX39" fmla="*/ 0 w 5307644"/>
                <a:gd name="connsiteY39" fmla="*/ 3040781 h 4336518"/>
                <a:gd name="connsiteX40" fmla="*/ 63017 w 5307644"/>
                <a:gd name="connsiteY40" fmla="*/ 2469880 h 4336518"/>
                <a:gd name="connsiteX41" fmla="*/ 252405 w 5307644"/>
                <a:gd name="connsiteY41" fmla="*/ 1922897 h 4336518"/>
                <a:gd name="connsiteX42" fmla="*/ 962499 w 5307644"/>
                <a:gd name="connsiteY42" fmla="*/ 993992 h 4336518"/>
                <a:gd name="connsiteX43" fmla="*/ 1433359 w 5307644"/>
                <a:gd name="connsiteY43" fmla="*/ 630088 h 4336518"/>
                <a:gd name="connsiteX44" fmla="*/ 1959628 w 5307644"/>
                <a:gd name="connsiteY44" fmla="*/ 341151 h 4336518"/>
                <a:gd name="connsiteX45" fmla="*/ 3127865 w 5307644"/>
                <a:gd name="connsiteY45" fmla="*/ 22508 h 4336518"/>
                <a:gd name="connsiteX46" fmla="*/ 3433280 w 5307644"/>
                <a:gd name="connsiteY46" fmla="*/ 1379 h 433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307644" h="4336518">
                  <a:moveTo>
                    <a:pt x="5307644" y="4310537"/>
                  </a:moveTo>
                  <a:lnTo>
                    <a:pt x="5307644" y="4336518"/>
                  </a:lnTo>
                  <a:lnTo>
                    <a:pt x="5271469" y="4336518"/>
                  </a:lnTo>
                  <a:close/>
                  <a:moveTo>
                    <a:pt x="3433280" y="1379"/>
                  </a:moveTo>
                  <a:cubicBezTo>
                    <a:pt x="3535397" y="-1410"/>
                    <a:pt x="3637614" y="38"/>
                    <a:pt x="3739290" y="5668"/>
                  </a:cubicBezTo>
                  <a:cubicBezTo>
                    <a:pt x="3942986" y="17360"/>
                    <a:pt x="4146567" y="45995"/>
                    <a:pt x="4345494" y="94581"/>
                  </a:cubicBezTo>
                  <a:cubicBezTo>
                    <a:pt x="4544420" y="143059"/>
                    <a:pt x="4738691" y="211700"/>
                    <a:pt x="4922289" y="300933"/>
                  </a:cubicBezTo>
                  <a:cubicBezTo>
                    <a:pt x="5013975" y="345550"/>
                    <a:pt x="5103219" y="395127"/>
                    <a:pt x="5188801" y="449771"/>
                  </a:cubicBezTo>
                  <a:lnTo>
                    <a:pt x="5307644" y="531018"/>
                  </a:lnTo>
                  <a:lnTo>
                    <a:pt x="5307644" y="868543"/>
                  </a:lnTo>
                  <a:lnTo>
                    <a:pt x="5256558" y="823998"/>
                  </a:lnTo>
                  <a:cubicBezTo>
                    <a:pt x="5114289" y="712993"/>
                    <a:pt x="4959758" y="616466"/>
                    <a:pt x="4794554" y="538923"/>
                  </a:cubicBezTo>
                  <a:cubicBezTo>
                    <a:pt x="4629462" y="461166"/>
                    <a:pt x="4454722" y="401534"/>
                    <a:pt x="4274643" y="359921"/>
                  </a:cubicBezTo>
                  <a:cubicBezTo>
                    <a:pt x="4094566" y="318200"/>
                    <a:pt x="3909491" y="294176"/>
                    <a:pt x="3722940" y="285703"/>
                  </a:cubicBezTo>
                  <a:cubicBezTo>
                    <a:pt x="3536050" y="276800"/>
                    <a:pt x="3349387" y="282700"/>
                    <a:pt x="3163858" y="304579"/>
                  </a:cubicBezTo>
                  <a:cubicBezTo>
                    <a:pt x="2978444" y="326565"/>
                    <a:pt x="2794732" y="363353"/>
                    <a:pt x="2615108" y="413546"/>
                  </a:cubicBezTo>
                  <a:cubicBezTo>
                    <a:pt x="2435370" y="463526"/>
                    <a:pt x="2260060" y="528198"/>
                    <a:pt x="2090201" y="603167"/>
                  </a:cubicBezTo>
                  <a:cubicBezTo>
                    <a:pt x="1749461" y="751496"/>
                    <a:pt x="1431316" y="948195"/>
                    <a:pt x="1152228" y="1185758"/>
                  </a:cubicBezTo>
                  <a:cubicBezTo>
                    <a:pt x="1013139" y="1304915"/>
                    <a:pt x="884268" y="1434903"/>
                    <a:pt x="768796" y="1574544"/>
                  </a:cubicBezTo>
                  <a:cubicBezTo>
                    <a:pt x="653096" y="1713971"/>
                    <a:pt x="551021" y="1863481"/>
                    <a:pt x="465637" y="2021033"/>
                  </a:cubicBezTo>
                  <a:cubicBezTo>
                    <a:pt x="380253" y="2178478"/>
                    <a:pt x="309176" y="2343324"/>
                    <a:pt x="259898" y="2514605"/>
                  </a:cubicBezTo>
                  <a:cubicBezTo>
                    <a:pt x="210508" y="2685457"/>
                    <a:pt x="184960" y="2863065"/>
                    <a:pt x="185075" y="3040781"/>
                  </a:cubicBezTo>
                  <a:cubicBezTo>
                    <a:pt x="186096" y="3128084"/>
                    <a:pt x="195180" y="3214743"/>
                    <a:pt x="216639" y="3298400"/>
                  </a:cubicBezTo>
                  <a:cubicBezTo>
                    <a:pt x="237759" y="3382163"/>
                    <a:pt x="270572" y="3462280"/>
                    <a:pt x="309857" y="3539393"/>
                  </a:cubicBezTo>
                  <a:cubicBezTo>
                    <a:pt x="329727" y="3577897"/>
                    <a:pt x="351755" y="3615649"/>
                    <a:pt x="374918" y="3652866"/>
                  </a:cubicBezTo>
                  <a:cubicBezTo>
                    <a:pt x="398420" y="3689974"/>
                    <a:pt x="423514" y="3726548"/>
                    <a:pt x="449628" y="3762691"/>
                  </a:cubicBezTo>
                  <a:cubicBezTo>
                    <a:pt x="502539" y="3834764"/>
                    <a:pt x="561354" y="3904692"/>
                    <a:pt x="622212" y="3974942"/>
                  </a:cubicBezTo>
                  <a:cubicBezTo>
                    <a:pt x="683071" y="4045299"/>
                    <a:pt x="746655" y="4115657"/>
                    <a:pt x="808989" y="4188802"/>
                  </a:cubicBezTo>
                  <a:cubicBezTo>
                    <a:pt x="840214" y="4225267"/>
                    <a:pt x="871097" y="4262591"/>
                    <a:pt x="901868" y="4300450"/>
                  </a:cubicBezTo>
                  <a:lnTo>
                    <a:pt x="931233" y="4336518"/>
                  </a:lnTo>
                  <a:lnTo>
                    <a:pt x="512426" y="4336518"/>
                  </a:lnTo>
                  <a:lnTo>
                    <a:pt x="379799" y="4138930"/>
                  </a:lnTo>
                  <a:cubicBezTo>
                    <a:pt x="327002" y="4059028"/>
                    <a:pt x="274886" y="3976765"/>
                    <a:pt x="226177" y="3891071"/>
                  </a:cubicBezTo>
                  <a:cubicBezTo>
                    <a:pt x="201878" y="3848171"/>
                    <a:pt x="178376" y="3804519"/>
                    <a:pt x="156916" y="3759688"/>
                  </a:cubicBezTo>
                  <a:cubicBezTo>
                    <a:pt x="135570" y="3714750"/>
                    <a:pt x="115700" y="3668954"/>
                    <a:pt x="98101" y="3622191"/>
                  </a:cubicBezTo>
                  <a:cubicBezTo>
                    <a:pt x="80842" y="3575323"/>
                    <a:pt x="65514" y="3527810"/>
                    <a:pt x="53025" y="3479547"/>
                  </a:cubicBezTo>
                  <a:cubicBezTo>
                    <a:pt x="47121" y="3455416"/>
                    <a:pt x="41103" y="3431176"/>
                    <a:pt x="36221" y="3406831"/>
                  </a:cubicBezTo>
                  <a:lnTo>
                    <a:pt x="28841" y="3370365"/>
                  </a:lnTo>
                  <a:lnTo>
                    <a:pt x="22709" y="3333792"/>
                  </a:lnTo>
                  <a:cubicBezTo>
                    <a:pt x="6700" y="3236194"/>
                    <a:pt x="0" y="3138058"/>
                    <a:pt x="0" y="3040781"/>
                  </a:cubicBezTo>
                  <a:cubicBezTo>
                    <a:pt x="454" y="2849337"/>
                    <a:pt x="21687" y="2657893"/>
                    <a:pt x="63017" y="2469880"/>
                  </a:cubicBezTo>
                  <a:cubicBezTo>
                    <a:pt x="104233" y="2281976"/>
                    <a:pt x="167362" y="2097718"/>
                    <a:pt x="252405" y="1922897"/>
                  </a:cubicBezTo>
                  <a:cubicBezTo>
                    <a:pt x="423286" y="1573257"/>
                    <a:pt x="670922" y="1260405"/>
                    <a:pt x="962499" y="993992"/>
                  </a:cubicBezTo>
                  <a:cubicBezTo>
                    <a:pt x="1108628" y="860786"/>
                    <a:pt x="1266566" y="739269"/>
                    <a:pt x="1433359" y="630088"/>
                  </a:cubicBezTo>
                  <a:cubicBezTo>
                    <a:pt x="1600380" y="521013"/>
                    <a:pt x="1776144" y="423843"/>
                    <a:pt x="1959628" y="341151"/>
                  </a:cubicBezTo>
                  <a:cubicBezTo>
                    <a:pt x="2327051" y="176950"/>
                    <a:pt x="2722633" y="68411"/>
                    <a:pt x="3127865" y="22508"/>
                  </a:cubicBezTo>
                  <a:cubicBezTo>
                    <a:pt x="3229145" y="11193"/>
                    <a:pt x="3331163" y="4168"/>
                    <a:pt x="3433280" y="137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0C5373BF-BD61-4FCF-8ECF-21DFEBE0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3412" y="2537732"/>
              <a:ext cx="5308830" cy="4311738"/>
            </a:xfrm>
            <a:custGeom>
              <a:avLst/>
              <a:gdLst>
                <a:gd name="connsiteX0" fmla="*/ 5308830 w 5308830"/>
                <a:gd name="connsiteY0" fmla="*/ 4026353 h 4311738"/>
                <a:gd name="connsiteX1" fmla="*/ 5308830 w 5308830"/>
                <a:gd name="connsiteY1" fmla="*/ 4311738 h 4311738"/>
                <a:gd name="connsiteX2" fmla="*/ 4948051 w 5308830"/>
                <a:gd name="connsiteY2" fmla="*/ 4311738 h 4311738"/>
                <a:gd name="connsiteX3" fmla="*/ 5002803 w 5308830"/>
                <a:gd name="connsiteY3" fmla="*/ 4271506 h 4311738"/>
                <a:gd name="connsiteX4" fmla="*/ 5221147 w 5308830"/>
                <a:gd name="connsiteY4" fmla="*/ 4102386 h 4311738"/>
                <a:gd name="connsiteX5" fmla="*/ 3595773 w 5308830"/>
                <a:gd name="connsiteY5" fmla="*/ 0 h 4311738"/>
                <a:gd name="connsiteX6" fmla="*/ 5271266 w 5308830"/>
                <a:gd name="connsiteY6" fmla="*/ 516192 h 4311738"/>
                <a:gd name="connsiteX7" fmla="*/ 5308830 w 5308830"/>
                <a:gd name="connsiteY7" fmla="*/ 546905 h 4311738"/>
                <a:gd name="connsiteX8" fmla="*/ 5308830 w 5308830"/>
                <a:gd name="connsiteY8" fmla="*/ 1314056 h 4311738"/>
                <a:gd name="connsiteX9" fmla="*/ 5241798 w 5308830"/>
                <a:gd name="connsiteY9" fmla="*/ 1229961 h 4311738"/>
                <a:gd name="connsiteX10" fmla="*/ 4547599 w 5308830"/>
                <a:gd name="connsiteY10" fmla="*/ 723841 h 4311738"/>
                <a:gd name="connsiteX11" fmla="*/ 3595773 w 5308830"/>
                <a:gd name="connsiteY11" fmla="*/ 536258 h 4311738"/>
                <a:gd name="connsiteX12" fmla="*/ 2484874 w 5308830"/>
                <a:gd name="connsiteY12" fmla="*/ 738106 h 4311738"/>
                <a:gd name="connsiteX13" fmla="*/ 1497964 w 5308830"/>
                <a:gd name="connsiteY13" fmla="*/ 1292596 h 4311738"/>
                <a:gd name="connsiteX14" fmla="*/ 815348 w 5308830"/>
                <a:gd name="connsiteY14" fmla="*/ 2092157 h 4311738"/>
                <a:gd name="connsiteX15" fmla="*/ 567825 w 5308830"/>
                <a:gd name="connsiteY15" fmla="*/ 3022671 h 4311738"/>
                <a:gd name="connsiteX16" fmla="*/ 977486 w 5308830"/>
                <a:gd name="connsiteY16" fmla="*/ 3886690 h 4311738"/>
                <a:gd name="connsiteX17" fmla="*/ 1183907 w 5308830"/>
                <a:gd name="connsiteY17" fmla="*/ 4160932 h 4311738"/>
                <a:gd name="connsiteX18" fmla="*/ 1285607 w 5308830"/>
                <a:gd name="connsiteY18" fmla="*/ 4296799 h 4311738"/>
                <a:gd name="connsiteX19" fmla="*/ 1297817 w 5308830"/>
                <a:gd name="connsiteY19" fmla="*/ 4311738 h 4311738"/>
                <a:gd name="connsiteX20" fmla="*/ 602176 w 5308830"/>
                <a:gd name="connsiteY20" fmla="*/ 4311738 h 4311738"/>
                <a:gd name="connsiteX21" fmla="*/ 583893 w 5308830"/>
                <a:gd name="connsiteY21" fmla="*/ 4287205 h 4311738"/>
                <a:gd name="connsiteX22" fmla="*/ 0 w 5308830"/>
                <a:gd name="connsiteY22" fmla="*/ 3022564 h 4311738"/>
                <a:gd name="connsiteX23" fmla="*/ 3595773 w 5308830"/>
                <a:gd name="connsiteY23" fmla="*/ 0 h 43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08830" h="4311738">
                  <a:moveTo>
                    <a:pt x="5308830" y="4026353"/>
                  </a:moveTo>
                  <a:lnTo>
                    <a:pt x="5308830" y="4311738"/>
                  </a:lnTo>
                  <a:lnTo>
                    <a:pt x="4948051" y="4311738"/>
                  </a:lnTo>
                  <a:lnTo>
                    <a:pt x="5002803" y="4271506"/>
                  </a:lnTo>
                  <a:cubicBezTo>
                    <a:pt x="5078400" y="4214990"/>
                    <a:pt x="5151610" y="4158780"/>
                    <a:pt x="5221147" y="4102386"/>
                  </a:cubicBezTo>
                  <a:close/>
                  <a:moveTo>
                    <a:pt x="3595773" y="0"/>
                  </a:moveTo>
                  <a:cubicBezTo>
                    <a:pt x="4261231" y="0"/>
                    <a:pt x="4825666" y="190293"/>
                    <a:pt x="5271266" y="516192"/>
                  </a:cubicBezTo>
                  <a:lnTo>
                    <a:pt x="5308830" y="546905"/>
                  </a:lnTo>
                  <a:lnTo>
                    <a:pt x="5308830" y="1314056"/>
                  </a:lnTo>
                  <a:lnTo>
                    <a:pt x="5241798" y="1229961"/>
                  </a:lnTo>
                  <a:cubicBezTo>
                    <a:pt x="5047072" y="1010846"/>
                    <a:pt x="4813516" y="840530"/>
                    <a:pt x="4547599" y="723841"/>
                  </a:cubicBezTo>
                  <a:cubicBezTo>
                    <a:pt x="4263856" y="599429"/>
                    <a:pt x="3943667" y="536258"/>
                    <a:pt x="3595773" y="536258"/>
                  </a:cubicBezTo>
                  <a:cubicBezTo>
                    <a:pt x="3226761" y="536258"/>
                    <a:pt x="2852980" y="604041"/>
                    <a:pt x="2484874" y="738106"/>
                  </a:cubicBezTo>
                  <a:cubicBezTo>
                    <a:pt x="2126422" y="868309"/>
                    <a:pt x="1785227" y="1060075"/>
                    <a:pt x="1497964" y="1292596"/>
                  </a:cubicBezTo>
                  <a:cubicBezTo>
                    <a:pt x="1205707" y="1529085"/>
                    <a:pt x="976010" y="1798180"/>
                    <a:pt x="815348" y="2092157"/>
                  </a:cubicBezTo>
                  <a:cubicBezTo>
                    <a:pt x="651166" y="2392675"/>
                    <a:pt x="567825" y="2705743"/>
                    <a:pt x="567825" y="3022671"/>
                  </a:cubicBezTo>
                  <a:cubicBezTo>
                    <a:pt x="567825" y="3341852"/>
                    <a:pt x="700784" y="3528255"/>
                    <a:pt x="977486" y="3886690"/>
                  </a:cubicBezTo>
                  <a:cubicBezTo>
                    <a:pt x="1044249" y="3973134"/>
                    <a:pt x="1113283" y="4062582"/>
                    <a:pt x="1183907" y="4160932"/>
                  </a:cubicBezTo>
                  <a:cubicBezTo>
                    <a:pt x="1217636" y="4207895"/>
                    <a:pt x="1251520" y="4253175"/>
                    <a:pt x="1285607" y="4296799"/>
                  </a:cubicBezTo>
                  <a:lnTo>
                    <a:pt x="1297817" y="4311738"/>
                  </a:lnTo>
                  <a:lnTo>
                    <a:pt x="602176" y="4311738"/>
                  </a:lnTo>
                  <a:lnTo>
                    <a:pt x="583893" y="4287205"/>
                  </a:lnTo>
                  <a:cubicBezTo>
                    <a:pt x="281395" y="3892133"/>
                    <a:pt x="0" y="3570338"/>
                    <a:pt x="0" y="3022564"/>
                  </a:cubicBezTo>
                  <a:cubicBezTo>
                    <a:pt x="0" y="1353193"/>
                    <a:pt x="1810660" y="0"/>
                    <a:pt x="359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7E6B45AB-7CCC-4949-9DC2-116644B5F6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3412" y="2537732"/>
              <a:ext cx="5308830" cy="4311738"/>
            </a:xfrm>
            <a:custGeom>
              <a:avLst/>
              <a:gdLst>
                <a:gd name="connsiteX0" fmla="*/ 5308830 w 5308830"/>
                <a:gd name="connsiteY0" fmla="*/ 3880900 h 4311738"/>
                <a:gd name="connsiteX1" fmla="*/ 5308830 w 5308830"/>
                <a:gd name="connsiteY1" fmla="*/ 4311738 h 4311738"/>
                <a:gd name="connsiteX2" fmla="*/ 4763109 w 5308830"/>
                <a:gd name="connsiteY2" fmla="*/ 4311738 h 4311738"/>
                <a:gd name="connsiteX3" fmla="*/ 4929066 w 5308830"/>
                <a:gd name="connsiteY3" fmla="*/ 4189789 h 4311738"/>
                <a:gd name="connsiteX4" fmla="*/ 5142959 w 5308830"/>
                <a:gd name="connsiteY4" fmla="*/ 4024320 h 4311738"/>
                <a:gd name="connsiteX5" fmla="*/ 3595773 w 5308830"/>
                <a:gd name="connsiteY5" fmla="*/ 0 h 4311738"/>
                <a:gd name="connsiteX6" fmla="*/ 5271266 w 5308830"/>
                <a:gd name="connsiteY6" fmla="*/ 516192 h 4311738"/>
                <a:gd name="connsiteX7" fmla="*/ 5308830 w 5308830"/>
                <a:gd name="connsiteY7" fmla="*/ 546905 h 4311738"/>
                <a:gd name="connsiteX8" fmla="*/ 5308830 w 5308830"/>
                <a:gd name="connsiteY8" fmla="*/ 1498438 h 4311738"/>
                <a:gd name="connsiteX9" fmla="*/ 5289422 w 5308830"/>
                <a:gd name="connsiteY9" fmla="*/ 1468062 h 4311738"/>
                <a:gd name="connsiteX10" fmla="*/ 5154710 w 5308830"/>
                <a:gd name="connsiteY10" fmla="*/ 1298924 h 4311738"/>
                <a:gd name="connsiteX11" fmla="*/ 4499685 w 5308830"/>
                <a:gd name="connsiteY11" fmla="*/ 821118 h 4311738"/>
                <a:gd name="connsiteX12" fmla="*/ 3595773 w 5308830"/>
                <a:gd name="connsiteY12" fmla="*/ 643510 h 4311738"/>
                <a:gd name="connsiteX13" fmla="*/ 2525523 w 5308830"/>
                <a:gd name="connsiteY13" fmla="*/ 838172 h 4311738"/>
                <a:gd name="connsiteX14" fmla="*/ 1571767 w 5308830"/>
                <a:gd name="connsiteY14" fmla="*/ 1374000 h 4311738"/>
                <a:gd name="connsiteX15" fmla="*/ 916173 w 5308830"/>
                <a:gd name="connsiteY15" fmla="*/ 2141277 h 4311738"/>
                <a:gd name="connsiteX16" fmla="*/ 681254 w 5308830"/>
                <a:gd name="connsiteY16" fmla="*/ 3022671 h 4311738"/>
                <a:gd name="connsiteX17" fmla="*/ 1069115 w 5308830"/>
                <a:gd name="connsiteY17" fmla="*/ 3823519 h 4311738"/>
                <a:gd name="connsiteX18" fmla="*/ 1277807 w 5308830"/>
                <a:gd name="connsiteY18" fmla="*/ 4100764 h 4311738"/>
                <a:gd name="connsiteX19" fmla="*/ 1373308 w 5308830"/>
                <a:gd name="connsiteY19" fmla="*/ 4228488 h 4311738"/>
                <a:gd name="connsiteX20" fmla="*/ 1441062 w 5308830"/>
                <a:gd name="connsiteY20" fmla="*/ 4311738 h 4311738"/>
                <a:gd name="connsiteX21" fmla="*/ 602176 w 5308830"/>
                <a:gd name="connsiteY21" fmla="*/ 4311738 h 4311738"/>
                <a:gd name="connsiteX22" fmla="*/ 583893 w 5308830"/>
                <a:gd name="connsiteY22" fmla="*/ 4287205 h 4311738"/>
                <a:gd name="connsiteX23" fmla="*/ 0 w 5308830"/>
                <a:gd name="connsiteY23" fmla="*/ 3022564 h 4311738"/>
                <a:gd name="connsiteX24" fmla="*/ 3595773 w 5308830"/>
                <a:gd name="connsiteY24" fmla="*/ 0 h 43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08830" h="4311738">
                  <a:moveTo>
                    <a:pt x="5308830" y="3880900"/>
                  </a:moveTo>
                  <a:lnTo>
                    <a:pt x="5308830" y="4311738"/>
                  </a:lnTo>
                  <a:lnTo>
                    <a:pt x="4763109" y="4311738"/>
                  </a:lnTo>
                  <a:lnTo>
                    <a:pt x="4929066" y="4189789"/>
                  </a:lnTo>
                  <a:cubicBezTo>
                    <a:pt x="5003230" y="4134367"/>
                    <a:pt x="5074975" y="4079340"/>
                    <a:pt x="5142959" y="4024320"/>
                  </a:cubicBezTo>
                  <a:close/>
                  <a:moveTo>
                    <a:pt x="3595773" y="0"/>
                  </a:moveTo>
                  <a:cubicBezTo>
                    <a:pt x="4261231" y="0"/>
                    <a:pt x="4825666" y="190293"/>
                    <a:pt x="5271266" y="516192"/>
                  </a:cubicBezTo>
                  <a:lnTo>
                    <a:pt x="5308830" y="546905"/>
                  </a:lnTo>
                  <a:lnTo>
                    <a:pt x="5308830" y="1498438"/>
                  </a:lnTo>
                  <a:lnTo>
                    <a:pt x="5289422" y="1468062"/>
                  </a:lnTo>
                  <a:cubicBezTo>
                    <a:pt x="5247242" y="1408963"/>
                    <a:pt x="5202313" y="1352510"/>
                    <a:pt x="5154710" y="1298924"/>
                  </a:cubicBezTo>
                  <a:cubicBezTo>
                    <a:pt x="4970772" y="1091928"/>
                    <a:pt x="4750500" y="931159"/>
                    <a:pt x="4499685" y="821118"/>
                  </a:cubicBezTo>
                  <a:cubicBezTo>
                    <a:pt x="4231156" y="703248"/>
                    <a:pt x="3926977" y="643510"/>
                    <a:pt x="3595773" y="643510"/>
                  </a:cubicBezTo>
                  <a:cubicBezTo>
                    <a:pt x="3245836" y="643510"/>
                    <a:pt x="2875688" y="710757"/>
                    <a:pt x="2525523" y="838172"/>
                  </a:cubicBezTo>
                  <a:cubicBezTo>
                    <a:pt x="2179105" y="964084"/>
                    <a:pt x="1849265" y="1149415"/>
                    <a:pt x="1571767" y="1374000"/>
                  </a:cubicBezTo>
                  <a:cubicBezTo>
                    <a:pt x="1294611" y="1598264"/>
                    <a:pt x="1067980" y="1863603"/>
                    <a:pt x="916173" y="2141277"/>
                  </a:cubicBezTo>
                  <a:cubicBezTo>
                    <a:pt x="760280" y="2426459"/>
                    <a:pt x="681254" y="2723010"/>
                    <a:pt x="681254" y="3022671"/>
                  </a:cubicBezTo>
                  <a:cubicBezTo>
                    <a:pt x="681254" y="3309032"/>
                    <a:pt x="800134" y="3475166"/>
                    <a:pt x="1069115" y="3823519"/>
                  </a:cubicBezTo>
                  <a:cubicBezTo>
                    <a:pt x="1136445" y="3910714"/>
                    <a:pt x="1206047" y="4000912"/>
                    <a:pt x="1277807" y="4100764"/>
                  </a:cubicBezTo>
                  <a:cubicBezTo>
                    <a:pt x="1309528" y="4144925"/>
                    <a:pt x="1341351" y="4187490"/>
                    <a:pt x="1373308" y="4228488"/>
                  </a:cubicBezTo>
                  <a:lnTo>
                    <a:pt x="1441062" y="4311738"/>
                  </a:lnTo>
                  <a:lnTo>
                    <a:pt x="602176" y="4311738"/>
                  </a:lnTo>
                  <a:lnTo>
                    <a:pt x="583893" y="4287205"/>
                  </a:lnTo>
                  <a:cubicBezTo>
                    <a:pt x="281395" y="3892133"/>
                    <a:pt x="0" y="3570338"/>
                    <a:pt x="0" y="3022564"/>
                  </a:cubicBezTo>
                  <a:cubicBezTo>
                    <a:pt x="0" y="1353193"/>
                    <a:pt x="1810660" y="0"/>
                    <a:pt x="359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61D22245-3D67-419C-A6B5-DD0EB0D839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92818" y="0"/>
            <a:ext cx="3811055" cy="3133064"/>
            <a:chOff x="5907711" y="0"/>
            <a:chExt cx="5081407" cy="3133064"/>
          </a:xfrm>
          <a:solidFill>
            <a:schemeClr val="accent5">
              <a:alpha val="5000"/>
            </a:schemeClr>
          </a:solidFill>
        </p:grpSpPr>
        <p:sp>
          <p:nvSpPr>
            <p:cNvPr id="40" name="Freeform: Shape 39">
              <a:extLst>
                <a:ext uri="{FF2B5EF4-FFF2-40B4-BE49-F238E27FC236}">
                  <a16:creationId xmlns:a16="http://schemas.microsoft.com/office/drawing/2014/main" id="{E3A64720-9AA0-4796-8E62-15672228C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9200" y="0"/>
              <a:ext cx="5069918" cy="3111852"/>
            </a:xfrm>
            <a:custGeom>
              <a:avLst/>
              <a:gdLst>
                <a:gd name="connsiteX0" fmla="*/ 145909 w 5069918"/>
                <a:gd name="connsiteY0" fmla="*/ 0 h 3111852"/>
                <a:gd name="connsiteX1" fmla="*/ 205279 w 5069918"/>
                <a:gd name="connsiteY1" fmla="*/ 0 h 3111852"/>
                <a:gd name="connsiteX2" fmla="*/ 202868 w 5069918"/>
                <a:gd name="connsiteY2" fmla="*/ 5043 h 3111852"/>
                <a:gd name="connsiteX3" fmla="*/ 191273 w 5069918"/>
                <a:gd name="connsiteY3" fmla="*/ 30818 h 3111852"/>
                <a:gd name="connsiteX4" fmla="*/ 169129 w 5069918"/>
                <a:gd name="connsiteY4" fmla="*/ 82781 h 3111852"/>
                <a:gd name="connsiteX5" fmla="*/ 148381 w 5069918"/>
                <a:gd name="connsiteY5" fmla="*/ 135320 h 3111852"/>
                <a:gd name="connsiteX6" fmla="*/ 80903 w 5069918"/>
                <a:gd name="connsiteY6" fmla="*/ 350499 h 3111852"/>
                <a:gd name="connsiteX7" fmla="*/ 26154 w 5069918"/>
                <a:gd name="connsiteY7" fmla="*/ 796339 h 3111852"/>
                <a:gd name="connsiteX8" fmla="*/ 49170 w 5069918"/>
                <a:gd name="connsiteY8" fmla="*/ 1018931 h 3111852"/>
                <a:gd name="connsiteX9" fmla="*/ 119437 w 5069918"/>
                <a:gd name="connsiteY9" fmla="*/ 1231804 h 3111852"/>
                <a:gd name="connsiteX10" fmla="*/ 143672 w 5069918"/>
                <a:gd name="connsiteY10" fmla="*/ 1282696 h 3111852"/>
                <a:gd name="connsiteX11" fmla="*/ 170611 w 5069918"/>
                <a:gd name="connsiteY11" fmla="*/ 1332436 h 3111852"/>
                <a:gd name="connsiteX12" fmla="*/ 230330 w 5069918"/>
                <a:gd name="connsiteY12" fmla="*/ 1428867 h 3111852"/>
                <a:gd name="connsiteX13" fmla="*/ 296237 w 5069918"/>
                <a:gd name="connsiteY13" fmla="*/ 1522004 h 3111852"/>
                <a:gd name="connsiteX14" fmla="*/ 366853 w 5069918"/>
                <a:gd name="connsiteY14" fmla="*/ 1612506 h 3111852"/>
                <a:gd name="connsiteX15" fmla="*/ 513838 w 5069918"/>
                <a:gd name="connsiteY15" fmla="*/ 1791535 h 3111852"/>
                <a:gd name="connsiteX16" fmla="*/ 587330 w 5069918"/>
                <a:gd name="connsiteY16" fmla="*/ 1882283 h 3111852"/>
                <a:gd name="connsiteX17" fmla="*/ 658817 w 5069918"/>
                <a:gd name="connsiteY17" fmla="*/ 1974186 h 3111852"/>
                <a:gd name="connsiteX18" fmla="*/ 730305 w 5069918"/>
                <a:gd name="connsiteY18" fmla="*/ 2062959 h 3111852"/>
                <a:gd name="connsiteX19" fmla="*/ 805018 w 5069918"/>
                <a:gd name="connsiteY19" fmla="*/ 2148685 h 3111852"/>
                <a:gd name="connsiteX20" fmla="*/ 963424 w 5069918"/>
                <a:gd name="connsiteY20" fmla="*/ 2310337 h 3111852"/>
                <a:gd name="connsiteX21" fmla="*/ 1319204 w 5069918"/>
                <a:gd name="connsiteY21" fmla="*/ 2580196 h 3111852"/>
                <a:gd name="connsiteX22" fmla="*/ 1515882 w 5069918"/>
                <a:gd name="connsiteY22" fmla="*/ 2681651 h 3111852"/>
                <a:gd name="connsiteX23" fmla="*/ 1723456 w 5069918"/>
                <a:gd name="connsiteY23" fmla="*/ 2758319 h 3111852"/>
                <a:gd name="connsiteX24" fmla="*/ 1939662 w 5069918"/>
                <a:gd name="connsiteY24" fmla="*/ 2811269 h 3111852"/>
                <a:gd name="connsiteX25" fmla="*/ 2162581 w 5069918"/>
                <a:gd name="connsiteY25" fmla="*/ 2840916 h 3111852"/>
                <a:gd name="connsiteX26" fmla="*/ 2389597 w 5069918"/>
                <a:gd name="connsiteY26" fmla="*/ 2850221 h 3111852"/>
                <a:gd name="connsiteX27" fmla="*/ 2446002 w 5069918"/>
                <a:gd name="connsiteY27" fmla="*/ 2849808 h 3111852"/>
                <a:gd name="connsiteX28" fmla="*/ 2473638 w 5069918"/>
                <a:gd name="connsiteY28" fmla="*/ 2849151 h 3111852"/>
                <a:gd name="connsiteX29" fmla="*/ 2501187 w 5069918"/>
                <a:gd name="connsiteY29" fmla="*/ 2847832 h 3111852"/>
                <a:gd name="connsiteX30" fmla="*/ 2610685 w 5069918"/>
                <a:gd name="connsiteY30" fmla="*/ 2838774 h 3111852"/>
                <a:gd name="connsiteX31" fmla="*/ 3033071 w 5069918"/>
                <a:gd name="connsiteY31" fmla="*/ 2730979 h 3111852"/>
                <a:gd name="connsiteX32" fmla="*/ 3232974 w 5069918"/>
                <a:gd name="connsiteY32" fmla="*/ 2637430 h 3111852"/>
                <a:gd name="connsiteX33" fmla="*/ 3425990 w 5069918"/>
                <a:gd name="connsiteY33" fmla="*/ 2523622 h 3111852"/>
                <a:gd name="connsiteX34" fmla="*/ 3613601 w 5069918"/>
                <a:gd name="connsiteY34" fmla="*/ 2394827 h 3111852"/>
                <a:gd name="connsiteX35" fmla="*/ 3706185 w 5069918"/>
                <a:gd name="connsiteY35" fmla="*/ 2326642 h 3111852"/>
                <a:gd name="connsiteX36" fmla="*/ 3799729 w 5069918"/>
                <a:gd name="connsiteY36" fmla="*/ 2255904 h 3111852"/>
                <a:gd name="connsiteX37" fmla="*/ 4175561 w 5069918"/>
                <a:gd name="connsiteY37" fmla="*/ 1976821 h 3111852"/>
                <a:gd name="connsiteX38" fmla="*/ 4517132 w 5069918"/>
                <a:gd name="connsiteY38" fmla="*/ 1683080 h 3111852"/>
                <a:gd name="connsiteX39" fmla="*/ 4659758 w 5069918"/>
                <a:gd name="connsiteY39" fmla="*/ 1519452 h 3111852"/>
                <a:gd name="connsiteX40" fmla="*/ 4773178 w 5069918"/>
                <a:gd name="connsiteY40" fmla="*/ 1340423 h 3111852"/>
                <a:gd name="connsiteX41" fmla="*/ 4892092 w 5069918"/>
                <a:gd name="connsiteY41" fmla="*/ 938311 h 3111852"/>
                <a:gd name="connsiteX42" fmla="*/ 4898804 w 5069918"/>
                <a:gd name="connsiteY42" fmla="*/ 831503 h 3111852"/>
                <a:gd name="connsiteX43" fmla="*/ 4899153 w 5069918"/>
                <a:gd name="connsiteY43" fmla="*/ 776988 h 3111852"/>
                <a:gd name="connsiteX44" fmla="*/ 4898456 w 5069918"/>
                <a:gd name="connsiteY44" fmla="*/ 721484 h 3111852"/>
                <a:gd name="connsiteX45" fmla="*/ 4886774 w 5069918"/>
                <a:gd name="connsiteY45" fmla="*/ 499635 h 3111852"/>
                <a:gd name="connsiteX46" fmla="*/ 4815896 w 5069918"/>
                <a:gd name="connsiteY46" fmla="*/ 59970 h 3111852"/>
                <a:gd name="connsiteX47" fmla="*/ 4798654 w 5069918"/>
                <a:gd name="connsiteY47" fmla="*/ 0 h 3111852"/>
                <a:gd name="connsiteX48" fmla="*/ 4909441 w 5069918"/>
                <a:gd name="connsiteY48" fmla="*/ 0 h 3111852"/>
                <a:gd name="connsiteX49" fmla="*/ 4921297 w 5069918"/>
                <a:gd name="connsiteY49" fmla="*/ 34112 h 3111852"/>
                <a:gd name="connsiteX50" fmla="*/ 5027482 w 5069918"/>
                <a:gd name="connsiteY50" fmla="*/ 483740 h 3111852"/>
                <a:gd name="connsiteX51" fmla="*/ 5058082 w 5069918"/>
                <a:gd name="connsiteY51" fmla="*/ 712837 h 3111852"/>
                <a:gd name="connsiteX52" fmla="*/ 5063486 w 5069918"/>
                <a:gd name="connsiteY52" fmla="*/ 770400 h 3111852"/>
                <a:gd name="connsiteX53" fmla="*/ 5067846 w 5069918"/>
                <a:gd name="connsiteY53" fmla="*/ 829033 h 3111852"/>
                <a:gd name="connsiteX54" fmla="*/ 5069414 w 5069918"/>
                <a:gd name="connsiteY54" fmla="*/ 948521 h 3111852"/>
                <a:gd name="connsiteX55" fmla="*/ 5040732 w 5069918"/>
                <a:gd name="connsiteY55" fmla="*/ 1188571 h 3111852"/>
                <a:gd name="connsiteX56" fmla="*/ 4964102 w 5069918"/>
                <a:gd name="connsiteY56" fmla="*/ 1421620 h 3111852"/>
                <a:gd name="connsiteX57" fmla="*/ 4689486 w 5069918"/>
                <a:gd name="connsiteY57" fmla="*/ 1828757 h 3111852"/>
                <a:gd name="connsiteX58" fmla="*/ 4333792 w 5069918"/>
                <a:gd name="connsiteY58" fmla="*/ 2155355 h 3111852"/>
                <a:gd name="connsiteX59" fmla="*/ 3965196 w 5069918"/>
                <a:gd name="connsiteY59" fmla="*/ 2446790 h 3111852"/>
                <a:gd name="connsiteX60" fmla="*/ 3873745 w 5069918"/>
                <a:gd name="connsiteY60" fmla="*/ 2519916 h 3111852"/>
                <a:gd name="connsiteX61" fmla="*/ 3779416 w 5069918"/>
                <a:gd name="connsiteY61" fmla="*/ 2593454 h 3111852"/>
                <a:gd name="connsiteX62" fmla="*/ 3582739 w 5069918"/>
                <a:gd name="connsiteY62" fmla="*/ 2735343 h 3111852"/>
                <a:gd name="connsiteX63" fmla="*/ 3371851 w 5069918"/>
                <a:gd name="connsiteY63" fmla="*/ 2865126 h 3111852"/>
                <a:gd name="connsiteX64" fmla="*/ 3143614 w 5069918"/>
                <a:gd name="connsiteY64" fmla="*/ 2974568 h 3111852"/>
                <a:gd name="connsiteX65" fmla="*/ 2643552 w 5069918"/>
                <a:gd name="connsiteY65" fmla="*/ 3101304 h 3111852"/>
                <a:gd name="connsiteX66" fmla="*/ 2514264 w 5069918"/>
                <a:gd name="connsiteY66" fmla="*/ 3110445 h 3111852"/>
                <a:gd name="connsiteX67" fmla="*/ 2481920 w 5069918"/>
                <a:gd name="connsiteY67" fmla="*/ 3111598 h 3111852"/>
                <a:gd name="connsiteX68" fmla="*/ 2449664 w 5069918"/>
                <a:gd name="connsiteY68" fmla="*/ 3111763 h 3111852"/>
                <a:gd name="connsiteX69" fmla="*/ 2386284 w 5069918"/>
                <a:gd name="connsiteY69" fmla="*/ 3111022 h 3111852"/>
                <a:gd name="connsiteX70" fmla="*/ 2260658 w 5069918"/>
                <a:gd name="connsiteY70" fmla="*/ 3106080 h 3111852"/>
                <a:gd name="connsiteX71" fmla="*/ 2134945 w 5069918"/>
                <a:gd name="connsiteY71" fmla="*/ 3094716 h 3111852"/>
                <a:gd name="connsiteX72" fmla="*/ 1884564 w 5069918"/>
                <a:gd name="connsiteY72" fmla="*/ 3054200 h 3111852"/>
                <a:gd name="connsiteX73" fmla="*/ 1639764 w 5069918"/>
                <a:gd name="connsiteY73" fmla="*/ 2984286 h 3111852"/>
                <a:gd name="connsiteX74" fmla="*/ 1407081 w 5069918"/>
                <a:gd name="connsiteY74" fmla="*/ 2882913 h 3111852"/>
                <a:gd name="connsiteX75" fmla="*/ 1193491 w 5069918"/>
                <a:gd name="connsiteY75" fmla="*/ 2750989 h 3111852"/>
                <a:gd name="connsiteX76" fmla="*/ 836141 w 5069918"/>
                <a:gd name="connsiteY76" fmla="*/ 2418627 h 3111852"/>
                <a:gd name="connsiteX77" fmla="*/ 690812 w 5069918"/>
                <a:gd name="connsiteY77" fmla="*/ 2230210 h 3111852"/>
                <a:gd name="connsiteX78" fmla="*/ 562397 w 5069918"/>
                <a:gd name="connsiteY78" fmla="*/ 2033725 h 3111852"/>
                <a:gd name="connsiteX79" fmla="*/ 502504 w 5069918"/>
                <a:gd name="connsiteY79" fmla="*/ 1936223 h 3111852"/>
                <a:gd name="connsiteX80" fmla="*/ 440258 w 5069918"/>
                <a:gd name="connsiteY80" fmla="*/ 1840368 h 3111852"/>
                <a:gd name="connsiteX81" fmla="*/ 310360 w 5069918"/>
                <a:gd name="connsiteY81" fmla="*/ 1649481 h 3111852"/>
                <a:gd name="connsiteX82" fmla="*/ 246806 w 5069918"/>
                <a:gd name="connsiteY82" fmla="*/ 1552391 h 3111852"/>
                <a:gd name="connsiteX83" fmla="*/ 186303 w 5069918"/>
                <a:gd name="connsiteY83" fmla="*/ 1453160 h 3111852"/>
                <a:gd name="connsiteX84" fmla="*/ 84390 w 5069918"/>
                <a:gd name="connsiteY84" fmla="*/ 1244980 h 3111852"/>
                <a:gd name="connsiteX85" fmla="*/ 20139 w 5069918"/>
                <a:gd name="connsiteY85" fmla="*/ 1024037 h 3111852"/>
                <a:gd name="connsiteX86" fmla="*/ 0 w 5069918"/>
                <a:gd name="connsiteY86" fmla="*/ 796339 h 3111852"/>
                <a:gd name="connsiteX87" fmla="*/ 102773 w 5069918"/>
                <a:gd name="connsiteY87" fmla="*/ 121376 h 311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069918" h="3111852">
                  <a:moveTo>
                    <a:pt x="145909" y="0"/>
                  </a:moveTo>
                  <a:lnTo>
                    <a:pt x="205279" y="0"/>
                  </a:lnTo>
                  <a:lnTo>
                    <a:pt x="202868" y="5043"/>
                  </a:lnTo>
                  <a:lnTo>
                    <a:pt x="191273" y="30818"/>
                  </a:lnTo>
                  <a:cubicBezTo>
                    <a:pt x="183688" y="48029"/>
                    <a:pt x="176016" y="65240"/>
                    <a:pt x="169129" y="82781"/>
                  </a:cubicBezTo>
                  <a:cubicBezTo>
                    <a:pt x="162242" y="100321"/>
                    <a:pt x="154658" y="117615"/>
                    <a:pt x="148381" y="135320"/>
                  </a:cubicBezTo>
                  <a:cubicBezTo>
                    <a:pt x="121529" y="205646"/>
                    <a:pt x="98775" y="277455"/>
                    <a:pt x="80903" y="350499"/>
                  </a:cubicBezTo>
                  <a:cubicBezTo>
                    <a:pt x="44636" y="496258"/>
                    <a:pt x="26067" y="646299"/>
                    <a:pt x="26154" y="796339"/>
                  </a:cubicBezTo>
                  <a:cubicBezTo>
                    <a:pt x="26590" y="871114"/>
                    <a:pt x="34001" y="945722"/>
                    <a:pt x="49170" y="1018931"/>
                  </a:cubicBezTo>
                  <a:cubicBezTo>
                    <a:pt x="65124" y="1091975"/>
                    <a:pt x="88226" y="1163454"/>
                    <a:pt x="119437" y="1231804"/>
                  </a:cubicBezTo>
                  <a:cubicBezTo>
                    <a:pt x="126847" y="1249016"/>
                    <a:pt x="135478" y="1265815"/>
                    <a:pt x="143672" y="1282696"/>
                  </a:cubicBezTo>
                  <a:cubicBezTo>
                    <a:pt x="152565" y="1299331"/>
                    <a:pt x="161021" y="1316130"/>
                    <a:pt x="170611" y="1332436"/>
                  </a:cubicBezTo>
                  <a:cubicBezTo>
                    <a:pt x="188919" y="1365375"/>
                    <a:pt x="209319" y="1397327"/>
                    <a:pt x="230330" y="1428867"/>
                  </a:cubicBezTo>
                  <a:cubicBezTo>
                    <a:pt x="251253" y="1460489"/>
                    <a:pt x="273658" y="1491288"/>
                    <a:pt x="296237" y="1522004"/>
                  </a:cubicBezTo>
                  <a:cubicBezTo>
                    <a:pt x="319165" y="1552474"/>
                    <a:pt x="342966" y="1582531"/>
                    <a:pt x="366853" y="1612506"/>
                  </a:cubicBezTo>
                  <a:cubicBezTo>
                    <a:pt x="414714" y="1672540"/>
                    <a:pt x="464756" y="1731337"/>
                    <a:pt x="513838" y="1791535"/>
                  </a:cubicBezTo>
                  <a:cubicBezTo>
                    <a:pt x="538509" y="1821510"/>
                    <a:pt x="563094" y="1851732"/>
                    <a:pt x="587330" y="1882283"/>
                  </a:cubicBezTo>
                  <a:cubicBezTo>
                    <a:pt x="611479" y="1912588"/>
                    <a:pt x="635453" y="1944787"/>
                    <a:pt x="658817" y="1974186"/>
                  </a:cubicBezTo>
                  <a:cubicBezTo>
                    <a:pt x="682008" y="2004326"/>
                    <a:pt x="706330" y="2033560"/>
                    <a:pt x="730305" y="2062959"/>
                  </a:cubicBezTo>
                  <a:cubicBezTo>
                    <a:pt x="754977" y="2091864"/>
                    <a:pt x="779474" y="2120768"/>
                    <a:pt x="805018" y="2148685"/>
                  </a:cubicBezTo>
                  <a:cubicBezTo>
                    <a:pt x="855757" y="2204847"/>
                    <a:pt x="908500" y="2258951"/>
                    <a:pt x="963424" y="2310337"/>
                  </a:cubicBezTo>
                  <a:cubicBezTo>
                    <a:pt x="1073444" y="2412862"/>
                    <a:pt x="1192183" y="2504353"/>
                    <a:pt x="1319204" y="2580196"/>
                  </a:cubicBezTo>
                  <a:cubicBezTo>
                    <a:pt x="1382846" y="2617913"/>
                    <a:pt x="1448143" y="2652500"/>
                    <a:pt x="1515882" y="2681651"/>
                  </a:cubicBezTo>
                  <a:cubicBezTo>
                    <a:pt x="1583184" y="2711626"/>
                    <a:pt x="1652666" y="2736908"/>
                    <a:pt x="1723456" y="2758319"/>
                  </a:cubicBezTo>
                  <a:cubicBezTo>
                    <a:pt x="1794246" y="2779812"/>
                    <a:pt x="1866431" y="2797188"/>
                    <a:pt x="1939662" y="2811269"/>
                  </a:cubicBezTo>
                  <a:cubicBezTo>
                    <a:pt x="2012981" y="2825104"/>
                    <a:pt x="2087519" y="2834574"/>
                    <a:pt x="2162581" y="2840916"/>
                  </a:cubicBezTo>
                  <a:cubicBezTo>
                    <a:pt x="2237643" y="2847338"/>
                    <a:pt x="2313489" y="2850139"/>
                    <a:pt x="2389597" y="2850221"/>
                  </a:cubicBezTo>
                  <a:cubicBezTo>
                    <a:pt x="2408602" y="2850221"/>
                    <a:pt x="2427869" y="2850550"/>
                    <a:pt x="2446002" y="2849808"/>
                  </a:cubicBezTo>
                  <a:lnTo>
                    <a:pt x="2473638" y="2849151"/>
                  </a:lnTo>
                  <a:lnTo>
                    <a:pt x="2501187" y="2847832"/>
                  </a:lnTo>
                  <a:cubicBezTo>
                    <a:pt x="2537890" y="2846268"/>
                    <a:pt x="2574418" y="2842809"/>
                    <a:pt x="2610685" y="2838774"/>
                  </a:cubicBezTo>
                  <a:cubicBezTo>
                    <a:pt x="2755926" y="2821975"/>
                    <a:pt x="2897244" y="2785164"/>
                    <a:pt x="3033071" y="2730979"/>
                  </a:cubicBezTo>
                  <a:cubicBezTo>
                    <a:pt x="3101158" y="2704132"/>
                    <a:pt x="3167589" y="2672263"/>
                    <a:pt x="3232974" y="2637430"/>
                  </a:cubicBezTo>
                  <a:cubicBezTo>
                    <a:pt x="3298446" y="2602760"/>
                    <a:pt x="3362697" y="2564303"/>
                    <a:pt x="3425990" y="2523622"/>
                  </a:cubicBezTo>
                  <a:cubicBezTo>
                    <a:pt x="3489282" y="2482859"/>
                    <a:pt x="3551529" y="2439461"/>
                    <a:pt x="3613601" y="2394827"/>
                  </a:cubicBezTo>
                  <a:cubicBezTo>
                    <a:pt x="3644549" y="2372511"/>
                    <a:pt x="3675411" y="2349617"/>
                    <a:pt x="3706185" y="2326642"/>
                  </a:cubicBezTo>
                  <a:lnTo>
                    <a:pt x="3799729" y="2255904"/>
                  </a:lnTo>
                  <a:cubicBezTo>
                    <a:pt x="3926402" y="2160954"/>
                    <a:pt x="4053597" y="2070123"/>
                    <a:pt x="4175561" y="1976821"/>
                  </a:cubicBezTo>
                  <a:cubicBezTo>
                    <a:pt x="4297526" y="1883601"/>
                    <a:pt x="4414084" y="1787582"/>
                    <a:pt x="4517132" y="1683080"/>
                  </a:cubicBezTo>
                  <a:cubicBezTo>
                    <a:pt x="4568480" y="1630705"/>
                    <a:pt x="4616604" y="1576438"/>
                    <a:pt x="4659758" y="1519452"/>
                  </a:cubicBezTo>
                  <a:cubicBezTo>
                    <a:pt x="4702650" y="1462383"/>
                    <a:pt x="4741184" y="1402845"/>
                    <a:pt x="4773178" y="1340423"/>
                  </a:cubicBezTo>
                  <a:cubicBezTo>
                    <a:pt x="4837865" y="1215829"/>
                    <a:pt x="4877446" y="1079787"/>
                    <a:pt x="4892092" y="938311"/>
                  </a:cubicBezTo>
                  <a:cubicBezTo>
                    <a:pt x="4895666" y="902982"/>
                    <a:pt x="4897845" y="867325"/>
                    <a:pt x="4898804" y="831503"/>
                  </a:cubicBezTo>
                  <a:cubicBezTo>
                    <a:pt x="4899066" y="813633"/>
                    <a:pt x="4899414" y="795764"/>
                    <a:pt x="4899153" y="776988"/>
                  </a:cubicBezTo>
                  <a:cubicBezTo>
                    <a:pt x="4898979" y="758460"/>
                    <a:pt x="4899066" y="740012"/>
                    <a:pt x="4898456" y="721484"/>
                  </a:cubicBezTo>
                  <a:cubicBezTo>
                    <a:pt x="4896974" y="647452"/>
                    <a:pt x="4893226" y="573502"/>
                    <a:pt x="4886774" y="499635"/>
                  </a:cubicBezTo>
                  <a:cubicBezTo>
                    <a:pt x="4873610" y="351981"/>
                    <a:pt x="4851030" y="204740"/>
                    <a:pt x="4815896" y="59970"/>
                  </a:cubicBezTo>
                  <a:lnTo>
                    <a:pt x="4798654" y="0"/>
                  </a:lnTo>
                  <a:lnTo>
                    <a:pt x="4909441" y="0"/>
                  </a:lnTo>
                  <a:lnTo>
                    <a:pt x="4921297" y="34112"/>
                  </a:lnTo>
                  <a:cubicBezTo>
                    <a:pt x="4966630" y="181436"/>
                    <a:pt x="5002460" y="331724"/>
                    <a:pt x="5027482" y="483740"/>
                  </a:cubicBezTo>
                  <a:cubicBezTo>
                    <a:pt x="5040123" y="559749"/>
                    <a:pt x="5050323" y="636170"/>
                    <a:pt x="5058082" y="712837"/>
                  </a:cubicBezTo>
                  <a:cubicBezTo>
                    <a:pt x="5060261" y="732025"/>
                    <a:pt x="5061743" y="751213"/>
                    <a:pt x="5063486" y="770400"/>
                  </a:cubicBezTo>
                  <a:cubicBezTo>
                    <a:pt x="5065318" y="789340"/>
                    <a:pt x="5066625" y="809186"/>
                    <a:pt x="5067846" y="829033"/>
                  </a:cubicBezTo>
                  <a:cubicBezTo>
                    <a:pt x="5069851" y="868643"/>
                    <a:pt x="5070461" y="908500"/>
                    <a:pt x="5069414" y="948521"/>
                  </a:cubicBezTo>
                  <a:cubicBezTo>
                    <a:pt x="5067060" y="1028483"/>
                    <a:pt x="5057820" y="1109021"/>
                    <a:pt x="5040732" y="1188571"/>
                  </a:cubicBezTo>
                  <a:cubicBezTo>
                    <a:pt x="5023123" y="1268038"/>
                    <a:pt x="4997578" y="1346435"/>
                    <a:pt x="4964102" y="1421620"/>
                  </a:cubicBezTo>
                  <a:cubicBezTo>
                    <a:pt x="4897409" y="1572485"/>
                    <a:pt x="4799942" y="1709020"/>
                    <a:pt x="4689486" y="1828757"/>
                  </a:cubicBezTo>
                  <a:cubicBezTo>
                    <a:pt x="4579116" y="1949234"/>
                    <a:pt x="4456716" y="2054888"/>
                    <a:pt x="4333792" y="2155355"/>
                  </a:cubicBezTo>
                  <a:cubicBezTo>
                    <a:pt x="4210520" y="2255657"/>
                    <a:pt x="4085853" y="2350524"/>
                    <a:pt x="3965196" y="2446790"/>
                  </a:cubicBezTo>
                  <a:lnTo>
                    <a:pt x="3873745" y="2519916"/>
                  </a:lnTo>
                  <a:cubicBezTo>
                    <a:pt x="3842621" y="2544539"/>
                    <a:pt x="3811324" y="2569162"/>
                    <a:pt x="3779416" y="2593454"/>
                  </a:cubicBezTo>
                  <a:cubicBezTo>
                    <a:pt x="3715862" y="2642123"/>
                    <a:pt x="3650652" y="2689804"/>
                    <a:pt x="3582739" y="2735343"/>
                  </a:cubicBezTo>
                  <a:cubicBezTo>
                    <a:pt x="3514913" y="2780800"/>
                    <a:pt x="3445170" y="2824939"/>
                    <a:pt x="3371851" y="2865126"/>
                  </a:cubicBezTo>
                  <a:cubicBezTo>
                    <a:pt x="3298533" y="2905230"/>
                    <a:pt x="3222687" y="2942452"/>
                    <a:pt x="3143614" y="2974568"/>
                  </a:cubicBezTo>
                  <a:cubicBezTo>
                    <a:pt x="2985994" y="3039625"/>
                    <a:pt x="2815732" y="3083105"/>
                    <a:pt x="2643552" y="3101304"/>
                  </a:cubicBezTo>
                  <a:cubicBezTo>
                    <a:pt x="2600484" y="3105587"/>
                    <a:pt x="2557331" y="3109046"/>
                    <a:pt x="2514264" y="3110445"/>
                  </a:cubicBezTo>
                  <a:lnTo>
                    <a:pt x="2481920" y="3111598"/>
                  </a:lnTo>
                  <a:lnTo>
                    <a:pt x="2449664" y="3111763"/>
                  </a:lnTo>
                  <a:cubicBezTo>
                    <a:pt x="2427869" y="3112092"/>
                    <a:pt x="2407207" y="3111434"/>
                    <a:pt x="2386284" y="3111022"/>
                  </a:cubicBezTo>
                  <a:cubicBezTo>
                    <a:pt x="2344525" y="3110528"/>
                    <a:pt x="2302505" y="3108140"/>
                    <a:pt x="2260658" y="3106080"/>
                  </a:cubicBezTo>
                  <a:cubicBezTo>
                    <a:pt x="2218725" y="3102787"/>
                    <a:pt x="2176791" y="3099740"/>
                    <a:pt x="2134945" y="3094716"/>
                  </a:cubicBezTo>
                  <a:cubicBezTo>
                    <a:pt x="2051165" y="3085246"/>
                    <a:pt x="1967473" y="3072317"/>
                    <a:pt x="1884564" y="3054200"/>
                  </a:cubicBezTo>
                  <a:cubicBezTo>
                    <a:pt x="1801657" y="3036084"/>
                    <a:pt x="1719708" y="3012778"/>
                    <a:pt x="1639764" y="2984286"/>
                  </a:cubicBezTo>
                  <a:cubicBezTo>
                    <a:pt x="1559820" y="2955710"/>
                    <a:pt x="1481969" y="2921618"/>
                    <a:pt x="1407081" y="2882913"/>
                  </a:cubicBezTo>
                  <a:cubicBezTo>
                    <a:pt x="1332455" y="2843633"/>
                    <a:pt x="1260794" y="2799741"/>
                    <a:pt x="1193491" y="2750989"/>
                  </a:cubicBezTo>
                  <a:cubicBezTo>
                    <a:pt x="1058362" y="2653982"/>
                    <a:pt x="939973" y="2540257"/>
                    <a:pt x="836141" y="2418627"/>
                  </a:cubicBezTo>
                  <a:cubicBezTo>
                    <a:pt x="784444" y="2357523"/>
                    <a:pt x="736321" y="2294444"/>
                    <a:pt x="690812" y="2230210"/>
                  </a:cubicBezTo>
                  <a:cubicBezTo>
                    <a:pt x="645217" y="2165978"/>
                    <a:pt x="602674" y="2100345"/>
                    <a:pt x="562397" y="2033725"/>
                  </a:cubicBezTo>
                  <a:cubicBezTo>
                    <a:pt x="541823" y="2000044"/>
                    <a:pt x="522992" y="1968504"/>
                    <a:pt x="502504" y="1936223"/>
                  </a:cubicBezTo>
                  <a:cubicBezTo>
                    <a:pt x="482192" y="1904189"/>
                    <a:pt x="461530" y="1872155"/>
                    <a:pt x="440258" y="1840368"/>
                  </a:cubicBezTo>
                  <a:lnTo>
                    <a:pt x="310360" y="1649481"/>
                  </a:lnTo>
                  <a:cubicBezTo>
                    <a:pt x="288826" y="1617365"/>
                    <a:pt x="267555" y="1585084"/>
                    <a:pt x="246806" y="1552391"/>
                  </a:cubicBezTo>
                  <a:cubicBezTo>
                    <a:pt x="226057" y="1519698"/>
                    <a:pt x="205483" y="1486923"/>
                    <a:pt x="186303" y="1453160"/>
                  </a:cubicBezTo>
                  <a:cubicBezTo>
                    <a:pt x="147857" y="1385962"/>
                    <a:pt x="112550" y="1316790"/>
                    <a:pt x="84390" y="1244980"/>
                  </a:cubicBezTo>
                  <a:cubicBezTo>
                    <a:pt x="55708" y="1173418"/>
                    <a:pt x="34436" y="1099222"/>
                    <a:pt x="20139" y="1024037"/>
                  </a:cubicBezTo>
                  <a:cubicBezTo>
                    <a:pt x="6452" y="948852"/>
                    <a:pt x="0" y="872513"/>
                    <a:pt x="0" y="796339"/>
                  </a:cubicBezTo>
                  <a:cubicBezTo>
                    <a:pt x="850" y="568560"/>
                    <a:pt x="36028" y="341245"/>
                    <a:pt x="102773" y="1213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31BCBF53-F859-485D-8008-16DE1F4FB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3885" y="1"/>
              <a:ext cx="4960549" cy="2918955"/>
            </a:xfrm>
            <a:custGeom>
              <a:avLst/>
              <a:gdLst>
                <a:gd name="connsiteX0" fmla="*/ 154335 w 4960549"/>
                <a:gd name="connsiteY0" fmla="*/ 0 h 2918955"/>
                <a:gd name="connsiteX1" fmla="*/ 347871 w 4960549"/>
                <a:gd name="connsiteY1" fmla="*/ 0 h 2918955"/>
                <a:gd name="connsiteX2" fmla="*/ 268143 w 4960549"/>
                <a:gd name="connsiteY2" fmla="*/ 165468 h 2918955"/>
                <a:gd name="connsiteX3" fmla="*/ 199554 w 4960549"/>
                <a:gd name="connsiteY3" fmla="*/ 358938 h 2918955"/>
                <a:gd name="connsiteX4" fmla="*/ 142104 w 4960549"/>
                <a:gd name="connsiteY4" fmla="*/ 762944 h 2918955"/>
                <a:gd name="connsiteX5" fmla="*/ 166339 w 4960549"/>
                <a:gd name="connsiteY5" fmla="*/ 960748 h 2918955"/>
                <a:gd name="connsiteX6" fmla="*/ 237914 w 4960549"/>
                <a:gd name="connsiteY6" fmla="*/ 1145787 h 2918955"/>
                <a:gd name="connsiteX7" fmla="*/ 287868 w 4960549"/>
                <a:gd name="connsiteY7" fmla="*/ 1232913 h 2918955"/>
                <a:gd name="connsiteX8" fmla="*/ 345232 w 4960549"/>
                <a:gd name="connsiteY8" fmla="*/ 1317239 h 2918955"/>
                <a:gd name="connsiteX9" fmla="*/ 477745 w 4960549"/>
                <a:gd name="connsiteY9" fmla="*/ 1480209 h 2918955"/>
                <a:gd name="connsiteX10" fmla="*/ 621156 w 4960549"/>
                <a:gd name="connsiteY10" fmla="*/ 1644414 h 2918955"/>
                <a:gd name="connsiteX11" fmla="*/ 692469 w 4960549"/>
                <a:gd name="connsiteY11" fmla="*/ 1730140 h 2918955"/>
                <a:gd name="connsiteX12" fmla="*/ 726731 w 4960549"/>
                <a:gd name="connsiteY12" fmla="*/ 1772220 h 2918955"/>
                <a:gd name="connsiteX13" fmla="*/ 760295 w 4960549"/>
                <a:gd name="connsiteY13" fmla="*/ 1812489 h 2918955"/>
                <a:gd name="connsiteX14" fmla="*/ 1048685 w 4960549"/>
                <a:gd name="connsiteY14" fmla="*/ 2110101 h 2918955"/>
                <a:gd name="connsiteX15" fmla="*/ 1202035 w 4960549"/>
                <a:gd name="connsiteY15" fmla="*/ 2244002 h 2918955"/>
                <a:gd name="connsiteX16" fmla="*/ 1362620 w 4960549"/>
                <a:gd name="connsiteY16" fmla="*/ 2367443 h 2918955"/>
                <a:gd name="connsiteX17" fmla="*/ 1721364 w 4960549"/>
                <a:gd name="connsiteY17" fmla="*/ 2562694 h 2918955"/>
                <a:gd name="connsiteX18" fmla="*/ 1922052 w 4960549"/>
                <a:gd name="connsiteY18" fmla="*/ 2617868 h 2918955"/>
                <a:gd name="connsiteX19" fmla="*/ 1973488 w 4960549"/>
                <a:gd name="connsiteY19" fmla="*/ 2627586 h 2918955"/>
                <a:gd name="connsiteX20" fmla="*/ 2025360 w 4960549"/>
                <a:gd name="connsiteY20" fmla="*/ 2635738 h 2918955"/>
                <a:gd name="connsiteX21" fmla="*/ 2130063 w 4960549"/>
                <a:gd name="connsiteY21" fmla="*/ 2647432 h 2918955"/>
                <a:gd name="connsiteX22" fmla="*/ 2182719 w 4960549"/>
                <a:gd name="connsiteY22" fmla="*/ 2651220 h 2918955"/>
                <a:gd name="connsiteX23" fmla="*/ 2235551 w 4960549"/>
                <a:gd name="connsiteY23" fmla="*/ 2653855 h 2918955"/>
                <a:gd name="connsiteX24" fmla="*/ 2288556 w 4960549"/>
                <a:gd name="connsiteY24" fmla="*/ 2655008 h 2918955"/>
                <a:gd name="connsiteX25" fmla="*/ 2341648 w 4960549"/>
                <a:gd name="connsiteY25" fmla="*/ 2654761 h 2918955"/>
                <a:gd name="connsiteX26" fmla="*/ 2368238 w 4960549"/>
                <a:gd name="connsiteY26" fmla="*/ 2654514 h 2918955"/>
                <a:gd name="connsiteX27" fmla="*/ 2393869 w 4960549"/>
                <a:gd name="connsiteY27" fmla="*/ 2653443 h 2918955"/>
                <a:gd name="connsiteX28" fmla="*/ 2419413 w 4960549"/>
                <a:gd name="connsiteY28" fmla="*/ 2652208 h 2918955"/>
                <a:gd name="connsiteX29" fmla="*/ 2444869 w 4960549"/>
                <a:gd name="connsiteY29" fmla="*/ 2650232 h 2918955"/>
                <a:gd name="connsiteX30" fmla="*/ 2545823 w 4960549"/>
                <a:gd name="connsiteY30" fmla="*/ 2638456 h 2918955"/>
                <a:gd name="connsiteX31" fmla="*/ 2930373 w 4960549"/>
                <a:gd name="connsiteY31" fmla="*/ 2519213 h 2918955"/>
                <a:gd name="connsiteX32" fmla="*/ 3285631 w 4960549"/>
                <a:gd name="connsiteY32" fmla="*/ 2310210 h 2918955"/>
                <a:gd name="connsiteX33" fmla="*/ 3371764 w 4960549"/>
                <a:gd name="connsiteY33" fmla="*/ 2248778 h 2918955"/>
                <a:gd name="connsiteX34" fmla="*/ 3457898 w 4960549"/>
                <a:gd name="connsiteY34" fmla="*/ 2185286 h 2918955"/>
                <a:gd name="connsiteX35" fmla="*/ 3632344 w 4960549"/>
                <a:gd name="connsiteY35" fmla="*/ 2053527 h 2918955"/>
                <a:gd name="connsiteX36" fmla="*/ 3990915 w 4960549"/>
                <a:gd name="connsiteY36" fmla="*/ 1798490 h 2918955"/>
                <a:gd name="connsiteX37" fmla="*/ 4324988 w 4960549"/>
                <a:gd name="connsiteY37" fmla="*/ 1544854 h 2918955"/>
                <a:gd name="connsiteX38" fmla="*/ 4592107 w 4960549"/>
                <a:gd name="connsiteY38" fmla="*/ 1254159 h 2918955"/>
                <a:gd name="connsiteX39" fmla="*/ 4683123 w 4960549"/>
                <a:gd name="connsiteY39" fmla="*/ 1085179 h 2918955"/>
                <a:gd name="connsiteX40" fmla="*/ 4738568 w 4960549"/>
                <a:gd name="connsiteY40" fmla="*/ 900551 h 2918955"/>
                <a:gd name="connsiteX41" fmla="*/ 4753913 w 4960549"/>
                <a:gd name="connsiteY41" fmla="*/ 803708 h 2918955"/>
                <a:gd name="connsiteX42" fmla="*/ 4756441 w 4960549"/>
                <a:gd name="connsiteY42" fmla="*/ 779167 h 2918955"/>
                <a:gd name="connsiteX43" fmla="*/ 4758358 w 4960549"/>
                <a:gd name="connsiteY43" fmla="*/ 754133 h 2918955"/>
                <a:gd name="connsiteX44" fmla="*/ 4761147 w 4960549"/>
                <a:gd name="connsiteY44" fmla="*/ 702417 h 2918955"/>
                <a:gd name="connsiteX45" fmla="*/ 4756353 w 4960549"/>
                <a:gd name="connsiteY45" fmla="*/ 495638 h 2918955"/>
                <a:gd name="connsiteX46" fmla="*/ 4725578 w 4960549"/>
                <a:gd name="connsiteY46" fmla="*/ 291411 h 2918955"/>
                <a:gd name="connsiteX47" fmla="*/ 4673358 w 4960549"/>
                <a:gd name="connsiteY47" fmla="*/ 92042 h 2918955"/>
                <a:gd name="connsiteX48" fmla="*/ 4644342 w 4960549"/>
                <a:gd name="connsiteY48" fmla="*/ 0 h 2918955"/>
                <a:gd name="connsiteX49" fmla="*/ 4862756 w 4960549"/>
                <a:gd name="connsiteY49" fmla="*/ 0 h 2918955"/>
                <a:gd name="connsiteX50" fmla="*/ 4876138 w 4960549"/>
                <a:gd name="connsiteY50" fmla="*/ 45680 h 2918955"/>
                <a:gd name="connsiteX51" fmla="*/ 4911707 w 4960549"/>
                <a:gd name="connsiteY51" fmla="*/ 263329 h 2918955"/>
                <a:gd name="connsiteX52" fmla="*/ 4934809 w 4960549"/>
                <a:gd name="connsiteY52" fmla="*/ 481145 h 2918955"/>
                <a:gd name="connsiteX53" fmla="*/ 4953205 w 4960549"/>
                <a:gd name="connsiteY53" fmla="*/ 698959 h 2918955"/>
                <a:gd name="connsiteX54" fmla="*/ 4956953 w 4960549"/>
                <a:gd name="connsiteY54" fmla="*/ 753557 h 2918955"/>
                <a:gd name="connsiteX55" fmla="*/ 4958611 w 4960549"/>
                <a:gd name="connsiteY55" fmla="*/ 781638 h 2918955"/>
                <a:gd name="connsiteX56" fmla="*/ 4959831 w 4960549"/>
                <a:gd name="connsiteY56" fmla="*/ 810213 h 2918955"/>
                <a:gd name="connsiteX57" fmla="*/ 4958174 w 4960549"/>
                <a:gd name="connsiteY57" fmla="*/ 925338 h 2918955"/>
                <a:gd name="connsiteX58" fmla="*/ 4834030 w 4960549"/>
                <a:gd name="connsiteY58" fmla="*/ 1377519 h 2918955"/>
                <a:gd name="connsiteX59" fmla="*/ 4558106 w 4960549"/>
                <a:gd name="connsiteY59" fmla="*/ 1761515 h 2918955"/>
                <a:gd name="connsiteX60" fmla="*/ 4389937 w 4960549"/>
                <a:gd name="connsiteY60" fmla="*/ 1921603 h 2918955"/>
                <a:gd name="connsiteX61" fmla="*/ 4214618 w 4960549"/>
                <a:gd name="connsiteY61" fmla="*/ 2067115 h 2918955"/>
                <a:gd name="connsiteX62" fmla="*/ 3858489 w 4960549"/>
                <a:gd name="connsiteY62" fmla="*/ 2329316 h 2918955"/>
                <a:gd name="connsiteX63" fmla="*/ 3768868 w 4960549"/>
                <a:gd name="connsiteY63" fmla="*/ 2393301 h 2918955"/>
                <a:gd name="connsiteX64" fmla="*/ 3676806 w 4960549"/>
                <a:gd name="connsiteY64" fmla="*/ 2457698 h 2918955"/>
                <a:gd name="connsiteX65" fmla="*/ 3582477 w 4960549"/>
                <a:gd name="connsiteY65" fmla="*/ 2521272 h 2918955"/>
                <a:gd name="connsiteX66" fmla="*/ 3485185 w 4960549"/>
                <a:gd name="connsiteY66" fmla="*/ 2583035 h 2918955"/>
                <a:gd name="connsiteX67" fmla="*/ 3280923 w 4960549"/>
                <a:gd name="connsiteY67" fmla="*/ 2698983 h 2918955"/>
                <a:gd name="connsiteX68" fmla="*/ 3061230 w 4960549"/>
                <a:gd name="connsiteY68" fmla="*/ 2797555 h 2918955"/>
                <a:gd name="connsiteX69" fmla="*/ 2583137 w 4960549"/>
                <a:gd name="connsiteY69" fmla="*/ 2910950 h 2918955"/>
                <a:gd name="connsiteX70" fmla="*/ 2460038 w 4960549"/>
                <a:gd name="connsiteY70" fmla="*/ 2918280 h 2918955"/>
                <a:gd name="connsiteX71" fmla="*/ 2429263 w 4960549"/>
                <a:gd name="connsiteY71" fmla="*/ 2918938 h 2918955"/>
                <a:gd name="connsiteX72" fmla="*/ 2398576 w 4960549"/>
                <a:gd name="connsiteY72" fmla="*/ 2918774 h 2918955"/>
                <a:gd name="connsiteX73" fmla="*/ 2367977 w 4960549"/>
                <a:gd name="connsiteY73" fmla="*/ 2918444 h 2918955"/>
                <a:gd name="connsiteX74" fmla="*/ 2338249 w 4960549"/>
                <a:gd name="connsiteY74" fmla="*/ 2917374 h 2918955"/>
                <a:gd name="connsiteX75" fmla="*/ 2100770 w 4960549"/>
                <a:gd name="connsiteY75" fmla="*/ 2899503 h 2918955"/>
                <a:gd name="connsiteX76" fmla="*/ 1864776 w 4960549"/>
                <a:gd name="connsiteY76" fmla="*/ 2860141 h 2918955"/>
                <a:gd name="connsiteX77" fmla="*/ 1632964 w 4960549"/>
                <a:gd name="connsiteY77" fmla="*/ 2798461 h 2918955"/>
                <a:gd name="connsiteX78" fmla="*/ 1189219 w 4960549"/>
                <a:gd name="connsiteY78" fmla="*/ 2613010 h 2918955"/>
                <a:gd name="connsiteX79" fmla="*/ 815305 w 4960549"/>
                <a:gd name="connsiteY79" fmla="*/ 2324292 h 2918955"/>
                <a:gd name="connsiteX80" fmla="*/ 663699 w 4960549"/>
                <a:gd name="connsiteY80" fmla="*/ 2150535 h 2918955"/>
                <a:gd name="connsiteX81" fmla="*/ 531274 w 4960549"/>
                <a:gd name="connsiteY81" fmla="*/ 1966565 h 2918955"/>
                <a:gd name="connsiteX82" fmla="*/ 500325 w 4960549"/>
                <a:gd name="connsiteY82" fmla="*/ 1919709 h 2918955"/>
                <a:gd name="connsiteX83" fmla="*/ 470771 w 4960549"/>
                <a:gd name="connsiteY83" fmla="*/ 1874252 h 2918955"/>
                <a:gd name="connsiteX84" fmla="*/ 412448 w 4960549"/>
                <a:gd name="connsiteY84" fmla="*/ 1786137 h 2918955"/>
                <a:gd name="connsiteX85" fmla="*/ 291616 w 4960549"/>
                <a:gd name="connsiteY85" fmla="*/ 1606122 h 2918955"/>
                <a:gd name="connsiteX86" fmla="*/ 173662 w 4960549"/>
                <a:gd name="connsiteY86" fmla="*/ 1415812 h 2918955"/>
                <a:gd name="connsiteX87" fmla="*/ 120483 w 4960549"/>
                <a:gd name="connsiteY87" fmla="*/ 1314934 h 2918955"/>
                <a:gd name="connsiteX88" fmla="*/ 75324 w 4960549"/>
                <a:gd name="connsiteY88" fmla="*/ 1209361 h 2918955"/>
                <a:gd name="connsiteX89" fmla="*/ 40713 w 4960549"/>
                <a:gd name="connsiteY89" fmla="*/ 1099837 h 2918955"/>
                <a:gd name="connsiteX90" fmla="*/ 27811 w 4960549"/>
                <a:gd name="connsiteY90" fmla="*/ 1044004 h 2918955"/>
                <a:gd name="connsiteX91" fmla="*/ 22144 w 4960549"/>
                <a:gd name="connsiteY91" fmla="*/ 1016004 h 2918955"/>
                <a:gd name="connsiteX92" fmla="*/ 17436 w 4960549"/>
                <a:gd name="connsiteY92" fmla="*/ 987923 h 2918955"/>
                <a:gd name="connsiteX93" fmla="*/ 0 w 4960549"/>
                <a:gd name="connsiteY93" fmla="*/ 762944 h 2918955"/>
                <a:gd name="connsiteX94" fmla="*/ 48385 w 4960549"/>
                <a:gd name="connsiteY94" fmla="*/ 324597 h 2918955"/>
                <a:gd name="connsiteX95" fmla="*/ 108474 w 4960549"/>
                <a:gd name="connsiteY95" fmla="*/ 110839 h 291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960549" h="2918955">
                  <a:moveTo>
                    <a:pt x="154335" y="0"/>
                  </a:moveTo>
                  <a:lnTo>
                    <a:pt x="347871" y="0"/>
                  </a:lnTo>
                  <a:lnTo>
                    <a:pt x="268143" y="165468"/>
                  </a:lnTo>
                  <a:cubicBezTo>
                    <a:pt x="241575" y="228661"/>
                    <a:pt x="218473" y="293182"/>
                    <a:pt x="199554" y="358938"/>
                  </a:cubicBezTo>
                  <a:cubicBezTo>
                    <a:pt x="161632" y="490121"/>
                    <a:pt x="142016" y="626491"/>
                    <a:pt x="142104" y="762944"/>
                  </a:cubicBezTo>
                  <a:cubicBezTo>
                    <a:pt x="142888" y="829977"/>
                    <a:pt x="149862" y="896516"/>
                    <a:pt x="166339" y="960748"/>
                  </a:cubicBezTo>
                  <a:cubicBezTo>
                    <a:pt x="182555" y="1025063"/>
                    <a:pt x="207750" y="1086579"/>
                    <a:pt x="237914" y="1145787"/>
                  </a:cubicBezTo>
                  <a:cubicBezTo>
                    <a:pt x="253170" y="1175351"/>
                    <a:pt x="270084" y="1204338"/>
                    <a:pt x="287868" y="1232913"/>
                  </a:cubicBezTo>
                  <a:cubicBezTo>
                    <a:pt x="305914" y="1261406"/>
                    <a:pt x="325181" y="1289488"/>
                    <a:pt x="345232" y="1317239"/>
                  </a:cubicBezTo>
                  <a:cubicBezTo>
                    <a:pt x="385858" y="1372578"/>
                    <a:pt x="431017" y="1426270"/>
                    <a:pt x="477745" y="1480209"/>
                  </a:cubicBezTo>
                  <a:cubicBezTo>
                    <a:pt x="524474" y="1534231"/>
                    <a:pt x="573294" y="1588252"/>
                    <a:pt x="621156" y="1644414"/>
                  </a:cubicBezTo>
                  <a:cubicBezTo>
                    <a:pt x="645130" y="1672413"/>
                    <a:pt x="668843" y="1701070"/>
                    <a:pt x="692469" y="1730140"/>
                  </a:cubicBezTo>
                  <a:lnTo>
                    <a:pt x="726731" y="1772220"/>
                  </a:lnTo>
                  <a:cubicBezTo>
                    <a:pt x="737977" y="1785644"/>
                    <a:pt x="748700" y="1799396"/>
                    <a:pt x="760295" y="1812489"/>
                  </a:cubicBezTo>
                  <a:cubicBezTo>
                    <a:pt x="850788" y="1919050"/>
                    <a:pt x="948952" y="2017128"/>
                    <a:pt x="1048685" y="2110101"/>
                  </a:cubicBezTo>
                  <a:cubicBezTo>
                    <a:pt x="1098814" y="2156382"/>
                    <a:pt x="1149814" y="2201097"/>
                    <a:pt x="1202035" y="2244002"/>
                  </a:cubicBezTo>
                  <a:cubicBezTo>
                    <a:pt x="1254256" y="2286906"/>
                    <a:pt x="1307435" y="2328410"/>
                    <a:pt x="1362620" y="2367443"/>
                  </a:cubicBezTo>
                  <a:cubicBezTo>
                    <a:pt x="1472554" y="2445675"/>
                    <a:pt x="1591118" y="2515590"/>
                    <a:pt x="1721364" y="2562694"/>
                  </a:cubicBezTo>
                  <a:cubicBezTo>
                    <a:pt x="1786314" y="2586246"/>
                    <a:pt x="1853617" y="2604280"/>
                    <a:pt x="1922052" y="2617868"/>
                  </a:cubicBezTo>
                  <a:cubicBezTo>
                    <a:pt x="1939227" y="2621080"/>
                    <a:pt x="1956227" y="2624786"/>
                    <a:pt x="1973488" y="2627586"/>
                  </a:cubicBezTo>
                  <a:lnTo>
                    <a:pt x="2025360" y="2635738"/>
                  </a:lnTo>
                  <a:cubicBezTo>
                    <a:pt x="2060145" y="2640103"/>
                    <a:pt x="2094930" y="2644714"/>
                    <a:pt x="2130063" y="2647432"/>
                  </a:cubicBezTo>
                  <a:cubicBezTo>
                    <a:pt x="2147587" y="2648996"/>
                    <a:pt x="2165109" y="2650479"/>
                    <a:pt x="2182719" y="2651220"/>
                  </a:cubicBezTo>
                  <a:cubicBezTo>
                    <a:pt x="2200330" y="2652043"/>
                    <a:pt x="2217853" y="2653361"/>
                    <a:pt x="2235551" y="2653855"/>
                  </a:cubicBezTo>
                  <a:lnTo>
                    <a:pt x="2288556" y="2655008"/>
                  </a:lnTo>
                  <a:cubicBezTo>
                    <a:pt x="2306166" y="2655419"/>
                    <a:pt x="2323951" y="2654843"/>
                    <a:pt x="2341648" y="2654761"/>
                  </a:cubicBezTo>
                  <a:lnTo>
                    <a:pt x="2368238" y="2654514"/>
                  </a:lnTo>
                  <a:cubicBezTo>
                    <a:pt x="2376869" y="2654267"/>
                    <a:pt x="2385325" y="2653773"/>
                    <a:pt x="2393869" y="2653443"/>
                  </a:cubicBezTo>
                  <a:cubicBezTo>
                    <a:pt x="2402412" y="2653031"/>
                    <a:pt x="2410956" y="2652785"/>
                    <a:pt x="2419413" y="2652208"/>
                  </a:cubicBezTo>
                  <a:lnTo>
                    <a:pt x="2444869" y="2650232"/>
                  </a:lnTo>
                  <a:cubicBezTo>
                    <a:pt x="2478782" y="2647679"/>
                    <a:pt x="2512433" y="2643397"/>
                    <a:pt x="2545823" y="2638456"/>
                  </a:cubicBezTo>
                  <a:cubicBezTo>
                    <a:pt x="2679470" y="2617539"/>
                    <a:pt x="2807973" y="2576612"/>
                    <a:pt x="2930373" y="2519213"/>
                  </a:cubicBezTo>
                  <a:cubicBezTo>
                    <a:pt x="3053210" y="2462475"/>
                    <a:pt x="3170117" y="2389842"/>
                    <a:pt x="3285631" y="2310210"/>
                  </a:cubicBezTo>
                  <a:cubicBezTo>
                    <a:pt x="3314487" y="2290364"/>
                    <a:pt x="3343169" y="2269612"/>
                    <a:pt x="3371764" y="2248778"/>
                  </a:cubicBezTo>
                  <a:cubicBezTo>
                    <a:pt x="3400534" y="2227943"/>
                    <a:pt x="3429216" y="2206779"/>
                    <a:pt x="3457898" y="2185286"/>
                  </a:cubicBezTo>
                  <a:lnTo>
                    <a:pt x="3632344" y="2053527"/>
                  </a:lnTo>
                  <a:cubicBezTo>
                    <a:pt x="3752043" y="1963848"/>
                    <a:pt x="3872873" y="1880345"/>
                    <a:pt x="3990915" y="1798490"/>
                  </a:cubicBezTo>
                  <a:cubicBezTo>
                    <a:pt x="4108869" y="1716634"/>
                    <a:pt x="4222377" y="1633955"/>
                    <a:pt x="4324988" y="1544854"/>
                  </a:cubicBezTo>
                  <a:cubicBezTo>
                    <a:pt x="4427599" y="1455916"/>
                    <a:pt x="4520271" y="1361132"/>
                    <a:pt x="4592107" y="1254159"/>
                  </a:cubicBezTo>
                  <a:cubicBezTo>
                    <a:pt x="4628025" y="1200715"/>
                    <a:pt x="4658712" y="1144388"/>
                    <a:pt x="4683123" y="1085179"/>
                  </a:cubicBezTo>
                  <a:cubicBezTo>
                    <a:pt x="4707707" y="1026051"/>
                    <a:pt x="4725405" y="964125"/>
                    <a:pt x="4738568" y="900551"/>
                  </a:cubicBezTo>
                  <a:cubicBezTo>
                    <a:pt x="4745107" y="868764"/>
                    <a:pt x="4750338" y="836400"/>
                    <a:pt x="4753913" y="803708"/>
                  </a:cubicBezTo>
                  <a:cubicBezTo>
                    <a:pt x="4754959" y="795555"/>
                    <a:pt x="4755656" y="787320"/>
                    <a:pt x="4756441" y="779167"/>
                  </a:cubicBezTo>
                  <a:cubicBezTo>
                    <a:pt x="4757137" y="770932"/>
                    <a:pt x="4758010" y="762862"/>
                    <a:pt x="4758358" y="754133"/>
                  </a:cubicBezTo>
                  <a:lnTo>
                    <a:pt x="4761147" y="702417"/>
                  </a:lnTo>
                  <a:cubicBezTo>
                    <a:pt x="4763677" y="633409"/>
                    <a:pt x="4762107" y="564317"/>
                    <a:pt x="4756353" y="495638"/>
                  </a:cubicBezTo>
                  <a:cubicBezTo>
                    <a:pt x="4750774" y="426876"/>
                    <a:pt x="4740051" y="358691"/>
                    <a:pt x="4725578" y="291411"/>
                  </a:cubicBezTo>
                  <a:cubicBezTo>
                    <a:pt x="4710932" y="224131"/>
                    <a:pt x="4692625" y="157758"/>
                    <a:pt x="4673358" y="92042"/>
                  </a:cubicBezTo>
                  <a:lnTo>
                    <a:pt x="4644342" y="0"/>
                  </a:lnTo>
                  <a:lnTo>
                    <a:pt x="4862756" y="0"/>
                  </a:lnTo>
                  <a:lnTo>
                    <a:pt x="4876138" y="45680"/>
                  </a:lnTo>
                  <a:cubicBezTo>
                    <a:pt x="4892005" y="117818"/>
                    <a:pt x="4903077" y="190532"/>
                    <a:pt x="4911707" y="263329"/>
                  </a:cubicBezTo>
                  <a:cubicBezTo>
                    <a:pt x="4920513" y="336044"/>
                    <a:pt x="4927575" y="408677"/>
                    <a:pt x="4934809" y="481145"/>
                  </a:cubicBezTo>
                  <a:cubicBezTo>
                    <a:pt x="4941697" y="553694"/>
                    <a:pt x="4947799" y="626244"/>
                    <a:pt x="4953205" y="698959"/>
                  </a:cubicBezTo>
                  <a:lnTo>
                    <a:pt x="4956953" y="753557"/>
                  </a:lnTo>
                  <a:cubicBezTo>
                    <a:pt x="4957651" y="762533"/>
                    <a:pt x="4958087" y="772168"/>
                    <a:pt x="4958611" y="781638"/>
                  </a:cubicBezTo>
                  <a:cubicBezTo>
                    <a:pt x="4959133" y="791108"/>
                    <a:pt x="4959657" y="800661"/>
                    <a:pt x="4959831" y="810213"/>
                  </a:cubicBezTo>
                  <a:cubicBezTo>
                    <a:pt x="4961139" y="848341"/>
                    <a:pt x="4960703" y="886798"/>
                    <a:pt x="4958174" y="925338"/>
                  </a:cubicBezTo>
                  <a:cubicBezTo>
                    <a:pt x="4948759" y="1079578"/>
                    <a:pt x="4904907" y="1234972"/>
                    <a:pt x="4834030" y="1377519"/>
                  </a:cubicBezTo>
                  <a:cubicBezTo>
                    <a:pt x="4763327" y="1520478"/>
                    <a:pt x="4665861" y="1648779"/>
                    <a:pt x="4558106" y="1761515"/>
                  </a:cubicBezTo>
                  <a:cubicBezTo>
                    <a:pt x="4504229" y="1818090"/>
                    <a:pt x="4447650" y="1871123"/>
                    <a:pt x="4389937" y="1921603"/>
                  </a:cubicBezTo>
                  <a:cubicBezTo>
                    <a:pt x="4332223" y="1972083"/>
                    <a:pt x="4273726" y="2020669"/>
                    <a:pt x="4214618" y="2067115"/>
                  </a:cubicBezTo>
                  <a:cubicBezTo>
                    <a:pt x="4096664" y="2160417"/>
                    <a:pt x="3976094" y="2245484"/>
                    <a:pt x="3858489" y="2329316"/>
                  </a:cubicBezTo>
                  <a:lnTo>
                    <a:pt x="3768868" y="2393301"/>
                  </a:lnTo>
                  <a:cubicBezTo>
                    <a:pt x="3738529" y="2414794"/>
                    <a:pt x="3707929" y="2436452"/>
                    <a:pt x="3676806" y="2457698"/>
                  </a:cubicBezTo>
                  <a:cubicBezTo>
                    <a:pt x="3645770" y="2479027"/>
                    <a:pt x="3614385" y="2500273"/>
                    <a:pt x="3582477" y="2521272"/>
                  </a:cubicBezTo>
                  <a:cubicBezTo>
                    <a:pt x="3550483" y="2542107"/>
                    <a:pt x="3518226" y="2562776"/>
                    <a:pt x="3485185" y="2583035"/>
                  </a:cubicBezTo>
                  <a:cubicBezTo>
                    <a:pt x="3419451" y="2623633"/>
                    <a:pt x="3351625" y="2662996"/>
                    <a:pt x="3280923" y="2698983"/>
                  </a:cubicBezTo>
                  <a:cubicBezTo>
                    <a:pt x="3210307" y="2735134"/>
                    <a:pt x="3137251" y="2768732"/>
                    <a:pt x="3061230" y="2797555"/>
                  </a:cubicBezTo>
                  <a:cubicBezTo>
                    <a:pt x="2909886" y="2856024"/>
                    <a:pt x="2747295" y="2895468"/>
                    <a:pt x="2583137" y="2910950"/>
                  </a:cubicBezTo>
                  <a:cubicBezTo>
                    <a:pt x="2542075" y="2914657"/>
                    <a:pt x="2501013" y="2917456"/>
                    <a:pt x="2460038" y="2918280"/>
                  </a:cubicBezTo>
                  <a:lnTo>
                    <a:pt x="2429263" y="2918938"/>
                  </a:lnTo>
                  <a:cubicBezTo>
                    <a:pt x="2419064" y="2919021"/>
                    <a:pt x="2408777" y="2918774"/>
                    <a:pt x="2398576" y="2918774"/>
                  </a:cubicBezTo>
                  <a:lnTo>
                    <a:pt x="2367977" y="2918444"/>
                  </a:lnTo>
                  <a:lnTo>
                    <a:pt x="2338249" y="2917374"/>
                  </a:lnTo>
                  <a:cubicBezTo>
                    <a:pt x="2259089" y="2914985"/>
                    <a:pt x="2179756" y="2909057"/>
                    <a:pt x="2100770" y="2899503"/>
                  </a:cubicBezTo>
                  <a:cubicBezTo>
                    <a:pt x="2021699" y="2890445"/>
                    <a:pt x="1942801" y="2877434"/>
                    <a:pt x="1864776" y="2860141"/>
                  </a:cubicBezTo>
                  <a:cubicBezTo>
                    <a:pt x="1786836" y="2842683"/>
                    <a:pt x="1709508" y="2822013"/>
                    <a:pt x="1632964" y="2798461"/>
                  </a:cubicBezTo>
                  <a:cubicBezTo>
                    <a:pt x="1480138" y="2750946"/>
                    <a:pt x="1329055" y="2691818"/>
                    <a:pt x="1189219" y="2613010"/>
                  </a:cubicBezTo>
                  <a:cubicBezTo>
                    <a:pt x="1049296" y="2534366"/>
                    <a:pt x="924367" y="2434640"/>
                    <a:pt x="815305" y="2324292"/>
                  </a:cubicBezTo>
                  <a:cubicBezTo>
                    <a:pt x="760469" y="2269200"/>
                    <a:pt x="710603" y="2210567"/>
                    <a:pt x="663699" y="2150535"/>
                  </a:cubicBezTo>
                  <a:cubicBezTo>
                    <a:pt x="617059" y="2090255"/>
                    <a:pt x="572684" y="2029069"/>
                    <a:pt x="531274" y="1966565"/>
                  </a:cubicBezTo>
                  <a:cubicBezTo>
                    <a:pt x="520638" y="1951084"/>
                    <a:pt x="510612" y="1935355"/>
                    <a:pt x="500325" y="1919709"/>
                  </a:cubicBezTo>
                  <a:lnTo>
                    <a:pt x="470771" y="1874252"/>
                  </a:lnTo>
                  <a:cubicBezTo>
                    <a:pt x="451853" y="1844853"/>
                    <a:pt x="432238" y="1815701"/>
                    <a:pt x="412448" y="1786137"/>
                  </a:cubicBezTo>
                  <a:lnTo>
                    <a:pt x="291616" y="1606122"/>
                  </a:lnTo>
                  <a:cubicBezTo>
                    <a:pt x="251078" y="1544771"/>
                    <a:pt x="211062" y="1481609"/>
                    <a:pt x="173662" y="1415812"/>
                  </a:cubicBezTo>
                  <a:cubicBezTo>
                    <a:pt x="155005" y="1382872"/>
                    <a:pt x="136960" y="1349355"/>
                    <a:pt x="120483" y="1314934"/>
                  </a:cubicBezTo>
                  <a:cubicBezTo>
                    <a:pt x="104093" y="1280429"/>
                    <a:pt x="88837" y="1245266"/>
                    <a:pt x="75324" y="1209361"/>
                  </a:cubicBezTo>
                  <a:cubicBezTo>
                    <a:pt x="62072" y="1173375"/>
                    <a:pt x="50303" y="1136893"/>
                    <a:pt x="40713" y="1099837"/>
                  </a:cubicBezTo>
                  <a:cubicBezTo>
                    <a:pt x="36180" y="1081308"/>
                    <a:pt x="31560" y="1062697"/>
                    <a:pt x="27811" y="1044004"/>
                  </a:cubicBezTo>
                  <a:lnTo>
                    <a:pt x="22144" y="1016004"/>
                  </a:lnTo>
                  <a:lnTo>
                    <a:pt x="17436" y="987923"/>
                  </a:lnTo>
                  <a:cubicBezTo>
                    <a:pt x="5144" y="912986"/>
                    <a:pt x="0" y="837636"/>
                    <a:pt x="0" y="762944"/>
                  </a:cubicBezTo>
                  <a:cubicBezTo>
                    <a:pt x="349" y="615951"/>
                    <a:pt x="16652" y="468957"/>
                    <a:pt x="48385" y="324597"/>
                  </a:cubicBezTo>
                  <a:cubicBezTo>
                    <a:pt x="64209" y="252459"/>
                    <a:pt x="84238" y="181021"/>
                    <a:pt x="108474" y="11083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436F5721-88D0-4683-BB23-289611A4A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6973" y="0"/>
              <a:ext cx="4934374" cy="2888360"/>
            </a:xfrm>
            <a:custGeom>
              <a:avLst/>
              <a:gdLst>
                <a:gd name="connsiteX0" fmla="*/ 179816 w 4934374"/>
                <a:gd name="connsiteY0" fmla="*/ 0 h 2888360"/>
                <a:gd name="connsiteX1" fmla="*/ 666325 w 4934374"/>
                <a:gd name="connsiteY1" fmla="*/ 0 h 2888360"/>
                <a:gd name="connsiteX2" fmla="*/ 626038 w 4934374"/>
                <a:gd name="connsiteY2" fmla="*/ 65170 h 2888360"/>
                <a:gd name="connsiteX3" fmla="*/ 435986 w 4934374"/>
                <a:gd name="connsiteY3" fmla="*/ 779635 h 2888360"/>
                <a:gd name="connsiteX4" fmla="*/ 750530 w 4934374"/>
                <a:gd name="connsiteY4" fmla="*/ 1443043 h 2888360"/>
                <a:gd name="connsiteX5" fmla="*/ 909024 w 4934374"/>
                <a:gd name="connsiteY5" fmla="*/ 1653610 h 2888360"/>
                <a:gd name="connsiteX6" fmla="*/ 2396223 w 4934374"/>
                <a:gd name="connsiteY6" fmla="*/ 2476694 h 2888360"/>
                <a:gd name="connsiteX7" fmla="*/ 3525201 w 4934374"/>
                <a:gd name="connsiteY7" fmla="*/ 1970327 h 2888360"/>
                <a:gd name="connsiteX8" fmla="*/ 3662596 w 4934374"/>
                <a:gd name="connsiteY8" fmla="*/ 1869778 h 2888360"/>
                <a:gd name="connsiteX9" fmla="*/ 4287500 w 4934374"/>
                <a:gd name="connsiteY9" fmla="*/ 1344141 h 2888360"/>
                <a:gd name="connsiteX10" fmla="*/ 4498563 w 4934374"/>
                <a:gd name="connsiteY10" fmla="*/ 779635 h 2888360"/>
                <a:gd name="connsiteX11" fmla="*/ 4376239 w 4934374"/>
                <a:gd name="connsiteY11" fmla="*/ 16511 h 2888360"/>
                <a:gd name="connsiteX12" fmla="*/ 4369703 w 4934374"/>
                <a:gd name="connsiteY12" fmla="*/ 0 h 2888360"/>
                <a:gd name="connsiteX13" fmla="*/ 4823642 w 4934374"/>
                <a:gd name="connsiteY13" fmla="*/ 0 h 2888360"/>
                <a:gd name="connsiteX14" fmla="*/ 4850554 w 4934374"/>
                <a:gd name="connsiteY14" fmla="*/ 89409 h 2888360"/>
                <a:gd name="connsiteX15" fmla="*/ 4934374 w 4934374"/>
                <a:gd name="connsiteY15" fmla="*/ 779553 h 2888360"/>
                <a:gd name="connsiteX16" fmla="*/ 3793540 w 4934374"/>
                <a:gd name="connsiteY16" fmla="*/ 2294701 h 2888360"/>
                <a:gd name="connsiteX17" fmla="*/ 2396135 w 4934374"/>
                <a:gd name="connsiteY17" fmla="*/ 2888360 h 2888360"/>
                <a:gd name="connsiteX18" fmla="*/ 548273 w 4934374"/>
                <a:gd name="connsiteY18" fmla="*/ 1884684 h 2888360"/>
                <a:gd name="connsiteX19" fmla="*/ 0 w 4934374"/>
                <a:gd name="connsiteY19" fmla="*/ 779553 h 2888360"/>
                <a:gd name="connsiteX20" fmla="*/ 137335 w 4934374"/>
                <a:gd name="connsiteY20" fmla="*/ 89409 h 2888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34374" h="2888360">
                  <a:moveTo>
                    <a:pt x="179816" y="0"/>
                  </a:moveTo>
                  <a:lnTo>
                    <a:pt x="666325" y="0"/>
                  </a:lnTo>
                  <a:lnTo>
                    <a:pt x="626038" y="65170"/>
                  </a:lnTo>
                  <a:cubicBezTo>
                    <a:pt x="499976" y="295913"/>
                    <a:pt x="435986" y="536292"/>
                    <a:pt x="435986" y="779635"/>
                  </a:cubicBezTo>
                  <a:cubicBezTo>
                    <a:pt x="435986" y="1024707"/>
                    <a:pt x="538074" y="1167830"/>
                    <a:pt x="750530" y="1443043"/>
                  </a:cubicBezTo>
                  <a:cubicBezTo>
                    <a:pt x="801792" y="1509416"/>
                    <a:pt x="854797" y="1578096"/>
                    <a:pt x="909024" y="1653610"/>
                  </a:cubicBezTo>
                  <a:cubicBezTo>
                    <a:pt x="1323389" y="2230552"/>
                    <a:pt x="1768180" y="2476694"/>
                    <a:pt x="2396223" y="2476694"/>
                  </a:cubicBezTo>
                  <a:cubicBezTo>
                    <a:pt x="2808409" y="2476694"/>
                    <a:pt x="3110835" y="2276173"/>
                    <a:pt x="3525201" y="1970327"/>
                  </a:cubicBezTo>
                  <a:cubicBezTo>
                    <a:pt x="3571493" y="1936152"/>
                    <a:pt x="3617786" y="1902388"/>
                    <a:pt x="3662596" y="1869778"/>
                  </a:cubicBezTo>
                  <a:cubicBezTo>
                    <a:pt x="3905479" y="1692809"/>
                    <a:pt x="4134849" y="1525640"/>
                    <a:pt x="4287500" y="1344141"/>
                  </a:cubicBezTo>
                  <a:cubicBezTo>
                    <a:pt x="4433439" y="1170630"/>
                    <a:pt x="4498563" y="996543"/>
                    <a:pt x="4498563" y="779635"/>
                  </a:cubicBezTo>
                  <a:cubicBezTo>
                    <a:pt x="4498563" y="507799"/>
                    <a:pt x="4456499" y="249674"/>
                    <a:pt x="4376239" y="16511"/>
                  </a:cubicBezTo>
                  <a:lnTo>
                    <a:pt x="4369703" y="0"/>
                  </a:lnTo>
                  <a:lnTo>
                    <a:pt x="4823642" y="0"/>
                  </a:lnTo>
                  <a:lnTo>
                    <a:pt x="4850554" y="89409"/>
                  </a:lnTo>
                  <a:cubicBezTo>
                    <a:pt x="4905864" y="307423"/>
                    <a:pt x="4934374" y="539220"/>
                    <a:pt x="4934374" y="779553"/>
                  </a:cubicBezTo>
                  <a:cubicBezTo>
                    <a:pt x="4934374" y="1521110"/>
                    <a:pt x="4369101" y="1869861"/>
                    <a:pt x="3793540" y="2294701"/>
                  </a:cubicBezTo>
                  <a:cubicBezTo>
                    <a:pt x="3374293" y="2604171"/>
                    <a:pt x="2970389" y="2888360"/>
                    <a:pt x="2396135" y="2888360"/>
                  </a:cubicBezTo>
                  <a:cubicBezTo>
                    <a:pt x="1544564" y="2888360"/>
                    <a:pt x="991670" y="2502058"/>
                    <a:pt x="548273" y="1884684"/>
                  </a:cubicBezTo>
                  <a:cubicBezTo>
                    <a:pt x="282201" y="1514275"/>
                    <a:pt x="0" y="1260227"/>
                    <a:pt x="0" y="779553"/>
                  </a:cubicBezTo>
                  <a:cubicBezTo>
                    <a:pt x="0" y="539220"/>
                    <a:pt x="48876" y="307423"/>
                    <a:pt x="137335" y="8940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0DC43E93-F81B-4DAE-9F0A-DF9299A8C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6973" y="0"/>
              <a:ext cx="4934374" cy="2888360"/>
            </a:xfrm>
            <a:custGeom>
              <a:avLst/>
              <a:gdLst>
                <a:gd name="connsiteX0" fmla="*/ 179816 w 4934374"/>
                <a:gd name="connsiteY0" fmla="*/ 0 h 2888360"/>
                <a:gd name="connsiteX1" fmla="*/ 767292 w 4934374"/>
                <a:gd name="connsiteY1" fmla="*/ 0 h 2888360"/>
                <a:gd name="connsiteX2" fmla="*/ 703453 w 4934374"/>
                <a:gd name="connsiteY2" fmla="*/ 102886 h 2888360"/>
                <a:gd name="connsiteX3" fmla="*/ 523079 w 4934374"/>
                <a:gd name="connsiteY3" fmla="*/ 779635 h 2888360"/>
                <a:gd name="connsiteX4" fmla="*/ 820885 w 4934374"/>
                <a:gd name="connsiteY4" fmla="*/ 1394539 h 2888360"/>
                <a:gd name="connsiteX5" fmla="*/ 981122 w 4934374"/>
                <a:gd name="connsiteY5" fmla="*/ 1607412 h 2888360"/>
                <a:gd name="connsiteX6" fmla="*/ 1592426 w 4934374"/>
                <a:gd name="connsiteY6" fmla="*/ 2196871 h 2888360"/>
                <a:gd name="connsiteX7" fmla="*/ 2396135 w 4934374"/>
                <a:gd name="connsiteY7" fmla="*/ 2394345 h 2888360"/>
                <a:gd name="connsiteX8" fmla="*/ 2913111 w 4934374"/>
                <a:gd name="connsiteY8" fmla="*/ 2268597 h 2888360"/>
                <a:gd name="connsiteX9" fmla="*/ 3471411 w 4934374"/>
                <a:gd name="connsiteY9" fmla="*/ 1905518 h 2888360"/>
                <a:gd name="connsiteX10" fmla="*/ 3609242 w 4934374"/>
                <a:gd name="connsiteY10" fmla="*/ 1804640 h 2888360"/>
                <a:gd name="connsiteX11" fmla="*/ 4219151 w 4934374"/>
                <a:gd name="connsiteY11" fmla="*/ 1292919 h 2888360"/>
                <a:gd name="connsiteX12" fmla="*/ 4411295 w 4934374"/>
                <a:gd name="connsiteY12" fmla="*/ 779635 h 2888360"/>
                <a:gd name="connsiteX13" fmla="*/ 4294235 w 4934374"/>
                <a:gd name="connsiteY13" fmla="*/ 44685 h 2888360"/>
                <a:gd name="connsiteX14" fmla="*/ 4276624 w 4934374"/>
                <a:gd name="connsiteY14" fmla="*/ 0 h 2888360"/>
                <a:gd name="connsiteX15" fmla="*/ 4823642 w 4934374"/>
                <a:gd name="connsiteY15" fmla="*/ 0 h 2888360"/>
                <a:gd name="connsiteX16" fmla="*/ 4850554 w 4934374"/>
                <a:gd name="connsiteY16" fmla="*/ 89409 h 2888360"/>
                <a:gd name="connsiteX17" fmla="*/ 4934374 w 4934374"/>
                <a:gd name="connsiteY17" fmla="*/ 779553 h 2888360"/>
                <a:gd name="connsiteX18" fmla="*/ 3793540 w 4934374"/>
                <a:gd name="connsiteY18" fmla="*/ 2294701 h 2888360"/>
                <a:gd name="connsiteX19" fmla="*/ 2396135 w 4934374"/>
                <a:gd name="connsiteY19" fmla="*/ 2888360 h 2888360"/>
                <a:gd name="connsiteX20" fmla="*/ 548273 w 4934374"/>
                <a:gd name="connsiteY20" fmla="*/ 1884684 h 2888360"/>
                <a:gd name="connsiteX21" fmla="*/ 0 w 4934374"/>
                <a:gd name="connsiteY21" fmla="*/ 779553 h 2888360"/>
                <a:gd name="connsiteX22" fmla="*/ 137335 w 4934374"/>
                <a:gd name="connsiteY22" fmla="*/ 89409 h 2888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934374" h="2888360">
                  <a:moveTo>
                    <a:pt x="179816" y="0"/>
                  </a:moveTo>
                  <a:lnTo>
                    <a:pt x="767292" y="0"/>
                  </a:lnTo>
                  <a:lnTo>
                    <a:pt x="703453" y="102886"/>
                  </a:lnTo>
                  <a:cubicBezTo>
                    <a:pt x="583756" y="321853"/>
                    <a:pt x="523079" y="549550"/>
                    <a:pt x="523079" y="779635"/>
                  </a:cubicBezTo>
                  <a:cubicBezTo>
                    <a:pt x="523079" y="999508"/>
                    <a:pt x="614356" y="1127068"/>
                    <a:pt x="820885" y="1394539"/>
                  </a:cubicBezTo>
                  <a:cubicBezTo>
                    <a:pt x="872582" y="1461489"/>
                    <a:pt x="926023" y="1530745"/>
                    <a:pt x="981122" y="1607412"/>
                  </a:cubicBezTo>
                  <a:cubicBezTo>
                    <a:pt x="1175968" y="1878671"/>
                    <a:pt x="1375871" y="2071535"/>
                    <a:pt x="1592426" y="2196871"/>
                  </a:cubicBezTo>
                  <a:cubicBezTo>
                    <a:pt x="1821970" y="2329783"/>
                    <a:pt x="2084904" y="2394345"/>
                    <a:pt x="2396135" y="2394345"/>
                  </a:cubicBezTo>
                  <a:cubicBezTo>
                    <a:pt x="2572762" y="2394345"/>
                    <a:pt x="2737009" y="2354405"/>
                    <a:pt x="2913111" y="2268597"/>
                  </a:cubicBezTo>
                  <a:cubicBezTo>
                    <a:pt x="3093922" y="2180483"/>
                    <a:pt x="3272903" y="2052018"/>
                    <a:pt x="3471411" y="1905518"/>
                  </a:cubicBezTo>
                  <a:cubicBezTo>
                    <a:pt x="3517964" y="1871178"/>
                    <a:pt x="3564344" y="1837332"/>
                    <a:pt x="3609242" y="1804640"/>
                  </a:cubicBezTo>
                  <a:cubicBezTo>
                    <a:pt x="3847765" y="1630800"/>
                    <a:pt x="4073038" y="1466594"/>
                    <a:pt x="4219151" y="1292919"/>
                  </a:cubicBezTo>
                  <a:cubicBezTo>
                    <a:pt x="4353843" y="1132832"/>
                    <a:pt x="4411295" y="979332"/>
                    <a:pt x="4411295" y="779635"/>
                  </a:cubicBezTo>
                  <a:cubicBezTo>
                    <a:pt x="4411295" y="517475"/>
                    <a:pt x="4371040" y="268882"/>
                    <a:pt x="4294235" y="44685"/>
                  </a:cubicBezTo>
                  <a:lnTo>
                    <a:pt x="4276624" y="0"/>
                  </a:lnTo>
                  <a:lnTo>
                    <a:pt x="4823642" y="0"/>
                  </a:lnTo>
                  <a:lnTo>
                    <a:pt x="4850554" y="89409"/>
                  </a:lnTo>
                  <a:cubicBezTo>
                    <a:pt x="4905864" y="307423"/>
                    <a:pt x="4934374" y="539220"/>
                    <a:pt x="4934374" y="779553"/>
                  </a:cubicBezTo>
                  <a:cubicBezTo>
                    <a:pt x="4934374" y="1521110"/>
                    <a:pt x="4369101" y="1869861"/>
                    <a:pt x="3793540" y="2294701"/>
                  </a:cubicBezTo>
                  <a:cubicBezTo>
                    <a:pt x="3374293" y="2604171"/>
                    <a:pt x="2970389" y="2888360"/>
                    <a:pt x="2396135" y="2888360"/>
                  </a:cubicBezTo>
                  <a:cubicBezTo>
                    <a:pt x="1544564" y="2888360"/>
                    <a:pt x="991670" y="2502058"/>
                    <a:pt x="548273" y="1884684"/>
                  </a:cubicBezTo>
                  <a:cubicBezTo>
                    <a:pt x="282201" y="1514275"/>
                    <a:pt x="0" y="1260227"/>
                    <a:pt x="0" y="779553"/>
                  </a:cubicBezTo>
                  <a:cubicBezTo>
                    <a:pt x="0" y="539220"/>
                    <a:pt x="48876" y="307423"/>
                    <a:pt x="137335" y="8940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A2EECE7B-E861-4242-BD71-ADD8F2DD3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7711" y="0"/>
              <a:ext cx="5069918" cy="3133064"/>
            </a:xfrm>
            <a:custGeom>
              <a:avLst/>
              <a:gdLst>
                <a:gd name="connsiteX0" fmla="*/ 153448 w 5069918"/>
                <a:gd name="connsiteY0" fmla="*/ 0 h 3133064"/>
                <a:gd name="connsiteX1" fmla="*/ 215434 w 5069918"/>
                <a:gd name="connsiteY1" fmla="*/ 0 h 3133064"/>
                <a:gd name="connsiteX2" fmla="*/ 215073 w 5069918"/>
                <a:gd name="connsiteY2" fmla="*/ 727 h 3133064"/>
                <a:gd name="connsiteX3" fmla="*/ 202868 w 5069918"/>
                <a:gd name="connsiteY3" fmla="*/ 26255 h 3133064"/>
                <a:gd name="connsiteX4" fmla="*/ 191273 w 5069918"/>
                <a:gd name="connsiteY4" fmla="*/ 52030 h 3133064"/>
                <a:gd name="connsiteX5" fmla="*/ 169129 w 5069918"/>
                <a:gd name="connsiteY5" fmla="*/ 103993 h 3133064"/>
                <a:gd name="connsiteX6" fmla="*/ 148381 w 5069918"/>
                <a:gd name="connsiteY6" fmla="*/ 156532 h 3133064"/>
                <a:gd name="connsiteX7" fmla="*/ 80903 w 5069918"/>
                <a:gd name="connsiteY7" fmla="*/ 371711 h 3133064"/>
                <a:gd name="connsiteX8" fmla="*/ 26154 w 5069918"/>
                <a:gd name="connsiteY8" fmla="*/ 817551 h 3133064"/>
                <a:gd name="connsiteX9" fmla="*/ 49169 w 5069918"/>
                <a:gd name="connsiteY9" fmla="*/ 1040143 h 3133064"/>
                <a:gd name="connsiteX10" fmla="*/ 119437 w 5069918"/>
                <a:gd name="connsiteY10" fmla="*/ 1253016 h 3133064"/>
                <a:gd name="connsiteX11" fmla="*/ 143672 w 5069918"/>
                <a:gd name="connsiteY11" fmla="*/ 1303908 h 3133064"/>
                <a:gd name="connsiteX12" fmla="*/ 170611 w 5069918"/>
                <a:gd name="connsiteY12" fmla="*/ 1353648 h 3133064"/>
                <a:gd name="connsiteX13" fmla="*/ 230330 w 5069918"/>
                <a:gd name="connsiteY13" fmla="*/ 1450079 h 3133064"/>
                <a:gd name="connsiteX14" fmla="*/ 279545 w 5069918"/>
                <a:gd name="connsiteY14" fmla="*/ 1519627 h 3133064"/>
                <a:gd name="connsiteX15" fmla="*/ 228347 w 5069918"/>
                <a:gd name="connsiteY15" fmla="*/ 1437024 h 3133064"/>
                <a:gd name="connsiteX16" fmla="*/ 175168 w 5069918"/>
                <a:gd name="connsiteY16" fmla="*/ 1336146 h 3133064"/>
                <a:gd name="connsiteX17" fmla="*/ 130009 w 5069918"/>
                <a:gd name="connsiteY17" fmla="*/ 1230573 h 3133064"/>
                <a:gd name="connsiteX18" fmla="*/ 95398 w 5069918"/>
                <a:gd name="connsiteY18" fmla="*/ 1121049 h 3133064"/>
                <a:gd name="connsiteX19" fmla="*/ 82496 w 5069918"/>
                <a:gd name="connsiteY19" fmla="*/ 1065216 h 3133064"/>
                <a:gd name="connsiteX20" fmla="*/ 76829 w 5069918"/>
                <a:gd name="connsiteY20" fmla="*/ 1037216 h 3133064"/>
                <a:gd name="connsiteX21" fmla="*/ 72121 w 5069918"/>
                <a:gd name="connsiteY21" fmla="*/ 1009135 h 3133064"/>
                <a:gd name="connsiteX22" fmla="*/ 54685 w 5069918"/>
                <a:gd name="connsiteY22" fmla="*/ 784156 h 3133064"/>
                <a:gd name="connsiteX23" fmla="*/ 103070 w 5069918"/>
                <a:gd name="connsiteY23" fmla="*/ 345810 h 3133064"/>
                <a:gd name="connsiteX24" fmla="*/ 163159 w 5069918"/>
                <a:gd name="connsiteY24" fmla="*/ 132051 h 3133064"/>
                <a:gd name="connsiteX25" fmla="*/ 217797 w 5069918"/>
                <a:gd name="connsiteY25" fmla="*/ 0 h 3133064"/>
                <a:gd name="connsiteX26" fmla="*/ 848227 w 5069918"/>
                <a:gd name="connsiteY26" fmla="*/ 0 h 3133064"/>
                <a:gd name="connsiteX27" fmla="*/ 771226 w 5069918"/>
                <a:gd name="connsiteY27" fmla="*/ 124098 h 3133064"/>
                <a:gd name="connsiteX28" fmla="*/ 590852 w 5069918"/>
                <a:gd name="connsiteY28" fmla="*/ 800847 h 3133064"/>
                <a:gd name="connsiteX29" fmla="*/ 888658 w 5069918"/>
                <a:gd name="connsiteY29" fmla="*/ 1415751 h 3133064"/>
                <a:gd name="connsiteX30" fmla="*/ 1048895 w 5069918"/>
                <a:gd name="connsiteY30" fmla="*/ 1628624 h 3133064"/>
                <a:gd name="connsiteX31" fmla="*/ 1660199 w 5069918"/>
                <a:gd name="connsiteY31" fmla="*/ 2218083 h 3133064"/>
                <a:gd name="connsiteX32" fmla="*/ 2463908 w 5069918"/>
                <a:gd name="connsiteY32" fmla="*/ 2415557 h 3133064"/>
                <a:gd name="connsiteX33" fmla="*/ 2980884 w 5069918"/>
                <a:gd name="connsiteY33" fmla="*/ 2289809 h 3133064"/>
                <a:gd name="connsiteX34" fmla="*/ 3539184 w 5069918"/>
                <a:gd name="connsiteY34" fmla="*/ 1926730 h 3133064"/>
                <a:gd name="connsiteX35" fmla="*/ 3677015 w 5069918"/>
                <a:gd name="connsiteY35" fmla="*/ 1825852 h 3133064"/>
                <a:gd name="connsiteX36" fmla="*/ 4286924 w 5069918"/>
                <a:gd name="connsiteY36" fmla="*/ 1314131 h 3133064"/>
                <a:gd name="connsiteX37" fmla="*/ 4479068 w 5069918"/>
                <a:gd name="connsiteY37" fmla="*/ 800847 h 3133064"/>
                <a:gd name="connsiteX38" fmla="*/ 4362007 w 5069918"/>
                <a:gd name="connsiteY38" fmla="*/ 65898 h 3133064"/>
                <a:gd name="connsiteX39" fmla="*/ 4336037 w 5069918"/>
                <a:gd name="connsiteY39" fmla="*/ 0 h 3133064"/>
                <a:gd name="connsiteX40" fmla="*/ 4913604 w 5069918"/>
                <a:gd name="connsiteY40" fmla="*/ 0 h 3133064"/>
                <a:gd name="connsiteX41" fmla="*/ 4930823 w 5069918"/>
                <a:gd name="connsiteY41" fmla="*/ 66892 h 3133064"/>
                <a:gd name="connsiteX42" fmla="*/ 4940407 w 5069918"/>
                <a:gd name="connsiteY42" fmla="*/ 125535 h 3133064"/>
                <a:gd name="connsiteX43" fmla="*/ 4982006 w 5069918"/>
                <a:gd name="connsiteY43" fmla="*/ 278378 h 3133064"/>
                <a:gd name="connsiteX44" fmla="*/ 5027482 w 5069918"/>
                <a:gd name="connsiteY44" fmla="*/ 504952 h 3133064"/>
                <a:gd name="connsiteX45" fmla="*/ 5058082 w 5069918"/>
                <a:gd name="connsiteY45" fmla="*/ 734049 h 3133064"/>
                <a:gd name="connsiteX46" fmla="*/ 5063486 w 5069918"/>
                <a:gd name="connsiteY46" fmla="*/ 791612 h 3133064"/>
                <a:gd name="connsiteX47" fmla="*/ 5067846 w 5069918"/>
                <a:gd name="connsiteY47" fmla="*/ 850245 h 3133064"/>
                <a:gd name="connsiteX48" fmla="*/ 5069414 w 5069918"/>
                <a:gd name="connsiteY48" fmla="*/ 969733 h 3133064"/>
                <a:gd name="connsiteX49" fmla="*/ 5040732 w 5069918"/>
                <a:gd name="connsiteY49" fmla="*/ 1209783 h 3133064"/>
                <a:gd name="connsiteX50" fmla="*/ 4964102 w 5069918"/>
                <a:gd name="connsiteY50" fmla="*/ 1442832 h 3133064"/>
                <a:gd name="connsiteX51" fmla="*/ 4689486 w 5069918"/>
                <a:gd name="connsiteY51" fmla="*/ 1849969 h 3133064"/>
                <a:gd name="connsiteX52" fmla="*/ 4333792 w 5069918"/>
                <a:gd name="connsiteY52" fmla="*/ 2176567 h 3133064"/>
                <a:gd name="connsiteX53" fmla="*/ 3965196 w 5069918"/>
                <a:gd name="connsiteY53" fmla="*/ 2468002 h 3133064"/>
                <a:gd name="connsiteX54" fmla="*/ 3873745 w 5069918"/>
                <a:gd name="connsiteY54" fmla="*/ 2541128 h 3133064"/>
                <a:gd name="connsiteX55" fmla="*/ 3779416 w 5069918"/>
                <a:gd name="connsiteY55" fmla="*/ 2614666 h 3133064"/>
                <a:gd name="connsiteX56" fmla="*/ 3582739 w 5069918"/>
                <a:gd name="connsiteY56" fmla="*/ 2756555 h 3133064"/>
                <a:gd name="connsiteX57" fmla="*/ 3371851 w 5069918"/>
                <a:gd name="connsiteY57" fmla="*/ 2886338 h 3133064"/>
                <a:gd name="connsiteX58" fmla="*/ 3143614 w 5069918"/>
                <a:gd name="connsiteY58" fmla="*/ 2995780 h 3133064"/>
                <a:gd name="connsiteX59" fmla="*/ 2643552 w 5069918"/>
                <a:gd name="connsiteY59" fmla="*/ 3122516 h 3133064"/>
                <a:gd name="connsiteX60" fmla="*/ 2514264 w 5069918"/>
                <a:gd name="connsiteY60" fmla="*/ 3131657 h 3133064"/>
                <a:gd name="connsiteX61" fmla="*/ 2481920 w 5069918"/>
                <a:gd name="connsiteY61" fmla="*/ 3132810 h 3133064"/>
                <a:gd name="connsiteX62" fmla="*/ 2449664 w 5069918"/>
                <a:gd name="connsiteY62" fmla="*/ 3132975 h 3133064"/>
                <a:gd name="connsiteX63" fmla="*/ 2386284 w 5069918"/>
                <a:gd name="connsiteY63" fmla="*/ 3132234 h 3133064"/>
                <a:gd name="connsiteX64" fmla="*/ 2260658 w 5069918"/>
                <a:gd name="connsiteY64" fmla="*/ 3127292 h 3133064"/>
                <a:gd name="connsiteX65" fmla="*/ 2134945 w 5069918"/>
                <a:gd name="connsiteY65" fmla="*/ 3115928 h 3133064"/>
                <a:gd name="connsiteX66" fmla="*/ 1884564 w 5069918"/>
                <a:gd name="connsiteY66" fmla="*/ 3075412 h 3133064"/>
                <a:gd name="connsiteX67" fmla="*/ 1639764 w 5069918"/>
                <a:gd name="connsiteY67" fmla="*/ 3005498 h 3133064"/>
                <a:gd name="connsiteX68" fmla="*/ 1407081 w 5069918"/>
                <a:gd name="connsiteY68" fmla="*/ 2904125 h 3133064"/>
                <a:gd name="connsiteX69" fmla="*/ 1193491 w 5069918"/>
                <a:gd name="connsiteY69" fmla="*/ 2772201 h 3133064"/>
                <a:gd name="connsiteX70" fmla="*/ 836141 w 5069918"/>
                <a:gd name="connsiteY70" fmla="*/ 2439839 h 3133064"/>
                <a:gd name="connsiteX71" fmla="*/ 690812 w 5069918"/>
                <a:gd name="connsiteY71" fmla="*/ 2251422 h 3133064"/>
                <a:gd name="connsiteX72" fmla="*/ 562397 w 5069918"/>
                <a:gd name="connsiteY72" fmla="*/ 2054937 h 3133064"/>
                <a:gd name="connsiteX73" fmla="*/ 502504 w 5069918"/>
                <a:gd name="connsiteY73" fmla="*/ 1957435 h 3133064"/>
                <a:gd name="connsiteX74" fmla="*/ 440258 w 5069918"/>
                <a:gd name="connsiteY74" fmla="*/ 1861580 h 3133064"/>
                <a:gd name="connsiteX75" fmla="*/ 310360 w 5069918"/>
                <a:gd name="connsiteY75" fmla="*/ 1670693 h 3133064"/>
                <a:gd name="connsiteX76" fmla="*/ 246806 w 5069918"/>
                <a:gd name="connsiteY76" fmla="*/ 1573603 h 3133064"/>
                <a:gd name="connsiteX77" fmla="*/ 186303 w 5069918"/>
                <a:gd name="connsiteY77" fmla="*/ 1474372 h 3133064"/>
                <a:gd name="connsiteX78" fmla="*/ 84390 w 5069918"/>
                <a:gd name="connsiteY78" fmla="*/ 1266192 h 3133064"/>
                <a:gd name="connsiteX79" fmla="*/ 20139 w 5069918"/>
                <a:gd name="connsiteY79" fmla="*/ 1045249 h 3133064"/>
                <a:gd name="connsiteX80" fmla="*/ 0 w 5069918"/>
                <a:gd name="connsiteY80" fmla="*/ 817551 h 3133064"/>
                <a:gd name="connsiteX81" fmla="*/ 102773 w 5069918"/>
                <a:gd name="connsiteY81" fmla="*/ 142588 h 313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069918" h="3133064">
                  <a:moveTo>
                    <a:pt x="153448" y="0"/>
                  </a:moveTo>
                  <a:lnTo>
                    <a:pt x="215434" y="0"/>
                  </a:lnTo>
                  <a:lnTo>
                    <a:pt x="215073" y="727"/>
                  </a:lnTo>
                  <a:lnTo>
                    <a:pt x="202868" y="26255"/>
                  </a:lnTo>
                  <a:lnTo>
                    <a:pt x="191273" y="52030"/>
                  </a:lnTo>
                  <a:cubicBezTo>
                    <a:pt x="183688" y="69241"/>
                    <a:pt x="176016" y="86452"/>
                    <a:pt x="169129" y="103993"/>
                  </a:cubicBezTo>
                  <a:cubicBezTo>
                    <a:pt x="162242" y="121533"/>
                    <a:pt x="154658" y="138827"/>
                    <a:pt x="148381" y="156532"/>
                  </a:cubicBezTo>
                  <a:cubicBezTo>
                    <a:pt x="121529" y="226858"/>
                    <a:pt x="98775" y="298667"/>
                    <a:pt x="80903" y="371711"/>
                  </a:cubicBezTo>
                  <a:cubicBezTo>
                    <a:pt x="44636" y="517470"/>
                    <a:pt x="26067" y="667511"/>
                    <a:pt x="26154" y="817551"/>
                  </a:cubicBezTo>
                  <a:cubicBezTo>
                    <a:pt x="26589" y="892326"/>
                    <a:pt x="34000" y="966934"/>
                    <a:pt x="49169" y="1040143"/>
                  </a:cubicBezTo>
                  <a:cubicBezTo>
                    <a:pt x="65123" y="1113187"/>
                    <a:pt x="88226" y="1184666"/>
                    <a:pt x="119437" y="1253016"/>
                  </a:cubicBezTo>
                  <a:cubicBezTo>
                    <a:pt x="126847" y="1270228"/>
                    <a:pt x="135478" y="1287027"/>
                    <a:pt x="143672" y="1303908"/>
                  </a:cubicBezTo>
                  <a:cubicBezTo>
                    <a:pt x="152565" y="1320543"/>
                    <a:pt x="161021" y="1337342"/>
                    <a:pt x="170611" y="1353648"/>
                  </a:cubicBezTo>
                  <a:cubicBezTo>
                    <a:pt x="188919" y="1386587"/>
                    <a:pt x="209319" y="1418539"/>
                    <a:pt x="230330" y="1450079"/>
                  </a:cubicBezTo>
                  <a:lnTo>
                    <a:pt x="279545" y="1519627"/>
                  </a:lnTo>
                  <a:lnTo>
                    <a:pt x="228347" y="1437024"/>
                  </a:lnTo>
                  <a:cubicBezTo>
                    <a:pt x="209690" y="1404084"/>
                    <a:pt x="191645" y="1370567"/>
                    <a:pt x="175168" y="1336146"/>
                  </a:cubicBezTo>
                  <a:cubicBezTo>
                    <a:pt x="158778" y="1301641"/>
                    <a:pt x="143522" y="1266478"/>
                    <a:pt x="130009" y="1230573"/>
                  </a:cubicBezTo>
                  <a:cubicBezTo>
                    <a:pt x="116757" y="1194587"/>
                    <a:pt x="104988" y="1158105"/>
                    <a:pt x="95398" y="1121049"/>
                  </a:cubicBezTo>
                  <a:cubicBezTo>
                    <a:pt x="90865" y="1102520"/>
                    <a:pt x="86245" y="1083909"/>
                    <a:pt x="82496" y="1065216"/>
                  </a:cubicBezTo>
                  <a:lnTo>
                    <a:pt x="76829" y="1037216"/>
                  </a:lnTo>
                  <a:lnTo>
                    <a:pt x="72121" y="1009135"/>
                  </a:lnTo>
                  <a:cubicBezTo>
                    <a:pt x="59829" y="934198"/>
                    <a:pt x="54685" y="858847"/>
                    <a:pt x="54685" y="784156"/>
                  </a:cubicBezTo>
                  <a:cubicBezTo>
                    <a:pt x="55033" y="637163"/>
                    <a:pt x="71337" y="490169"/>
                    <a:pt x="103070" y="345810"/>
                  </a:cubicBezTo>
                  <a:cubicBezTo>
                    <a:pt x="118894" y="273671"/>
                    <a:pt x="138923" y="202233"/>
                    <a:pt x="163159" y="132051"/>
                  </a:cubicBezTo>
                  <a:lnTo>
                    <a:pt x="217797" y="0"/>
                  </a:lnTo>
                  <a:lnTo>
                    <a:pt x="848227" y="0"/>
                  </a:lnTo>
                  <a:lnTo>
                    <a:pt x="771226" y="124098"/>
                  </a:lnTo>
                  <a:cubicBezTo>
                    <a:pt x="651529" y="343066"/>
                    <a:pt x="590852" y="570762"/>
                    <a:pt x="590852" y="800847"/>
                  </a:cubicBezTo>
                  <a:cubicBezTo>
                    <a:pt x="590852" y="1020720"/>
                    <a:pt x="682129" y="1148280"/>
                    <a:pt x="888658" y="1415751"/>
                  </a:cubicBezTo>
                  <a:cubicBezTo>
                    <a:pt x="940355" y="1482701"/>
                    <a:pt x="993796" y="1551957"/>
                    <a:pt x="1048895" y="1628624"/>
                  </a:cubicBezTo>
                  <a:cubicBezTo>
                    <a:pt x="1243741" y="1899883"/>
                    <a:pt x="1443644" y="2092747"/>
                    <a:pt x="1660199" y="2218083"/>
                  </a:cubicBezTo>
                  <a:cubicBezTo>
                    <a:pt x="1889743" y="2350995"/>
                    <a:pt x="2152677" y="2415557"/>
                    <a:pt x="2463908" y="2415557"/>
                  </a:cubicBezTo>
                  <a:cubicBezTo>
                    <a:pt x="2640535" y="2415557"/>
                    <a:pt x="2804782" y="2375617"/>
                    <a:pt x="2980884" y="2289809"/>
                  </a:cubicBezTo>
                  <a:cubicBezTo>
                    <a:pt x="3161695" y="2201695"/>
                    <a:pt x="3340676" y="2073230"/>
                    <a:pt x="3539184" y="1926730"/>
                  </a:cubicBezTo>
                  <a:cubicBezTo>
                    <a:pt x="3585737" y="1892390"/>
                    <a:pt x="3632117" y="1858544"/>
                    <a:pt x="3677015" y="1825852"/>
                  </a:cubicBezTo>
                  <a:cubicBezTo>
                    <a:pt x="3915538" y="1652012"/>
                    <a:pt x="4140811" y="1487806"/>
                    <a:pt x="4286924" y="1314131"/>
                  </a:cubicBezTo>
                  <a:cubicBezTo>
                    <a:pt x="4421616" y="1154044"/>
                    <a:pt x="4479068" y="1000544"/>
                    <a:pt x="4479068" y="800847"/>
                  </a:cubicBezTo>
                  <a:cubicBezTo>
                    <a:pt x="4479068" y="538687"/>
                    <a:pt x="4438813" y="290094"/>
                    <a:pt x="4362007" y="65898"/>
                  </a:cubicBezTo>
                  <a:lnTo>
                    <a:pt x="4336037" y="0"/>
                  </a:lnTo>
                  <a:lnTo>
                    <a:pt x="4913604" y="0"/>
                  </a:lnTo>
                  <a:lnTo>
                    <a:pt x="4930823" y="66892"/>
                  </a:lnTo>
                  <a:lnTo>
                    <a:pt x="4940407" y="125535"/>
                  </a:lnTo>
                  <a:lnTo>
                    <a:pt x="4982006" y="278378"/>
                  </a:lnTo>
                  <a:cubicBezTo>
                    <a:pt x="4999758" y="353368"/>
                    <a:pt x="5014971" y="428944"/>
                    <a:pt x="5027482" y="504952"/>
                  </a:cubicBezTo>
                  <a:cubicBezTo>
                    <a:pt x="5040123" y="580961"/>
                    <a:pt x="5050323" y="657382"/>
                    <a:pt x="5058082" y="734049"/>
                  </a:cubicBezTo>
                  <a:cubicBezTo>
                    <a:pt x="5060261" y="753237"/>
                    <a:pt x="5061743" y="772425"/>
                    <a:pt x="5063486" y="791612"/>
                  </a:cubicBezTo>
                  <a:cubicBezTo>
                    <a:pt x="5065318" y="810552"/>
                    <a:pt x="5066625" y="830398"/>
                    <a:pt x="5067846" y="850245"/>
                  </a:cubicBezTo>
                  <a:cubicBezTo>
                    <a:pt x="5069851" y="889855"/>
                    <a:pt x="5070461" y="929712"/>
                    <a:pt x="5069414" y="969733"/>
                  </a:cubicBezTo>
                  <a:cubicBezTo>
                    <a:pt x="5067060" y="1049695"/>
                    <a:pt x="5057820" y="1130233"/>
                    <a:pt x="5040732" y="1209783"/>
                  </a:cubicBezTo>
                  <a:cubicBezTo>
                    <a:pt x="5023123" y="1289250"/>
                    <a:pt x="4997578" y="1367647"/>
                    <a:pt x="4964102" y="1442832"/>
                  </a:cubicBezTo>
                  <a:cubicBezTo>
                    <a:pt x="4897409" y="1593697"/>
                    <a:pt x="4799942" y="1730232"/>
                    <a:pt x="4689486" y="1849969"/>
                  </a:cubicBezTo>
                  <a:cubicBezTo>
                    <a:pt x="4579116" y="1970446"/>
                    <a:pt x="4456716" y="2076100"/>
                    <a:pt x="4333792" y="2176567"/>
                  </a:cubicBezTo>
                  <a:cubicBezTo>
                    <a:pt x="4210520" y="2276869"/>
                    <a:pt x="4085853" y="2371736"/>
                    <a:pt x="3965196" y="2468002"/>
                  </a:cubicBezTo>
                  <a:lnTo>
                    <a:pt x="3873745" y="2541128"/>
                  </a:lnTo>
                  <a:cubicBezTo>
                    <a:pt x="3842621" y="2565751"/>
                    <a:pt x="3811324" y="2590374"/>
                    <a:pt x="3779416" y="2614666"/>
                  </a:cubicBezTo>
                  <a:cubicBezTo>
                    <a:pt x="3715862" y="2663335"/>
                    <a:pt x="3650652" y="2711016"/>
                    <a:pt x="3582739" y="2756555"/>
                  </a:cubicBezTo>
                  <a:cubicBezTo>
                    <a:pt x="3514913" y="2802012"/>
                    <a:pt x="3445170" y="2846151"/>
                    <a:pt x="3371851" y="2886338"/>
                  </a:cubicBezTo>
                  <a:cubicBezTo>
                    <a:pt x="3298533" y="2926442"/>
                    <a:pt x="3222687" y="2963664"/>
                    <a:pt x="3143614" y="2995780"/>
                  </a:cubicBezTo>
                  <a:cubicBezTo>
                    <a:pt x="2985994" y="3060837"/>
                    <a:pt x="2815732" y="3104317"/>
                    <a:pt x="2643552" y="3122516"/>
                  </a:cubicBezTo>
                  <a:cubicBezTo>
                    <a:pt x="2600484" y="3126799"/>
                    <a:pt x="2557331" y="3130258"/>
                    <a:pt x="2514264" y="3131657"/>
                  </a:cubicBezTo>
                  <a:lnTo>
                    <a:pt x="2481920" y="3132810"/>
                  </a:lnTo>
                  <a:lnTo>
                    <a:pt x="2449664" y="3132975"/>
                  </a:lnTo>
                  <a:cubicBezTo>
                    <a:pt x="2427868" y="3133304"/>
                    <a:pt x="2407207" y="3132646"/>
                    <a:pt x="2386284" y="3132234"/>
                  </a:cubicBezTo>
                  <a:cubicBezTo>
                    <a:pt x="2344524" y="3131740"/>
                    <a:pt x="2302505" y="3129352"/>
                    <a:pt x="2260658" y="3127292"/>
                  </a:cubicBezTo>
                  <a:cubicBezTo>
                    <a:pt x="2218725" y="3123999"/>
                    <a:pt x="2176791" y="3120952"/>
                    <a:pt x="2134945" y="3115928"/>
                  </a:cubicBezTo>
                  <a:cubicBezTo>
                    <a:pt x="2051165" y="3106458"/>
                    <a:pt x="1967473" y="3093529"/>
                    <a:pt x="1884564" y="3075412"/>
                  </a:cubicBezTo>
                  <a:cubicBezTo>
                    <a:pt x="1801657" y="3057296"/>
                    <a:pt x="1719708" y="3033990"/>
                    <a:pt x="1639764" y="3005498"/>
                  </a:cubicBezTo>
                  <a:cubicBezTo>
                    <a:pt x="1559820" y="2976922"/>
                    <a:pt x="1481969" y="2942830"/>
                    <a:pt x="1407081" y="2904125"/>
                  </a:cubicBezTo>
                  <a:cubicBezTo>
                    <a:pt x="1332455" y="2864845"/>
                    <a:pt x="1260794" y="2820953"/>
                    <a:pt x="1193491" y="2772201"/>
                  </a:cubicBezTo>
                  <a:cubicBezTo>
                    <a:pt x="1058362" y="2675194"/>
                    <a:pt x="939973" y="2561469"/>
                    <a:pt x="836141" y="2439839"/>
                  </a:cubicBezTo>
                  <a:cubicBezTo>
                    <a:pt x="784444" y="2378735"/>
                    <a:pt x="736321" y="2315656"/>
                    <a:pt x="690812" y="2251422"/>
                  </a:cubicBezTo>
                  <a:cubicBezTo>
                    <a:pt x="645217" y="2187190"/>
                    <a:pt x="602674" y="2121557"/>
                    <a:pt x="562397" y="2054937"/>
                  </a:cubicBezTo>
                  <a:cubicBezTo>
                    <a:pt x="541823" y="2021256"/>
                    <a:pt x="522992" y="1989716"/>
                    <a:pt x="502504" y="1957435"/>
                  </a:cubicBezTo>
                  <a:cubicBezTo>
                    <a:pt x="482192" y="1925401"/>
                    <a:pt x="461530" y="1893367"/>
                    <a:pt x="440258" y="1861580"/>
                  </a:cubicBezTo>
                  <a:lnTo>
                    <a:pt x="310360" y="1670693"/>
                  </a:lnTo>
                  <a:cubicBezTo>
                    <a:pt x="288826" y="1638577"/>
                    <a:pt x="267555" y="1606296"/>
                    <a:pt x="246806" y="1573603"/>
                  </a:cubicBezTo>
                  <a:cubicBezTo>
                    <a:pt x="226057" y="1540910"/>
                    <a:pt x="205483" y="1508135"/>
                    <a:pt x="186303" y="1474372"/>
                  </a:cubicBezTo>
                  <a:cubicBezTo>
                    <a:pt x="147857" y="1407174"/>
                    <a:pt x="112550" y="1338002"/>
                    <a:pt x="84390" y="1266192"/>
                  </a:cubicBezTo>
                  <a:cubicBezTo>
                    <a:pt x="55708" y="1194630"/>
                    <a:pt x="34436" y="1120434"/>
                    <a:pt x="20139" y="1045249"/>
                  </a:cubicBezTo>
                  <a:cubicBezTo>
                    <a:pt x="6452" y="970064"/>
                    <a:pt x="0" y="893725"/>
                    <a:pt x="0" y="817551"/>
                  </a:cubicBezTo>
                  <a:cubicBezTo>
                    <a:pt x="850" y="589772"/>
                    <a:pt x="36028" y="362457"/>
                    <a:pt x="102773" y="14258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ubtitle 2">
            <a:extLst>
              <a:ext uri="{FF2B5EF4-FFF2-40B4-BE49-F238E27FC236}">
                <a16:creationId xmlns:a16="http://schemas.microsoft.com/office/drawing/2014/main" id="{582B7783-B604-B380-A5D0-5FF9314E3BC2}"/>
              </a:ext>
            </a:extLst>
          </p:cNvPr>
          <p:cNvSpPr>
            <a:spLocks noGrp="1"/>
          </p:cNvSpPr>
          <p:nvPr>
            <p:ph type="subTitle" idx="1"/>
          </p:nvPr>
        </p:nvSpPr>
        <p:spPr>
          <a:xfrm>
            <a:off x="603504" y="2939026"/>
            <a:ext cx="4459651" cy="838831"/>
          </a:xfrm>
        </p:spPr>
        <p:txBody>
          <a:bodyPr anchor="b">
            <a:normAutofit/>
          </a:bodyPr>
          <a:lstStyle/>
          <a:p>
            <a:pPr algn="l"/>
            <a:r>
              <a:rPr lang="en-US" sz="1700">
                <a:solidFill>
                  <a:schemeClr val="tx2"/>
                </a:solidFill>
              </a:rPr>
              <a:t>Mana Saleh Al Aqeel</a:t>
            </a:r>
          </a:p>
        </p:txBody>
      </p:sp>
      <p:pic>
        <p:nvPicPr>
          <p:cNvPr id="7" name="Picture 6" descr="A black and white logo&#10;&#10;Description automatically generated">
            <a:extLst>
              <a:ext uri="{FF2B5EF4-FFF2-40B4-BE49-F238E27FC236}">
                <a16:creationId xmlns:a16="http://schemas.microsoft.com/office/drawing/2014/main" id="{EA2AF54B-DD8E-57AC-F14E-8769C443D3A4}"/>
              </a:ext>
            </a:extLst>
          </p:cNvPr>
          <p:cNvPicPr>
            <a:picLocks noChangeAspect="1"/>
          </p:cNvPicPr>
          <p:nvPr/>
        </p:nvPicPr>
        <p:blipFill>
          <a:blip r:embed="rId2"/>
          <a:stretch>
            <a:fillRect/>
          </a:stretch>
        </p:blipFill>
        <p:spPr>
          <a:xfrm>
            <a:off x="4106478" y="565794"/>
            <a:ext cx="1783737" cy="767573"/>
          </a:xfrm>
          <a:prstGeom prst="rect">
            <a:avLst/>
          </a:prstGeom>
        </p:spPr>
      </p:pic>
      <p:pic>
        <p:nvPicPr>
          <p:cNvPr id="4" name="Picture 3" descr="A logo with a colorful triangle&#10;&#10;Description automatically generated">
            <a:extLst>
              <a:ext uri="{FF2B5EF4-FFF2-40B4-BE49-F238E27FC236}">
                <a16:creationId xmlns:a16="http://schemas.microsoft.com/office/drawing/2014/main" id="{4A0268E7-136E-E753-561E-023434699C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2002" y="4628459"/>
            <a:ext cx="2566454" cy="1206233"/>
          </a:xfrm>
          <a:prstGeom prst="rect">
            <a:avLst/>
          </a:prstGeom>
        </p:spPr>
      </p:pic>
    </p:spTree>
    <p:extLst>
      <p:ext uri="{BB962C8B-B14F-4D97-AF65-F5344CB8AC3E}">
        <p14:creationId xmlns:p14="http://schemas.microsoft.com/office/powerpoint/2010/main" val="3804535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1" name="Group 30">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397" y="508838"/>
            <a:ext cx="3913467" cy="6239661"/>
            <a:chOff x="-19221" y="251144"/>
            <a:chExt cx="5217958" cy="6239661"/>
          </a:xfrm>
        </p:grpSpPr>
        <p:sp>
          <p:nvSpPr>
            <p:cNvPr id="32" name="Freeform: Shape 31">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C7D2154-C594-C66C-F3C3-C5582C27D97E}"/>
              </a:ext>
            </a:extLst>
          </p:cNvPr>
          <p:cNvSpPr>
            <a:spLocks noGrp="1"/>
          </p:cNvSpPr>
          <p:nvPr>
            <p:ph type="title"/>
          </p:nvPr>
        </p:nvSpPr>
        <p:spPr>
          <a:xfrm>
            <a:off x="480060" y="1243013"/>
            <a:ext cx="2891790" cy="4371974"/>
          </a:xfrm>
        </p:spPr>
        <p:txBody>
          <a:bodyPr>
            <a:normAutofit/>
          </a:bodyPr>
          <a:lstStyle/>
          <a:p>
            <a:r>
              <a:rPr lang="en-US" sz="3100">
                <a:solidFill>
                  <a:schemeClr val="tx2"/>
                </a:solidFill>
              </a:rPr>
              <a:t>Conclusion</a:t>
            </a:r>
          </a:p>
        </p:txBody>
      </p:sp>
      <p:sp>
        <p:nvSpPr>
          <p:cNvPr id="3" name="Content Placeholder 2">
            <a:extLst>
              <a:ext uri="{FF2B5EF4-FFF2-40B4-BE49-F238E27FC236}">
                <a16:creationId xmlns:a16="http://schemas.microsoft.com/office/drawing/2014/main" id="{D1F4063F-DEAA-E7AA-AC0D-B28F92A5B2E8}"/>
              </a:ext>
            </a:extLst>
          </p:cNvPr>
          <p:cNvSpPr>
            <a:spLocks noGrp="1"/>
          </p:cNvSpPr>
          <p:nvPr>
            <p:ph idx="1"/>
          </p:nvPr>
        </p:nvSpPr>
        <p:spPr>
          <a:xfrm>
            <a:off x="4629150" y="804672"/>
            <a:ext cx="3915918" cy="5230368"/>
          </a:xfrm>
        </p:spPr>
        <p:txBody>
          <a:bodyPr anchor="ctr">
            <a:normAutofit/>
          </a:bodyPr>
          <a:lstStyle/>
          <a:p>
            <a:pPr marL="0" indent="0">
              <a:buNone/>
            </a:pPr>
            <a:r>
              <a:rPr lang="en-US" sz="1600" dirty="0">
                <a:solidFill>
                  <a:schemeClr val="tx2"/>
                </a:solidFill>
              </a:rPr>
              <a:t>The project showcases the effective use of pre-trained models for image search and caption generation. Despite facing some challenges, it delivers accurate and efficient results. Future improvements could include optimizing performance, managing larger datasets, and enhancing the user interface for better accessibility.</a:t>
            </a:r>
          </a:p>
        </p:txBody>
      </p:sp>
    </p:spTree>
    <p:extLst>
      <p:ext uri="{BB962C8B-B14F-4D97-AF65-F5344CB8AC3E}">
        <p14:creationId xmlns:p14="http://schemas.microsoft.com/office/powerpoint/2010/main" val="347748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F3D2C4-2CD9-096D-15E3-C1F70D5CB226}"/>
              </a:ext>
            </a:extLst>
          </p:cNvPr>
          <p:cNvSpPr>
            <a:spLocks noGrp="1"/>
          </p:cNvSpPr>
          <p:nvPr>
            <p:ph type="title"/>
          </p:nvPr>
        </p:nvSpPr>
        <p:spPr>
          <a:xfrm>
            <a:off x="603504" y="802955"/>
            <a:ext cx="3733482" cy="1454051"/>
          </a:xfrm>
        </p:spPr>
        <p:txBody>
          <a:bodyPr>
            <a:normAutofit/>
          </a:bodyPr>
          <a:lstStyle/>
          <a:p>
            <a:r>
              <a:rPr lang="en-US" sz="3100">
                <a:solidFill>
                  <a:schemeClr val="tx2"/>
                </a:solidFill>
              </a:rPr>
              <a:t>Introduction</a:t>
            </a:r>
          </a:p>
        </p:txBody>
      </p:sp>
      <p:sp>
        <p:nvSpPr>
          <p:cNvPr id="3" name="Content Placeholder 2">
            <a:extLst>
              <a:ext uri="{FF2B5EF4-FFF2-40B4-BE49-F238E27FC236}">
                <a16:creationId xmlns:a16="http://schemas.microsoft.com/office/drawing/2014/main" id="{40A59DC6-348D-5FD0-9D7C-EBEFB93B0714}"/>
              </a:ext>
            </a:extLst>
          </p:cNvPr>
          <p:cNvSpPr>
            <a:spLocks noGrp="1"/>
          </p:cNvSpPr>
          <p:nvPr>
            <p:ph idx="1"/>
          </p:nvPr>
        </p:nvSpPr>
        <p:spPr>
          <a:xfrm>
            <a:off x="603504" y="2421682"/>
            <a:ext cx="3733183" cy="3639289"/>
          </a:xfrm>
        </p:spPr>
        <p:txBody>
          <a:bodyPr anchor="ctr">
            <a:normAutofit/>
          </a:bodyPr>
          <a:lstStyle/>
          <a:p>
            <a:pPr marL="0" indent="0">
              <a:buNone/>
            </a:pPr>
            <a:r>
              <a:rPr lang="en-US" sz="1600" dirty="0">
                <a:solidFill>
                  <a:schemeClr val="tx2"/>
                </a:solidFill>
              </a:rPr>
              <a:t>The project aims to develop an image search and caption generation system using pre-trained models. It leverages the CLIP model for image search and the BLIP model for image captioning.</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77422" y="0"/>
            <a:ext cx="4366578"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Subtitles">
            <a:extLst>
              <a:ext uri="{FF2B5EF4-FFF2-40B4-BE49-F238E27FC236}">
                <a16:creationId xmlns:a16="http://schemas.microsoft.com/office/drawing/2014/main" id="{7C55C4DE-9DB6-5063-7A74-A2BE96B402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75615" y="2065912"/>
            <a:ext cx="2746374" cy="2746374"/>
          </a:xfrm>
          <a:prstGeom prst="rect">
            <a:avLst/>
          </a:prstGeom>
        </p:spPr>
      </p:pic>
    </p:spTree>
    <p:extLst>
      <p:ext uri="{BB962C8B-B14F-4D97-AF65-F5344CB8AC3E}">
        <p14:creationId xmlns:p14="http://schemas.microsoft.com/office/powerpoint/2010/main" val="60515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6A348-852E-19BC-890E-3500FCEFAD41}"/>
              </a:ext>
            </a:extLst>
          </p:cNvPr>
          <p:cNvSpPr>
            <a:spLocks noGrp="1"/>
          </p:cNvSpPr>
          <p:nvPr>
            <p:ph type="title"/>
          </p:nvPr>
        </p:nvSpPr>
        <p:spPr/>
        <p:txBody>
          <a:bodyPr>
            <a:normAutofit/>
          </a:bodyPr>
          <a:lstStyle/>
          <a:p>
            <a:r>
              <a:rPr lang="en-US" b="1"/>
              <a:t>Approach</a:t>
            </a:r>
            <a:endParaRPr lang="en-US" b="1" dirty="0"/>
          </a:p>
        </p:txBody>
      </p:sp>
      <p:graphicFrame>
        <p:nvGraphicFramePr>
          <p:cNvPr id="5" name="Content Placeholder 2">
            <a:extLst>
              <a:ext uri="{FF2B5EF4-FFF2-40B4-BE49-F238E27FC236}">
                <a16:creationId xmlns:a16="http://schemas.microsoft.com/office/drawing/2014/main" id="{3B3383E1-3548-65D5-EB13-B11BD7008FAA}"/>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1724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8060A-9790-0C42-61E3-D3109B25F5F3}"/>
              </a:ext>
            </a:extLst>
          </p:cNvPr>
          <p:cNvSpPr>
            <a:spLocks noGrp="1"/>
          </p:cNvSpPr>
          <p:nvPr>
            <p:ph type="title"/>
          </p:nvPr>
        </p:nvSpPr>
        <p:spPr/>
        <p:txBody>
          <a:bodyPr>
            <a:normAutofit/>
          </a:bodyPr>
          <a:lstStyle/>
          <a:p>
            <a:r>
              <a:rPr lang="en-US" dirty="0"/>
              <a:t>Image Search</a:t>
            </a:r>
          </a:p>
        </p:txBody>
      </p:sp>
      <p:graphicFrame>
        <p:nvGraphicFramePr>
          <p:cNvPr id="7" name="Content Placeholder 2">
            <a:extLst>
              <a:ext uri="{FF2B5EF4-FFF2-40B4-BE49-F238E27FC236}">
                <a16:creationId xmlns:a16="http://schemas.microsoft.com/office/drawing/2014/main" id="{3E246BDE-FFAD-38B6-B59B-FE0945294B04}"/>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4506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9251-D564-A696-656E-1382F5950D39}"/>
              </a:ext>
            </a:extLst>
          </p:cNvPr>
          <p:cNvSpPr>
            <a:spLocks noGrp="1"/>
          </p:cNvSpPr>
          <p:nvPr>
            <p:ph type="title"/>
          </p:nvPr>
        </p:nvSpPr>
        <p:spPr/>
        <p:txBody>
          <a:bodyPr>
            <a:normAutofit/>
          </a:bodyPr>
          <a:lstStyle/>
          <a:p>
            <a:r>
              <a:rPr lang="en-US" dirty="0"/>
              <a:t>Image Captioning</a:t>
            </a:r>
          </a:p>
        </p:txBody>
      </p:sp>
      <p:graphicFrame>
        <p:nvGraphicFramePr>
          <p:cNvPr id="5" name="Content Placeholder 2">
            <a:extLst>
              <a:ext uri="{FF2B5EF4-FFF2-40B4-BE49-F238E27FC236}">
                <a16:creationId xmlns:a16="http://schemas.microsoft.com/office/drawing/2014/main" id="{00C4A4BE-5C19-4F94-DC16-E55FD2CFE3E6}"/>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5894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5848-4219-36F2-D6B8-38B7339B6153}"/>
              </a:ext>
            </a:extLst>
          </p:cNvPr>
          <p:cNvSpPr>
            <a:spLocks noGrp="1"/>
          </p:cNvSpPr>
          <p:nvPr>
            <p:ph type="title"/>
          </p:nvPr>
        </p:nvSpPr>
        <p:spPr/>
        <p:txBody>
          <a:bodyPr>
            <a:normAutofit/>
          </a:bodyPr>
          <a:lstStyle/>
          <a:p>
            <a:r>
              <a:rPr lang="en-US"/>
              <a:t>Challenges Faced</a:t>
            </a:r>
            <a:endParaRPr lang="en-US" dirty="0"/>
          </a:p>
        </p:txBody>
      </p:sp>
      <p:graphicFrame>
        <p:nvGraphicFramePr>
          <p:cNvPr id="5" name="Content Placeholder 2">
            <a:extLst>
              <a:ext uri="{FF2B5EF4-FFF2-40B4-BE49-F238E27FC236}">
                <a16:creationId xmlns:a16="http://schemas.microsoft.com/office/drawing/2014/main" id="{F8EB8450-0C63-9BD8-F19A-67CE8F166CD9}"/>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6791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C7C3FFEB-62BE-7166-9C2C-BD50328ECFF2}"/>
              </a:ext>
            </a:extLst>
          </p:cNvPr>
          <p:cNvSpPr>
            <a:spLocks noGrp="1"/>
          </p:cNvSpPr>
          <p:nvPr>
            <p:ph type="title"/>
          </p:nvPr>
        </p:nvSpPr>
        <p:spPr>
          <a:xfrm>
            <a:off x="884419" y="1280679"/>
            <a:ext cx="7375161" cy="1325563"/>
          </a:xfrm>
        </p:spPr>
        <p:txBody>
          <a:bodyPr anchor="b">
            <a:normAutofit/>
          </a:bodyPr>
          <a:lstStyle/>
          <a:p>
            <a:r>
              <a:rPr lang="en-US" sz="3100">
                <a:solidFill>
                  <a:schemeClr val="tx2"/>
                </a:solidFill>
              </a:rPr>
              <a:t>Results </a:t>
            </a:r>
          </a:p>
        </p:txBody>
      </p:sp>
      <p:grpSp>
        <p:nvGrpSpPr>
          <p:cNvPr id="28" name="Group 27">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7417" y="0"/>
            <a:ext cx="2926583" cy="2382977"/>
            <a:chOff x="6867015" y="-1"/>
            <a:chExt cx="5324985" cy="3251912"/>
          </a:xfrm>
          <a:solidFill>
            <a:schemeClr val="accent5">
              <a:alpha val="10000"/>
            </a:schemeClr>
          </a:solidFill>
        </p:grpSpPr>
        <p:sp>
          <p:nvSpPr>
            <p:cNvPr id="29" name="Freeform: Shape 28">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63B37BE-91E9-7AA6-144A-366C293E7702}"/>
              </a:ext>
            </a:extLst>
          </p:cNvPr>
          <p:cNvSpPr>
            <a:spLocks noGrp="1"/>
          </p:cNvSpPr>
          <p:nvPr>
            <p:ph idx="1"/>
          </p:nvPr>
        </p:nvSpPr>
        <p:spPr>
          <a:xfrm>
            <a:off x="884419" y="2890979"/>
            <a:ext cx="7375161" cy="2693976"/>
          </a:xfrm>
        </p:spPr>
        <p:txBody>
          <a:bodyPr>
            <a:normAutofit/>
          </a:bodyPr>
          <a:lstStyle/>
          <a:p>
            <a:pPr marL="0" indent="0">
              <a:buNone/>
            </a:pPr>
            <a:r>
              <a:rPr lang="en-US" sz="1600" dirty="0">
                <a:solidFill>
                  <a:schemeClr val="tx2"/>
                </a:solidFill>
              </a:rPr>
              <a:t>The CLIP model finds the most relevant image for a text query by comparing the similarity between text and image embeddings. The BLIP model generates accurate and contextually relevant captions for the images.</a:t>
            </a:r>
          </a:p>
        </p:txBody>
      </p:sp>
      <p:grpSp>
        <p:nvGrpSpPr>
          <p:cNvPr id="34" name="Group 33">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174211" cy="2175328"/>
            <a:chOff x="-305" y="-1"/>
            <a:chExt cx="3832880" cy="2876136"/>
          </a:xfrm>
        </p:grpSpPr>
        <p:sp>
          <p:nvSpPr>
            <p:cNvPr id="35" name="Freeform: Shape 34">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85130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4" y="0"/>
            <a:ext cx="9143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C3FFEB-62BE-7166-9C2C-BD50328ECFF2}"/>
              </a:ext>
            </a:extLst>
          </p:cNvPr>
          <p:cNvSpPr>
            <a:spLocks noGrp="1"/>
          </p:cNvSpPr>
          <p:nvPr>
            <p:ph type="title"/>
          </p:nvPr>
        </p:nvSpPr>
        <p:spPr>
          <a:xfrm>
            <a:off x="6244389" y="1118937"/>
            <a:ext cx="2553702" cy="2683187"/>
          </a:xfrm>
        </p:spPr>
        <p:txBody>
          <a:bodyPr vert="horz" lIns="91440" tIns="45720" rIns="91440" bIns="45720" rtlCol="0" anchor="b">
            <a:normAutofit/>
          </a:bodyPr>
          <a:lstStyle/>
          <a:p>
            <a:pPr algn="l" defTabSz="914400">
              <a:lnSpc>
                <a:spcPct val="90000"/>
              </a:lnSpc>
            </a:pPr>
            <a:r>
              <a:rPr lang="en-US" sz="3500" kern="1200">
                <a:solidFill>
                  <a:schemeClr val="tx2"/>
                </a:solidFill>
                <a:latin typeface="+mj-lt"/>
                <a:ea typeface="+mj-ea"/>
                <a:cs typeface="+mj-cs"/>
              </a:rPr>
              <a:t>Results </a:t>
            </a:r>
          </a:p>
        </p:txBody>
      </p:sp>
      <p:grpSp>
        <p:nvGrpSpPr>
          <p:cNvPr id="14" name="Group 13">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446669" y="442099"/>
            <a:ext cx="2514948" cy="1630750"/>
            <a:chOff x="-305" y="-4155"/>
            <a:chExt cx="2514948" cy="2174333"/>
          </a:xfrm>
        </p:grpSpPr>
        <p:sp>
          <p:nvSpPr>
            <p:cNvPr id="15" name="Freeform: Shape 14">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descr="A person kicking a football ball&#10;&#10;Description automatically generated">
            <a:extLst>
              <a:ext uri="{FF2B5EF4-FFF2-40B4-BE49-F238E27FC236}">
                <a16:creationId xmlns:a16="http://schemas.microsoft.com/office/drawing/2014/main" id="{D1613847-A2DC-746F-F5A2-D52B65B12FFE}"/>
              </a:ext>
            </a:extLst>
          </p:cNvPr>
          <p:cNvPicPr>
            <a:picLocks noGrp="1" noChangeAspect="1"/>
          </p:cNvPicPr>
          <p:nvPr>
            <p:ph idx="1"/>
          </p:nvPr>
        </p:nvPicPr>
        <p:blipFill>
          <a:blip r:embed="rId2"/>
          <a:stretch>
            <a:fillRect/>
          </a:stretch>
        </p:blipFill>
        <p:spPr>
          <a:xfrm>
            <a:off x="932688" y="1753718"/>
            <a:ext cx="4603161" cy="4096812"/>
          </a:xfrm>
          <a:prstGeom prst="rect">
            <a:avLst/>
          </a:prstGeom>
        </p:spPr>
      </p:pic>
      <p:grpSp>
        <p:nvGrpSpPr>
          <p:cNvPr id="20" name="Group 19">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847914" y="4560734"/>
            <a:ext cx="2296085" cy="2297265"/>
            <a:chOff x="-305" y="-1"/>
            <a:chExt cx="3832880" cy="2876136"/>
          </a:xfrm>
        </p:grpSpPr>
        <p:sp>
          <p:nvSpPr>
            <p:cNvPr id="21" name="Freeform: Shape 20">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98225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4" y="0"/>
            <a:ext cx="9143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C3FFEB-62BE-7166-9C2C-BD50328ECFF2}"/>
              </a:ext>
            </a:extLst>
          </p:cNvPr>
          <p:cNvSpPr>
            <a:spLocks noGrp="1"/>
          </p:cNvSpPr>
          <p:nvPr>
            <p:ph type="title"/>
          </p:nvPr>
        </p:nvSpPr>
        <p:spPr>
          <a:xfrm>
            <a:off x="6244389" y="1118937"/>
            <a:ext cx="2553702" cy="2683187"/>
          </a:xfrm>
        </p:spPr>
        <p:txBody>
          <a:bodyPr vert="horz" lIns="91440" tIns="45720" rIns="91440" bIns="45720" rtlCol="0" anchor="b">
            <a:normAutofit/>
          </a:bodyPr>
          <a:lstStyle/>
          <a:p>
            <a:pPr algn="l" defTabSz="914400">
              <a:lnSpc>
                <a:spcPct val="90000"/>
              </a:lnSpc>
            </a:pPr>
            <a:r>
              <a:rPr lang="en-US" sz="3500" kern="1200">
                <a:solidFill>
                  <a:schemeClr val="tx2"/>
                </a:solidFill>
                <a:latin typeface="+mj-lt"/>
                <a:ea typeface="+mj-ea"/>
                <a:cs typeface="+mj-cs"/>
              </a:rPr>
              <a:t>Results </a:t>
            </a:r>
          </a:p>
        </p:txBody>
      </p:sp>
      <p:grpSp>
        <p:nvGrpSpPr>
          <p:cNvPr id="14" name="Group 13">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446669" y="442099"/>
            <a:ext cx="2514948" cy="1630750"/>
            <a:chOff x="-305" y="-4155"/>
            <a:chExt cx="2514948" cy="2174333"/>
          </a:xfrm>
        </p:grpSpPr>
        <p:sp>
          <p:nvSpPr>
            <p:cNvPr id="15" name="Freeform: Shape 14">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descr="A screenshot of a photo of a sunset&#10;&#10;Description automatically generated">
            <a:extLst>
              <a:ext uri="{FF2B5EF4-FFF2-40B4-BE49-F238E27FC236}">
                <a16:creationId xmlns:a16="http://schemas.microsoft.com/office/drawing/2014/main" id="{2F33ADBC-F374-091E-3066-88E667920F47}"/>
              </a:ext>
            </a:extLst>
          </p:cNvPr>
          <p:cNvPicPr>
            <a:picLocks noGrp="1" noChangeAspect="1"/>
          </p:cNvPicPr>
          <p:nvPr>
            <p:ph idx="1"/>
          </p:nvPr>
        </p:nvPicPr>
        <p:blipFill>
          <a:blip r:embed="rId2"/>
          <a:stretch>
            <a:fillRect/>
          </a:stretch>
        </p:blipFill>
        <p:spPr>
          <a:xfrm>
            <a:off x="698974" y="1118937"/>
            <a:ext cx="4412220" cy="4620126"/>
          </a:xfrm>
          <a:prstGeom prst="rect">
            <a:avLst/>
          </a:prstGeom>
        </p:spPr>
      </p:pic>
      <p:grpSp>
        <p:nvGrpSpPr>
          <p:cNvPr id="20" name="Group 19">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847914" y="4560734"/>
            <a:ext cx="2296085" cy="2297265"/>
            <a:chOff x="-305" y="-1"/>
            <a:chExt cx="3832880" cy="2876136"/>
          </a:xfrm>
        </p:grpSpPr>
        <p:sp>
          <p:nvSpPr>
            <p:cNvPr id="21" name="Freeform: Shape 20">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3284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131</TotalTime>
  <Words>363</Words>
  <Application>Microsoft Office PowerPoint</Application>
  <PresentationFormat>On-screen Show (4:3)</PresentationFormat>
  <Paragraphs>30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Image Search and Caption Generation System</vt:lpstr>
      <vt:lpstr>Introduction</vt:lpstr>
      <vt:lpstr>Approach</vt:lpstr>
      <vt:lpstr>Image Search</vt:lpstr>
      <vt:lpstr>Image Captioning</vt:lpstr>
      <vt:lpstr>Challenges Faced</vt:lpstr>
      <vt:lpstr>Results </vt:lpstr>
      <vt:lpstr>Results </vt:lpstr>
      <vt:lpstr>Results </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Simplifying Model Management with Hugging Face Agents</dc:title>
  <dc:subject/>
  <dc:creator/>
  <cp:keywords/>
  <dc:description>generated using python-pptx</dc:description>
  <cp:lastModifiedBy>MANA SALEH ALAQEEL</cp:lastModifiedBy>
  <cp:revision>5</cp:revision>
  <dcterms:created xsi:type="dcterms:W3CDTF">2013-01-27T09:14:16Z</dcterms:created>
  <dcterms:modified xsi:type="dcterms:W3CDTF">2024-08-03T11:55:28Z</dcterms:modified>
  <cp:category/>
</cp:coreProperties>
</file>