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3BA844-E057-491A-9B23-DE6D3BC82C42}" type="datetimeFigureOut">
              <a:rPr lang="ru-RU" smtClean="0"/>
              <a:t>25.12.2018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Paint 2.0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Манаев</a:t>
            </a:r>
            <a:r>
              <a:rPr lang="ru-RU" dirty="0" smtClean="0"/>
              <a:t>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начали изучать </a:t>
            </a:r>
            <a:r>
              <a:rPr lang="en-US" dirty="0" smtClean="0"/>
              <a:t>PyQt5</a:t>
            </a:r>
            <a:r>
              <a:rPr lang="ru-RU" dirty="0" smtClean="0"/>
              <a:t> и нам предложили сделать проект на эту тему, поскольку я не обладаю большой фантазией решил сделать своё подобие программы </a:t>
            </a:r>
            <a:r>
              <a:rPr lang="en-US" dirty="0" smtClean="0"/>
              <a:t>Paint.</a:t>
            </a:r>
            <a:endParaRPr lang="ru-RU" dirty="0" smtClean="0"/>
          </a:p>
          <a:p>
            <a:r>
              <a:rPr lang="ru-RU" dirty="0" smtClean="0"/>
              <a:t>Целью была тренировка в создании программ на языке </a:t>
            </a:r>
            <a:r>
              <a:rPr lang="en-US" dirty="0" smtClean="0"/>
              <a:t>Python </a:t>
            </a:r>
            <a:r>
              <a:rPr lang="ru-RU" dirty="0" smtClean="0"/>
              <a:t>с использ</a:t>
            </a:r>
            <a:r>
              <a:rPr lang="ru-RU" dirty="0"/>
              <a:t>о</a:t>
            </a:r>
            <a:r>
              <a:rPr lang="ru-RU" dirty="0" smtClean="0"/>
              <a:t>ванием библиотеки </a:t>
            </a:r>
            <a:r>
              <a:rPr lang="en-US" dirty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13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Моя программа рисует все фигуры по точкам, для этого мне приходилось вычислять выражения. </a:t>
            </a:r>
          </a:p>
          <a:p>
            <a:r>
              <a:rPr lang="ru-RU" dirty="0" smtClean="0"/>
              <a:t>Одной из особенностей моего приложения является, то что оно предназначено для аккуратных и терпеливых людей.</a:t>
            </a:r>
          </a:p>
          <a:p>
            <a:r>
              <a:rPr lang="ru-RU" dirty="0" smtClean="0"/>
              <a:t>Я использовал библиотеки:</a:t>
            </a:r>
          </a:p>
          <a:p>
            <a:r>
              <a:rPr lang="en-US" dirty="0" smtClean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5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Рисование:</a:t>
            </a:r>
          </a:p>
          <a:p>
            <a:r>
              <a:rPr lang="ru-RU" dirty="0"/>
              <a:t>А</a:t>
            </a:r>
            <a:r>
              <a:rPr lang="ru-RU" dirty="0" smtClean="0"/>
              <a:t>) кривых</a:t>
            </a:r>
          </a:p>
          <a:p>
            <a:r>
              <a:rPr lang="ru-RU" dirty="0" smtClean="0"/>
              <a:t>Б) прямых</a:t>
            </a:r>
          </a:p>
          <a:p>
            <a:r>
              <a:rPr lang="ru-RU" dirty="0" smtClean="0"/>
              <a:t>В)  кругов</a:t>
            </a:r>
          </a:p>
          <a:p>
            <a:r>
              <a:rPr lang="ru-RU" dirty="0" smtClean="0"/>
              <a:t>Г) Прямоугольников</a:t>
            </a:r>
          </a:p>
          <a:p>
            <a:r>
              <a:rPr lang="ru-RU" dirty="0" smtClean="0"/>
              <a:t>2. Закраска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3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758265"/>
          </a:xfrm>
        </p:spPr>
        <p:txBody>
          <a:bodyPr>
            <a:normAutofit/>
          </a:bodyPr>
          <a:lstStyle/>
          <a:p>
            <a:r>
              <a:rPr lang="ru-RU" dirty="0" smtClean="0"/>
              <a:t>Я протестировал свои знания по библиотеке</a:t>
            </a:r>
            <a:r>
              <a:rPr lang="en-US" dirty="0"/>
              <a:t> </a:t>
            </a:r>
            <a:r>
              <a:rPr lang="en-US" dirty="0" smtClean="0"/>
              <a:t>PyQt5</a:t>
            </a:r>
            <a:r>
              <a:rPr lang="ru-RU" dirty="0" smtClean="0"/>
              <a:t>. Понял структуру проекта. В дальнейшем я бы хотел добавить:</a:t>
            </a:r>
          </a:p>
          <a:p>
            <a:r>
              <a:rPr lang="ru-RU" dirty="0" smtClean="0"/>
              <a:t>1. Возможность изменения размера экрана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«</a:t>
            </a:r>
            <a:r>
              <a:rPr lang="ru-RU" dirty="0" err="1" smtClean="0"/>
              <a:t>балончик</a:t>
            </a:r>
            <a:r>
              <a:rPr lang="ru-RU" dirty="0" smtClean="0"/>
              <a:t>»</a:t>
            </a:r>
          </a:p>
          <a:p>
            <a:r>
              <a:rPr lang="ru-RU" dirty="0" smtClean="0"/>
              <a:t>3. Сохранение изображений</a:t>
            </a:r>
          </a:p>
          <a:p>
            <a:pPr marL="118872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4. </a:t>
            </a:r>
            <a:r>
              <a:rPr lang="ru-RU" dirty="0" err="1" smtClean="0"/>
              <a:t>Пофиксить</a:t>
            </a:r>
            <a:r>
              <a:rPr lang="ru-RU" dirty="0" smtClean="0"/>
              <a:t> баги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0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89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148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Paint 2.0</vt:lpstr>
      <vt:lpstr>Ведение</vt:lpstr>
      <vt:lpstr>Описание реализации</vt:lpstr>
      <vt:lpstr>Возможности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2.0</dc:title>
  <dc:creator>Пользователь Windows</dc:creator>
  <cp:lastModifiedBy>Пользователь Windows</cp:lastModifiedBy>
  <cp:revision>3</cp:revision>
  <dcterms:created xsi:type="dcterms:W3CDTF">2018-12-25T09:28:47Z</dcterms:created>
  <dcterms:modified xsi:type="dcterms:W3CDTF">2018-12-25T09:53:49Z</dcterms:modified>
</cp:coreProperties>
</file>