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A844-E057-491A-9B23-DE6D3BC82C42}" type="datetimeFigureOut">
              <a:rPr lang="ru-RU" smtClean="0"/>
              <a:t>06.01.2019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A844-E057-491A-9B23-DE6D3BC82C42}" type="datetimeFigureOut">
              <a:rPr lang="ru-RU" smtClean="0"/>
              <a:t>06.01.2019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A844-E057-491A-9B23-DE6D3BC82C42}" type="datetimeFigureOut">
              <a:rPr lang="ru-RU" smtClean="0"/>
              <a:t>06.01.2019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A844-E057-491A-9B23-DE6D3BC82C42}" type="datetimeFigureOut">
              <a:rPr lang="ru-RU" smtClean="0"/>
              <a:t>06.01.2019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A844-E057-491A-9B23-DE6D3BC82C42}" type="datetimeFigureOut">
              <a:rPr lang="ru-RU" smtClean="0"/>
              <a:t>06.01.2019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A844-E057-491A-9B23-DE6D3BC82C42}" type="datetimeFigureOut">
              <a:rPr lang="ru-RU" smtClean="0"/>
              <a:t>06.01.2019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A844-E057-491A-9B23-DE6D3BC82C42}" type="datetimeFigureOut">
              <a:rPr lang="ru-RU" smtClean="0"/>
              <a:t>06.01.2019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A844-E057-491A-9B23-DE6D3BC82C42}" type="datetimeFigureOut">
              <a:rPr lang="ru-RU" smtClean="0"/>
              <a:t>06.01.2019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A844-E057-491A-9B23-DE6D3BC82C42}" type="datetimeFigureOut">
              <a:rPr lang="ru-RU" smtClean="0"/>
              <a:t>06.01.2019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A844-E057-491A-9B23-DE6D3BC82C42}" type="datetimeFigureOut">
              <a:rPr lang="ru-RU" smtClean="0"/>
              <a:t>06.01.2019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13BA844-E057-491A-9B23-DE6D3BC82C42}" type="datetimeFigureOut">
              <a:rPr lang="ru-RU" smtClean="0"/>
              <a:t>06.01.2019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3BA844-E057-491A-9B23-DE6D3BC82C42}" type="datetimeFigureOut">
              <a:rPr lang="ru-RU" smtClean="0"/>
              <a:t>06.01.2019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724232-792F-4862-AA0E-DDD323FD111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Paint 2.0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Автор: </a:t>
            </a:r>
            <a:r>
              <a:rPr lang="ru-RU" dirty="0" err="1" smtClean="0"/>
              <a:t>Манаев</a:t>
            </a:r>
            <a:r>
              <a:rPr lang="ru-RU" dirty="0" smtClean="0"/>
              <a:t> Иван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87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начали изучать </a:t>
            </a:r>
            <a:r>
              <a:rPr lang="en-US" dirty="0" smtClean="0"/>
              <a:t>PyQt5</a:t>
            </a:r>
            <a:r>
              <a:rPr lang="ru-RU" dirty="0" smtClean="0"/>
              <a:t> и нам предложили сделать проект на эту тему, поскольку я не обладаю большой фантазией решил сделать своё подобие программы </a:t>
            </a:r>
            <a:r>
              <a:rPr lang="en-US" dirty="0" smtClean="0"/>
              <a:t>Paint.</a:t>
            </a:r>
            <a:endParaRPr lang="ru-RU" dirty="0" smtClean="0"/>
          </a:p>
          <a:p>
            <a:r>
              <a:rPr lang="ru-RU" dirty="0" smtClean="0"/>
              <a:t>Целью была тренировка в создании программ на языке </a:t>
            </a:r>
            <a:r>
              <a:rPr lang="en-US" dirty="0" smtClean="0"/>
              <a:t>Python </a:t>
            </a:r>
            <a:r>
              <a:rPr lang="ru-RU" dirty="0" smtClean="0"/>
              <a:t>с использ</a:t>
            </a:r>
            <a:r>
              <a:rPr lang="ru-RU" dirty="0"/>
              <a:t>о</a:t>
            </a:r>
            <a:r>
              <a:rPr lang="ru-RU" dirty="0" smtClean="0"/>
              <a:t>ванием библиотеки </a:t>
            </a:r>
            <a:r>
              <a:rPr lang="en-US" dirty="0"/>
              <a:t>PyQt5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213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Особенностью моего приложения является фиксированный экран</a:t>
            </a:r>
            <a:endParaRPr lang="ru-RU" dirty="0" smtClean="0"/>
          </a:p>
          <a:p>
            <a:r>
              <a:rPr lang="ru-RU" dirty="0" smtClean="0"/>
              <a:t>Я использовал библиотеки:</a:t>
            </a:r>
          </a:p>
          <a:p>
            <a:r>
              <a:rPr lang="en-US" dirty="0" smtClean="0"/>
              <a:t>PyQt5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57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1. Рисование:</a:t>
            </a:r>
          </a:p>
          <a:p>
            <a:r>
              <a:rPr lang="ru-RU" dirty="0"/>
              <a:t>А</a:t>
            </a:r>
            <a:r>
              <a:rPr lang="ru-RU" dirty="0" smtClean="0"/>
              <a:t>) кривых</a:t>
            </a:r>
          </a:p>
          <a:p>
            <a:r>
              <a:rPr lang="ru-RU" dirty="0" smtClean="0"/>
              <a:t>Б) прямых</a:t>
            </a:r>
          </a:p>
          <a:p>
            <a:r>
              <a:rPr lang="ru-RU" dirty="0" smtClean="0"/>
              <a:t>В)  кругов</a:t>
            </a:r>
          </a:p>
          <a:p>
            <a:r>
              <a:rPr lang="ru-RU" dirty="0" smtClean="0"/>
              <a:t>Г) </a:t>
            </a:r>
            <a:r>
              <a:rPr lang="ru-RU" dirty="0" smtClean="0"/>
              <a:t>Прямоугольников</a:t>
            </a:r>
          </a:p>
          <a:p>
            <a:r>
              <a:rPr lang="ru-RU" dirty="0" smtClean="0"/>
              <a:t>Д) Спреем</a:t>
            </a:r>
          </a:p>
          <a:p>
            <a:r>
              <a:rPr lang="ru-RU" dirty="0" smtClean="0"/>
              <a:t>2. Смена цвета:</a:t>
            </a:r>
          </a:p>
          <a:p>
            <a:r>
              <a:rPr lang="ru-RU" dirty="0" smtClean="0"/>
              <a:t>А) Окантовки фигуры или цвета линии</a:t>
            </a:r>
          </a:p>
          <a:p>
            <a:r>
              <a:rPr lang="ru-RU" dirty="0" smtClean="0"/>
              <a:t>Б) Заливки фигуры</a:t>
            </a:r>
          </a:p>
          <a:p>
            <a:r>
              <a:rPr lang="en-US" dirty="0" smtClean="0"/>
              <a:t>3. </a:t>
            </a:r>
            <a:r>
              <a:rPr lang="ru-RU" dirty="0" smtClean="0"/>
              <a:t>Сохранение изображений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1930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44825"/>
            <a:ext cx="8229600" cy="3384376"/>
          </a:xfrm>
        </p:spPr>
        <p:txBody>
          <a:bodyPr>
            <a:normAutofit/>
          </a:bodyPr>
          <a:lstStyle/>
          <a:p>
            <a:r>
              <a:rPr lang="ru-RU" dirty="0" smtClean="0"/>
              <a:t>Я протестировал свои знания по библиотеке</a:t>
            </a:r>
            <a:r>
              <a:rPr lang="en-US" dirty="0"/>
              <a:t> </a:t>
            </a:r>
            <a:r>
              <a:rPr lang="en-US" dirty="0" smtClean="0"/>
              <a:t>PyQt5</a:t>
            </a:r>
            <a:r>
              <a:rPr lang="ru-RU" dirty="0" smtClean="0"/>
              <a:t>. Понял структуру проекта. В дальнейшем я бы хотел добавить:</a:t>
            </a:r>
          </a:p>
          <a:p>
            <a:r>
              <a:rPr lang="ru-RU" dirty="0" smtClean="0"/>
              <a:t>1. Возможность изменения размера </a:t>
            </a:r>
            <a:r>
              <a:rPr lang="ru-RU" dirty="0" smtClean="0"/>
              <a:t>экрана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505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894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</TotalTime>
  <Words>129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Модульная</vt:lpstr>
      <vt:lpstr>Paint 2.0</vt:lpstr>
      <vt:lpstr>Ведение</vt:lpstr>
      <vt:lpstr>Описание реализации</vt:lpstr>
      <vt:lpstr>Возможности</vt:lpstr>
      <vt:lpstr>Заключение</vt:lpstr>
      <vt:lpstr>Спасибо за внимание!!!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 2.0</dc:title>
  <dc:creator>Пользователь Windows</dc:creator>
  <cp:lastModifiedBy>Пользователь Windows</cp:lastModifiedBy>
  <cp:revision>4</cp:revision>
  <dcterms:created xsi:type="dcterms:W3CDTF">2018-12-25T09:28:47Z</dcterms:created>
  <dcterms:modified xsi:type="dcterms:W3CDTF">2019-01-06T14:37:55Z</dcterms:modified>
</cp:coreProperties>
</file>