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8CBF0CB-3BDD-426A-8468-14CE25610C52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97A915A-ED53-465C-B7A4-A5FD96C7F07E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4017423-9D50-4011-8587-36CCF520DF7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Paint 2.0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4168" y="5229200"/>
            <a:ext cx="3160440" cy="689992"/>
          </a:xfrm>
        </p:spPr>
        <p:txBody>
          <a:bodyPr/>
          <a:lstStyle/>
          <a:p>
            <a:r>
              <a:rPr lang="ru-RU" dirty="0" smtClean="0"/>
              <a:t>Я пытался</a:t>
            </a:r>
            <a:r>
              <a:rPr lang="en-US" dirty="0" smtClean="0"/>
              <a:t> 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20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Моя программа представляет собой переработанною мной программу </a:t>
            </a:r>
            <a:r>
              <a:rPr lang="en-US" dirty="0" smtClean="0"/>
              <a:t>Paint.</a:t>
            </a:r>
            <a:r>
              <a:rPr lang="ru-RU" dirty="0" smtClean="0"/>
              <a:t> В нём присутствуют такие функции как: рисование прямоугольника, рисование кривой, рисование прямой и рисование </a:t>
            </a:r>
            <a:r>
              <a:rPr lang="ru-RU" dirty="0" err="1" smtClean="0"/>
              <a:t>элипса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94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планируется добавить функции: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Заливка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Изменение размеров окна.</a:t>
            </a:r>
          </a:p>
        </p:txBody>
      </p:sp>
    </p:spTree>
    <p:extLst>
      <p:ext uri="{BB962C8B-B14F-4D97-AF65-F5344CB8AC3E}">
        <p14:creationId xmlns:p14="http://schemas.microsoft.com/office/powerpoint/2010/main" val="317066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71600" y="2904016"/>
            <a:ext cx="6400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06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16</TotalTime>
  <Words>50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Кутюр</vt:lpstr>
      <vt:lpstr>Paint 2.0</vt:lpstr>
      <vt:lpstr>Описание</vt:lpstr>
      <vt:lpstr>Планы</vt:lpstr>
      <vt:lpstr>Презентация PowerPoint</vt:lpstr>
    </vt:vector>
  </TitlesOfParts>
  <Company>МАУДО "ДПШ"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2.0</dc:title>
  <dc:creator>Yandex</dc:creator>
  <cp:lastModifiedBy>Yandex</cp:lastModifiedBy>
  <cp:revision>2</cp:revision>
  <dcterms:created xsi:type="dcterms:W3CDTF">2018-12-15T09:51:56Z</dcterms:created>
  <dcterms:modified xsi:type="dcterms:W3CDTF">2018-12-15T10:08:27Z</dcterms:modified>
</cp:coreProperties>
</file>