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EC341E-7DE8-49F0-91EF-B76A99784936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586F61-583E-443F-A29E-2BA52B11573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RARIO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Манаев</a:t>
            </a:r>
            <a:r>
              <a:rPr lang="ru-RU" dirty="0" smtClean="0"/>
              <a:t> Иван</a:t>
            </a:r>
            <a:r>
              <a:rPr lang="en-US" dirty="0" smtClean="0"/>
              <a:t> </a:t>
            </a:r>
            <a:r>
              <a:rPr lang="ru-RU" dirty="0" smtClean="0"/>
              <a:t>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0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Фантазии у меня нет, поэтому, когда нам сказали делать проект, я долго думал что именно сделать и остановился на проекте </a:t>
            </a:r>
            <a:r>
              <a:rPr lang="en-US" dirty="0" err="1" smtClean="0"/>
              <a:t>Rario</a:t>
            </a:r>
            <a:endParaRPr lang="ru-RU" dirty="0" smtClean="0"/>
          </a:p>
          <a:p>
            <a:r>
              <a:rPr lang="en-US" dirty="0" err="1" smtClean="0"/>
              <a:t>Rario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переделанную версию </a:t>
            </a:r>
            <a:r>
              <a:rPr lang="en-US" dirty="0" smtClean="0"/>
              <a:t>Mario Bros(</a:t>
            </a:r>
            <a:r>
              <a:rPr lang="ru-RU" dirty="0" smtClean="0"/>
              <a:t>это не плагиат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Классы:</a:t>
            </a:r>
          </a:p>
          <a:p>
            <a:r>
              <a:rPr lang="en-US" dirty="0" smtClean="0"/>
              <a:t>Player</a:t>
            </a:r>
            <a:r>
              <a:rPr lang="en-US" dirty="0"/>
              <a:t>, Tile, Question, </a:t>
            </a:r>
            <a:r>
              <a:rPr lang="en-US" dirty="0" err="1" smtClean="0"/>
              <a:t>MetalBlock</a:t>
            </a:r>
            <a:r>
              <a:rPr lang="en-US" dirty="0"/>
              <a:t>, Camera, Star, </a:t>
            </a:r>
            <a:r>
              <a:rPr lang="en-US" dirty="0" err="1" smtClean="0"/>
              <a:t>EvilMushroom</a:t>
            </a:r>
            <a:endParaRPr lang="en-US" dirty="0"/>
          </a:p>
          <a:p>
            <a:r>
              <a:rPr lang="ru-RU" dirty="0" smtClean="0"/>
              <a:t>Особенности:</a:t>
            </a:r>
          </a:p>
          <a:p>
            <a:r>
              <a:rPr lang="ru-RU" dirty="0" smtClean="0"/>
              <a:t>Не точная копия Марио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53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нужно сделать?</a:t>
            </a:r>
          </a:p>
          <a:p>
            <a:r>
              <a:rPr lang="ru-RU" dirty="0" smtClean="0"/>
              <a:t>Добавить врагов, добавить выпадение очков, монеты, украсить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64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80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RARIO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RARIO</dc:title>
  <dc:creator>Пользователь Windows</dc:creator>
  <cp:lastModifiedBy>Пользователь Windows</cp:lastModifiedBy>
  <cp:revision>1</cp:revision>
  <dcterms:created xsi:type="dcterms:W3CDTF">2019-04-30T10:34:12Z</dcterms:created>
  <dcterms:modified xsi:type="dcterms:W3CDTF">2019-04-30T10:43:11Z</dcterms:modified>
</cp:coreProperties>
</file>