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9" r:id="rId6"/>
    <p:sldId id="258" r:id="rId7"/>
    <p:sldId id="265" r:id="rId8"/>
    <p:sldId id="263" r:id="rId9"/>
    <p:sldId id="264" r:id="rId10"/>
    <p:sldId id="262" r:id="rId11"/>
    <p:sldId id="25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58958-C2D4-47E1-886E-26E4023F1EA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B5C74-4F82-4828-8AA8-B75950F5E95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B5C74-4F82-4828-8AA8-B75950F5E956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45C3D3F-7204-4286-BFD8-321618A403B9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6EBB98-AD32-4361-88C8-862DFB2034F9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200" dirty="0" err="1" smtClean="0"/>
              <a:t>Manal</a:t>
            </a:r>
            <a:r>
              <a:rPr lang="fr-FR" sz="1200" dirty="0" smtClean="0"/>
              <a:t> </a:t>
            </a:r>
            <a:r>
              <a:rPr lang="fr-FR" sz="1200" dirty="0" smtClean="0"/>
              <a:t>BENAISSA</a:t>
            </a:r>
          </a:p>
          <a:p>
            <a:r>
              <a:rPr lang="fr-FR" sz="1200" dirty="0" smtClean="0"/>
              <a:t> </a:t>
            </a:r>
            <a:r>
              <a:rPr lang="fr-FR" sz="1200" dirty="0" smtClean="0"/>
              <a:t>Guillaume </a:t>
            </a:r>
            <a:r>
              <a:rPr lang="fr-FR" sz="1200" dirty="0" smtClean="0"/>
              <a:t>CAILHE</a:t>
            </a:r>
          </a:p>
          <a:p>
            <a:r>
              <a:rPr lang="fr-FR" sz="1200" dirty="0" smtClean="0"/>
              <a:t> Nadia BENMOUSSA</a:t>
            </a:r>
          </a:p>
          <a:p>
            <a:r>
              <a:rPr lang="fr-FR" sz="1200" dirty="0" smtClean="0"/>
              <a:t>Faris BOULAKHSOUMI</a:t>
            </a:r>
          </a:p>
          <a:p>
            <a:r>
              <a:rPr lang="fr-FR" sz="1200" dirty="0" smtClean="0"/>
              <a:t> </a:t>
            </a:r>
            <a:r>
              <a:rPr lang="fr-FR" sz="1200" dirty="0" smtClean="0"/>
              <a:t>Florian </a:t>
            </a:r>
            <a:r>
              <a:rPr lang="fr-FR" sz="1200" dirty="0" smtClean="0"/>
              <a:t>ARGAUD </a:t>
            </a:r>
          </a:p>
          <a:p>
            <a:r>
              <a:rPr lang="fr-FR" sz="1200" dirty="0" smtClean="0"/>
              <a:t>Fabien </a:t>
            </a:r>
            <a:r>
              <a:rPr lang="fr-FR" sz="1200" dirty="0" smtClean="0"/>
              <a:t>LEFEBVRE 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ASML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	Dans </a:t>
            </a:r>
            <a:r>
              <a:rPr lang="fr-FR" dirty="0" smtClean="0">
                <a:solidFill>
                  <a:schemeClr val="accent1"/>
                </a:solidFill>
              </a:rPr>
              <a:t>cette partie on souhaite modifier une </a:t>
            </a:r>
            <a:r>
              <a:rPr lang="fr-FR" dirty="0" smtClean="0">
                <a:solidFill>
                  <a:schemeClr val="accent1"/>
                </a:solidFill>
              </a:rPr>
              <a:t>dernière fois notre AST </a:t>
            </a:r>
            <a:r>
              <a:rPr lang="fr-FR" dirty="0" smtClean="0">
                <a:solidFill>
                  <a:schemeClr val="accent1"/>
                </a:solidFill>
              </a:rPr>
              <a:t>pour fournir en sortie un fichier .</a:t>
            </a:r>
            <a:r>
              <a:rPr lang="fr-FR" dirty="0" err="1" smtClean="0">
                <a:solidFill>
                  <a:schemeClr val="accent1"/>
                </a:solidFill>
              </a:rPr>
              <a:t>asml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</a:p>
          <a:p>
            <a:r>
              <a:rPr lang="fr-FR" dirty="0" smtClean="0"/>
              <a:t> Implémentation </a:t>
            </a:r>
            <a:r>
              <a:rPr lang="fr-FR" dirty="0" smtClean="0"/>
              <a:t>de l'interface </a:t>
            </a:r>
            <a:r>
              <a:rPr lang="fr-FR" i="1" dirty="0" err="1" smtClean="0"/>
              <a:t>ObjectVisitor</a:t>
            </a:r>
            <a:r>
              <a:rPr lang="fr-FR" dirty="0" smtClean="0"/>
              <a:t> afin de modifier l'AST </a:t>
            </a:r>
            <a:endParaRPr lang="fr-FR" dirty="0" smtClean="0"/>
          </a:p>
          <a:p>
            <a:r>
              <a:rPr lang="fr-FR" dirty="0" smtClean="0"/>
              <a:t>Gestion </a:t>
            </a:r>
            <a:r>
              <a:rPr lang="fr-FR" dirty="0" smtClean="0"/>
              <a:t>de tout les cas possibles dans les méthodes </a:t>
            </a:r>
            <a:r>
              <a:rPr lang="fr-FR" b="1" dirty="0" err="1" smtClean="0"/>
              <a:t>visit</a:t>
            </a:r>
            <a:r>
              <a:rPr lang="fr-FR" b="1" dirty="0" smtClean="0"/>
              <a:t> </a:t>
            </a:r>
            <a:r>
              <a:rPr lang="fr-FR" dirty="0" smtClean="0"/>
              <a:t>à redéfinir. </a:t>
            </a:r>
            <a:endParaRPr lang="fr-FR" dirty="0" smtClean="0"/>
          </a:p>
          <a:p>
            <a:r>
              <a:rPr lang="fr-FR" dirty="0" smtClean="0"/>
              <a:t>Stockage </a:t>
            </a:r>
            <a:r>
              <a:rPr lang="fr-FR" dirty="0" smtClean="0"/>
              <a:t>des déclarations dans des attributs de type </a:t>
            </a:r>
            <a:r>
              <a:rPr lang="fr-FR" i="1" dirty="0" smtClean="0"/>
              <a:t>string</a:t>
            </a:r>
            <a:r>
              <a:rPr lang="fr-FR" dirty="0" smtClean="0"/>
              <a:t> pour pouvoir écrire dans le fichier .</a:t>
            </a:r>
            <a:r>
              <a:rPr lang="fr-FR" dirty="0" err="1" smtClean="0"/>
              <a:t>asml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Écriture </a:t>
            </a:r>
            <a:r>
              <a:rPr lang="fr-FR" dirty="0" smtClean="0"/>
              <a:t>dans le fichier dans le bon ordre avec les déclarations de flottants</a:t>
            </a:r>
            <a:r>
              <a:rPr lang="fr-FR" dirty="0" smtClean="0"/>
              <a:t>, le </a:t>
            </a:r>
            <a:r>
              <a:rPr lang="fr-FR" dirty="0" smtClean="0"/>
              <a:t>reste des déclarations, puis le corps du programme.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BACKEND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à coins arrondis 59"/>
          <p:cNvSpPr/>
          <p:nvPr/>
        </p:nvSpPr>
        <p:spPr>
          <a:xfrm>
            <a:off x="1643042" y="3786190"/>
            <a:ext cx="5929354" cy="12144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Datatype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5720" y="1711099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utilisons un arbre syntaxique afin de représenter le code ASML, effectuer l’allocation de registre et générer le code ARM.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3714744" y="2571744"/>
            <a:ext cx="2071702" cy="440770"/>
            <a:chOff x="3214678" y="2786058"/>
            <a:chExt cx="2071702" cy="440770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3214678" y="2786058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00430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ASMLArbre</a:t>
              </a:r>
              <a:endParaRPr lang="fr-FR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071538" y="3214686"/>
            <a:ext cx="2071702" cy="428628"/>
            <a:chOff x="1142976" y="3571876"/>
            <a:chExt cx="2071702" cy="42862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1142976" y="3571876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285852" y="363117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ASMLFonction</a:t>
              </a:r>
              <a:endParaRPr lang="fr-FR" dirty="0" smtClean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286512" y="3202544"/>
            <a:ext cx="2214578" cy="440770"/>
            <a:chOff x="5643570" y="3500438"/>
            <a:chExt cx="2214578" cy="440770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5643570" y="3500438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929322" y="3571876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ASMLFloat</a:t>
              </a:r>
              <a:endParaRPr lang="fr-FR" dirty="0" smtClean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857372" y="4500570"/>
            <a:ext cx="5857900" cy="994768"/>
            <a:chOff x="1285852" y="5429264"/>
            <a:chExt cx="5857900" cy="99476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85852" y="5429264"/>
              <a:ext cx="5500726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28728" y="5500702"/>
              <a:ext cx="571502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fr-FR" dirty="0" err="1"/>
                <a:t>ASMLLet</a:t>
              </a:r>
              <a:r>
                <a:rPr lang="fr-FR" dirty="0"/>
                <a:t>/</a:t>
              </a:r>
              <a:r>
                <a:rPr lang="fr-FR" dirty="0" err="1"/>
                <a:t>Arith</a:t>
              </a:r>
              <a:r>
                <a:rPr lang="fr-FR" dirty="0"/>
                <a:t>/Call/</a:t>
              </a:r>
              <a:r>
                <a:rPr lang="fr-FR" dirty="0" err="1"/>
                <a:t>Mem</a:t>
              </a:r>
              <a:r>
                <a:rPr lang="fr-FR" dirty="0"/>
                <a:t>/New/</a:t>
              </a:r>
              <a:r>
                <a:rPr lang="fr-FR" dirty="0" err="1"/>
                <a:t>Operande</a:t>
              </a:r>
              <a:r>
                <a:rPr lang="fr-FR" dirty="0"/>
                <a:t>/If...</a:t>
              </a:r>
            </a:p>
            <a:p>
              <a:r>
                <a:rPr lang="fr-FR" b="1" dirty="0"/>
                <a:t/>
              </a:r>
              <a:br>
                <a:rPr lang="fr-FR" b="1" dirty="0"/>
              </a:br>
              <a:endParaRPr lang="fr-FR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3714744" y="3845486"/>
            <a:ext cx="2286016" cy="440770"/>
            <a:chOff x="5643570" y="3500438"/>
            <a:chExt cx="2286016" cy="440770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5643570" y="3500438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000760" y="3571876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ASMLExp</a:t>
              </a:r>
              <a:endParaRPr lang="fr-FR" dirty="0" smtClean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247412" y="5357826"/>
            <a:ext cx="1967134" cy="428628"/>
            <a:chOff x="247412" y="5357826"/>
            <a:chExt cx="1967134" cy="428628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247412" y="5357826"/>
              <a:ext cx="1967134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85720" y="541712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ASMLOperande</a:t>
              </a:r>
              <a:endParaRPr lang="fr-FR" dirty="0" smtClean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428860" y="5357826"/>
            <a:ext cx="1928826" cy="440770"/>
            <a:chOff x="5643570" y="3500438"/>
            <a:chExt cx="2071702" cy="440770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5643570" y="3500438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000760" y="357187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ASMLExp</a:t>
              </a:r>
              <a:endParaRPr lang="fr-FR" dirty="0" smtClean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715140" y="5357826"/>
            <a:ext cx="2286016" cy="440770"/>
            <a:chOff x="5643570" y="3500438"/>
            <a:chExt cx="2286016" cy="44077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5643570" y="3500438"/>
              <a:ext cx="2071702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000760" y="3571876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ASMLExp</a:t>
              </a:r>
              <a:endParaRPr lang="fr-FR" dirty="0" smtClean="0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572000" y="5357826"/>
            <a:ext cx="1967134" cy="428628"/>
            <a:chOff x="247412" y="5357826"/>
            <a:chExt cx="1967134" cy="428628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247412" y="5357826"/>
              <a:ext cx="1967134" cy="4286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85720" y="541712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ASMLOperande</a:t>
              </a:r>
              <a:endParaRPr lang="fr-FR" dirty="0" smtClean="0"/>
            </a:p>
          </p:txBody>
        </p:sp>
      </p:grpSp>
      <p:cxnSp>
        <p:nvCxnSpPr>
          <p:cNvPr id="41" name="Connecteur droit 40"/>
          <p:cNvCxnSpPr>
            <a:stCxn id="8" idx="1"/>
            <a:endCxn id="9" idx="0"/>
          </p:cNvCxnSpPr>
          <p:nvPr/>
        </p:nvCxnSpPr>
        <p:spPr>
          <a:xfrm rot="10800000" flipV="1">
            <a:off x="2107390" y="2786058"/>
            <a:ext cx="1607355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3"/>
            <a:endCxn id="11" idx="0"/>
          </p:cNvCxnSpPr>
          <p:nvPr/>
        </p:nvCxnSpPr>
        <p:spPr>
          <a:xfrm>
            <a:off x="5786446" y="2786058"/>
            <a:ext cx="1535917" cy="41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0" idx="2"/>
            <a:endCxn id="19" idx="0"/>
          </p:cNvCxnSpPr>
          <p:nvPr/>
        </p:nvCxnSpPr>
        <p:spPr>
          <a:xfrm rot="16200000" flipH="1">
            <a:off x="3363625" y="2458516"/>
            <a:ext cx="202172" cy="257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endCxn id="25" idx="0"/>
          </p:cNvCxnSpPr>
          <p:nvPr/>
        </p:nvCxnSpPr>
        <p:spPr>
          <a:xfrm rot="10800000" flipV="1">
            <a:off x="1230980" y="4929198"/>
            <a:ext cx="1483633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28" idx="0"/>
          </p:cNvCxnSpPr>
          <p:nvPr/>
        </p:nvCxnSpPr>
        <p:spPr>
          <a:xfrm>
            <a:off x="2714612" y="4929198"/>
            <a:ext cx="678661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8" idx="0"/>
          </p:cNvCxnSpPr>
          <p:nvPr/>
        </p:nvCxnSpPr>
        <p:spPr>
          <a:xfrm rot="5400000" flipH="1" flipV="1">
            <a:off x="5921039" y="4563726"/>
            <a:ext cx="428628" cy="115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34" idx="0"/>
          </p:cNvCxnSpPr>
          <p:nvPr/>
        </p:nvCxnSpPr>
        <p:spPr>
          <a:xfrm rot="16200000" flipV="1">
            <a:off x="7018752" y="4625586"/>
            <a:ext cx="42862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5" idx="0"/>
          </p:cNvCxnSpPr>
          <p:nvPr/>
        </p:nvCxnSpPr>
        <p:spPr>
          <a:xfrm rot="16200000" flipV="1">
            <a:off x="4482711" y="4375545"/>
            <a:ext cx="214314" cy="3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Allocation des registres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allocation basique (</a:t>
            </a:r>
            <a:r>
              <a:rPr lang="fr-FR" dirty="0" err="1" smtClean="0">
                <a:solidFill>
                  <a:schemeClr val="accent1"/>
                </a:solidFill>
              </a:rPr>
              <a:t>spill</a:t>
            </a:r>
            <a:r>
              <a:rPr lang="fr-FR" dirty="0" smtClean="0">
                <a:solidFill>
                  <a:schemeClr val="accent1"/>
                </a:solidFill>
              </a:rPr>
              <a:t>) :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registres utilisés par les paramètres sont les registres de r0 à r3.</a:t>
            </a:r>
          </a:p>
          <a:p>
            <a:r>
              <a:rPr lang="fr-FR" dirty="0" smtClean="0"/>
              <a:t>Si </a:t>
            </a:r>
            <a:r>
              <a:rPr lang="fr-FR" dirty="0" smtClean="0"/>
              <a:t>il y a plus de 4 paramètres, les paramètres sont mit sur la pile.</a:t>
            </a:r>
          </a:p>
          <a:p>
            <a:r>
              <a:rPr lang="fr-FR" dirty="0" smtClean="0"/>
              <a:t>La </a:t>
            </a:r>
            <a:r>
              <a:rPr lang="fr-FR" dirty="0" smtClean="0"/>
              <a:t>dernière instruction de la fonction enregistre le résultat dans r0. </a:t>
            </a:r>
          </a:p>
          <a:p>
            <a:r>
              <a:rPr lang="fr-FR" dirty="0" smtClean="0"/>
              <a:t>Si </a:t>
            </a:r>
            <a:r>
              <a:rPr lang="fr-FR" dirty="0" smtClean="0"/>
              <a:t>il y a strictement moins de 8 variables locales, on utilise tout les registres de r5 à r10 pour les enregistrer.</a:t>
            </a:r>
          </a:p>
          <a:p>
            <a:r>
              <a:rPr lang="fr-FR" dirty="0" smtClean="0"/>
              <a:t>Sinon</a:t>
            </a:r>
            <a:r>
              <a:rPr lang="fr-FR" dirty="0" smtClean="0"/>
              <a:t>, on utilise les registres de r5 à r8 pour les 5 premières variables, et les autres variables vont sur la pile, et on se sert de r9 et r10 pour les charger quand nécessaire.</a:t>
            </a:r>
          </a:p>
          <a:p>
            <a:r>
              <a:rPr lang="fr-FR" dirty="0" smtClean="0"/>
              <a:t>r12 </a:t>
            </a:r>
            <a:r>
              <a:rPr lang="fr-FR" dirty="0" smtClean="0"/>
              <a:t>contient le résultat d’une </a:t>
            </a:r>
            <a:r>
              <a:rPr lang="fr-FR" dirty="0" smtClean="0"/>
              <a:t>expression.</a:t>
            </a:r>
            <a:endParaRPr lang="fr-FR" dirty="0" smtClean="0"/>
          </a:p>
          <a:p>
            <a:r>
              <a:rPr lang="fr-FR" dirty="0" smtClean="0"/>
              <a:t>r11 </a:t>
            </a:r>
            <a:r>
              <a:rPr lang="fr-FR" dirty="0" smtClean="0"/>
              <a:t>est le frame pointer.</a:t>
            </a:r>
          </a:p>
          <a:p>
            <a:r>
              <a:rPr lang="fr-FR" dirty="0" smtClean="0"/>
              <a:t>r4 </a:t>
            </a:r>
            <a:r>
              <a:rPr lang="fr-FR" dirty="0" smtClean="0"/>
              <a:t>sert de pointeur de tas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La génération du prologue et de l'épilogue des fonctions est inspiré de celle généré par la commande </a:t>
            </a:r>
            <a:r>
              <a:rPr lang="fr-FR" dirty="0" smtClean="0"/>
              <a:t> : </a:t>
            </a:r>
            <a:r>
              <a:rPr lang="fr-FR" b="1" dirty="0" smtClean="0"/>
              <a:t>arm-none-</a:t>
            </a:r>
            <a:r>
              <a:rPr lang="fr-FR" b="1" dirty="0" err="1" smtClean="0"/>
              <a:t>eabi</a:t>
            </a:r>
            <a:r>
              <a:rPr lang="fr-FR" b="1" dirty="0" smtClean="0"/>
              <a:t>-</a:t>
            </a:r>
            <a:r>
              <a:rPr lang="fr-FR" b="1" dirty="0" err="1" smtClean="0"/>
              <a:t>gcc</a:t>
            </a:r>
            <a:r>
              <a:rPr lang="fr-FR" b="1" dirty="0" smtClean="0"/>
              <a:t> </a:t>
            </a:r>
            <a:r>
              <a:rPr lang="fr-FR" b="1" dirty="0" smtClean="0"/>
              <a:t>-S ... -O0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Chaque </a:t>
            </a:r>
            <a:r>
              <a:rPr lang="fr-FR" dirty="0" smtClean="0"/>
              <a:t>instruction génère son propre </a:t>
            </a:r>
            <a:r>
              <a:rPr lang="fr-FR" dirty="0" smtClean="0"/>
              <a:t>code. Exemple </a:t>
            </a:r>
            <a:r>
              <a:rPr lang="fr-FR" dirty="0" smtClean="0"/>
              <a:t>(</a:t>
            </a:r>
            <a:r>
              <a:rPr lang="fr-FR" dirty="0" err="1" smtClean="0"/>
              <a:t>ASMLIf</a:t>
            </a:r>
            <a:r>
              <a:rPr lang="fr-FR" dirty="0" smtClean="0"/>
              <a:t>) :</a:t>
            </a:r>
          </a:p>
          <a:p>
            <a:r>
              <a:rPr lang="fr-FR" dirty="0" smtClean="0"/>
              <a:t>charger </a:t>
            </a:r>
            <a:r>
              <a:rPr lang="fr-FR" dirty="0" smtClean="0"/>
              <a:t>les variables de la comparaison</a:t>
            </a:r>
          </a:p>
          <a:p>
            <a:r>
              <a:rPr lang="fr-FR" dirty="0" smtClean="0"/>
              <a:t>tester </a:t>
            </a:r>
            <a:r>
              <a:rPr lang="fr-FR" dirty="0" smtClean="0"/>
              <a:t>la condition "&lt;op de comparaison&gt; &lt;val1&gt; &lt;val2&gt;"</a:t>
            </a:r>
          </a:p>
          <a:p>
            <a:r>
              <a:rPr lang="fr-FR" dirty="0" smtClean="0"/>
              <a:t>brancher </a:t>
            </a:r>
            <a:r>
              <a:rPr lang="fr-FR" dirty="0" smtClean="0"/>
              <a:t>si faux "&lt;bne/</a:t>
            </a:r>
            <a:r>
              <a:rPr lang="fr-FR" dirty="0" err="1" smtClean="0"/>
              <a:t>bgt</a:t>
            </a:r>
            <a:r>
              <a:rPr lang="fr-FR" dirty="0" smtClean="0"/>
              <a:t>...&gt; TAG_ELSE"</a:t>
            </a:r>
          </a:p>
          <a:p>
            <a:r>
              <a:rPr lang="fr-FR" dirty="0" smtClean="0"/>
              <a:t>code </a:t>
            </a:r>
            <a:r>
              <a:rPr lang="fr-FR" dirty="0" smtClean="0"/>
              <a:t>si vrai (généré par les </a:t>
            </a:r>
            <a:r>
              <a:rPr lang="fr-FR" dirty="0" err="1" smtClean="0"/>
              <a:t>ASMLExp</a:t>
            </a:r>
            <a:r>
              <a:rPr lang="fr-FR" dirty="0" smtClean="0"/>
              <a:t> filles et non le </a:t>
            </a:r>
            <a:r>
              <a:rPr lang="fr-FR" dirty="0" err="1" smtClean="0"/>
              <a:t>ASMLIf</a:t>
            </a:r>
            <a:r>
              <a:rPr lang="fr-FR" dirty="0" smtClean="0"/>
              <a:t>)</a:t>
            </a:r>
          </a:p>
          <a:p>
            <a:r>
              <a:rPr lang="fr-FR" dirty="0" smtClean="0"/>
              <a:t>brancher </a:t>
            </a:r>
            <a:r>
              <a:rPr lang="fr-FR" dirty="0" smtClean="0"/>
              <a:t>sur la suite du code "b TAG_SUITE"</a:t>
            </a:r>
          </a:p>
          <a:p>
            <a:r>
              <a:rPr lang="fr-FR" dirty="0" smtClean="0"/>
              <a:t>code </a:t>
            </a:r>
            <a:r>
              <a:rPr lang="fr-FR" dirty="0" smtClean="0"/>
              <a:t>faux :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TAG_ELSE:</a:t>
            </a:r>
          </a:p>
          <a:p>
            <a:pPr>
              <a:buNone/>
            </a:pPr>
            <a:r>
              <a:rPr lang="fr-FR" dirty="0" smtClean="0"/>
              <a:t>		&lt;code </a:t>
            </a:r>
            <a:r>
              <a:rPr lang="fr-FR" dirty="0" err="1" smtClean="0"/>
              <a:t>else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code </a:t>
            </a:r>
            <a:r>
              <a:rPr lang="fr-FR" dirty="0" smtClean="0"/>
              <a:t>suite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TAG_SUITE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TYPECHECKING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Typechecking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Se fait en 3 étapes :</a:t>
            </a:r>
          </a:p>
          <a:p>
            <a:r>
              <a:rPr lang="fr-FR" dirty="0" smtClean="0"/>
              <a:t>Génération </a:t>
            </a:r>
            <a:r>
              <a:rPr lang="fr-FR" dirty="0" smtClean="0"/>
              <a:t>des types de </a:t>
            </a:r>
            <a:r>
              <a:rPr lang="fr-FR" dirty="0" smtClean="0"/>
              <a:t>variables</a:t>
            </a:r>
          </a:p>
          <a:p>
            <a:r>
              <a:rPr lang="fr-FR" dirty="0" smtClean="0"/>
              <a:t> </a:t>
            </a:r>
            <a:r>
              <a:rPr lang="fr-FR" dirty="0" smtClean="0"/>
              <a:t>Génération des équations de types </a:t>
            </a:r>
            <a:endParaRPr lang="fr-FR" dirty="0" smtClean="0"/>
          </a:p>
          <a:p>
            <a:r>
              <a:rPr lang="fr-FR" dirty="0" smtClean="0"/>
              <a:t>Résolution </a:t>
            </a:r>
            <a:r>
              <a:rPr lang="fr-FR" dirty="0" smtClean="0"/>
              <a:t>de ces équations et validation du typage.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Typechecking</a:t>
            </a:r>
            <a:r>
              <a:rPr lang="fr-FR" dirty="0" smtClean="0"/>
              <a:t> – Génération d’équations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smtClean="0"/>
              <a:t>ne se sert pas de </a:t>
            </a:r>
            <a:r>
              <a:rPr lang="fr-FR" dirty="0" smtClean="0"/>
              <a:t>l‘AST </a:t>
            </a:r>
            <a:r>
              <a:rPr lang="fr-FR" dirty="0" smtClean="0"/>
              <a:t>à ce </a:t>
            </a:r>
            <a:r>
              <a:rPr lang="fr-FR" dirty="0" smtClean="0"/>
              <a:t>moment, mais </a:t>
            </a:r>
            <a:r>
              <a:rPr lang="fr-FR" dirty="0" smtClean="0"/>
              <a:t>une fonction récursive qui s'applique sur chaque </a:t>
            </a:r>
            <a:r>
              <a:rPr lang="fr-FR" dirty="0" smtClean="0"/>
              <a:t>sous-expression </a:t>
            </a:r>
            <a:r>
              <a:rPr lang="fr-FR" dirty="0" smtClean="0"/>
              <a:t>du programme </a:t>
            </a:r>
            <a:r>
              <a:rPr lang="fr-FR" dirty="0" err="1" smtClean="0"/>
              <a:t>mincaml</a:t>
            </a:r>
            <a:r>
              <a:rPr lang="fr-FR" dirty="0" smtClean="0"/>
              <a:t>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équations sont stockées dans une </a:t>
            </a:r>
            <a:r>
              <a:rPr lang="fr-FR" dirty="0" err="1" smtClean="0"/>
              <a:t>arraylist</a:t>
            </a:r>
            <a:r>
              <a:rPr lang="fr-FR" dirty="0" smtClean="0"/>
              <a:t> (qui sera utilisée dans la 3ème étape)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équations sont implémentés comme couple de type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environnements sont implémentés comme une liste de variables associées à leur type.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Typechecking</a:t>
            </a:r>
            <a:r>
              <a:rPr lang="fr-FR" dirty="0" smtClean="0"/>
              <a:t> – Résolution des équations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smtClean="0"/>
              <a:t>Unifier </a:t>
            </a:r>
            <a:r>
              <a:rPr lang="fr-FR" dirty="0" smtClean="0"/>
              <a:t>et </a:t>
            </a:r>
            <a:r>
              <a:rPr lang="fr-FR" dirty="0" smtClean="0"/>
              <a:t>résoudre </a:t>
            </a:r>
            <a:r>
              <a:rPr lang="fr-FR" dirty="0" smtClean="0"/>
              <a:t>les </a:t>
            </a:r>
            <a:r>
              <a:rPr lang="fr-FR" dirty="0" smtClean="0"/>
              <a:t>équations </a:t>
            </a:r>
            <a:r>
              <a:rPr lang="fr-FR" dirty="0" smtClean="0"/>
              <a:t>générés par l’algorithme </a:t>
            </a:r>
            <a:r>
              <a:rPr lang="fr-FR" i="1" dirty="0" err="1" smtClean="0"/>
              <a:t>GenererEquations</a:t>
            </a:r>
            <a:r>
              <a:rPr lang="fr-FR" dirty="0" smtClean="0"/>
              <a:t>(</a:t>
            </a:r>
            <a:r>
              <a:rPr lang="fr-FR" dirty="0" err="1" smtClean="0"/>
              <a:t>EnvironnementType</a:t>
            </a:r>
            <a:r>
              <a:rPr lang="fr-FR" dirty="0" smtClean="0"/>
              <a:t> </a:t>
            </a:r>
            <a:r>
              <a:rPr lang="fr-FR" dirty="0" err="1" smtClean="0"/>
              <a:t>env</a:t>
            </a:r>
            <a:r>
              <a:rPr lang="fr-FR" dirty="0" smtClean="0"/>
              <a:t>, </a:t>
            </a:r>
            <a:r>
              <a:rPr lang="fr-FR" dirty="0" err="1" smtClean="0"/>
              <a:t>Exp</a:t>
            </a:r>
            <a:r>
              <a:rPr lang="fr-FR" dirty="0" smtClean="0"/>
              <a:t> e, Type t) </a:t>
            </a:r>
            <a:endParaRPr lang="fr-FR" dirty="0" smtClean="0"/>
          </a:p>
          <a:p>
            <a:r>
              <a:rPr lang="fr-FR" dirty="0" smtClean="0"/>
              <a:t>U</a:t>
            </a:r>
            <a:r>
              <a:rPr lang="fr-FR" dirty="0" smtClean="0"/>
              <a:t>n </a:t>
            </a:r>
            <a:r>
              <a:rPr lang="fr-FR" dirty="0" smtClean="0"/>
              <a:t>booléen “</a:t>
            </a:r>
            <a:r>
              <a:rPr lang="fr-FR" dirty="0" err="1" smtClean="0"/>
              <a:t>bienTypé</a:t>
            </a:r>
            <a:r>
              <a:rPr lang="fr-FR" dirty="0" smtClean="0"/>
              <a:t>” est mis à </a:t>
            </a:r>
            <a:r>
              <a:rPr lang="fr-FR" i="1" dirty="0" smtClean="0"/>
              <a:t>false</a:t>
            </a:r>
            <a:r>
              <a:rPr lang="fr-FR" dirty="0" smtClean="0"/>
              <a:t> ce qui signifie que le programme est mal typé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FRONTEND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K-normalisation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Lors de l’étape de la K-Normalisation, notre but est de décomposer notre programme, initialement étant un ensemble d’opération, en une série d’opération. Cela se représente de la manière suivante : </a:t>
            </a: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	</a:t>
            </a:r>
            <a:r>
              <a:rPr lang="fr-FR" dirty="0" smtClean="0">
                <a:solidFill>
                  <a:schemeClr val="accent1"/>
                </a:solidFill>
              </a:rPr>
              <a:t>a+</a:t>
            </a:r>
            <a:r>
              <a:rPr lang="fr-FR" dirty="0" err="1" smtClean="0">
                <a:solidFill>
                  <a:schemeClr val="accent1"/>
                </a:solidFill>
              </a:rPr>
              <a:t>b</a:t>
            </a:r>
            <a:r>
              <a:rPr lang="fr-FR" i="1" dirty="0" err="1" smtClean="0">
                <a:solidFill>
                  <a:schemeClr val="accent1"/>
                </a:solidFill>
              </a:rPr>
              <a:t>c</a:t>
            </a:r>
            <a:r>
              <a:rPr lang="fr-FR" i="1" dirty="0" smtClean="0">
                <a:solidFill>
                  <a:schemeClr val="accent1"/>
                </a:solidFill>
              </a:rPr>
              <a:t>-v</a:t>
            </a:r>
            <a:r>
              <a:rPr lang="fr-FR" i="1" dirty="0" smtClean="0"/>
              <a:t> devient </a:t>
            </a:r>
            <a:r>
              <a:rPr lang="fr-FR" i="1" dirty="0" smtClean="0"/>
              <a:t>par exemple : </a:t>
            </a:r>
            <a:r>
              <a:rPr lang="fr-FR" i="1" dirty="0" smtClean="0">
                <a:solidFill>
                  <a:schemeClr val="accent1"/>
                </a:solidFill>
              </a:rPr>
              <a:t>(a+(b</a:t>
            </a:r>
            <a:r>
              <a:rPr lang="fr-FR" dirty="0" smtClean="0">
                <a:solidFill>
                  <a:schemeClr val="accent1"/>
                </a:solidFill>
              </a:rPr>
              <a:t>(c-v))) </a:t>
            </a:r>
            <a:endParaRPr lang="fr-FR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/>
              <a:t>Notre </a:t>
            </a:r>
            <a:r>
              <a:rPr lang="fr-FR" dirty="0" smtClean="0"/>
              <a:t>programme étant initialement en </a:t>
            </a:r>
            <a:r>
              <a:rPr lang="fr-FR" dirty="0" err="1" smtClean="0"/>
              <a:t>MinCaml</a:t>
            </a:r>
            <a:r>
              <a:rPr lang="fr-FR" dirty="0" smtClean="0"/>
              <a:t>, on applique le processus au </a:t>
            </a:r>
            <a:r>
              <a:rPr lang="fr-FR" dirty="0" err="1" smtClean="0"/>
              <a:t>MinCaml</a:t>
            </a:r>
            <a:r>
              <a:rPr lang="fr-FR" dirty="0" smtClean="0"/>
              <a:t> :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	Let </a:t>
            </a:r>
            <a:r>
              <a:rPr lang="fr-FR" dirty="0" smtClean="0">
                <a:solidFill>
                  <a:schemeClr val="accent1"/>
                </a:solidFill>
              </a:rPr>
              <a:t>x1 = 1 + 2 in x1 </a:t>
            </a:r>
            <a:r>
              <a:rPr lang="fr-FR" dirty="0" smtClean="0"/>
              <a:t>devient : </a:t>
            </a:r>
            <a:r>
              <a:rPr lang="fr-FR" dirty="0" smtClean="0">
                <a:solidFill>
                  <a:schemeClr val="accent1"/>
                </a:solidFill>
              </a:rPr>
              <a:t>Let x1 in Let v1 = 1 in Let v2 = 2 in v1 + v2 in x1</a:t>
            </a:r>
            <a:endParaRPr lang="fr-F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A-conversion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L'alpha-conversion est le </a:t>
            </a:r>
            <a:r>
              <a:rPr lang="fr-FR" dirty="0" err="1" smtClean="0"/>
              <a:t>renommage</a:t>
            </a:r>
            <a:r>
              <a:rPr lang="fr-FR" dirty="0" smtClean="0"/>
              <a:t> des variables liées. Comme pour la K-Normalisation, nous avons utilisé le visiteur de l'AST pour effectuer cette étape. Il nous a fallu utiliser une </a:t>
            </a:r>
            <a:r>
              <a:rPr lang="fr-FR" dirty="0" err="1" smtClean="0"/>
              <a:t>HashMap</a:t>
            </a:r>
            <a:r>
              <a:rPr lang="fr-FR" dirty="0" smtClean="0"/>
              <a:t> pour gérer l'environnement courant et le modifier lors des let, var et </a:t>
            </a:r>
            <a:r>
              <a:rPr lang="fr-FR" dirty="0" err="1" smtClean="0"/>
              <a:t>letRec</a:t>
            </a:r>
            <a:r>
              <a:rPr lang="fr-FR" dirty="0" smtClean="0"/>
              <a:t> afin de gérer ce </a:t>
            </a:r>
            <a:r>
              <a:rPr lang="fr-FR" dirty="0" err="1" smtClean="0"/>
              <a:t>renommage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Let-</a:t>
            </a:r>
            <a:r>
              <a:rPr lang="fr-FR" dirty="0" err="1" smtClean="0"/>
              <a:t>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Linéariser</a:t>
            </a:r>
            <a:r>
              <a:rPr lang="fr-FR" dirty="0" smtClean="0"/>
              <a:t> </a:t>
            </a:r>
            <a:r>
              <a:rPr lang="fr-FR" dirty="0" smtClean="0"/>
              <a:t>toutes les définitions de </a:t>
            </a:r>
            <a:r>
              <a:rPr lang="fr-FR" i="1" dirty="0" smtClean="0"/>
              <a:t>let</a:t>
            </a:r>
            <a:r>
              <a:rPr lang="fr-FR" dirty="0" smtClean="0"/>
              <a:t> (mais pas la let-</a:t>
            </a:r>
            <a:r>
              <a:rPr lang="fr-FR" dirty="0" err="1" smtClean="0"/>
              <a:t>rec</a:t>
            </a:r>
            <a:r>
              <a:rPr lang="fr-FR" dirty="0" smtClean="0"/>
              <a:t>) </a:t>
            </a:r>
            <a:endParaRPr lang="fr-FR" dirty="0" smtClean="0"/>
          </a:p>
          <a:p>
            <a:r>
              <a:rPr lang="fr-FR" b="1" dirty="0" smtClean="0"/>
              <a:t>Entrées </a:t>
            </a:r>
            <a:r>
              <a:rPr lang="fr-FR" b="1" dirty="0" smtClean="0"/>
              <a:t>: </a:t>
            </a:r>
            <a:r>
              <a:rPr lang="fr-FR" dirty="0" err="1" smtClean="0"/>
              <a:t>Ast</a:t>
            </a:r>
            <a:r>
              <a:rPr lang="fr-FR" dirty="0" smtClean="0"/>
              <a:t> K-</a:t>
            </a:r>
            <a:r>
              <a:rPr lang="fr-FR" dirty="0" err="1" smtClean="0"/>
              <a:t>Norm</a:t>
            </a:r>
            <a:r>
              <a:rPr lang="fr-FR" dirty="0" smtClean="0"/>
              <a:t> et alpha converti </a:t>
            </a:r>
            <a:endParaRPr lang="fr-FR" dirty="0" smtClean="0"/>
          </a:p>
          <a:p>
            <a:r>
              <a:rPr lang="fr-FR" b="1" dirty="0" smtClean="0"/>
              <a:t>Sorties  : </a:t>
            </a:r>
            <a:r>
              <a:rPr lang="fr-FR" dirty="0" err="1" smtClean="0"/>
              <a:t>Ast</a:t>
            </a:r>
            <a:r>
              <a:rPr lang="fr-FR" dirty="0" smtClean="0"/>
              <a:t> K-</a:t>
            </a:r>
            <a:r>
              <a:rPr lang="fr-FR" dirty="0" err="1" smtClean="0"/>
              <a:t>Norm</a:t>
            </a:r>
            <a:r>
              <a:rPr lang="fr-FR" dirty="0" smtClean="0"/>
              <a:t>, alpha converti et let-réduit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257</TotalTime>
  <Words>533</Words>
  <Application>Microsoft Office PowerPoint</Application>
  <PresentationFormat>Affichage à l'écran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PROJET COMPILATION</vt:lpstr>
      <vt:lpstr>TYPECHECKING</vt:lpstr>
      <vt:lpstr>Typechecking</vt:lpstr>
      <vt:lpstr>Typechecking – Génération d’équations</vt:lpstr>
      <vt:lpstr>Typechecking – Résolution des équations</vt:lpstr>
      <vt:lpstr>FRONTEND</vt:lpstr>
      <vt:lpstr>K-normalisation</vt:lpstr>
      <vt:lpstr>A-conversion</vt:lpstr>
      <vt:lpstr>Let-reduction</vt:lpstr>
      <vt:lpstr>ASML</vt:lpstr>
      <vt:lpstr>BACKEND</vt:lpstr>
      <vt:lpstr>Datatype</vt:lpstr>
      <vt:lpstr>Allocation des registres</vt:lpstr>
      <vt:lpstr>Génération de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COMPILATION</dc:title>
  <dc:creator>Manael Benaissa</dc:creator>
  <cp:lastModifiedBy>Manael Benaissa</cp:lastModifiedBy>
  <cp:revision>17</cp:revision>
  <dcterms:created xsi:type="dcterms:W3CDTF">2019-01-17T18:11:50Z</dcterms:created>
  <dcterms:modified xsi:type="dcterms:W3CDTF">2019-01-17T22:28:55Z</dcterms:modified>
</cp:coreProperties>
</file>