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0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0179-4707-4901-8C78-E92F1BED033B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304B-EF4A-46CF-8B24-6F477234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9890" y="1333500"/>
            <a:ext cx="10433110" cy="5416537"/>
            <a:chOff x="326965" y="2128837"/>
            <a:chExt cx="8739214" cy="46307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7950722" y="4183714"/>
              <a:ext cx="1115457" cy="6525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Treatment</a:t>
              </a:r>
            </a:p>
            <a:p>
              <a:pPr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effect</a:t>
              </a:r>
              <a:endParaRPr lang="en-US" sz="16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6965" y="2128837"/>
              <a:ext cx="8442577" cy="4630725"/>
              <a:chOff x="326965" y="1728787"/>
              <a:chExt cx="8442577" cy="463072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188740" y="2500009"/>
                <a:ext cx="1580802" cy="3220978"/>
                <a:chOff x="7188740" y="2500009"/>
                <a:chExt cx="1580802" cy="3220978"/>
              </a:xfrm>
            </p:grpSpPr>
            <p:sp>
              <p:nvSpPr>
                <p:cNvPr id="9" name="AutoShape 4"/>
                <p:cNvSpPr>
                  <a:spLocks/>
                </p:cNvSpPr>
                <p:nvPr/>
              </p:nvSpPr>
              <p:spPr bwMode="auto">
                <a:xfrm>
                  <a:off x="7481042" y="2500009"/>
                  <a:ext cx="469680" cy="3219855"/>
                </a:xfrm>
                <a:prstGeom prst="rightBrace">
                  <a:avLst>
                    <a:gd name="adj1" fmla="val 38546"/>
                    <a:gd name="adj2" fmla="val 50000"/>
                  </a:avLst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" name="AutoShape 5"/>
                <p:cNvSpPr>
                  <a:spLocks/>
                </p:cNvSpPr>
                <p:nvPr/>
              </p:nvSpPr>
              <p:spPr bwMode="auto">
                <a:xfrm>
                  <a:off x="7188740" y="4680127"/>
                  <a:ext cx="267795" cy="1040860"/>
                </a:xfrm>
                <a:prstGeom prst="rightBrace">
                  <a:avLst>
                    <a:gd name="adj1" fmla="val 20832"/>
                    <a:gd name="adj2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796645" y="4931922"/>
                  <a:ext cx="972897" cy="5372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cs typeface="Arial" charset="0"/>
                    </a:rPr>
                    <a:t>Spillover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cs typeface="Arial" charset="0"/>
                    </a:rPr>
                    <a:t>effect</a:t>
                  </a:r>
                  <a:endParaRPr lang="en-US" sz="16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6965" y="1728787"/>
                <a:ext cx="6861775" cy="46307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53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Tetra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Killian, Dan</dc:creator>
  <cp:lastModifiedBy>Killian, Dan</cp:lastModifiedBy>
  <cp:revision>2</cp:revision>
  <dcterms:created xsi:type="dcterms:W3CDTF">2017-06-14T15:20:27Z</dcterms:created>
  <dcterms:modified xsi:type="dcterms:W3CDTF">2017-06-14T15:53:11Z</dcterms:modified>
</cp:coreProperties>
</file>