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4292" userDrawn="1">
          <p15:clr>
            <a:srgbClr val="A4A3A4"/>
          </p15:clr>
        </p15:guide>
        <p15:guide id="6" orient="horz" pos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0B7"/>
    <a:srgbClr val="7E37B3"/>
    <a:srgbClr val="A163CF"/>
    <a:srgbClr val="43128D"/>
    <a:srgbClr val="9149C7"/>
    <a:srgbClr val="7C35B1"/>
    <a:srgbClr val="7B35AF"/>
    <a:srgbClr val="7B35B0"/>
    <a:srgbClr val="4A206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323" autoAdjust="0"/>
  </p:normalViewPr>
  <p:slideViewPr>
    <p:cSldViewPr snapToGrid="0" showGuides="1">
      <p:cViewPr varScale="1">
        <p:scale>
          <a:sx n="73" d="100"/>
          <a:sy n="73" d="100"/>
        </p:scale>
        <p:origin x="629" y="648"/>
      </p:cViewPr>
      <p:guideLst>
        <p:guide orient="horz" pos="2115"/>
        <p:guide pos="3840"/>
        <p:guide pos="7680"/>
        <p:guide/>
        <p:guide orient="horz" pos="4292"/>
        <p:guide orient="horz" pos="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D6CE8-7464-45E7-B45F-94C1526CF6EA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957C-AFE3-46C1-8A0B-C788A518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4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3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2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4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9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27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93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7C-AFE3-46C1-8A0B-C788A518C4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7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47F3E-D90A-665B-DA63-B0B47DF0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029473-6685-97AA-8827-AC26B922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1301FD-EAF3-53BD-C816-A3772525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88C81-B951-1BCC-D775-E3B53876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99E83-7B37-115A-807B-600340E3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AEE12-1C5B-F705-20DF-DFF18DA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A830B9-FD69-8B30-6A6C-B57D066E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26C32-8873-424B-DDB8-E181277E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A3ADB-ED14-B33A-FF1B-6FD015FF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8EAF4-3A63-2AC5-8DCD-296BA71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8EED71-B919-99D8-FBFC-1C889B14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438F2-41E1-D2DE-96F3-41E06839F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ED094-8A33-6352-5FAF-288D12CF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B7E6A-F830-9EB5-0139-C887ED95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6A7A3-913E-ABEF-680E-7BE37996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0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ED5-7CA0-13EE-11E5-9C362BF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02C96-5D6F-4613-1B89-D001C79B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A7E96-65B5-AD73-A499-2B5C40AC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A0542-6883-EE57-8BC2-3C3BE43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5BF84-2464-B076-9A0C-A3FF38F1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A7522-37DA-C70A-3834-97F017B3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4BFA26-4C96-6F84-93F9-6B19CFA1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0920D-02F2-59CE-4895-61E491EE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8B880-4974-84B3-D6CC-D2CBA473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A7200-2032-0CBD-3119-916152CB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336F8-46D3-CF7B-4629-97A6FA68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783E8-FD06-5339-8C74-7C6F7609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5665D-43A4-53D1-1FF4-DB786651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DE0E0-EF36-1C39-A655-80026E9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61D6E-28C5-A20E-D1FA-6C2ABA74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8EDC8-4F51-A5D2-56FE-53AD244C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9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E450-47F3-E15F-AAF3-FA3C8FEF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6431C-AFFD-01ED-72DF-3498D8E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EEBD2-C31E-06E8-6AEE-91B3DD74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069712-0B1A-1EE9-D535-548FD8423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A77700-ADF6-7A17-D7A8-9C52D0BB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8D1737-0A6C-6FC8-BB73-46F28D6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5A3FCB-0079-A30E-FDFF-DB54666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8F901E-6E41-531D-BDC7-24CF76A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51CA7-28B9-97CB-0564-70082A30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1E1AF9-1D6E-3F9C-2943-FCA3194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0BA01D-5DE0-2A95-F16A-A53131EE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5593F5-92B6-F7B5-0EEF-D39021B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A5C860-EE30-F67E-90A7-4D496DC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8A787C-7459-8FDB-60F9-C38AD37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EABDB-82BD-038C-482E-C6D5CE80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DA3B6-9903-0D4E-8CD7-BAA6AAE8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154A5-3028-4259-FC3F-BA427A94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E58495-D35C-8106-7165-6D99ABFB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9ADB0D-85A2-8A9A-4F6C-E28FC3A7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ADE788-A01C-3A32-9604-64FD363E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1FC28-381B-0869-A922-B33CD388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0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41AD-8590-4496-7F78-DFD68FE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738CB7-8974-E2EC-221E-84C5CE3F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CF7D79-1BB3-7D39-41D3-898EBF43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CD7C7-08ED-A3B7-52E9-3BE5F3A7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36604-AD00-2CCD-FD58-946EE6B5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2FD2DF-16C0-B35C-07A0-18AE4B7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E4622-5858-BB67-D400-1E4901C4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95B31E-B58A-AB1E-C35C-D8B6E8BF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CCC6B-4E37-525A-41EF-E17DB134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16EF2-9EBE-44B0-8D31-9AFC4E76BA81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871DB-A50A-403C-5D10-3C90823CE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2F6B4-BD68-A58B-DDBD-041827118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84CE5-2429-48E7-9BD2-6DE4D4DE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slide" Target="slide6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11.svg"/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" Target="slide6.xml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477C1-87D2-9FE8-C086-C7353EEFC751}"/>
              </a:ext>
            </a:extLst>
          </p:cNvPr>
          <p:cNvSpPr txBox="1"/>
          <p:nvPr/>
        </p:nvSpPr>
        <p:spPr>
          <a:xfrm>
            <a:off x="1501723" y="2387649"/>
            <a:ext cx="7977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la-Latn" sz="10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WOLF Street</a:t>
            </a:r>
            <a:endParaRPr lang="ru-RU" sz="10000" b="1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29D7D-F7D8-AF47-2B4E-D9ADEAF825F1}"/>
              </a:ext>
            </a:extLst>
          </p:cNvPr>
          <p:cNvSpPr txBox="1"/>
          <p:nvPr/>
        </p:nvSpPr>
        <p:spPr>
          <a:xfrm>
            <a:off x="5096985" y="3717856"/>
            <a:ext cx="5801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a-Lat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Coin Marcet</a:t>
            </a:r>
            <a:endParaRPr lang="ru-RU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0CE84B6-8E39-BF28-804F-6EC607A30819}"/>
              </a:ext>
            </a:extLst>
          </p:cNvPr>
          <p:cNvGrpSpPr/>
          <p:nvPr/>
        </p:nvGrpSpPr>
        <p:grpSpPr>
          <a:xfrm>
            <a:off x="-4109941" y="0"/>
            <a:ext cx="3608222" cy="6858000"/>
            <a:chOff x="9144000" y="0"/>
            <a:chExt cx="3608222" cy="6858000"/>
          </a:xfrm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52F410CC-0213-B907-407A-7C85F1FB0471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AB9B18-F1DA-3832-8956-00D14BF2C7BC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14" name="Рисунок 13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BE26D9EC-7AAB-60AE-DD4C-BFC8FA41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E24AD2-7572-55A0-7604-28F4E5564F2A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6E7A36-8243-D2D3-1FD6-AF698B6DC873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160B4-7B42-8595-1B5F-65102A0BFF1D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039C9B5-3751-66D8-FA93-3270CD344A53}"/>
              </a:ext>
            </a:extLst>
          </p:cNvPr>
          <p:cNvGrpSpPr/>
          <p:nvPr/>
        </p:nvGrpSpPr>
        <p:grpSpPr>
          <a:xfrm>
            <a:off x="-4387940" y="0"/>
            <a:ext cx="3608222" cy="6858000"/>
            <a:chOff x="6096000" y="0"/>
            <a:chExt cx="3608222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799DA2AD-1D88-9039-2399-9D4FDF2BABD4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7FD34A-B89A-6633-01C6-DA75B8697C42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22" name="Рисунок 21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A4C510A-3BD1-5C00-B72C-7F8EF499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B7FBE9-B0CA-CF34-17D0-A473A360469D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AF7C5-2294-494F-5C89-93FB9D238352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1814D8-386F-7D12-EB96-34D88116D3E0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5C037FA-A7D9-DCB0-F656-9ED46DDF99C6}"/>
              </a:ext>
            </a:extLst>
          </p:cNvPr>
          <p:cNvGrpSpPr/>
          <p:nvPr/>
        </p:nvGrpSpPr>
        <p:grpSpPr>
          <a:xfrm>
            <a:off x="-4729374" y="15876"/>
            <a:ext cx="3712922" cy="6858000"/>
            <a:chOff x="2948798" y="0"/>
            <a:chExt cx="3712922" cy="6858000"/>
          </a:xfrm>
        </p:grpSpPr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7A0783E4-EF97-830E-8301-8EEF64220D6B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426451-74F3-C557-4D57-26A6346B7977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29" name="Рисунок 28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99738696-3125-4A5C-94E3-8A6CDE79D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FABC91-3F36-2C1E-CA92-F0F5B4B84516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EC7BD-D92C-5149-9F2F-E7D801222638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F3D6C-43F9-C6CC-F3C0-F609F0A7DB84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22DC683-76A4-FBCE-808C-ED4A1047C999}"/>
              </a:ext>
            </a:extLst>
          </p:cNvPr>
          <p:cNvGrpSpPr/>
          <p:nvPr/>
        </p:nvGrpSpPr>
        <p:grpSpPr>
          <a:xfrm>
            <a:off x="-5183103" y="-15876"/>
            <a:ext cx="3843239" cy="6858000"/>
            <a:chOff x="-229519" y="0"/>
            <a:chExt cx="3843239" cy="6858000"/>
          </a:xfrm>
        </p:grpSpPr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B76C67A0-F39F-9C86-3B82-D284CCFAB7AB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0E67DB-71D2-0289-0310-EFC59C6E226A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017844-4357-0D65-BB17-61C4A9348341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E59191-C402-66B2-9484-7079B2D7F8F9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38" name="Рисунок 37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B54BE641-98A5-275A-060E-FB82A2982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86E1F-E1ED-AB5F-36ED-ABA7A923ED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791" t="21566" r="34569" b="22948"/>
          <a:stretch/>
        </p:blipFill>
        <p:spPr>
          <a:xfrm flipH="1">
            <a:off x="9193955" y="2538549"/>
            <a:ext cx="1350724" cy="132941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51B39-ABDF-CA6F-592F-11330A684FA6}"/>
              </a:ext>
            </a:extLst>
          </p:cNvPr>
          <p:cNvSpPr txBox="1"/>
          <p:nvPr/>
        </p:nvSpPr>
        <p:spPr>
          <a:xfrm>
            <a:off x="2107324" y="-5902945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</p:spTree>
    <p:extLst>
      <p:ext uri="{BB962C8B-B14F-4D97-AF65-F5344CB8AC3E}">
        <p14:creationId xmlns:p14="http://schemas.microsoft.com/office/powerpoint/2010/main" val="371660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1961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E2E9F57-2044-AB3A-4CBC-EC46142F5B9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2" name="Прямоугольник: скругленные верхние углы 1">
              <a:extLst>
                <a:ext uri="{FF2B5EF4-FFF2-40B4-BE49-F238E27FC236}">
                  <a16:creationId xmlns:a16="http://schemas.microsoft.com/office/drawing/2014/main" id="{6FAF7E25-83FA-1E29-CF2D-10F663AB554B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0D495B-261E-7548-4DD7-0577D4FAF872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16107A5-D217-1497-00C4-6A3568D4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8436795-95F9-CD64-0360-D20B5A941B7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35" name="Прямоугольник: скругленные верхние углы 34">
              <a:extLst>
                <a:ext uri="{FF2B5EF4-FFF2-40B4-BE49-F238E27FC236}">
                  <a16:creationId xmlns:a16="http://schemas.microsoft.com/office/drawing/2014/main" id="{FF36B86F-8364-72FC-2548-2E76EE5D0ACA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88C73F-85EA-1082-0D9C-AC2874C60776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37" name="Рисунок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B1BCF4C1-465A-97B9-F387-E1BFD0EEB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DA8432-44BC-15A4-9624-215626BB9F0C}"/>
              </a:ext>
            </a:extLst>
          </p:cNvPr>
          <p:cNvSpPr/>
          <p:nvPr/>
        </p:nvSpPr>
        <p:spPr>
          <a:xfrm>
            <a:off x="2226685" y="1288443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AAB0317-611E-FB74-D9F6-6D254AA753A6}"/>
              </a:ext>
            </a:extLst>
          </p:cNvPr>
          <p:cNvGrpSpPr/>
          <p:nvPr/>
        </p:nvGrpSpPr>
        <p:grpSpPr>
          <a:xfrm>
            <a:off x="2746979" y="2369863"/>
            <a:ext cx="2946676" cy="391928"/>
            <a:chOff x="6096000" y="2746531"/>
            <a:chExt cx="3264060" cy="43149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B08FDC4-F550-D8F8-3F53-01BB67B895B2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56545-4607-4AE8-7DC1-C692B1758A98}"/>
                </a:ext>
              </a:extLst>
            </p:cNvPr>
            <p:cNvSpPr txBox="1"/>
            <p:nvPr/>
          </p:nvSpPr>
          <p:spPr>
            <a:xfrm>
              <a:off x="6178978" y="2789810"/>
              <a:ext cx="190613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595959"/>
                  </a:solidFill>
                  <a:effectLst/>
                </a:rPr>
                <a:t>ФИО Получателя:</a:t>
              </a:r>
              <a:endParaRPr lang="ru-RU" sz="14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0C42656-FDAC-CD31-87B8-B3073725310F}"/>
              </a:ext>
            </a:extLst>
          </p:cNvPr>
          <p:cNvGrpSpPr/>
          <p:nvPr/>
        </p:nvGrpSpPr>
        <p:grpSpPr>
          <a:xfrm>
            <a:off x="6358521" y="2353317"/>
            <a:ext cx="2946676" cy="391928"/>
            <a:chOff x="6096000" y="3357563"/>
            <a:chExt cx="3264060" cy="431499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9B0F0E4-A70A-774C-7D2F-EAAA57AA167C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69FB1D-6A71-631A-A972-EF82C691B379}"/>
                </a:ext>
              </a:extLst>
            </p:cNvPr>
            <p:cNvSpPr txBox="1"/>
            <p:nvPr/>
          </p:nvSpPr>
          <p:spPr>
            <a:xfrm>
              <a:off x="6153578" y="3402281"/>
              <a:ext cx="11133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001" sz="1400" dirty="0">
                  <a:solidFill>
                    <a:srgbClr val="595959"/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rgbClr val="595959"/>
                  </a:solidFill>
                  <a:effectLst/>
                </a:rPr>
                <a:t>:</a:t>
              </a:r>
              <a:endParaRPr lang="ru-RU" sz="14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67FAB12-056D-F334-41CE-464EB1F98E58}"/>
              </a:ext>
            </a:extLst>
          </p:cNvPr>
          <p:cNvGrpSpPr/>
          <p:nvPr/>
        </p:nvGrpSpPr>
        <p:grpSpPr>
          <a:xfrm>
            <a:off x="2746979" y="3278191"/>
            <a:ext cx="2946676" cy="391928"/>
            <a:chOff x="6096000" y="3956369"/>
            <a:chExt cx="3264060" cy="431499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A0FE4906-9BAF-71FF-6D29-D677AD1A5D0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52891-5552-C921-997A-DBE83F4BE469}"/>
                </a:ext>
              </a:extLst>
            </p:cNvPr>
            <p:cNvSpPr txBox="1"/>
            <p:nvPr/>
          </p:nvSpPr>
          <p:spPr>
            <a:xfrm>
              <a:off x="6178978" y="3992707"/>
              <a:ext cx="2802318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rgbClr val="595959"/>
                  </a:solidFill>
                  <a:effectLst/>
                </a:rPr>
                <a:t>7534 9549 9349 0340</a:t>
              </a:r>
              <a:endParaRPr lang="ru-RU" sz="16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F284F53-2273-F62C-8457-6E3CCBF86D43}"/>
              </a:ext>
            </a:extLst>
          </p:cNvPr>
          <p:cNvGrpSpPr/>
          <p:nvPr/>
        </p:nvGrpSpPr>
        <p:grpSpPr>
          <a:xfrm>
            <a:off x="5412384" y="4846479"/>
            <a:ext cx="1486024" cy="391929"/>
            <a:chOff x="6987965" y="4766105"/>
            <a:chExt cx="1646083" cy="431500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C6B0886C-D0B6-00A8-4CDC-CC7FB596C748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615A8-DAC5-A15F-3322-3BA530B79638}"/>
                </a:ext>
              </a:extLst>
            </p:cNvPr>
            <p:cNvSpPr txBox="1"/>
            <p:nvPr/>
          </p:nvSpPr>
          <p:spPr>
            <a:xfrm>
              <a:off x="7095113" y="4795486"/>
              <a:ext cx="1417738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Оплатил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F33FD88-5F3D-8198-E161-953180AB1C9D}"/>
              </a:ext>
            </a:extLst>
          </p:cNvPr>
          <p:cNvSpPr txBox="1"/>
          <p:nvPr/>
        </p:nvSpPr>
        <p:spPr>
          <a:xfrm>
            <a:off x="4198870" y="1501449"/>
            <a:ext cx="381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/>
              </a:rPr>
              <a:t>Введите свои данные 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FE00E-5AD4-0FC4-21E0-D0F03E14E756}"/>
              </a:ext>
            </a:extLst>
          </p:cNvPr>
          <p:cNvSpPr txBox="1"/>
          <p:nvPr/>
        </p:nvSpPr>
        <p:spPr>
          <a:xfrm>
            <a:off x="2716835" y="2086380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Введите ФИО Получателя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CB5D4-8561-0A88-EBEB-1849DEB49A04}"/>
              </a:ext>
            </a:extLst>
          </p:cNvPr>
          <p:cNvSpPr txBox="1"/>
          <p:nvPr/>
        </p:nvSpPr>
        <p:spPr>
          <a:xfrm>
            <a:off x="2733510" y="3014417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Реквизиты сообщества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CFED1-37B0-9889-CA01-EC233EA8E6A9}"/>
              </a:ext>
            </a:extLst>
          </p:cNvPr>
          <p:cNvSpPr txBox="1"/>
          <p:nvPr/>
        </p:nvSpPr>
        <p:spPr>
          <a:xfrm>
            <a:off x="6346029" y="2072735"/>
            <a:ext cx="229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Введите ваш </a:t>
            </a:r>
            <a:r>
              <a:rPr lang="la-001" sz="1200" dirty="0">
                <a:solidFill>
                  <a:schemeClr val="bg1"/>
                </a:solidFill>
                <a:effectLst/>
              </a:rPr>
              <a:t>Email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C15EE84-D8EA-FB18-557D-800B1D1D32A9}"/>
              </a:ext>
            </a:extLst>
          </p:cNvPr>
          <p:cNvSpPr/>
          <p:nvPr/>
        </p:nvSpPr>
        <p:spPr>
          <a:xfrm>
            <a:off x="2821498" y="3945115"/>
            <a:ext cx="180000" cy="1800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74DA2B5-DDB0-71FB-3555-91CD1A1742D0}"/>
              </a:ext>
            </a:extLst>
          </p:cNvPr>
          <p:cNvSpPr/>
          <p:nvPr/>
        </p:nvSpPr>
        <p:spPr>
          <a:xfrm>
            <a:off x="2821498" y="4211483"/>
            <a:ext cx="180000" cy="1800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4372B-5BAB-4267-A89A-4DEE9B60E8FF}"/>
              </a:ext>
            </a:extLst>
          </p:cNvPr>
          <p:cNvSpPr txBox="1"/>
          <p:nvPr/>
        </p:nvSpPr>
        <p:spPr>
          <a:xfrm>
            <a:off x="3031019" y="3899683"/>
            <a:ext cx="33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Я ознакомился с правилами сервиса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F673C-CBE9-D991-CF53-043FBB7D9963}"/>
              </a:ext>
            </a:extLst>
          </p:cNvPr>
          <p:cNvSpPr txBox="1"/>
          <p:nvPr/>
        </p:nvSpPr>
        <p:spPr>
          <a:xfrm>
            <a:off x="3031019" y="4166078"/>
            <a:ext cx="33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/>
              </a:rPr>
              <a:t>Я согласен с политикой сервиса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C3C6916-4E84-C3B7-DC37-D6DC108DF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1014" y="1353514"/>
            <a:ext cx="60960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BA804D-B9F3-E835-5053-E63FE75FEF5E}"/>
              </a:ext>
            </a:extLst>
          </p:cNvPr>
          <p:cNvSpPr txBox="1"/>
          <p:nvPr/>
        </p:nvSpPr>
        <p:spPr>
          <a:xfrm>
            <a:off x="2105366" y="-2367617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</p:spTree>
    <p:extLst>
      <p:ext uri="{BB962C8B-B14F-4D97-AF65-F5344CB8AC3E}">
        <p14:creationId xmlns:p14="http://schemas.microsoft.com/office/powerpoint/2010/main" val="173621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/>
            </a:gs>
            <a:gs pos="27000">
              <a:srgbClr val="7C35B1"/>
            </a:gs>
            <a:gs pos="0">
              <a:srgbClr val="9752CA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2271102" y="1859340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A486C-3DC9-C6BE-995F-8A4D3BAAA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791" t="21566" r="34569" b="22948"/>
          <a:stretch/>
        </p:blipFill>
        <p:spPr>
          <a:xfrm flipH="1">
            <a:off x="-7233687" y="-80859"/>
            <a:ext cx="6912875" cy="680381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703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3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33ACE-3536-22FA-7A27-F650F1B6B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791" t="21566" r="34569" b="22948"/>
          <a:stretch/>
        </p:blipFill>
        <p:spPr>
          <a:xfrm flipH="1">
            <a:off x="2824713" y="124754"/>
            <a:ext cx="6912875" cy="680381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40ED3FA-EE22-F15D-873B-DBE24DB08413}"/>
              </a:ext>
            </a:extLst>
          </p:cNvPr>
          <p:cNvGrpSpPr/>
          <p:nvPr/>
        </p:nvGrpSpPr>
        <p:grpSpPr>
          <a:xfrm>
            <a:off x="9041778" y="206226"/>
            <a:ext cx="2952102" cy="6445545"/>
            <a:chOff x="9041778" y="206226"/>
            <a:chExt cx="2952102" cy="6445545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5809572D-52F9-3D54-DBD0-08946EDEBC41}"/>
                </a:ext>
              </a:extLst>
            </p:cNvPr>
            <p:cNvGrpSpPr/>
            <p:nvPr/>
          </p:nvGrpSpPr>
          <p:grpSpPr>
            <a:xfrm>
              <a:off x="9041778" y="206226"/>
              <a:ext cx="2952102" cy="6445545"/>
              <a:chOff x="9041778" y="206226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DE87E7A-FB1A-57F6-4CC5-B5D040DE57A5}"/>
                  </a:ext>
                </a:extLst>
              </p:cNvPr>
              <p:cNvSpPr/>
              <p:nvPr/>
            </p:nvSpPr>
            <p:spPr>
              <a:xfrm>
                <a:off x="9041779" y="206226"/>
                <a:ext cx="2952101" cy="6445545"/>
              </a:xfrm>
              <a:prstGeom prst="rect">
                <a:avLst/>
              </a:prstGeom>
              <a:solidFill>
                <a:srgbClr val="A163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: скругленные верхние углы 46">
                <a:extLst>
                  <a:ext uri="{FF2B5EF4-FFF2-40B4-BE49-F238E27FC236}">
                    <a16:creationId xmlns:a16="http://schemas.microsoft.com/office/drawing/2014/main" id="{08E333E2-702F-2435-E3A2-99DE0554916D}"/>
                  </a:ext>
                </a:extLst>
              </p:cNvPr>
              <p:cNvSpPr/>
              <p:nvPr/>
            </p:nvSpPr>
            <p:spPr>
              <a:xfrm rot="5400000">
                <a:off x="9043502" y="472495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Блок-схема: узел 47">
                <a:extLst>
                  <a:ext uri="{FF2B5EF4-FFF2-40B4-BE49-F238E27FC236}">
                    <a16:creationId xmlns:a16="http://schemas.microsoft.com/office/drawing/2014/main" id="{2B3029E7-D8D5-BE53-6D28-E76D87E2F1F0}"/>
                  </a:ext>
                </a:extLst>
              </p:cNvPr>
              <p:cNvSpPr/>
              <p:nvPr/>
            </p:nvSpPr>
            <p:spPr>
              <a:xfrm>
                <a:off x="9167408" y="595378"/>
                <a:ext cx="534510" cy="540000"/>
              </a:xfrm>
              <a:prstGeom prst="flowChartConnector">
                <a:avLst/>
              </a:prstGeom>
              <a:solidFill>
                <a:srgbClr val="A163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48E551-CA7C-8F35-A636-231B1F57565C}"/>
                  </a:ext>
                </a:extLst>
              </p:cNvPr>
              <p:cNvSpPr txBox="1"/>
              <p:nvPr/>
            </p:nvSpPr>
            <p:spPr>
              <a:xfrm>
                <a:off x="9508861" y="1151224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F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D000D2-2D89-2E78-8409-9549C7783413}"/>
                  </a:ext>
                </a:extLst>
              </p:cNvPr>
              <p:cNvSpPr txBox="1"/>
              <p:nvPr/>
            </p:nvSpPr>
            <p:spPr>
              <a:xfrm>
                <a:off x="9191772" y="634544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N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E16A6-BAE1-8F5F-4753-747C0C1D15B0}"/>
                </a:ext>
              </a:extLst>
            </p:cNvPr>
            <p:cNvSpPr txBox="1"/>
            <p:nvPr/>
          </p:nvSpPr>
          <p:spPr>
            <a:xfrm>
              <a:off x="9367287" y="4131681"/>
              <a:ext cx="2448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Также написана пояснительная  документация 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9EE2286-B6AE-BEB0-1C0B-473978C94B25}"/>
              </a:ext>
            </a:extLst>
          </p:cNvPr>
          <p:cNvGrpSpPr/>
          <p:nvPr/>
        </p:nvGrpSpPr>
        <p:grpSpPr>
          <a:xfrm>
            <a:off x="6089676" y="206226"/>
            <a:ext cx="2952102" cy="6445545"/>
            <a:chOff x="6089676" y="206226"/>
            <a:chExt cx="2952102" cy="6445545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2F4519B-EB6F-4798-4A43-D6816E35D5C9}"/>
                </a:ext>
              </a:extLst>
            </p:cNvPr>
            <p:cNvGrpSpPr/>
            <p:nvPr/>
          </p:nvGrpSpPr>
          <p:grpSpPr>
            <a:xfrm>
              <a:off x="6089676" y="206226"/>
              <a:ext cx="2952102" cy="6445545"/>
              <a:chOff x="6089676" y="206226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CDD0FD3-B07B-01A6-19B7-E3E4606C882A}"/>
                  </a:ext>
                </a:extLst>
              </p:cNvPr>
              <p:cNvSpPr/>
              <p:nvPr/>
            </p:nvSpPr>
            <p:spPr>
              <a:xfrm>
                <a:off x="6089677" y="206226"/>
                <a:ext cx="2952101" cy="6445545"/>
              </a:xfrm>
              <a:prstGeom prst="rect">
                <a:avLst/>
              </a:prstGeom>
              <a:solidFill>
                <a:srgbClr val="9149C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Прямоугольник: скругленные верхние углы 40">
                <a:extLst>
                  <a:ext uri="{FF2B5EF4-FFF2-40B4-BE49-F238E27FC236}">
                    <a16:creationId xmlns:a16="http://schemas.microsoft.com/office/drawing/2014/main" id="{99BE41FB-317B-18B0-DB2F-FDD6491DBE62}"/>
                  </a:ext>
                </a:extLst>
              </p:cNvPr>
              <p:cNvSpPr/>
              <p:nvPr/>
            </p:nvSpPr>
            <p:spPr>
              <a:xfrm rot="5400000">
                <a:off x="6091400" y="472495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Блок-схема: узел 41">
                <a:extLst>
                  <a:ext uri="{FF2B5EF4-FFF2-40B4-BE49-F238E27FC236}">
                    <a16:creationId xmlns:a16="http://schemas.microsoft.com/office/drawing/2014/main" id="{097ACC2C-2140-CF1B-7C5B-599F3DB3AE4A}"/>
                  </a:ext>
                </a:extLst>
              </p:cNvPr>
              <p:cNvSpPr/>
              <p:nvPr/>
            </p:nvSpPr>
            <p:spPr>
              <a:xfrm>
                <a:off x="6215306" y="595378"/>
                <a:ext cx="534510" cy="540000"/>
              </a:xfrm>
              <a:prstGeom prst="flowChartConnector">
                <a:avLst/>
              </a:prstGeom>
              <a:solidFill>
                <a:srgbClr val="9149C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8AC3C3-1B75-6B52-2587-8556840B6956}"/>
                  </a:ext>
                </a:extLst>
              </p:cNvPr>
              <p:cNvSpPr txBox="1"/>
              <p:nvPr/>
            </p:nvSpPr>
            <p:spPr>
              <a:xfrm>
                <a:off x="6556759" y="1151224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L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1CA76-9390-5BA0-4B1A-67183A7F3DFC}"/>
                  </a:ext>
                </a:extLst>
              </p:cNvPr>
              <p:cNvSpPr txBox="1"/>
              <p:nvPr/>
            </p:nvSpPr>
            <p:spPr>
              <a:xfrm>
                <a:off x="6232602" y="634545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I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A25F20-FCDC-09A7-4038-BCED98A10758}"/>
                </a:ext>
              </a:extLst>
            </p:cNvPr>
            <p:cNvSpPr txBox="1"/>
            <p:nvPr/>
          </p:nvSpPr>
          <p:spPr>
            <a:xfrm>
              <a:off x="6368277" y="4125596"/>
              <a:ext cx="2448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Разработан сайт, который имеет широкий функционал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13C819D-5334-040B-21F8-94BB0995F07E}"/>
              </a:ext>
            </a:extLst>
          </p:cNvPr>
          <p:cNvGrpSpPr/>
          <p:nvPr/>
        </p:nvGrpSpPr>
        <p:grpSpPr>
          <a:xfrm>
            <a:off x="3191585" y="206227"/>
            <a:ext cx="2952102" cy="6445545"/>
            <a:chOff x="3191585" y="206227"/>
            <a:chExt cx="2952102" cy="6445545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D31B3BFD-A9C8-C3B1-5C71-8B507959E0B6}"/>
                </a:ext>
              </a:extLst>
            </p:cNvPr>
            <p:cNvGrpSpPr/>
            <p:nvPr/>
          </p:nvGrpSpPr>
          <p:grpSpPr>
            <a:xfrm>
              <a:off x="3191585" y="206227"/>
              <a:ext cx="2952102" cy="6445545"/>
              <a:chOff x="3191585" y="206227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B45FE2-00EF-BD1C-0F01-AC4EC6A3A3B2}"/>
                  </a:ext>
                </a:extLst>
              </p:cNvPr>
              <p:cNvSpPr/>
              <p:nvPr/>
            </p:nvSpPr>
            <p:spPr>
              <a:xfrm>
                <a:off x="3191586" y="206227"/>
                <a:ext cx="2952101" cy="6445545"/>
              </a:xfrm>
              <a:prstGeom prst="rect">
                <a:avLst/>
              </a:prstGeom>
              <a:solidFill>
                <a:srgbClr val="5C20B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: скругленные верхние углы 34">
                <a:extLst>
                  <a:ext uri="{FF2B5EF4-FFF2-40B4-BE49-F238E27FC236}">
                    <a16:creationId xmlns:a16="http://schemas.microsoft.com/office/drawing/2014/main" id="{497C7C83-0740-2E84-022B-2771396A6F69}"/>
                  </a:ext>
                </a:extLst>
              </p:cNvPr>
              <p:cNvSpPr/>
              <p:nvPr/>
            </p:nvSpPr>
            <p:spPr>
              <a:xfrm rot="5400000">
                <a:off x="3193309" y="472496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Блок-схема: узел 35">
                <a:extLst>
                  <a:ext uri="{FF2B5EF4-FFF2-40B4-BE49-F238E27FC236}">
                    <a16:creationId xmlns:a16="http://schemas.microsoft.com/office/drawing/2014/main" id="{1E5A73FD-6881-2FF7-C50F-766A70BA2E4E}"/>
                  </a:ext>
                </a:extLst>
              </p:cNvPr>
              <p:cNvSpPr/>
              <p:nvPr/>
            </p:nvSpPr>
            <p:spPr>
              <a:xfrm>
                <a:off x="3317215" y="595379"/>
                <a:ext cx="534510" cy="540000"/>
              </a:xfrm>
              <a:prstGeom prst="flowChartConnector">
                <a:avLst/>
              </a:prstGeom>
              <a:solidFill>
                <a:srgbClr val="5C20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03D4F4-4804-EECA-DFBF-71C62487A029}"/>
                  </a:ext>
                </a:extLst>
              </p:cNvPr>
              <p:cNvSpPr txBox="1"/>
              <p:nvPr/>
            </p:nvSpPr>
            <p:spPr>
              <a:xfrm>
                <a:off x="3658668" y="1151225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O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77423-7187-AFB6-AFE0-10A05F226555}"/>
                  </a:ext>
                </a:extLst>
              </p:cNvPr>
              <p:cNvSpPr txBox="1"/>
              <p:nvPr/>
            </p:nvSpPr>
            <p:spPr>
              <a:xfrm>
                <a:off x="3336265" y="651039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O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B1F887-DDD5-A295-C682-74F75C55E529}"/>
                </a:ext>
              </a:extLst>
            </p:cNvPr>
            <p:cNvSpPr txBox="1"/>
            <p:nvPr/>
          </p:nvSpPr>
          <p:spPr>
            <a:xfrm>
              <a:off x="3463084" y="4140426"/>
              <a:ext cx="2448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Был создан дизайн выполненный в цветах сообщества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14493582" y="1751390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Заключение 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2A01853-A59A-195E-045B-BA71B1F2C9D0}"/>
              </a:ext>
            </a:extLst>
          </p:cNvPr>
          <p:cNvSpPr/>
          <p:nvPr/>
        </p:nvSpPr>
        <p:spPr>
          <a:xfrm>
            <a:off x="-1280160" y="-563880"/>
            <a:ext cx="1519642" cy="7833360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63C856-AF29-34F9-106D-20631241D29C}"/>
              </a:ext>
            </a:extLst>
          </p:cNvPr>
          <p:cNvSpPr/>
          <p:nvPr/>
        </p:nvSpPr>
        <p:spPr>
          <a:xfrm rot="5400000">
            <a:off x="5278562" y="-6869897"/>
            <a:ext cx="1519642" cy="12612033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52E913-0495-4BFF-EC13-40E4A3F8969E}"/>
              </a:ext>
            </a:extLst>
          </p:cNvPr>
          <p:cNvSpPr/>
          <p:nvPr/>
        </p:nvSpPr>
        <p:spPr>
          <a:xfrm rot="5400000">
            <a:off x="5329856" y="1105576"/>
            <a:ext cx="1519642" cy="12612033"/>
          </a:xfrm>
          <a:prstGeom prst="rect">
            <a:avLst/>
          </a:prstGeom>
          <a:solidFill>
            <a:srgbClr val="7C35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D46DD4-73B8-A4FC-2205-D118168000DF}"/>
              </a:ext>
            </a:extLst>
          </p:cNvPr>
          <p:cNvGrpSpPr/>
          <p:nvPr/>
        </p:nvGrpSpPr>
        <p:grpSpPr>
          <a:xfrm>
            <a:off x="239483" y="206227"/>
            <a:ext cx="2952102" cy="6445545"/>
            <a:chOff x="239483" y="206227"/>
            <a:chExt cx="2952102" cy="6445545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F2E3E1B3-728D-B950-DDCC-861F6D3BDB19}"/>
                </a:ext>
              </a:extLst>
            </p:cNvPr>
            <p:cNvGrpSpPr/>
            <p:nvPr/>
          </p:nvGrpSpPr>
          <p:grpSpPr>
            <a:xfrm>
              <a:off x="239483" y="206227"/>
              <a:ext cx="2952102" cy="6445545"/>
              <a:chOff x="239483" y="206227"/>
              <a:chExt cx="2952102" cy="644554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F04920D-A984-70D8-8587-B15414853214}"/>
                  </a:ext>
                </a:extLst>
              </p:cNvPr>
              <p:cNvSpPr/>
              <p:nvPr/>
            </p:nvSpPr>
            <p:spPr>
              <a:xfrm>
                <a:off x="239484" y="206227"/>
                <a:ext cx="2952101" cy="6445545"/>
              </a:xfrm>
              <a:prstGeom prst="rect">
                <a:avLst/>
              </a:prstGeom>
              <a:solidFill>
                <a:srgbClr val="43128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: скругленные верхние углы 8">
                <a:extLst>
                  <a:ext uri="{FF2B5EF4-FFF2-40B4-BE49-F238E27FC236}">
                    <a16:creationId xmlns:a16="http://schemas.microsoft.com/office/drawing/2014/main" id="{004D760B-90C4-1F18-48CC-AC66C23C6EEF}"/>
                  </a:ext>
                </a:extLst>
              </p:cNvPr>
              <p:cNvSpPr/>
              <p:nvPr/>
            </p:nvSpPr>
            <p:spPr>
              <a:xfrm rot="5400000">
                <a:off x="241207" y="472494"/>
                <a:ext cx="782320" cy="78576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C35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Блок-схема: узел 9">
                <a:extLst>
                  <a:ext uri="{FF2B5EF4-FFF2-40B4-BE49-F238E27FC236}">
                    <a16:creationId xmlns:a16="http://schemas.microsoft.com/office/drawing/2014/main" id="{EA3D6596-5A4D-9E52-7691-E1C6BBEF3444}"/>
                  </a:ext>
                </a:extLst>
              </p:cNvPr>
              <p:cNvSpPr/>
              <p:nvPr/>
            </p:nvSpPr>
            <p:spPr>
              <a:xfrm>
                <a:off x="365113" y="595379"/>
                <a:ext cx="534510" cy="540000"/>
              </a:xfrm>
              <a:prstGeom prst="flowChartConnector">
                <a:avLst/>
              </a:prstGeom>
              <a:solidFill>
                <a:srgbClr val="43128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6FC7D-4212-081B-3F79-3F878ED71549}"/>
                  </a:ext>
                </a:extLst>
              </p:cNvPr>
              <p:cNvSpPr txBox="1"/>
              <p:nvPr/>
            </p:nvSpPr>
            <p:spPr>
              <a:xfrm>
                <a:off x="706566" y="1151225"/>
                <a:ext cx="2017936" cy="2169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135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  <a:reflection blurRad="6350" stA="50000" endA="300" endPos="50000" dist="29997" dir="5400000" sy="-100000" algn="bl" rotWithShape="0"/>
                    </a:effectLst>
                  </a:rPr>
                  <a:t>W</a:t>
                </a:r>
                <a:endParaRPr lang="ru-RU" sz="135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88A0D-4B46-E53A-142A-E08E640E830D}"/>
                  </a:ext>
                </a:extLst>
              </p:cNvPr>
              <p:cNvSpPr txBox="1"/>
              <p:nvPr/>
            </p:nvSpPr>
            <p:spPr>
              <a:xfrm>
                <a:off x="381128" y="634544"/>
                <a:ext cx="4964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a-Latn" sz="2400" b="1" dirty="0">
                    <a:ln>
                      <a:solidFill>
                        <a:schemeClr val="bg1"/>
                      </a:solidFill>
                    </a:ln>
                    <a:noFill/>
                    <a:effectLst>
                      <a:glow rad="63500">
                        <a:schemeClr val="bg1">
                          <a:alpha val="40000"/>
                        </a:schemeClr>
                      </a:glow>
                    </a:effectLst>
                  </a:rPr>
                  <a:t>C</a:t>
                </a:r>
                <a:endParaRPr lang="ru-RU" sz="2400" b="1" dirty="0">
                  <a:ln>
                    <a:solidFill>
                      <a:schemeClr val="bg1"/>
                    </a:solidFill>
                  </a:ln>
                  <a:noFill/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FC9B3-77BB-0AD7-0CDC-BA16F8DF8884}"/>
                </a:ext>
              </a:extLst>
            </p:cNvPr>
            <p:cNvSpPr txBox="1"/>
            <p:nvPr/>
          </p:nvSpPr>
          <p:spPr>
            <a:xfrm>
              <a:off x="479468" y="4140426"/>
              <a:ext cx="2448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Был обработан большой объём информации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9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343919-0942-4856-AEA3-8A028CACA91C}"/>
              </a:ext>
            </a:extLst>
          </p:cNvPr>
          <p:cNvGrpSpPr/>
          <p:nvPr/>
        </p:nvGrpSpPr>
        <p:grpSpPr>
          <a:xfrm>
            <a:off x="-1653354" y="7938"/>
            <a:ext cx="3608222" cy="6858000"/>
            <a:chOff x="9144000" y="0"/>
            <a:chExt cx="3608222" cy="6858000"/>
          </a:xfrm>
        </p:grpSpPr>
        <p:sp>
          <p:nvSpPr>
            <p:cNvPr id="3" name="Полилиния: фигура 2">
              <a:extLst>
                <a:ext uri="{FF2B5EF4-FFF2-40B4-BE49-F238E27FC236}">
                  <a16:creationId xmlns:a16="http://schemas.microsoft.com/office/drawing/2014/main" id="{BF4D335D-8209-49B2-C45A-165BC561C74F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77C60B-1E7F-784B-7C9D-E0132D789B6A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5" name="Рисунок 4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2B49288F-55E1-3842-0A1F-75E7D4BC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F0968C-8D64-DDC4-305C-8EE7258034AD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23B222-E867-CAF7-ABF8-56D2043F4B1C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984872-4745-0874-A9A4-2255F05CFBD2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B73DC06-DB5E-52D7-6BD4-86B2D992CA5E}"/>
              </a:ext>
            </a:extLst>
          </p:cNvPr>
          <p:cNvGrpSpPr/>
          <p:nvPr/>
        </p:nvGrpSpPr>
        <p:grpSpPr>
          <a:xfrm>
            <a:off x="-1931353" y="7938"/>
            <a:ext cx="3608222" cy="6858000"/>
            <a:chOff x="6096000" y="0"/>
            <a:chExt cx="3608222" cy="6858000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37E3421C-C643-F42B-3F61-26C6C89884FC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F95EAC-0CBF-E444-A35F-89EC66801F47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35" name="Рисунок 34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06391D99-B7F7-2849-F455-879434B1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D85B8A-C073-C249-AE4B-3311F23E5ACB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EFC80-C4E6-5C77-12A7-67CDE68DC04D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A639B1-205C-DE44-8791-57EDA8A0EA72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F83995D-63FB-2800-15A1-13BE9FC38D91}"/>
              </a:ext>
            </a:extLst>
          </p:cNvPr>
          <p:cNvGrpSpPr/>
          <p:nvPr/>
        </p:nvGrpSpPr>
        <p:grpSpPr>
          <a:xfrm>
            <a:off x="-2263967" y="0"/>
            <a:ext cx="3712922" cy="6858000"/>
            <a:chOff x="2948798" y="0"/>
            <a:chExt cx="3712922" cy="6858000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FB7C5CC-0464-0ECA-6BE7-1F5BB93C62A3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043D41-BA7D-9022-7617-8D9FBE256379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12" name="Рисунок 11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3D1EA277-3E90-0DB1-C438-7B224D48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BE225-981D-D6A6-244D-77FB9AA13D66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26F11A-287F-A79F-5408-2AFEF38E626B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9C184F-62EC-78D2-39BD-68635FE1810F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DE67D6-9B8B-AD5D-9C18-45699520E85D}"/>
              </a:ext>
            </a:extLst>
          </p:cNvPr>
          <p:cNvSpPr txBox="1"/>
          <p:nvPr/>
        </p:nvSpPr>
        <p:spPr>
          <a:xfrm>
            <a:off x="2259781" y="873968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4E5B743-D2AF-9A86-DA00-592FD8338BB9}"/>
              </a:ext>
            </a:extLst>
          </p:cNvPr>
          <p:cNvGrpSpPr/>
          <p:nvPr/>
        </p:nvGrpSpPr>
        <p:grpSpPr>
          <a:xfrm>
            <a:off x="-2717696" y="-31752"/>
            <a:ext cx="3843239" cy="6858000"/>
            <a:chOff x="-229519" y="0"/>
            <a:chExt cx="3843239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C86C7C6-ED95-7BC5-FBE3-DCFB404FA68E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171B93-A9B4-1E06-BADF-B4B803BF35B3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315AF4-0C70-174D-1937-A17A920B9D45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BDC380-D644-49B6-231A-181242BC8F7D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24" name="Рисунок 23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7FA18204-F53C-2588-5FBF-E69C2709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4004F0F-34A2-8ECD-8EE7-A91468DFB85F}"/>
              </a:ext>
            </a:extLst>
          </p:cNvPr>
          <p:cNvSpPr txBox="1"/>
          <p:nvPr/>
        </p:nvSpPr>
        <p:spPr>
          <a:xfrm>
            <a:off x="13102718" y="2410127"/>
            <a:ext cx="7977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la-Latn" sz="10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WOLF Street</a:t>
            </a:r>
            <a:endParaRPr lang="ru-RU" sz="10000" b="1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8F9593-941A-48E1-6E4A-B25C4C921250}"/>
              </a:ext>
            </a:extLst>
          </p:cNvPr>
          <p:cNvSpPr txBox="1"/>
          <p:nvPr/>
        </p:nvSpPr>
        <p:spPr>
          <a:xfrm>
            <a:off x="16697980" y="3740334"/>
            <a:ext cx="5801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a-Lat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Coin Marcet</a:t>
            </a:r>
            <a:endParaRPr lang="ru-RU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  <a:reflection blurRad="6350" stA="55000" endA="50" endPos="85000" dist="29997" dir="5400000" sy="-100000" algn="bl" rotWithShape="0"/>
              </a:effectLst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4FF7E1A-1BD1-74C0-7625-23A3EBD701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791" t="21566" r="34569" b="22948"/>
          <a:stretch/>
        </p:blipFill>
        <p:spPr>
          <a:xfrm flipH="1">
            <a:off x="20794950" y="2561027"/>
            <a:ext cx="1350724" cy="132941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04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E5646B44-8D69-1537-D732-9A9A878C810F}"/>
              </a:ext>
            </a:extLst>
          </p:cNvPr>
          <p:cNvGrpSpPr/>
          <p:nvPr/>
        </p:nvGrpSpPr>
        <p:grpSpPr>
          <a:xfrm>
            <a:off x="9144000" y="0"/>
            <a:ext cx="3608222" cy="6858000"/>
            <a:chOff x="9144000" y="0"/>
            <a:chExt cx="3608222" cy="6858000"/>
          </a:xfrm>
        </p:grpSpPr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CE932E19-93CB-ED65-1C09-7D8B74C44B48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4AF37C-16E5-57FE-64AD-9A9B95F753D7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57" name="Рисунок 56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7FAC04B7-83BC-5354-924B-8F487F85C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589EB0-8AA5-0263-6747-7DC6B5AACBCF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728CD9-5908-0D33-B0BE-D444216E2FCF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321E8-F89E-A86F-442A-B9A6EBDFD26B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D59E3B0-6D84-C039-B60F-C45C28A959BD}"/>
              </a:ext>
            </a:extLst>
          </p:cNvPr>
          <p:cNvGrpSpPr/>
          <p:nvPr/>
        </p:nvGrpSpPr>
        <p:grpSpPr>
          <a:xfrm>
            <a:off x="6096000" y="0"/>
            <a:ext cx="3608222" cy="6858000"/>
            <a:chOff x="6096000" y="0"/>
            <a:chExt cx="3608222" cy="68580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5F79157-8742-EDA7-1F47-3AFB60CC4261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247F65-BC00-C47E-4FF8-31CFD6A17A4C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55" name="Рисунок 54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E28E373B-7A67-A13C-C40B-C58E3D44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1E5999-0A1B-D7C5-D7AC-BB9614D0CA2C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A53598-58D7-C602-6308-08FAC5E3B8CF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8A6604-2434-DF96-DF20-E82D40E79783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6124BF3-414E-E93F-0A61-3A71A33D78AC}"/>
              </a:ext>
            </a:extLst>
          </p:cNvPr>
          <p:cNvGrpSpPr/>
          <p:nvPr/>
        </p:nvGrpSpPr>
        <p:grpSpPr>
          <a:xfrm>
            <a:off x="2948798" y="0"/>
            <a:ext cx="3712922" cy="6858000"/>
            <a:chOff x="2948798" y="0"/>
            <a:chExt cx="3712922" cy="6858000"/>
          </a:xfrm>
        </p:grpSpPr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6869A47E-175C-59F7-3ED6-389B95716EBA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BD68C9-152C-E22F-364B-B84AB71F82E7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53" name="Рисунок 52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8AFECD70-88B1-E65C-EC06-F8B8E40EB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66B579-7335-11D3-FD6B-B079927196B7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21D66F-484E-2E91-FD57-BD54367C0578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CE65FF-9FB5-5B56-AC13-2760B61981D2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1253EF49-A6EF-F50D-D87E-C81330461D29}"/>
              </a:ext>
            </a:extLst>
          </p:cNvPr>
          <p:cNvGrpSpPr/>
          <p:nvPr/>
        </p:nvGrpSpPr>
        <p:grpSpPr>
          <a:xfrm>
            <a:off x="-229519" y="0"/>
            <a:ext cx="3843239" cy="6858000"/>
            <a:chOff x="-229519" y="0"/>
            <a:chExt cx="3843239" cy="6858000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FF65F713-63A1-0805-0733-0E8A761ECFF0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537BF3-2630-E680-A1BE-DD150E832120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BB543B-9637-B9EB-3EED-313396CCA6A3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C4CA77-029D-41A0-0451-D2AC95679EAB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51" name="Рисунок 50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DB262C3D-1B5C-922C-8FF1-B8B9B607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78738B-99FF-7A5B-B743-D2A523B58E40}"/>
              </a:ext>
            </a:extLst>
          </p:cNvPr>
          <p:cNvSpPr txBox="1"/>
          <p:nvPr/>
        </p:nvSpPr>
        <p:spPr>
          <a:xfrm>
            <a:off x="13033579" y="1000433"/>
            <a:ext cx="797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Цели, задачи и этапы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D3993-064B-6E2C-D77F-AFA6CB4526B7}"/>
              </a:ext>
            </a:extLst>
          </p:cNvPr>
          <p:cNvSpPr txBox="1"/>
          <p:nvPr/>
        </p:nvSpPr>
        <p:spPr>
          <a:xfrm>
            <a:off x="20588616" y="1153555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AEB20B8-8BA6-126C-459A-77F57A089027}"/>
              </a:ext>
            </a:extLst>
          </p:cNvPr>
          <p:cNvGrpSpPr/>
          <p:nvPr/>
        </p:nvGrpSpPr>
        <p:grpSpPr>
          <a:xfrm>
            <a:off x="21233067" y="2910391"/>
            <a:ext cx="7147560" cy="586840"/>
            <a:chOff x="2751775" y="3046322"/>
            <a:chExt cx="7147560" cy="58684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DFB4A3A-AD87-0AB5-811F-8B760B941C02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5C31202-1F82-BEB4-1528-5A2A8A91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CEB918-4563-EFE9-5474-2D874A143F7A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8" name="Рисунок 7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8AA3964-5278-DCAD-C6CD-CC577430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4BFA20F1-5846-8B4B-9BE7-E78D7B55B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D30285A-0722-8CA2-A7F9-E07DD4D0B942}"/>
              </a:ext>
            </a:extLst>
          </p:cNvPr>
          <p:cNvGrpSpPr/>
          <p:nvPr/>
        </p:nvGrpSpPr>
        <p:grpSpPr>
          <a:xfrm>
            <a:off x="21575431" y="3837948"/>
            <a:ext cx="720000" cy="720000"/>
            <a:chOff x="3149810" y="4678081"/>
            <a:chExt cx="720000" cy="720000"/>
          </a:xfrm>
        </p:grpSpPr>
        <p:sp>
          <p:nvSpPr>
            <p:cNvPr id="11" name="Блок-схема: узел 10">
              <a:extLst>
                <a:ext uri="{FF2B5EF4-FFF2-40B4-BE49-F238E27FC236}">
                  <a16:creationId xmlns:a16="http://schemas.microsoft.com/office/drawing/2014/main" id="{90AFE386-7FD3-1300-77EB-3554808F2C12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EA68DCC-3FAE-9C23-A016-E5AB26193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1064E1C-60B5-9B1B-84EA-F39952D8DDFB}"/>
              </a:ext>
            </a:extLst>
          </p:cNvPr>
          <p:cNvGrpSpPr/>
          <p:nvPr/>
        </p:nvGrpSpPr>
        <p:grpSpPr>
          <a:xfrm>
            <a:off x="22622071" y="3865815"/>
            <a:ext cx="720000" cy="720000"/>
            <a:chOff x="4305371" y="4684947"/>
            <a:chExt cx="720000" cy="720000"/>
          </a:xfrm>
        </p:grpSpPr>
        <p:sp>
          <p:nvSpPr>
            <p:cNvPr id="14" name="Блок-схема: узел 13">
              <a:extLst>
                <a:ext uri="{FF2B5EF4-FFF2-40B4-BE49-F238E27FC236}">
                  <a16:creationId xmlns:a16="http://schemas.microsoft.com/office/drawing/2014/main" id="{781BCD3A-F731-934A-0165-D9C082C82FBB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697EEBAD-F18B-6740-01F0-F18B748571AF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26C90C00-E07E-1772-2E05-44AE3B214EA3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07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2060"/>
            </a:gs>
            <a:gs pos="27000">
              <a:srgbClr val="7C35B1"/>
            </a:gs>
            <a:gs pos="0">
              <a:srgbClr val="9752CA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BF4A2BA-104B-C4E3-776A-00FD2FCFF036}"/>
              </a:ext>
            </a:extLst>
          </p:cNvPr>
          <p:cNvGrpSpPr/>
          <p:nvPr/>
        </p:nvGrpSpPr>
        <p:grpSpPr>
          <a:xfrm>
            <a:off x="-4742385" y="7938"/>
            <a:ext cx="3608222" cy="6858000"/>
            <a:chOff x="9144000" y="0"/>
            <a:chExt cx="3608222" cy="6858000"/>
          </a:xfrm>
        </p:grpSpPr>
        <p:sp>
          <p:nvSpPr>
            <p:cNvPr id="4" name="Полилиния: фигура 3">
              <a:extLst>
                <a:ext uri="{FF2B5EF4-FFF2-40B4-BE49-F238E27FC236}">
                  <a16:creationId xmlns:a16="http://schemas.microsoft.com/office/drawing/2014/main" id="{78D14C61-2E62-67C3-B6A0-E3E722AD20CE}"/>
                </a:ext>
              </a:extLst>
            </p:cNvPr>
            <p:cNvSpPr/>
            <p:nvPr/>
          </p:nvSpPr>
          <p:spPr>
            <a:xfrm>
              <a:off x="9144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68000">
                  <a:srgbClr val="56257B"/>
                </a:gs>
                <a:gs pos="0">
                  <a:srgbClr val="632B8D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3075C-583C-01C6-49E5-4C3047606B8A}"/>
                </a:ext>
              </a:extLst>
            </p:cNvPr>
            <p:cNvSpPr txBox="1"/>
            <p:nvPr/>
          </p:nvSpPr>
          <p:spPr>
            <a:xfrm>
              <a:off x="9243202" y="568780"/>
              <a:ext cx="304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Прочее</a:t>
              </a:r>
            </a:p>
          </p:txBody>
        </p:sp>
        <p:pic>
          <p:nvPicPr>
            <p:cNvPr id="6" name="Рисунок 5" descr="Изображение выглядит как Прямоугольник, шаблон, снимок экрана, круг&#10;&#10;Автоматически созданное описание">
              <a:extLst>
                <a:ext uri="{FF2B5EF4-FFF2-40B4-BE49-F238E27FC236}">
                  <a16:creationId xmlns:a16="http://schemas.microsoft.com/office/drawing/2014/main" id="{9C1A68D6-FD86-917E-E44C-A95D74BD7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749" y="215915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EC34D0-CDC1-EF42-6B9D-4FA152790051}"/>
                </a:ext>
              </a:extLst>
            </p:cNvPr>
            <p:cNvSpPr txBox="1"/>
            <p:nvPr/>
          </p:nvSpPr>
          <p:spPr>
            <a:xfrm>
              <a:off x="9425357" y="3880365"/>
              <a:ext cx="2484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Пояснительная записка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2CA21-3A1B-4D3A-D49E-F9D622AA43FD}"/>
                </a:ext>
              </a:extLst>
            </p:cNvPr>
            <p:cNvSpPr txBox="1"/>
            <p:nvPr/>
          </p:nvSpPr>
          <p:spPr>
            <a:xfrm>
              <a:off x="9425357" y="465489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Диаграммы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: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IDEF0,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декомпозиция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9C9085-188F-B867-7117-85669C18ADCF}"/>
                </a:ext>
              </a:extLst>
            </p:cNvPr>
            <p:cNvSpPr txBox="1"/>
            <p:nvPr/>
          </p:nvSpPr>
          <p:spPr>
            <a:xfrm>
              <a:off x="9467974" y="541415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Презентация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3823F17-111F-678B-4265-2F3CD2F9A71B}"/>
              </a:ext>
            </a:extLst>
          </p:cNvPr>
          <p:cNvGrpSpPr/>
          <p:nvPr/>
        </p:nvGrpSpPr>
        <p:grpSpPr>
          <a:xfrm>
            <a:off x="-5020384" y="7938"/>
            <a:ext cx="3608222" cy="6858000"/>
            <a:chOff x="6096000" y="0"/>
            <a:chExt cx="3608222" cy="6858000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FBE20EB0-4D81-FA73-CFDD-1C83261DA484}"/>
                </a:ext>
              </a:extLst>
            </p:cNvPr>
            <p:cNvSpPr/>
            <p:nvPr/>
          </p:nvSpPr>
          <p:spPr>
            <a:xfrm>
              <a:off x="6096000" y="0"/>
              <a:ext cx="3608222" cy="6858000"/>
            </a:xfrm>
            <a:custGeom>
              <a:avLst/>
              <a:gdLst>
                <a:gd name="connsiteX0" fmla="*/ 0 w 3608222"/>
                <a:gd name="connsiteY0" fmla="*/ 0 h 6858000"/>
                <a:gd name="connsiteX1" fmla="*/ 3048000 w 3608222"/>
                <a:gd name="connsiteY1" fmla="*/ 0 h 6858000"/>
                <a:gd name="connsiteX2" fmla="*/ 3048000 w 3608222"/>
                <a:gd name="connsiteY2" fmla="*/ 486888 h 6858000"/>
                <a:gd name="connsiteX3" fmla="*/ 3608222 w 3608222"/>
                <a:gd name="connsiteY3" fmla="*/ 928326 h 6858000"/>
                <a:gd name="connsiteX4" fmla="*/ 3048000 w 3608222"/>
                <a:gd name="connsiteY4" fmla="*/ 1369764 h 6858000"/>
                <a:gd name="connsiteX5" fmla="*/ 3048000 w 3608222"/>
                <a:gd name="connsiteY5" fmla="*/ 6858000 h 6858000"/>
                <a:gd name="connsiteX6" fmla="*/ 0 w 36082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8222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6888"/>
                  </a:lnTo>
                  <a:lnTo>
                    <a:pt x="3608222" y="928326"/>
                  </a:lnTo>
                  <a:lnTo>
                    <a:pt x="3048000" y="1369764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0000">
                  <a:srgbClr val="642B8F"/>
                </a:gs>
                <a:gs pos="0">
                  <a:srgbClr val="7C35B1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4090B-B1F6-759A-237B-4F75C51DB765}"/>
                </a:ext>
              </a:extLst>
            </p:cNvPr>
            <p:cNvSpPr txBox="1"/>
            <p:nvPr/>
          </p:nvSpPr>
          <p:spPr>
            <a:xfrm>
              <a:off x="6338384" y="461824"/>
              <a:ext cx="2805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Разработка кода</a:t>
              </a:r>
            </a:p>
          </p:txBody>
        </p:sp>
        <p:pic>
          <p:nvPicPr>
            <p:cNvPr id="13" name="Рисунок 12" descr="Изображение выглядит как Прямоугольник, символ, линия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A315E4A7-E9CC-81AD-2F7D-3CA50DFF7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286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1EC324-975C-2C03-BFC3-650901774285}"/>
                </a:ext>
              </a:extLst>
            </p:cNvPr>
            <p:cNvSpPr txBox="1"/>
            <p:nvPr/>
          </p:nvSpPr>
          <p:spPr>
            <a:xfrm>
              <a:off x="6440687" y="4018865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Разметка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HTML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C777ED-E145-3C05-767C-116ECF99B624}"/>
                </a:ext>
              </a:extLst>
            </p:cNvPr>
            <p:cNvSpPr txBox="1"/>
            <p:nvPr/>
          </p:nvSpPr>
          <p:spPr>
            <a:xfrm>
              <a:off x="6440687" y="4767828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Стили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CSS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A7440-36EE-94B4-424C-6B87D89AA665}"/>
                </a:ext>
              </a:extLst>
            </p:cNvPr>
            <p:cNvSpPr txBox="1"/>
            <p:nvPr/>
          </p:nvSpPr>
          <p:spPr>
            <a:xfrm>
              <a:off x="6401880" y="5392842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Функционал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JavaScript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17D28EB-D5DB-28C5-0791-A4AA3FBD7552}"/>
              </a:ext>
            </a:extLst>
          </p:cNvPr>
          <p:cNvGrpSpPr/>
          <p:nvPr/>
        </p:nvGrpSpPr>
        <p:grpSpPr>
          <a:xfrm>
            <a:off x="-5352998" y="0"/>
            <a:ext cx="3712922" cy="6858000"/>
            <a:chOff x="2948798" y="0"/>
            <a:chExt cx="3712922" cy="6858000"/>
          </a:xfrm>
        </p:grpSpPr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C73CAC6A-0BA8-69D7-AA21-F6F9C8154BC7}"/>
                </a:ext>
              </a:extLst>
            </p:cNvPr>
            <p:cNvSpPr/>
            <p:nvPr/>
          </p:nvSpPr>
          <p:spPr>
            <a:xfrm>
              <a:off x="304800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482556 h 6858000"/>
                <a:gd name="connsiteX3" fmla="*/ 3613720 w 3613720"/>
                <a:gd name="connsiteY3" fmla="*/ 928326 h 6858000"/>
                <a:gd name="connsiteX4" fmla="*/ 3048000 w 3613720"/>
                <a:gd name="connsiteY4" fmla="*/ 1374096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482556"/>
                  </a:lnTo>
                  <a:lnTo>
                    <a:pt x="3613720" y="928326"/>
                  </a:lnTo>
                  <a:lnTo>
                    <a:pt x="3048000" y="1374096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2000">
                  <a:srgbClr val="6F3898"/>
                </a:gs>
                <a:gs pos="0">
                  <a:srgbClr val="9752CA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3841F7-755B-9613-82E2-29F8263C9D3A}"/>
                </a:ext>
              </a:extLst>
            </p:cNvPr>
            <p:cNvSpPr txBox="1"/>
            <p:nvPr/>
          </p:nvSpPr>
          <p:spPr>
            <a:xfrm>
              <a:off x="2948798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Создание дизайна</a:t>
              </a:r>
            </a:p>
          </p:txBody>
        </p:sp>
        <p:pic>
          <p:nvPicPr>
            <p:cNvPr id="28" name="Рисунок 27" descr="Изображение выглядит как Шрифт, символ, линия, Граф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C5754C64-7ED9-9FDE-5A35-FD16A64C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394" y="2216288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6A8934-08A5-B818-6A7A-C4CBBFC01D18}"/>
                </a:ext>
              </a:extLst>
            </p:cNvPr>
            <p:cNvSpPr txBox="1"/>
            <p:nvPr/>
          </p:nvSpPr>
          <p:spPr>
            <a:xfrm>
              <a:off x="3333259" y="4018865"/>
              <a:ext cx="267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Выбор фирменных цветов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6154C-07FE-9B4E-4C4F-AEA724069D43}"/>
                </a:ext>
              </a:extLst>
            </p:cNvPr>
            <p:cNvSpPr txBox="1"/>
            <p:nvPr/>
          </p:nvSpPr>
          <p:spPr>
            <a:xfrm>
              <a:off x="3312268" y="4839879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Макет 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Figma</a:t>
              </a:r>
              <a:endPara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4BE788-D5F1-E573-B931-B178DB2FAE78}"/>
                </a:ext>
              </a:extLst>
            </p:cNvPr>
            <p:cNvSpPr txBox="1"/>
            <p:nvPr/>
          </p:nvSpPr>
          <p:spPr>
            <a:xfrm>
              <a:off x="3319599" y="5383894"/>
              <a:ext cx="26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Отрисовка логотипа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579F58F-9D32-C6CD-67BC-C2CE4C501206}"/>
              </a:ext>
            </a:extLst>
          </p:cNvPr>
          <p:cNvGrpSpPr/>
          <p:nvPr/>
        </p:nvGrpSpPr>
        <p:grpSpPr>
          <a:xfrm>
            <a:off x="-5806727" y="-31752"/>
            <a:ext cx="3843239" cy="6858000"/>
            <a:chOff x="-229519" y="0"/>
            <a:chExt cx="3843239" cy="6858000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311A1DF8-F026-45BD-24F6-08881711E9DE}"/>
                </a:ext>
              </a:extLst>
            </p:cNvPr>
            <p:cNvSpPr/>
            <p:nvPr/>
          </p:nvSpPr>
          <p:spPr>
            <a:xfrm>
              <a:off x="0" y="0"/>
              <a:ext cx="3613720" cy="6858000"/>
            </a:xfrm>
            <a:custGeom>
              <a:avLst/>
              <a:gdLst>
                <a:gd name="connsiteX0" fmla="*/ 0 w 3613720"/>
                <a:gd name="connsiteY0" fmla="*/ 0 h 6858000"/>
                <a:gd name="connsiteX1" fmla="*/ 3048000 w 3613720"/>
                <a:gd name="connsiteY1" fmla="*/ 0 h 6858000"/>
                <a:gd name="connsiteX2" fmla="*/ 3048000 w 3613720"/>
                <a:gd name="connsiteY2" fmla="*/ 533400 h 6858000"/>
                <a:gd name="connsiteX3" fmla="*/ 3613720 w 3613720"/>
                <a:gd name="connsiteY3" fmla="*/ 979170 h 6858000"/>
                <a:gd name="connsiteX4" fmla="*/ 3048000 w 3613720"/>
                <a:gd name="connsiteY4" fmla="*/ 1424940 h 6858000"/>
                <a:gd name="connsiteX5" fmla="*/ 3048000 w 3613720"/>
                <a:gd name="connsiteY5" fmla="*/ 6858000 h 6858000"/>
                <a:gd name="connsiteX6" fmla="*/ 0 w 361372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20" h="6858000">
                  <a:moveTo>
                    <a:pt x="0" y="0"/>
                  </a:moveTo>
                  <a:lnTo>
                    <a:pt x="3048000" y="0"/>
                  </a:lnTo>
                  <a:lnTo>
                    <a:pt x="3048000" y="533400"/>
                  </a:lnTo>
                  <a:lnTo>
                    <a:pt x="3613720" y="979170"/>
                  </a:lnTo>
                  <a:lnTo>
                    <a:pt x="3048000" y="1424940"/>
                  </a:lnTo>
                  <a:lnTo>
                    <a:pt x="3048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74000">
                  <a:srgbClr val="7D4DA1"/>
                </a:gs>
                <a:gs pos="0">
                  <a:srgbClr val="AE78D6"/>
                </a:gs>
                <a:gs pos="100000">
                  <a:srgbClr val="4A206A"/>
                </a:gs>
              </a:gsLst>
              <a:lin ang="5400000" scaled="1"/>
            </a:gradFill>
            <a:ln>
              <a:noFill/>
            </a:ln>
            <a:effectLst>
              <a:outerShdw blurRad="533400" dist="63500" dir="5400000" sx="95000" sy="95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0139D9-82D6-1E1D-A007-175276F9F98E}"/>
                </a:ext>
              </a:extLst>
            </p:cNvPr>
            <p:cNvSpPr txBox="1"/>
            <p:nvPr/>
          </p:nvSpPr>
          <p:spPr>
            <a:xfrm>
              <a:off x="-229519" y="429032"/>
              <a:ext cx="33895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0000" endA="300" endPos="50000" dist="29997" dir="5400000" sy="-100000" algn="bl" rotWithShape="0"/>
                  </a:effectLst>
                </a:rPr>
                <a:t>Стратегия проекта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956321-9ABA-B772-1A1C-A8CA45D2687C}"/>
                </a:ext>
              </a:extLst>
            </p:cNvPr>
            <p:cNvSpPr txBox="1"/>
            <p:nvPr/>
          </p:nvSpPr>
          <p:spPr>
            <a:xfrm>
              <a:off x="176055" y="4018865"/>
              <a:ext cx="244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Изучение устройства</a:t>
              </a:r>
              <a:r>
                <a:rPr lang="la-Lat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 </a:t>
              </a:r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предметной области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ABA55D-9556-8D3F-70B7-28A1F4B30465}"/>
                </a:ext>
              </a:extLst>
            </p:cNvPr>
            <p:cNvSpPr txBox="1"/>
            <p:nvPr/>
          </p:nvSpPr>
          <p:spPr>
            <a:xfrm>
              <a:off x="179229" y="4952494"/>
              <a:ext cx="2448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reflection blurRad="6350" stA="55000" endA="300" endPos="45500" dir="5400000" sy="-100000" algn="bl" rotWithShape="0"/>
                  </a:effectLst>
                </a:rPr>
                <a:t>Сбор информации</a:t>
              </a:r>
            </a:p>
          </p:txBody>
        </p:sp>
        <p:pic>
          <p:nvPicPr>
            <p:cNvPr id="39" name="Рисунок 38" descr="Изображение выглядит как круг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3B022214-A310-994C-E756-A16320B0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53" y="2216289"/>
              <a:ext cx="1269841" cy="1269841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reflection blurRad="6350" stA="50000" endA="295" endPos="92000" dist="101600" dir="5400000" sy="-100000" algn="bl" rotWithShape="0"/>
            </a:effectLst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B98FE1-CC0E-602F-1848-2FDCE573111F}"/>
              </a:ext>
            </a:extLst>
          </p:cNvPr>
          <p:cNvSpPr txBox="1"/>
          <p:nvPr/>
        </p:nvSpPr>
        <p:spPr>
          <a:xfrm>
            <a:off x="2210142" y="1301413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66B10EB5-C9C6-4081-9F40-7F505D771D6D}"/>
              </a:ext>
            </a:extLst>
          </p:cNvPr>
          <p:cNvGrpSpPr/>
          <p:nvPr/>
        </p:nvGrpSpPr>
        <p:grpSpPr>
          <a:xfrm>
            <a:off x="2751775" y="3046322"/>
            <a:ext cx="7147560" cy="586840"/>
            <a:chOff x="2751775" y="3046322"/>
            <a:chExt cx="7147560" cy="586840"/>
          </a:xfrm>
        </p:grpSpPr>
        <p:sp>
          <p:nvSpPr>
            <p:cNvPr id="97" name="Прямоугольник: скругленные углы 96">
              <a:extLst>
                <a:ext uri="{FF2B5EF4-FFF2-40B4-BE49-F238E27FC236}">
                  <a16:creationId xmlns:a16="http://schemas.microsoft.com/office/drawing/2014/main" id="{83C4E742-432C-CD30-2D83-7E24A95413B4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9" name="Рисунок 98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4437D747-B5B7-C953-1F92-935219C86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58B5847-F355-B958-9910-D417995AB0B7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102" name="Рисунок 101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28236FE9-6DC9-DDFB-A3FC-25C5E700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104" name="Рисунок 103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EC7CA9A3-584F-42FF-5735-8292BB34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5DAB308-BDD0-E401-9023-F499D7EBB19B}"/>
              </a:ext>
            </a:extLst>
          </p:cNvPr>
          <p:cNvGrpSpPr/>
          <p:nvPr/>
        </p:nvGrpSpPr>
        <p:grpSpPr>
          <a:xfrm>
            <a:off x="3094139" y="3973879"/>
            <a:ext cx="720000" cy="720000"/>
            <a:chOff x="3149810" y="4678081"/>
            <a:chExt cx="720000" cy="720000"/>
          </a:xfrm>
        </p:grpSpPr>
        <p:sp>
          <p:nvSpPr>
            <p:cNvPr id="105" name="Блок-схема: узел 104">
              <a:extLst>
                <a:ext uri="{FF2B5EF4-FFF2-40B4-BE49-F238E27FC236}">
                  <a16:creationId xmlns:a16="http://schemas.microsoft.com/office/drawing/2014/main" id="{8BD3D081-F79E-4D58-B840-AC3539E27B4A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C37F164A-E77F-D667-E8EF-71B9088D6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5DB01FA-7DB7-BE18-1692-FBF54D3A3E59}"/>
              </a:ext>
            </a:extLst>
          </p:cNvPr>
          <p:cNvGrpSpPr/>
          <p:nvPr/>
        </p:nvGrpSpPr>
        <p:grpSpPr>
          <a:xfrm>
            <a:off x="4140779" y="4001746"/>
            <a:ext cx="720000" cy="720000"/>
            <a:chOff x="4305371" y="4684947"/>
            <a:chExt cx="720000" cy="720000"/>
          </a:xfrm>
        </p:grpSpPr>
        <p:sp>
          <p:nvSpPr>
            <p:cNvPr id="106" name="Блок-схема: узел 105">
              <a:extLst>
                <a:ext uri="{FF2B5EF4-FFF2-40B4-BE49-F238E27FC236}">
                  <a16:creationId xmlns:a16="http://schemas.microsoft.com/office/drawing/2014/main" id="{C2C28158-954F-390D-9902-BCBD39FB8F1C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26F7D932-02DE-C116-8475-3CA472BB5DB5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97B7D8E8-8F9E-A007-05A1-C5D7CE08E401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644E1D29-C332-5BA4-7C87-435E3BD23367}"/>
              </a:ext>
            </a:extLst>
          </p:cNvPr>
          <p:cNvSpPr/>
          <p:nvPr/>
        </p:nvSpPr>
        <p:spPr>
          <a:xfrm>
            <a:off x="1779086" y="93602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: скругленные верхние углы 172">
            <a:extLst>
              <a:ext uri="{FF2B5EF4-FFF2-40B4-BE49-F238E27FC236}">
                <a16:creationId xmlns:a16="http://schemas.microsoft.com/office/drawing/2014/main" id="{8651ADBA-6DBD-4DB1-5BAE-6BD3D4D8ABA9}"/>
              </a:ext>
            </a:extLst>
          </p:cNvPr>
          <p:cNvSpPr/>
          <p:nvPr/>
        </p:nvSpPr>
        <p:spPr>
          <a:xfrm rot="16200000">
            <a:off x="1186778" y="99525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79B5AD-50F5-EF56-8138-C76B0594F07F}"/>
              </a:ext>
            </a:extLst>
          </p:cNvPr>
          <p:cNvSpPr txBox="1"/>
          <p:nvPr/>
        </p:nvSpPr>
        <p:spPr>
          <a:xfrm>
            <a:off x="2054061" y="95868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158304F-5352-5018-1E2D-C290C567E5D0}"/>
              </a:ext>
            </a:extLst>
          </p:cNvPr>
          <p:cNvSpPr txBox="1"/>
          <p:nvPr/>
        </p:nvSpPr>
        <p:spPr>
          <a:xfrm>
            <a:off x="2054061" y="105020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CB053CD-93CF-DE32-D783-8BCCF6C895B8}"/>
              </a:ext>
            </a:extLst>
          </p:cNvPr>
          <p:cNvSpPr txBox="1"/>
          <p:nvPr/>
        </p:nvSpPr>
        <p:spPr>
          <a:xfrm>
            <a:off x="1995060" y="124016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E933255-B8DA-E0DC-4C38-73E77EBB1A62}"/>
              </a:ext>
            </a:extLst>
          </p:cNvPr>
          <p:cNvSpPr txBox="1"/>
          <p:nvPr/>
        </p:nvSpPr>
        <p:spPr>
          <a:xfrm>
            <a:off x="5384963" y="96967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2BBC632-F012-32DD-92CC-EA6B233A0255}"/>
              </a:ext>
            </a:extLst>
          </p:cNvPr>
          <p:cNvSpPr txBox="1"/>
          <p:nvPr/>
        </p:nvSpPr>
        <p:spPr>
          <a:xfrm>
            <a:off x="5782707" y="104684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B97CF541-6820-6C5D-6433-85B76AC698DC}"/>
              </a:ext>
            </a:extLst>
          </p:cNvPr>
          <p:cNvGrpSpPr/>
          <p:nvPr/>
        </p:nvGrpSpPr>
        <p:grpSpPr>
          <a:xfrm>
            <a:off x="5707799" y="10829007"/>
            <a:ext cx="2946676" cy="391928"/>
            <a:chOff x="6096000" y="2746531"/>
            <a:chExt cx="3264060" cy="431499"/>
          </a:xfrm>
        </p:grpSpPr>
        <p:sp>
          <p:nvSpPr>
            <p:cNvPr id="180" name="Прямоугольник: скругленные углы 179">
              <a:extLst>
                <a:ext uri="{FF2B5EF4-FFF2-40B4-BE49-F238E27FC236}">
                  <a16:creationId xmlns:a16="http://schemas.microsoft.com/office/drawing/2014/main" id="{63FB4681-9D77-AC64-476D-2CEC8D2A6E2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D1C3D9-76F2-B3D2-2C76-F561DF996BB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2" name="Группа 181">
            <a:extLst>
              <a:ext uri="{FF2B5EF4-FFF2-40B4-BE49-F238E27FC236}">
                <a16:creationId xmlns:a16="http://schemas.microsoft.com/office/drawing/2014/main" id="{D38B3243-B199-C39E-5461-177A0A5C2480}"/>
              </a:ext>
            </a:extLst>
          </p:cNvPr>
          <p:cNvGrpSpPr/>
          <p:nvPr/>
        </p:nvGrpSpPr>
        <p:grpSpPr>
          <a:xfrm>
            <a:off x="5707799" y="11384003"/>
            <a:ext cx="2946676" cy="391928"/>
            <a:chOff x="6096000" y="3357563"/>
            <a:chExt cx="3264060" cy="431499"/>
          </a:xfrm>
        </p:grpSpPr>
        <p:sp>
          <p:nvSpPr>
            <p:cNvPr id="183" name="Прямоугольник: скругленные углы 182">
              <a:extLst>
                <a:ext uri="{FF2B5EF4-FFF2-40B4-BE49-F238E27FC236}">
                  <a16:creationId xmlns:a16="http://schemas.microsoft.com/office/drawing/2014/main" id="{4D5494A6-48CC-2F30-1594-BFD6584CD520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ED8B4B-A579-CF6A-7D6E-A2E4649E4E9B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B3118788-60EC-9D8F-FB74-1DD8675435A5}"/>
              </a:ext>
            </a:extLst>
          </p:cNvPr>
          <p:cNvGrpSpPr/>
          <p:nvPr/>
        </p:nvGrpSpPr>
        <p:grpSpPr>
          <a:xfrm>
            <a:off x="5707799" y="11927894"/>
            <a:ext cx="2946676" cy="391928"/>
            <a:chOff x="6096000" y="3956369"/>
            <a:chExt cx="3264060" cy="431499"/>
          </a:xfrm>
        </p:grpSpPr>
        <p:sp>
          <p:nvSpPr>
            <p:cNvPr id="186" name="Прямоугольник: скругленные углы 185">
              <a:extLst>
                <a:ext uri="{FF2B5EF4-FFF2-40B4-BE49-F238E27FC236}">
                  <a16:creationId xmlns:a16="http://schemas.microsoft.com/office/drawing/2014/main" id="{EE0D7F4F-E3DB-8C70-ECD6-BF1B27CA1296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8CBDF5F-593F-9819-A6CC-359AE1007EE7}"/>
                </a:ext>
              </a:extLst>
            </p:cNvPr>
            <p:cNvSpPr txBox="1"/>
            <p:nvPr/>
          </p:nvSpPr>
          <p:spPr>
            <a:xfrm>
              <a:off x="6178977" y="4026803"/>
              <a:ext cx="1587825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59A6991E-1457-8E32-1292-D78C0272C4C8}"/>
              </a:ext>
            </a:extLst>
          </p:cNvPr>
          <p:cNvGrpSpPr/>
          <p:nvPr/>
        </p:nvGrpSpPr>
        <p:grpSpPr>
          <a:xfrm>
            <a:off x="6438124" y="12643914"/>
            <a:ext cx="1486024" cy="391929"/>
            <a:chOff x="6987965" y="4766105"/>
            <a:chExt cx="1646083" cy="431500"/>
          </a:xfrm>
        </p:grpSpPr>
        <p:sp>
          <p:nvSpPr>
            <p:cNvPr id="189" name="Прямоугольник: скругленные углы 188">
              <a:extLst>
                <a:ext uri="{FF2B5EF4-FFF2-40B4-BE49-F238E27FC236}">
                  <a16:creationId xmlns:a16="http://schemas.microsoft.com/office/drawing/2014/main" id="{8900C96E-7093-65B5-9BAA-F33468D7AFA3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BE3543E-30D0-013A-2FAB-29617FF62766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91" name="Рисунок 190" descr="Изображение выглядит как ламп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8CC55D5E-98F1-1C89-DA74-5F374D4FF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49" y="8369888"/>
            <a:ext cx="351992" cy="354148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C57E887-8839-5F2B-3C00-8BCFB830EC77}"/>
              </a:ext>
            </a:extLst>
          </p:cNvPr>
          <p:cNvSpPr txBox="1"/>
          <p:nvPr/>
        </p:nvSpPr>
        <p:spPr>
          <a:xfrm>
            <a:off x="2005434" y="11880796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2E62A7E-0321-F3E3-285F-1D341FEC122E}"/>
              </a:ext>
            </a:extLst>
          </p:cNvPr>
          <p:cNvGrpSpPr/>
          <p:nvPr/>
        </p:nvGrpSpPr>
        <p:grpSpPr>
          <a:xfrm>
            <a:off x="8096861" y="10840114"/>
            <a:ext cx="668092" cy="391926"/>
            <a:chOff x="8502924" y="2751804"/>
            <a:chExt cx="668092" cy="391926"/>
          </a:xfrm>
        </p:grpSpPr>
        <p:sp>
          <p:nvSpPr>
            <p:cNvPr id="18" name="Прямоугольник: скругленные верхние углы 17">
              <a:extLst>
                <a:ext uri="{FF2B5EF4-FFF2-40B4-BE49-F238E27FC236}">
                  <a16:creationId xmlns:a16="http://schemas.microsoft.com/office/drawing/2014/main" id="{56B52782-18F7-1CB4-8A46-A75E71BA9A35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60181-94E5-C509-1EAC-E2B1A601D20A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F8270E7-A071-64D3-7B81-37228570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07142E5-CF3E-BB7B-E06A-653DEC3CE0D4}"/>
              </a:ext>
            </a:extLst>
          </p:cNvPr>
          <p:cNvGrpSpPr/>
          <p:nvPr/>
        </p:nvGrpSpPr>
        <p:grpSpPr>
          <a:xfrm>
            <a:off x="8096860" y="11393967"/>
            <a:ext cx="668093" cy="391926"/>
            <a:chOff x="8502923" y="3305657"/>
            <a:chExt cx="668093" cy="391926"/>
          </a:xfrm>
        </p:grpSpPr>
        <p:sp>
          <p:nvSpPr>
            <p:cNvPr id="24" name="Прямоугольник: скругленные верхние углы 23">
              <a:extLst>
                <a:ext uri="{FF2B5EF4-FFF2-40B4-BE49-F238E27FC236}">
                  <a16:creationId xmlns:a16="http://schemas.microsoft.com/office/drawing/2014/main" id="{FE85631A-7842-D449-2155-6C28CBEA4CD7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D42DB-D25C-C9B4-AAF1-CF2522E4A88C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8B4C5E9F-B707-5BF7-9DEB-A3FBA5B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17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BBAB30-EDD8-BD1C-6AD0-C12B82E597E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3" name="Прямоугольник: скругленные верхние углы 2">
              <a:extLst>
                <a:ext uri="{FF2B5EF4-FFF2-40B4-BE49-F238E27FC236}">
                  <a16:creationId xmlns:a16="http://schemas.microsoft.com/office/drawing/2014/main" id="{7CF3B8AB-4863-3032-4BE4-CFBEFEBC95C3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438D3-4FE7-7725-B262-D2C5FD00DFB6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8412307F-1A2E-20FB-D836-76080FBFF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428E56-9499-1C65-CA33-5DAD7B23DA8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7" name="Прямоугольник: скругленные верхние углы 6">
              <a:extLst>
                <a:ext uri="{FF2B5EF4-FFF2-40B4-BE49-F238E27FC236}">
                  <a16:creationId xmlns:a16="http://schemas.microsoft.com/office/drawing/2014/main" id="{AD0BDBC9-8D24-D89E-5D20-6181E30B7280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40179B1-4C3E-DC84-B5EB-32B8FDB9BF8E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2358091-DB82-F7AB-3D7E-146097D4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D7B073C-ACA9-0A09-572C-49B0FE45E51B}"/>
              </a:ext>
            </a:extLst>
          </p:cNvPr>
          <p:cNvGrpSpPr/>
          <p:nvPr/>
        </p:nvGrpSpPr>
        <p:grpSpPr>
          <a:xfrm>
            <a:off x="12782309" y="-139076"/>
            <a:ext cx="1264842" cy="7100570"/>
            <a:chOff x="11136389" y="-95907"/>
            <a:chExt cx="1264842" cy="7100570"/>
          </a:xfrm>
        </p:grpSpPr>
        <p:sp>
          <p:nvSpPr>
            <p:cNvPr id="11" name="Блок-схема: процесс 10">
              <a:extLst>
                <a:ext uri="{FF2B5EF4-FFF2-40B4-BE49-F238E27FC236}">
                  <a16:creationId xmlns:a16="http://schemas.microsoft.com/office/drawing/2014/main" id="{6DE3C78C-1108-2448-79C8-B8F0C5A0B046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A7B37C2-AF57-6BE4-BDDB-E886F569C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EB8E9B9B-13A2-D0AA-0792-EB63B451AD9A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58712C8-8C26-C9ED-EC84-40BD9220CB27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08E4FA1-AF75-D243-B157-4BAD81C0D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DAB92366-9C96-6B9C-DD0E-C6A85F281B6E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587F12D-13AB-AB36-C4BA-74F8892C4445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0C401099-811D-5841-819B-5A4D704CE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40AEBE0A-3419-A3E9-E827-B4AF328D0C94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03846E0-EC40-A555-5F8B-2861E4BB4EBC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6EF2E93D-398B-1F71-35B5-F0A470732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6C84C4-CD3E-D5BF-054A-C9A9EF318884}"/>
              </a:ext>
            </a:extLst>
          </p:cNvPr>
          <p:cNvSpPr txBox="1"/>
          <p:nvPr/>
        </p:nvSpPr>
        <p:spPr>
          <a:xfrm>
            <a:off x="2172711" y="-8421707"/>
            <a:ext cx="797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ru-RU" sz="96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Описание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34B6BBD-54A8-D33E-2374-66F108CC59AC}"/>
              </a:ext>
            </a:extLst>
          </p:cNvPr>
          <p:cNvGrpSpPr/>
          <p:nvPr/>
        </p:nvGrpSpPr>
        <p:grpSpPr>
          <a:xfrm>
            <a:off x="2714344" y="-6676798"/>
            <a:ext cx="7147560" cy="586840"/>
            <a:chOff x="2751775" y="3046322"/>
            <a:chExt cx="7147560" cy="586840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8F734065-03F1-8745-7916-C905E1923C9E}"/>
                </a:ext>
              </a:extLst>
            </p:cNvPr>
            <p:cNvSpPr/>
            <p:nvPr/>
          </p:nvSpPr>
          <p:spPr>
            <a:xfrm>
              <a:off x="2751775" y="3046322"/>
              <a:ext cx="7147560" cy="5868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 descr="Изображение выглядит как увеличительное стекло, круг, зеркало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5AC8CEB9-15E5-63F1-2122-67B80E2F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052" y="3184902"/>
              <a:ext cx="360000" cy="36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8B1FFF-8432-AFDB-06EF-D69485CC1AC6}"/>
                </a:ext>
              </a:extLst>
            </p:cNvPr>
            <p:cNvSpPr txBox="1"/>
            <p:nvPr/>
          </p:nvSpPr>
          <p:spPr>
            <a:xfrm>
              <a:off x="3583440" y="3175570"/>
              <a:ext cx="3430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dirty="0">
                  <a:solidFill>
                    <a:srgbClr val="808080"/>
                  </a:solidFill>
                </a:rPr>
                <a:t>Wolf Street Coin Market</a:t>
              </a:r>
              <a:endParaRPr lang="ru-RU" dirty="0">
                <a:solidFill>
                  <a:srgbClr val="808080"/>
                </a:solidFill>
              </a:endParaRPr>
            </a:p>
          </p:txBody>
        </p:sp>
        <p:pic>
          <p:nvPicPr>
            <p:cNvPr id="26" name="Рисунок 25" descr="Изображение выглядит как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47F57EFD-2672-6DD2-7CB3-79EC1467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170" y="3159742"/>
              <a:ext cx="360000" cy="360000"/>
            </a:xfrm>
            <a:prstGeom prst="rect">
              <a:avLst/>
            </a:prstGeom>
          </p:spPr>
        </p:pic>
        <p:pic>
          <p:nvPicPr>
            <p:cNvPr id="27" name="Рисунок 26" descr="Изображение выглядит как круг, снимок экрана, Графика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1DF05261-E578-5746-19A4-EC85ABC8A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04" y="3120893"/>
              <a:ext cx="444505" cy="44450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6425948-3476-88D7-ED32-81DC8EF70281}"/>
              </a:ext>
            </a:extLst>
          </p:cNvPr>
          <p:cNvGrpSpPr/>
          <p:nvPr/>
        </p:nvGrpSpPr>
        <p:grpSpPr>
          <a:xfrm>
            <a:off x="3056708" y="-5749241"/>
            <a:ext cx="720000" cy="720000"/>
            <a:chOff x="3149810" y="4678081"/>
            <a:chExt cx="720000" cy="720000"/>
          </a:xfrm>
        </p:grpSpPr>
        <p:sp>
          <p:nvSpPr>
            <p:cNvPr id="29" name="Блок-схема: узел 28">
              <a:extLst>
                <a:ext uri="{FF2B5EF4-FFF2-40B4-BE49-F238E27FC236}">
                  <a16:creationId xmlns:a16="http://schemas.microsoft.com/office/drawing/2014/main" id="{3FF982F0-D174-FC99-D0C6-5A111BEEAD49}"/>
                </a:ext>
              </a:extLst>
            </p:cNvPr>
            <p:cNvSpPr/>
            <p:nvPr/>
          </p:nvSpPr>
          <p:spPr>
            <a:xfrm>
              <a:off x="3149810" y="4678081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F3BDE3D-F2EF-658D-CA91-0C9BC3062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35791" t="21566" r="34569" b="22948"/>
            <a:stretch/>
          </p:blipFill>
          <p:spPr>
            <a:xfrm flipH="1">
              <a:off x="3322927" y="4857015"/>
              <a:ext cx="381889" cy="375864"/>
            </a:xfrm>
            <a:prstGeom prst="rect">
              <a:avLst/>
            </a:prstGeom>
            <a:effectLst>
              <a:glow rad="101600">
                <a:srgbClr val="AE78D6">
                  <a:alpha val="60000"/>
                </a:srgbClr>
              </a:glow>
            </a:effectLst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5187398-B78D-A5B7-F54E-4A0623697531}"/>
              </a:ext>
            </a:extLst>
          </p:cNvPr>
          <p:cNvGrpSpPr/>
          <p:nvPr/>
        </p:nvGrpSpPr>
        <p:grpSpPr>
          <a:xfrm>
            <a:off x="4103348" y="-5721374"/>
            <a:ext cx="720000" cy="720000"/>
            <a:chOff x="4305371" y="4684947"/>
            <a:chExt cx="720000" cy="720000"/>
          </a:xfrm>
        </p:grpSpPr>
        <p:sp>
          <p:nvSpPr>
            <p:cNvPr id="32" name="Блок-схема: узел 31">
              <a:extLst>
                <a:ext uri="{FF2B5EF4-FFF2-40B4-BE49-F238E27FC236}">
                  <a16:creationId xmlns:a16="http://schemas.microsoft.com/office/drawing/2014/main" id="{EA218DDE-5D67-0EAF-4F6A-9773B71DFB9C}"/>
                </a:ext>
              </a:extLst>
            </p:cNvPr>
            <p:cNvSpPr/>
            <p:nvPr/>
          </p:nvSpPr>
          <p:spPr>
            <a:xfrm>
              <a:off x="4305371" y="4684947"/>
              <a:ext cx="720000" cy="720000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8143098-D0CA-0663-B9DC-5E77CA06A13C}"/>
                </a:ext>
              </a:extLst>
            </p:cNvPr>
            <p:cNvCxnSpPr/>
            <p:nvPr/>
          </p:nvCxnSpPr>
          <p:spPr>
            <a:xfrm>
              <a:off x="4665371" y="4872123"/>
              <a:ext cx="0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538E194C-F45B-5117-1A4D-039FBF1DB4B6}"/>
                </a:ext>
              </a:extLst>
            </p:cNvPr>
            <p:cNvCxnSpPr>
              <a:cxnSpLocks/>
            </p:cNvCxnSpPr>
            <p:nvPr/>
          </p:nvCxnSpPr>
          <p:spPr>
            <a:xfrm>
              <a:off x="4485371" y="5044947"/>
              <a:ext cx="3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02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8" name="Рисунок 57" descr="Изображение выглядит как ламп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2DBF6B8E-37CE-B923-2F36-5B5D9B89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4" y="251958"/>
            <a:ext cx="351992" cy="354148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3F905B09-9746-BFD7-C671-5611E1C20502}"/>
              </a:ext>
            </a:extLst>
          </p:cNvPr>
          <p:cNvGrpSpPr/>
          <p:nvPr/>
        </p:nvGrpSpPr>
        <p:grpSpPr>
          <a:xfrm>
            <a:off x="11136389" y="-95907"/>
            <a:ext cx="1264842" cy="7100570"/>
            <a:chOff x="11136389" y="-95907"/>
            <a:chExt cx="1264842" cy="7100570"/>
          </a:xfrm>
        </p:grpSpPr>
        <p:sp>
          <p:nvSpPr>
            <p:cNvPr id="32" name="Блок-схема: процесс 31">
              <a:extLst>
                <a:ext uri="{FF2B5EF4-FFF2-40B4-BE49-F238E27FC236}">
                  <a16:creationId xmlns:a16="http://schemas.microsoft.com/office/drawing/2014/main" id="{7AE64DB3-936A-F700-F2DB-A00D0A10CDDA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AD5A1FB6-01FE-0090-59D2-8B1F54405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EE343037-D646-2686-5510-80910525079F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ACB5FA3B-98FC-6C97-B6CA-6588F91BAD7A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37" name="Рисунок 36">
                <a:extLst>
                  <a:ext uri="{FF2B5EF4-FFF2-40B4-BE49-F238E27FC236}">
                    <a16:creationId xmlns:a16="http://schemas.microsoft.com/office/drawing/2014/main" id="{87541FAF-D36D-D391-3D85-E270C16FC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468A449E-DAF7-C99A-80CB-434FA7F1E5B0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6D4EECE-4877-9D0A-B46B-844D8407F099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CE4F074D-EDFB-83FA-893A-AA032BCDF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4EA81C84-00F2-37BB-4DE0-C4ABF80F5C8D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7B76922-7499-F976-9FFB-A53A8047DEF6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4" name="Рисунок 53">
                <a:extLst>
                  <a:ext uri="{FF2B5EF4-FFF2-40B4-BE49-F238E27FC236}">
                    <a16:creationId xmlns:a16="http://schemas.microsoft.com/office/drawing/2014/main" id="{FB40824D-B70F-6D72-8FD5-1482FCEAD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9309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C858DCF-DD04-40E4-9E55-446C53E89105}"/>
              </a:ext>
            </a:extLst>
          </p:cNvPr>
          <p:cNvSpPr/>
          <p:nvPr/>
        </p:nvSpPr>
        <p:spPr>
          <a:xfrm>
            <a:off x="2226685" y="1283021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верхние углы 16">
            <a:extLst>
              <a:ext uri="{FF2B5EF4-FFF2-40B4-BE49-F238E27FC236}">
                <a16:creationId xmlns:a16="http://schemas.microsoft.com/office/drawing/2014/main" id="{45144FA1-0F3D-1170-91D4-D913FF125ABB}"/>
              </a:ext>
            </a:extLst>
          </p:cNvPr>
          <p:cNvSpPr/>
          <p:nvPr/>
        </p:nvSpPr>
        <p:spPr>
          <a:xfrm rot="16200000">
            <a:off x="2004094" y="1483065"/>
            <a:ext cx="4291952" cy="3891864"/>
          </a:xfrm>
          <a:prstGeom prst="round2SameRect">
            <a:avLst>
              <a:gd name="adj1" fmla="val 11967"/>
              <a:gd name="adj2" fmla="val 0"/>
            </a:avLst>
          </a:prstGeom>
          <a:solidFill>
            <a:srgbClr val="5C20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F86D8-B522-0F01-E498-B9E354DD87D9}"/>
              </a:ext>
            </a:extLst>
          </p:cNvPr>
          <p:cNvSpPr txBox="1"/>
          <p:nvPr/>
        </p:nvSpPr>
        <p:spPr>
          <a:xfrm>
            <a:off x="2938913" y="1834666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Регистрация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169F8-BD64-E5CA-2A6B-4804E4A7C64D}"/>
              </a:ext>
            </a:extLst>
          </p:cNvPr>
          <p:cNvSpPr txBox="1"/>
          <p:nvPr/>
        </p:nvSpPr>
        <p:spPr>
          <a:xfrm>
            <a:off x="2741846" y="2818000"/>
            <a:ext cx="28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/>
              </a:rPr>
              <a:t>Хотите присоединится к сообществу </a:t>
            </a:r>
            <a:r>
              <a:rPr lang="ru-RU" dirty="0" err="1">
                <a:solidFill>
                  <a:schemeClr val="bg1"/>
                </a:solidFill>
                <a:effectLst/>
              </a:rPr>
              <a:t>Wolf</a:t>
            </a:r>
            <a:r>
              <a:rPr lang="ru-RU" dirty="0">
                <a:solidFill>
                  <a:schemeClr val="bg1"/>
                </a:solidFill>
                <a:effectLst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</a:rPr>
              <a:t>Strit</a:t>
            </a:r>
            <a:r>
              <a:rPr lang="ru-RU" dirty="0">
                <a:solidFill>
                  <a:schemeClr val="bg1"/>
                </a:solidFill>
                <a:effectLst/>
              </a:rPr>
              <a:t> 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1297-8D60-A563-2BB2-8EAED2E5E331}"/>
              </a:ext>
            </a:extLst>
          </p:cNvPr>
          <p:cNvSpPr txBox="1"/>
          <p:nvPr/>
        </p:nvSpPr>
        <p:spPr>
          <a:xfrm>
            <a:off x="6892830" y="1864754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effectLst/>
              </a:rPr>
              <a:t>Авторизация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81B3CC5-A510-4BF9-0122-F01DF7D8F1EB}"/>
              </a:ext>
            </a:extLst>
          </p:cNvPr>
          <p:cNvGrpSpPr/>
          <p:nvPr/>
        </p:nvGrpSpPr>
        <p:grpSpPr>
          <a:xfrm>
            <a:off x="6611164" y="2903765"/>
            <a:ext cx="2946676" cy="391928"/>
            <a:chOff x="6096000" y="2746531"/>
            <a:chExt cx="3264060" cy="431499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F0A18635-A408-5A2B-3374-69CE077FB817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808B84-2C52-4E7D-F209-7F16C2E6BE96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a-Lat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E46B5D4-18DE-B5C5-DBA1-D9EE8B6E59C7}"/>
              </a:ext>
            </a:extLst>
          </p:cNvPr>
          <p:cNvGrpSpPr/>
          <p:nvPr/>
        </p:nvGrpSpPr>
        <p:grpSpPr>
          <a:xfrm>
            <a:off x="6611164" y="3458761"/>
            <a:ext cx="2946676" cy="391928"/>
            <a:chOff x="6096000" y="3357563"/>
            <a:chExt cx="3264060" cy="431499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65909477-4D81-428B-2495-91BF729D78C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E5DECC-A0CE-5218-FE26-70A2524F448A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Пароль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17A29E9-D953-DCEB-EDC2-7951A0F4ACDC}"/>
              </a:ext>
            </a:extLst>
          </p:cNvPr>
          <p:cNvGrpSpPr/>
          <p:nvPr/>
        </p:nvGrpSpPr>
        <p:grpSpPr>
          <a:xfrm>
            <a:off x="3404050" y="3949670"/>
            <a:ext cx="1492038" cy="391929"/>
            <a:chOff x="6471260" y="4667438"/>
            <a:chExt cx="2617031" cy="43150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26872A61-9AC0-518C-B933-AAA509A4D612}"/>
                </a:ext>
              </a:extLst>
            </p:cNvPr>
            <p:cNvSpPr/>
            <p:nvPr/>
          </p:nvSpPr>
          <p:spPr>
            <a:xfrm>
              <a:off x="6471260" y="4667438"/>
              <a:ext cx="2617031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3CEF90-B74F-D711-9E31-A30540349979}"/>
                </a:ext>
              </a:extLst>
            </p:cNvPr>
            <p:cNvSpPr txBox="1"/>
            <p:nvPr/>
          </p:nvSpPr>
          <p:spPr>
            <a:xfrm>
              <a:off x="6495251" y="4696819"/>
              <a:ext cx="2502859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Войти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35C74D2-CD42-B3DC-B0CF-3AAF0DE8FA50}"/>
              </a:ext>
            </a:extLst>
          </p:cNvPr>
          <p:cNvGrpSpPr/>
          <p:nvPr/>
        </p:nvGrpSpPr>
        <p:grpSpPr>
          <a:xfrm>
            <a:off x="7376491" y="4314911"/>
            <a:ext cx="1486024" cy="391929"/>
            <a:chOff x="6987965" y="4766105"/>
            <a:chExt cx="1646083" cy="431500"/>
          </a:xfrm>
        </p:grpSpPr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0661B019-9C70-738E-0CAE-A9AB265F345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903B05-1DB5-BA37-793C-D4006F1BDAA4}"/>
                </a:ext>
              </a:extLst>
            </p:cNvPr>
            <p:cNvSpPr txBox="1"/>
            <p:nvPr/>
          </p:nvSpPr>
          <p:spPr>
            <a:xfrm>
              <a:off x="7102137" y="4796309"/>
              <a:ext cx="1417738" cy="372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Вход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0" name="Рисунок 59" descr="Изображение выглядит как лампа, линия, свет&#10;&#10;Автоматически созданное описание">
            <a:hlinkClick r:id="rId4" action="ppaction://hlinksldjump"/>
            <a:extLst>
              <a:ext uri="{FF2B5EF4-FFF2-40B4-BE49-F238E27FC236}">
                <a16:creationId xmlns:a16="http://schemas.microsoft.com/office/drawing/2014/main" id="{6EDEA7C7-4528-ACEA-FC09-4C2669E97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BA65348-6223-2870-150D-2B95E2A4EFEF}"/>
              </a:ext>
            </a:extLst>
          </p:cNvPr>
          <p:cNvGrpSpPr/>
          <p:nvPr/>
        </p:nvGrpSpPr>
        <p:grpSpPr>
          <a:xfrm>
            <a:off x="12782309" y="-139076"/>
            <a:ext cx="1264842" cy="7100570"/>
            <a:chOff x="11136389" y="-95907"/>
            <a:chExt cx="1264842" cy="7100570"/>
          </a:xfrm>
        </p:grpSpPr>
        <p:sp>
          <p:nvSpPr>
            <p:cNvPr id="61" name="Блок-схема: процесс 60">
              <a:extLst>
                <a:ext uri="{FF2B5EF4-FFF2-40B4-BE49-F238E27FC236}">
                  <a16:creationId xmlns:a16="http://schemas.microsoft.com/office/drawing/2014/main" id="{F4395140-4841-6ED8-ED6B-BA47E5122CFF}"/>
                </a:ext>
              </a:extLst>
            </p:cNvPr>
            <p:cNvSpPr/>
            <p:nvPr/>
          </p:nvSpPr>
          <p:spPr>
            <a:xfrm>
              <a:off x="11142143" y="-95907"/>
              <a:ext cx="1259088" cy="7100570"/>
            </a:xfrm>
            <a:prstGeom prst="flowChartProcess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A6B9D5FE-B56E-1EB3-56C0-02F518496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791" t="21566" r="34569" b="22948"/>
            <a:stretch/>
          </p:blipFill>
          <p:spPr>
            <a:xfrm>
              <a:off x="11136389" y="163281"/>
              <a:ext cx="1055611" cy="1069023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98044F3-AB59-7489-197C-7321AEC15A74}"/>
                </a:ext>
              </a:extLst>
            </p:cNvPr>
            <p:cNvGrpSpPr/>
            <p:nvPr/>
          </p:nvGrpSpPr>
          <p:grpSpPr>
            <a:xfrm>
              <a:off x="11142143" y="1351602"/>
              <a:ext cx="1259088" cy="671508"/>
              <a:chOff x="11142143" y="1351602"/>
              <a:chExt cx="1259088" cy="671508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0ABD318E-726C-4E60-C037-2BC5074E9E68}"/>
                  </a:ext>
                </a:extLst>
              </p:cNvPr>
              <p:cNvSpPr/>
              <p:nvPr/>
            </p:nvSpPr>
            <p:spPr>
              <a:xfrm>
                <a:off x="11142143" y="1351602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71" name="Рисунок 70">
                <a:extLst>
                  <a:ext uri="{FF2B5EF4-FFF2-40B4-BE49-F238E27FC236}">
                    <a16:creationId xmlns:a16="http://schemas.microsoft.com/office/drawing/2014/main" id="{1060787B-8EE3-1E16-90A1-6610A0748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422056" y="141215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532FC623-77A6-A1AE-6D66-E2BA8B6DA410}"/>
                </a:ext>
              </a:extLst>
            </p:cNvPr>
            <p:cNvGrpSpPr/>
            <p:nvPr/>
          </p:nvGrpSpPr>
          <p:grpSpPr>
            <a:xfrm>
              <a:off x="11142143" y="2947766"/>
              <a:ext cx="1259088" cy="671508"/>
              <a:chOff x="11142143" y="2947766"/>
              <a:chExt cx="1259088" cy="671508"/>
            </a:xfrm>
          </p:grpSpPr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D21DC384-C1B2-0613-B279-DC86097A87F4}"/>
                  </a:ext>
                </a:extLst>
              </p:cNvPr>
              <p:cNvSpPr/>
              <p:nvPr/>
            </p:nvSpPr>
            <p:spPr>
              <a:xfrm>
                <a:off x="11142143" y="2947766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9" name="Рисунок 68">
                <a:extLst>
                  <a:ext uri="{FF2B5EF4-FFF2-40B4-BE49-F238E27FC236}">
                    <a16:creationId xmlns:a16="http://schemas.microsoft.com/office/drawing/2014/main" id="{FEE94699-8C41-0F47-4AB1-420F71D23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422056" y="300422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EEA95313-AFAF-7B0A-418E-F8008F89279A}"/>
                </a:ext>
              </a:extLst>
            </p:cNvPr>
            <p:cNvGrpSpPr/>
            <p:nvPr/>
          </p:nvGrpSpPr>
          <p:grpSpPr>
            <a:xfrm>
              <a:off x="11142143" y="2156960"/>
              <a:ext cx="1259088" cy="671508"/>
              <a:chOff x="11142143" y="2156960"/>
              <a:chExt cx="1259088" cy="671508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E66A835E-F855-AEA7-2F46-BA29CD27EE91}"/>
                  </a:ext>
                </a:extLst>
              </p:cNvPr>
              <p:cNvSpPr/>
              <p:nvPr/>
            </p:nvSpPr>
            <p:spPr>
              <a:xfrm>
                <a:off x="11142143" y="2156960"/>
                <a:ext cx="1259088" cy="67150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7" name="Рисунок 66">
                <a:extLst>
                  <a:ext uri="{FF2B5EF4-FFF2-40B4-BE49-F238E27FC236}">
                    <a16:creationId xmlns:a16="http://schemas.microsoft.com/office/drawing/2014/main" id="{0D1992E9-6F3F-5710-8401-FCC35CA1E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422056" y="2211803"/>
                <a:ext cx="540000" cy="5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160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43951C7-5275-E599-47E1-5B955958AB5A}"/>
              </a:ext>
            </a:extLst>
          </p:cNvPr>
          <p:cNvSpPr/>
          <p:nvPr/>
        </p:nvSpPr>
        <p:spPr>
          <a:xfrm>
            <a:off x="2226685" y="1283023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верхние углы 17">
            <a:extLst>
              <a:ext uri="{FF2B5EF4-FFF2-40B4-BE49-F238E27FC236}">
                <a16:creationId xmlns:a16="http://schemas.microsoft.com/office/drawing/2014/main" id="{FC1F728E-9DE6-0034-4464-C2D81EA162DE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2A37D-2EC5-216F-A741-53953580EEA1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8C720-A78F-05E1-1C13-262BE5F26747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C8C80-5C28-F425-7E5D-EC26B2CFCA35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6C4F5-E170-F606-F219-359B4B2F5E6E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4E0A0-9D82-FE5E-D621-04D6EAE7FC17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4C909-8D4F-E9ED-4E8A-CC989CBF08C6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81E9CDA-DB0A-E60E-BB5A-C9BA759BF4C6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478EFE4-CC2D-DDCC-3A2B-9E4B3E10CB94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590485-9D34-E617-C307-55B56B53228E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9546100-965A-D2CD-3232-779C1B5B1590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A689259-6454-3ACF-A409-063BDBBEECF2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7E27C4-0E7B-D191-66F1-C71753B24D1F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02E987-8F35-E8B6-4917-ADF46FE17829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7A236A89-949E-CF25-F79F-E69427701F1C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7702C-EC92-901D-D106-94F3A72FFF01}"/>
                </a:ext>
              </a:extLst>
            </p:cNvPr>
            <p:cNvSpPr txBox="1"/>
            <p:nvPr/>
          </p:nvSpPr>
          <p:spPr>
            <a:xfrm>
              <a:off x="6178978" y="4026803"/>
              <a:ext cx="1564697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156ABEE-1077-9C8F-7111-AFAEB5D8FDBA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2669B1CE-939A-32F6-7230-8051452DF5C0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EA6F9B-1FD5-C58C-8068-3D34B0CCF44D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4310E44-6B12-E1F3-E984-C3ACBB9A7F4C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93B44E53-0F1F-B07C-86DB-DB066FD01B6A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B99028-2EE9-B1D7-3A5C-237847A03E01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903C56A-5C4A-05D4-8F4A-C0B19E64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ECD7E68-89CB-2E94-9A13-955A2FD25A1C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8" name="Прямоугольник: скругленные верхние углы 7">
              <a:extLst>
                <a:ext uri="{FF2B5EF4-FFF2-40B4-BE49-F238E27FC236}">
                  <a16:creationId xmlns:a16="http://schemas.microsoft.com/office/drawing/2014/main" id="{EB4F78BB-3DE9-C6BC-6928-340C7516C689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48638-448B-B13C-6D6F-AB302E7872AF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43280AD-9BC3-8C50-F9F7-11D627D8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C858DCF-DD04-40E4-9E55-446C53E89105}"/>
              </a:ext>
            </a:extLst>
          </p:cNvPr>
          <p:cNvSpPr/>
          <p:nvPr/>
        </p:nvSpPr>
        <p:spPr>
          <a:xfrm>
            <a:off x="2226685" y="1283021"/>
            <a:ext cx="7857422" cy="4281114"/>
          </a:xfrm>
          <a:prstGeom prst="roundRect">
            <a:avLst>
              <a:gd name="adj" fmla="val 1025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верхние углы 16">
            <a:extLst>
              <a:ext uri="{FF2B5EF4-FFF2-40B4-BE49-F238E27FC236}">
                <a16:creationId xmlns:a16="http://schemas.microsoft.com/office/drawing/2014/main" id="{45144FA1-0F3D-1170-91D4-D913FF125ABB}"/>
              </a:ext>
            </a:extLst>
          </p:cNvPr>
          <p:cNvSpPr/>
          <p:nvPr/>
        </p:nvSpPr>
        <p:spPr>
          <a:xfrm rot="16200000" flipV="1">
            <a:off x="5944078" y="1434944"/>
            <a:ext cx="4291952" cy="3988105"/>
          </a:xfrm>
          <a:prstGeom prst="round2SameRect">
            <a:avLst>
              <a:gd name="adj1" fmla="val 10806"/>
              <a:gd name="adj2" fmla="val 0"/>
            </a:avLst>
          </a:prstGeom>
          <a:solidFill>
            <a:srgbClr val="5C20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F86D8-B522-0F01-E498-B9E354DD87D9}"/>
              </a:ext>
            </a:extLst>
          </p:cNvPr>
          <p:cNvSpPr txBox="1"/>
          <p:nvPr/>
        </p:nvSpPr>
        <p:spPr>
          <a:xfrm>
            <a:off x="2938913" y="1834666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effectLst/>
              </a:rPr>
              <a:t>Регистрация</a:t>
            </a:r>
            <a:endParaRPr lang="ru-RU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169F8-BD64-E5CA-2A6B-4804E4A7C64D}"/>
              </a:ext>
            </a:extLst>
          </p:cNvPr>
          <p:cNvSpPr txBox="1"/>
          <p:nvPr/>
        </p:nvSpPr>
        <p:spPr>
          <a:xfrm>
            <a:off x="6664440" y="2773258"/>
            <a:ext cx="28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Уже имеете аккаунт? Так чего вы ждете!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1297-8D60-A563-2BB2-8EAED2E5E331}"/>
              </a:ext>
            </a:extLst>
          </p:cNvPr>
          <p:cNvSpPr txBox="1"/>
          <p:nvPr/>
        </p:nvSpPr>
        <p:spPr>
          <a:xfrm>
            <a:off x="6892830" y="1864754"/>
            <a:ext cx="24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Авторизация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81B3CC5-A510-4BF9-0122-F01DF7D8F1EB}"/>
              </a:ext>
            </a:extLst>
          </p:cNvPr>
          <p:cNvGrpSpPr/>
          <p:nvPr/>
        </p:nvGrpSpPr>
        <p:grpSpPr>
          <a:xfrm>
            <a:off x="2732662" y="2812056"/>
            <a:ext cx="2946676" cy="391928"/>
            <a:chOff x="6096000" y="2746531"/>
            <a:chExt cx="3264060" cy="431499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F0A18635-A408-5A2B-3374-69CE077FB817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808B84-2C52-4E7D-F209-7F16C2E6BE96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la-Lat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Email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 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E46B5D4-18DE-B5C5-DBA1-D9EE8B6E59C7}"/>
              </a:ext>
            </a:extLst>
          </p:cNvPr>
          <p:cNvGrpSpPr/>
          <p:nvPr/>
        </p:nvGrpSpPr>
        <p:grpSpPr>
          <a:xfrm>
            <a:off x="2732662" y="3367052"/>
            <a:ext cx="2946676" cy="391928"/>
            <a:chOff x="6096000" y="3357563"/>
            <a:chExt cx="3264060" cy="431499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65909477-4D81-428B-2495-91BF729D78C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E5DECC-A0CE-5218-FE26-70A2524F448A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38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Пароль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 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17A29E9-D953-DCEB-EDC2-7951A0F4ACDC}"/>
              </a:ext>
            </a:extLst>
          </p:cNvPr>
          <p:cNvGrpSpPr/>
          <p:nvPr/>
        </p:nvGrpSpPr>
        <p:grpSpPr>
          <a:xfrm>
            <a:off x="7310460" y="3879686"/>
            <a:ext cx="1492038" cy="391929"/>
            <a:chOff x="6471260" y="4667438"/>
            <a:chExt cx="2617031" cy="431500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26872A61-9AC0-518C-B933-AAA509A4D612}"/>
                </a:ext>
              </a:extLst>
            </p:cNvPr>
            <p:cNvSpPr/>
            <p:nvPr/>
          </p:nvSpPr>
          <p:spPr>
            <a:xfrm>
              <a:off x="6471260" y="4667438"/>
              <a:ext cx="2617031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3CEF90-B74F-D711-9E31-A30540349979}"/>
                </a:ext>
              </a:extLst>
            </p:cNvPr>
            <p:cNvSpPr txBox="1"/>
            <p:nvPr/>
          </p:nvSpPr>
          <p:spPr>
            <a:xfrm>
              <a:off x="6495251" y="4696819"/>
              <a:ext cx="2502859" cy="37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Войти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35C74D2-CD42-B3DC-B0CF-3AAF0DE8FA50}"/>
              </a:ext>
            </a:extLst>
          </p:cNvPr>
          <p:cNvGrpSpPr/>
          <p:nvPr/>
        </p:nvGrpSpPr>
        <p:grpSpPr>
          <a:xfrm>
            <a:off x="3407057" y="4268821"/>
            <a:ext cx="1486024" cy="391929"/>
            <a:chOff x="6987965" y="4766105"/>
            <a:chExt cx="1646083" cy="431500"/>
          </a:xfrm>
        </p:grpSpPr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0661B019-9C70-738E-0CAE-A9AB265F345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903B05-1DB5-BA37-793C-D4006F1BDAA4}"/>
                </a:ext>
              </a:extLst>
            </p:cNvPr>
            <p:cNvSpPr txBox="1"/>
            <p:nvPr/>
          </p:nvSpPr>
          <p:spPr>
            <a:xfrm>
              <a:off x="7102137" y="4796309"/>
              <a:ext cx="1417738" cy="372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Вход 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1" name="Рисунок 70" descr="Изображение выглядит как лампа, линия, свет&#10;&#10;Автоматически созданное описание">
            <a:hlinkClick r:id="rId4" action="ppaction://hlinksldjump"/>
            <a:extLst>
              <a:ext uri="{FF2B5EF4-FFF2-40B4-BE49-F238E27FC236}">
                <a16:creationId xmlns:a16="http://schemas.microsoft.com/office/drawing/2014/main" id="{7F12A9ED-25BA-ADDA-C300-CDE246DC3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30527"/>
            </a:gs>
            <a:gs pos="0">
              <a:srgbClr val="43128D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7611185E-0B12-8068-F2BA-00934D488678}"/>
              </a:ext>
            </a:extLst>
          </p:cNvPr>
          <p:cNvSpPr/>
          <p:nvPr/>
        </p:nvSpPr>
        <p:spPr>
          <a:xfrm>
            <a:off x="2226685" y="1281961"/>
            <a:ext cx="7857423" cy="4281112"/>
          </a:xfrm>
          <a:prstGeom prst="roundRect">
            <a:avLst>
              <a:gd name="adj" fmla="val 10200"/>
            </a:avLst>
          </a:prstGeom>
          <a:solidFill>
            <a:srgbClr val="3D334C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верхние углы 116">
            <a:extLst>
              <a:ext uri="{FF2B5EF4-FFF2-40B4-BE49-F238E27FC236}">
                <a16:creationId xmlns:a16="http://schemas.microsoft.com/office/drawing/2014/main" id="{DFD129B5-4E68-6B05-FDA7-DEB8B1ADE94A}"/>
              </a:ext>
            </a:extLst>
          </p:cNvPr>
          <p:cNvSpPr/>
          <p:nvPr/>
        </p:nvSpPr>
        <p:spPr>
          <a:xfrm rot="16200000">
            <a:off x="1634377" y="1875334"/>
            <a:ext cx="4281113" cy="3096495"/>
          </a:xfrm>
          <a:prstGeom prst="round2SameRect">
            <a:avLst>
              <a:gd name="adj1" fmla="val 14305"/>
              <a:gd name="adj2" fmla="val 0"/>
            </a:avLst>
          </a:prstGeom>
          <a:solidFill>
            <a:srgbClr val="3D3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643BC8-F730-97E6-AC6C-84D23928FCA9}"/>
              </a:ext>
            </a:extLst>
          </p:cNvPr>
          <p:cNvSpPr txBox="1"/>
          <p:nvPr/>
        </p:nvSpPr>
        <p:spPr>
          <a:xfrm>
            <a:off x="2501660" y="1509622"/>
            <a:ext cx="266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Добро Пожаловать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7842C-47FE-1634-C11A-37B9BF910AB6}"/>
              </a:ext>
            </a:extLst>
          </p:cNvPr>
          <p:cNvSpPr txBox="1"/>
          <p:nvPr/>
        </p:nvSpPr>
        <p:spPr>
          <a:xfrm>
            <a:off x="2501660" y="2424809"/>
            <a:ext cx="2664547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Это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Криптообменник</a:t>
            </a:r>
            <a:r>
              <a:rPr lang="ru-RU" sz="1400" dirty="0">
                <a:solidFill>
                  <a:schemeClr val="bg1"/>
                </a:solidFill>
                <a:effectLst/>
              </a:rPr>
              <a:t> в котором вы можете обменять свою валюту на другую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91C377-6B06-D81B-C8A6-D1B552CE79C6}"/>
              </a:ext>
            </a:extLst>
          </p:cNvPr>
          <p:cNvSpPr txBox="1"/>
          <p:nvPr/>
        </p:nvSpPr>
        <p:spPr>
          <a:xfrm>
            <a:off x="2442659" y="3878620"/>
            <a:ext cx="2048044" cy="4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</a:rPr>
              <a:t>Важно</a:t>
            </a:r>
            <a:r>
              <a:rPr lang="ru-RU" sz="2800" dirty="0">
                <a:solidFill>
                  <a:schemeClr val="bg1"/>
                </a:solidFill>
                <a:effectLst/>
              </a:rPr>
              <a:t>!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EE781E-14E3-87CD-F861-8933AAE50B32}"/>
              </a:ext>
            </a:extLst>
          </p:cNvPr>
          <p:cNvSpPr txBox="1"/>
          <p:nvPr/>
        </p:nvSpPr>
        <p:spPr>
          <a:xfrm>
            <a:off x="2442659" y="4324492"/>
            <a:ext cx="2880521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</a:rPr>
              <a:t>Если вы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хотете</a:t>
            </a:r>
            <a:r>
              <a:rPr lang="ru-RU" sz="1400" dirty="0">
                <a:solidFill>
                  <a:schemeClr val="bg1"/>
                </a:solidFill>
                <a:effectLst/>
              </a:rPr>
              <a:t> отдать </a:t>
            </a:r>
            <a:r>
              <a:rPr lang="ru-RU" sz="1400" dirty="0" err="1">
                <a:solidFill>
                  <a:schemeClr val="bg1"/>
                </a:solidFill>
                <a:effectLst/>
              </a:rPr>
              <a:t>криптоволюту</a:t>
            </a:r>
            <a:r>
              <a:rPr lang="ru-RU" sz="1400" dirty="0">
                <a:solidFill>
                  <a:schemeClr val="bg1"/>
                </a:solidFill>
                <a:effectLst/>
              </a:rPr>
              <a:t>, то в реквизитах укажите кошелек, если рубли номер карты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819F85-1037-F566-BAE2-E830C1BDAC06}"/>
              </a:ext>
            </a:extLst>
          </p:cNvPr>
          <p:cNvSpPr txBox="1"/>
          <p:nvPr/>
        </p:nvSpPr>
        <p:spPr>
          <a:xfrm>
            <a:off x="5832562" y="1619592"/>
            <a:ext cx="34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/>
              </a:rPr>
              <a:t>Окно транзакций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3C8B14-6387-86E2-575D-6C01745F17A9}"/>
              </a:ext>
            </a:extLst>
          </p:cNvPr>
          <p:cNvSpPr txBox="1"/>
          <p:nvPr/>
        </p:nvSpPr>
        <p:spPr>
          <a:xfrm>
            <a:off x="6230306" y="2391252"/>
            <a:ext cx="2664547" cy="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effectLst/>
              </a:rPr>
              <a:t>Курс: 1</a:t>
            </a:r>
            <a:r>
              <a:rPr lang="la-001" sz="1400" dirty="0">
                <a:solidFill>
                  <a:schemeClr val="bg1"/>
                </a:solidFill>
                <a:effectLst/>
              </a:rPr>
              <a:t>ETH = 350 000</a:t>
            </a:r>
            <a:r>
              <a:rPr lang="ru-RU" sz="1400" dirty="0">
                <a:solidFill>
                  <a:schemeClr val="bg1"/>
                </a:solidFill>
                <a:effectLst/>
              </a:rPr>
              <a:t>р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8771183-AAE9-CF79-2B09-CD03E64A96C1}"/>
              </a:ext>
            </a:extLst>
          </p:cNvPr>
          <p:cNvGrpSpPr/>
          <p:nvPr/>
        </p:nvGrpSpPr>
        <p:grpSpPr>
          <a:xfrm>
            <a:off x="6155398" y="2751807"/>
            <a:ext cx="2946676" cy="391928"/>
            <a:chOff x="6096000" y="2746531"/>
            <a:chExt cx="3264060" cy="431499"/>
          </a:xfrm>
        </p:grpSpPr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4491EEBA-F1B8-BCA5-E216-31A8835EA873}"/>
                </a:ext>
              </a:extLst>
            </p:cNvPr>
            <p:cNvSpPr/>
            <p:nvPr/>
          </p:nvSpPr>
          <p:spPr>
            <a:xfrm>
              <a:off x="6096000" y="2746531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757B5D-038E-6834-AFE8-D3352BE4C96C}"/>
                </a:ext>
              </a:extLst>
            </p:cNvPr>
            <p:cNvSpPr txBox="1"/>
            <p:nvPr/>
          </p:nvSpPr>
          <p:spPr>
            <a:xfrm>
              <a:off x="6178978" y="2815538"/>
              <a:ext cx="92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Отдать: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5E70FF9-6E3E-4757-F3D9-66E5322B8DC7}"/>
              </a:ext>
            </a:extLst>
          </p:cNvPr>
          <p:cNvGrpSpPr/>
          <p:nvPr/>
        </p:nvGrpSpPr>
        <p:grpSpPr>
          <a:xfrm>
            <a:off x="6155398" y="3306803"/>
            <a:ext cx="2946676" cy="391928"/>
            <a:chOff x="6096000" y="3357563"/>
            <a:chExt cx="3264060" cy="431499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10FAFDD5-90A0-0A1F-468A-87135B476AA1}"/>
                </a:ext>
              </a:extLst>
            </p:cNvPr>
            <p:cNvSpPr/>
            <p:nvPr/>
          </p:nvSpPr>
          <p:spPr>
            <a:xfrm>
              <a:off x="6096000" y="3357563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4FFC3B-83E2-E2AB-BA53-8A2C38D6CC46}"/>
                </a:ext>
              </a:extLst>
            </p:cNvPr>
            <p:cNvSpPr txBox="1"/>
            <p:nvPr/>
          </p:nvSpPr>
          <p:spPr>
            <a:xfrm>
              <a:off x="6178978" y="3426131"/>
              <a:ext cx="111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Получить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16183A3-BDF2-A6CC-D93E-D36F5AB134AF}"/>
              </a:ext>
            </a:extLst>
          </p:cNvPr>
          <p:cNvGrpSpPr/>
          <p:nvPr/>
        </p:nvGrpSpPr>
        <p:grpSpPr>
          <a:xfrm>
            <a:off x="6155398" y="3850694"/>
            <a:ext cx="2946676" cy="391928"/>
            <a:chOff x="6096000" y="3956369"/>
            <a:chExt cx="3264060" cy="431499"/>
          </a:xfrm>
        </p:grpSpPr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112B56CC-FCBC-D6BA-D532-BF1C631DCBEF}"/>
                </a:ext>
              </a:extLst>
            </p:cNvPr>
            <p:cNvSpPr/>
            <p:nvPr/>
          </p:nvSpPr>
          <p:spPr>
            <a:xfrm>
              <a:off x="6096000" y="3956369"/>
              <a:ext cx="3264060" cy="431499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A9D00B-88EE-3800-EB5E-46989B82EA91}"/>
                </a:ext>
              </a:extLst>
            </p:cNvPr>
            <p:cNvSpPr txBox="1"/>
            <p:nvPr/>
          </p:nvSpPr>
          <p:spPr>
            <a:xfrm>
              <a:off x="6178978" y="4026803"/>
              <a:ext cx="1619562" cy="33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Ваш кошелек</a:t>
              </a:r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:</a:t>
              </a:r>
              <a:endPara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D4A7328B-698B-43D4-8D3A-61445E21768D}"/>
              </a:ext>
            </a:extLst>
          </p:cNvPr>
          <p:cNvGrpSpPr/>
          <p:nvPr/>
        </p:nvGrpSpPr>
        <p:grpSpPr>
          <a:xfrm>
            <a:off x="6885723" y="4566714"/>
            <a:ext cx="1486024" cy="391929"/>
            <a:chOff x="6987965" y="4766105"/>
            <a:chExt cx="1646083" cy="431500"/>
          </a:xfrm>
        </p:grpSpPr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96323EBA-F701-94E6-67F9-33D93458F71E}"/>
                </a:ext>
              </a:extLst>
            </p:cNvPr>
            <p:cNvSpPr/>
            <p:nvPr/>
          </p:nvSpPr>
          <p:spPr>
            <a:xfrm>
              <a:off x="6987965" y="4766105"/>
              <a:ext cx="1646083" cy="431500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096A53-93CF-A681-D550-E26272678A31}"/>
                </a:ext>
              </a:extLst>
            </p:cNvPr>
            <p:cNvSpPr txBox="1"/>
            <p:nvPr/>
          </p:nvSpPr>
          <p:spPr>
            <a:xfrm>
              <a:off x="7102137" y="4815270"/>
              <a:ext cx="1417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effectLst/>
                </a:rPr>
                <a:t>Обменять</a:t>
              </a:r>
              <a:endPara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3" name="Рисунок 132" descr="Изображение выглядит как лампа, линия, свет&#10;&#10;Автоматически созданное описание">
            <a:hlinkClick r:id="rId3" action="ppaction://hlinksldjump"/>
            <a:extLst>
              <a:ext uri="{FF2B5EF4-FFF2-40B4-BE49-F238E27FC236}">
                <a16:creationId xmlns:a16="http://schemas.microsoft.com/office/drawing/2014/main" id="{3A0C519E-736F-B7A1-72F7-35AA4155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8" y="292688"/>
            <a:ext cx="351992" cy="354148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E2E9F57-2044-AB3A-4CBC-EC46142F5B9A}"/>
              </a:ext>
            </a:extLst>
          </p:cNvPr>
          <p:cNvGrpSpPr/>
          <p:nvPr/>
        </p:nvGrpSpPr>
        <p:grpSpPr>
          <a:xfrm>
            <a:off x="8502924" y="2751804"/>
            <a:ext cx="668092" cy="391926"/>
            <a:chOff x="8502924" y="2751804"/>
            <a:chExt cx="668092" cy="391926"/>
          </a:xfrm>
        </p:grpSpPr>
        <p:sp>
          <p:nvSpPr>
            <p:cNvPr id="2" name="Прямоугольник: скругленные верхние углы 1">
              <a:extLst>
                <a:ext uri="{FF2B5EF4-FFF2-40B4-BE49-F238E27FC236}">
                  <a16:creationId xmlns:a16="http://schemas.microsoft.com/office/drawing/2014/main" id="{6FAF7E25-83FA-1E29-CF2D-10F663AB554B}"/>
                </a:ext>
              </a:extLst>
            </p:cNvPr>
            <p:cNvSpPr/>
            <p:nvPr/>
          </p:nvSpPr>
          <p:spPr>
            <a:xfrm rot="5400000">
              <a:off x="8606536" y="2648192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0D495B-261E-7548-4DD7-0577D4FAF872}"/>
                </a:ext>
              </a:extLst>
            </p:cNvPr>
            <p:cNvSpPr txBox="1"/>
            <p:nvPr/>
          </p:nvSpPr>
          <p:spPr>
            <a:xfrm>
              <a:off x="8571866" y="280126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BTC</a:t>
              </a:r>
              <a:endParaRPr lang="ru-RU" sz="1400" dirty="0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16107A5-D217-1497-00C4-6A3568D4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933" y="2858922"/>
              <a:ext cx="186415" cy="18641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8436795-95F9-CD64-0360-D20B5A941B7E}"/>
              </a:ext>
            </a:extLst>
          </p:cNvPr>
          <p:cNvGrpSpPr/>
          <p:nvPr/>
        </p:nvGrpSpPr>
        <p:grpSpPr>
          <a:xfrm>
            <a:off x="8502923" y="3305657"/>
            <a:ext cx="668093" cy="391926"/>
            <a:chOff x="8502923" y="3305657"/>
            <a:chExt cx="668093" cy="391926"/>
          </a:xfrm>
        </p:grpSpPr>
        <p:sp>
          <p:nvSpPr>
            <p:cNvPr id="35" name="Прямоугольник: скругленные верхние углы 34">
              <a:extLst>
                <a:ext uri="{FF2B5EF4-FFF2-40B4-BE49-F238E27FC236}">
                  <a16:creationId xmlns:a16="http://schemas.microsoft.com/office/drawing/2014/main" id="{FF36B86F-8364-72FC-2548-2E76EE5D0ACA}"/>
                </a:ext>
              </a:extLst>
            </p:cNvPr>
            <p:cNvSpPr/>
            <p:nvPr/>
          </p:nvSpPr>
          <p:spPr>
            <a:xfrm rot="5400000">
              <a:off x="8606535" y="3202045"/>
              <a:ext cx="391926" cy="599149"/>
            </a:xfrm>
            <a:prstGeom prst="round2SameRect">
              <a:avLst>
                <a:gd name="adj1" fmla="val 47775"/>
                <a:gd name="adj2" fmla="val 0"/>
              </a:avLst>
            </a:prstGeom>
            <a:solidFill>
              <a:srgbClr val="FAFA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88C73F-85EA-1082-0D9C-AC2874C60776}"/>
                </a:ext>
              </a:extLst>
            </p:cNvPr>
            <p:cNvSpPr txBox="1"/>
            <p:nvPr/>
          </p:nvSpPr>
          <p:spPr>
            <a:xfrm>
              <a:off x="8571866" y="3347730"/>
              <a:ext cx="59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a-Latn" sz="1400" dirty="0"/>
                <a:t>RUB</a:t>
              </a:r>
              <a:endParaRPr lang="ru-RU" sz="1400" dirty="0"/>
            </a:p>
          </p:txBody>
        </p:sp>
        <p:pic>
          <p:nvPicPr>
            <p:cNvPr id="37" name="Рисунок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B1BCF4C1-465A-97B9-F387-E1BFD0EEB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19" y="3411209"/>
              <a:ext cx="176891" cy="176891"/>
            </a:xfrm>
            <a:prstGeom prst="rect">
              <a:avLst/>
            </a:prstGeom>
          </p:spPr>
        </p:pic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72A4E6C-5865-C456-6BB3-C4DC681A0F73}"/>
              </a:ext>
            </a:extLst>
          </p:cNvPr>
          <p:cNvGrpSpPr/>
          <p:nvPr/>
        </p:nvGrpSpPr>
        <p:grpSpPr>
          <a:xfrm>
            <a:off x="7284984" y="3706163"/>
            <a:ext cx="1691632" cy="1309481"/>
            <a:chOff x="7338060" y="3144812"/>
            <a:chExt cx="1691632" cy="1309481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0E21E3AE-A8E0-3C03-96AA-AE7BAE820ECB}"/>
                </a:ext>
              </a:extLst>
            </p:cNvPr>
            <p:cNvSpPr/>
            <p:nvPr/>
          </p:nvSpPr>
          <p:spPr>
            <a:xfrm>
              <a:off x="7338060" y="3178423"/>
              <a:ext cx="1691632" cy="1275870"/>
            </a:xfrm>
            <a:prstGeom prst="roundRect">
              <a:avLst>
                <a:gd name="adj" fmla="val 5021"/>
              </a:avLst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6426633D-D82B-4B00-B46F-6E229E517178}"/>
                </a:ext>
              </a:extLst>
            </p:cNvPr>
            <p:cNvCxnSpPr/>
            <p:nvPr/>
          </p:nvCxnSpPr>
          <p:spPr>
            <a:xfrm>
              <a:off x="7376160" y="3357563"/>
              <a:ext cx="1612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275605-EB20-F3DD-AB7E-410FAEC423E5}"/>
                </a:ext>
              </a:extLst>
            </p:cNvPr>
            <p:cNvSpPr txBox="1"/>
            <p:nvPr/>
          </p:nvSpPr>
          <p:spPr>
            <a:xfrm>
              <a:off x="7637244" y="3144812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Выберите Банк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1272E-5CE1-E90E-F125-7DD42ADD1C9B}"/>
                </a:ext>
              </a:extLst>
            </p:cNvPr>
            <p:cNvSpPr txBox="1"/>
            <p:nvPr/>
          </p:nvSpPr>
          <p:spPr>
            <a:xfrm>
              <a:off x="7409727" y="3400159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Сбербанк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C3E5D5-20EF-477D-0B58-39DFB487DEFA}"/>
                </a:ext>
              </a:extLst>
            </p:cNvPr>
            <p:cNvSpPr txBox="1"/>
            <p:nvPr/>
          </p:nvSpPr>
          <p:spPr>
            <a:xfrm>
              <a:off x="7403848" y="3609773"/>
              <a:ext cx="1090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Тинькофф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17F065-07B7-2719-DA65-785B158DDE53}"/>
                </a:ext>
              </a:extLst>
            </p:cNvPr>
            <p:cNvSpPr txBox="1"/>
            <p:nvPr/>
          </p:nvSpPr>
          <p:spPr>
            <a:xfrm>
              <a:off x="7412524" y="3847361"/>
              <a:ext cx="1576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Райффайзен банк 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127CF1-A1C4-1634-AB68-F2FB5E6B93B5}"/>
                </a:ext>
              </a:extLst>
            </p:cNvPr>
            <p:cNvSpPr txBox="1"/>
            <p:nvPr/>
          </p:nvSpPr>
          <p:spPr>
            <a:xfrm>
              <a:off x="7412524" y="4098594"/>
              <a:ext cx="1576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solidFill>
                    <a:schemeClr val="bg2">
                      <a:lumMod val="50000"/>
                    </a:schemeClr>
                  </a:solidFill>
                </a:rPr>
                <a:t>Мир- </a:t>
              </a:r>
              <a:r>
                <a:rPr lang="la-Latn" sz="1000" dirty="0">
                  <a:solidFill>
                    <a:schemeClr val="bg2">
                      <a:lumMod val="50000"/>
                    </a:schemeClr>
                  </a:solidFill>
                </a:rPr>
                <a:t>RUB</a:t>
              </a:r>
              <a:endParaRPr lang="ru-RU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92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652</Words>
  <Application>Microsoft Office PowerPoint</Application>
  <PresentationFormat>Широкоэкранный</PresentationFormat>
  <Paragraphs>211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Парусов</dc:creator>
  <cp:lastModifiedBy>Андрей Парусов</cp:lastModifiedBy>
  <cp:revision>26</cp:revision>
  <dcterms:created xsi:type="dcterms:W3CDTF">2024-04-18T15:02:36Z</dcterms:created>
  <dcterms:modified xsi:type="dcterms:W3CDTF">2024-04-26T14:52:28Z</dcterms:modified>
</cp:coreProperties>
</file>