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F3"/>
    <a:srgbClr val="B6E0E2"/>
    <a:srgbClr val="C3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806EA-6D28-4DD7-BD47-1CC585B367AC}" type="doc">
      <dgm:prSet loTypeId="urn:microsoft.com/office/officeart/2011/layout/Tab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425030F-01B6-4671-B642-90493B120D84}">
      <dgm:prSet/>
      <dgm:spPr/>
      <dgm:t>
        <a:bodyPr/>
        <a:lstStyle/>
        <a:p>
          <a:pPr rtl="0"/>
          <a:r>
            <a:rPr lang="en-US" smtClean="0"/>
            <a:t>Table of Content </a:t>
          </a:r>
          <a:endParaRPr lang="en-US"/>
        </a:p>
      </dgm:t>
    </dgm:pt>
    <dgm:pt modelId="{775DD007-E562-43CD-8023-C28CCD8F6B6C}" type="parTrans" cxnId="{16A6ADF1-874F-4BBA-9551-1483B63B5478}">
      <dgm:prSet/>
      <dgm:spPr/>
      <dgm:t>
        <a:bodyPr/>
        <a:lstStyle/>
        <a:p>
          <a:endParaRPr lang="en-US"/>
        </a:p>
      </dgm:t>
    </dgm:pt>
    <dgm:pt modelId="{282D9E46-8BC8-4DE8-9B0B-7C5E06FF6363}" type="sibTrans" cxnId="{16A6ADF1-874F-4BBA-9551-1483B63B5478}">
      <dgm:prSet/>
      <dgm:spPr/>
      <dgm:t>
        <a:bodyPr/>
        <a:lstStyle/>
        <a:p>
          <a:endParaRPr lang="en-US"/>
        </a:p>
      </dgm:t>
    </dgm:pt>
    <dgm:pt modelId="{DE750E4C-EE45-417D-950E-B33EE03825CA}" type="pres">
      <dgm:prSet presAssocID="{DA2806EA-6D28-4DD7-BD47-1CC585B367A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73D3B65-8615-495E-BD61-9A8A11AE5F88}" type="pres">
      <dgm:prSet presAssocID="{1425030F-01B6-4671-B642-90493B120D84}" presName="composite" presStyleCnt="0"/>
      <dgm:spPr/>
    </dgm:pt>
    <dgm:pt modelId="{87736C34-C979-426F-9D29-A9B209E58175}" type="pres">
      <dgm:prSet presAssocID="{1425030F-01B6-4671-B642-90493B120D84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574521C-73C0-46C5-BFC8-610AEB99809C}" type="pres">
      <dgm:prSet presAssocID="{1425030F-01B6-4671-B642-90493B120D84}" presName="Parent" presStyleLbl="alignNode1" presStyleIdx="0" presStyleCnt="1" custScaleX="157900" custScaleY="24810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7A950-AC6F-4C38-93B4-75E5B93A11B4}" type="pres">
      <dgm:prSet presAssocID="{1425030F-01B6-4671-B642-90493B120D84}" presName="Accent" presStyleLbl="parChTrans1D1" presStyleIdx="0" presStyleCnt="1"/>
      <dgm:spPr/>
    </dgm:pt>
  </dgm:ptLst>
  <dgm:cxnLst>
    <dgm:cxn modelId="{04EA2D1C-9580-4E91-90F1-501B7CDFAE39}" type="presOf" srcId="{DA2806EA-6D28-4DD7-BD47-1CC585B367AC}" destId="{DE750E4C-EE45-417D-950E-B33EE03825CA}" srcOrd="0" destOrd="0" presId="urn:microsoft.com/office/officeart/2011/layout/TabList"/>
    <dgm:cxn modelId="{16A6ADF1-874F-4BBA-9551-1483B63B5478}" srcId="{DA2806EA-6D28-4DD7-BD47-1CC585B367AC}" destId="{1425030F-01B6-4671-B642-90493B120D84}" srcOrd="0" destOrd="0" parTransId="{775DD007-E562-43CD-8023-C28CCD8F6B6C}" sibTransId="{282D9E46-8BC8-4DE8-9B0B-7C5E06FF6363}"/>
    <dgm:cxn modelId="{98753DCA-87C1-42AA-B63D-3D9F5982CE1F}" type="presOf" srcId="{1425030F-01B6-4671-B642-90493B120D84}" destId="{0574521C-73C0-46C5-BFC8-610AEB99809C}" srcOrd="0" destOrd="0" presId="urn:microsoft.com/office/officeart/2011/layout/TabList"/>
    <dgm:cxn modelId="{677C7AE4-8739-448D-9E8A-CD53E2899ABD}" type="presParOf" srcId="{DE750E4C-EE45-417D-950E-B33EE03825CA}" destId="{C73D3B65-8615-495E-BD61-9A8A11AE5F88}" srcOrd="0" destOrd="0" presId="urn:microsoft.com/office/officeart/2011/layout/TabList"/>
    <dgm:cxn modelId="{4B0B9E04-2AA0-4C92-BC75-5A25804B452B}" type="presParOf" srcId="{C73D3B65-8615-495E-BD61-9A8A11AE5F88}" destId="{87736C34-C979-426F-9D29-A9B209E58175}" srcOrd="0" destOrd="0" presId="urn:microsoft.com/office/officeart/2011/layout/TabList"/>
    <dgm:cxn modelId="{1A3ADA1C-4019-46E0-B641-76F244B44F8B}" type="presParOf" srcId="{C73D3B65-8615-495E-BD61-9A8A11AE5F88}" destId="{0574521C-73C0-46C5-BFC8-610AEB99809C}" srcOrd="1" destOrd="0" presId="urn:microsoft.com/office/officeart/2011/layout/TabList"/>
    <dgm:cxn modelId="{BB092649-4DAD-4BE0-BCF4-EC38031BECB7}" type="presParOf" srcId="{C73D3B65-8615-495E-BD61-9A8A11AE5F88}" destId="{5A47A950-AC6F-4C38-93B4-75E5B93A11B4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49E03F-BCD7-4D0D-B795-4092C9F0B1D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B06E1-73BF-482B-985F-7229C97C3ED1}">
      <dgm:prSet/>
      <dgm:spPr/>
      <dgm:t>
        <a:bodyPr/>
        <a:lstStyle/>
        <a:p>
          <a:pPr rtl="0"/>
          <a:r>
            <a:rPr lang="en-US" dirty="0" smtClean="0">
              <a:latin typeface="+mn-lt"/>
              <a:cs typeface="Times New Roman" panose="02020603050405020304" pitchFamily="18" charset="0"/>
            </a:rPr>
            <a:t>Encourage digital well-being habits.</a:t>
          </a:r>
          <a:endParaRPr lang="en-US" dirty="0">
            <a:latin typeface="+mn-lt"/>
            <a:cs typeface="Times New Roman" panose="02020603050405020304" pitchFamily="18" charset="0"/>
          </a:endParaRPr>
        </a:p>
      </dgm:t>
    </dgm:pt>
    <dgm:pt modelId="{8929998C-A206-4CFF-871C-FF4B99BC12E4}" type="parTrans" cxnId="{B709D7B1-54F6-4728-AEA1-30081617B89B}">
      <dgm:prSet/>
      <dgm:spPr/>
      <dgm:t>
        <a:bodyPr/>
        <a:lstStyle/>
        <a:p>
          <a:endParaRPr lang="en-US"/>
        </a:p>
      </dgm:t>
    </dgm:pt>
    <dgm:pt modelId="{F008586F-B4E0-461A-87CB-472D25062AF8}" type="sibTrans" cxnId="{B709D7B1-54F6-4728-AEA1-30081617B89B}">
      <dgm:prSet/>
      <dgm:spPr/>
      <dgm:t>
        <a:bodyPr/>
        <a:lstStyle/>
        <a:p>
          <a:endParaRPr lang="en-US"/>
        </a:p>
      </dgm:t>
    </dgm:pt>
    <dgm:pt modelId="{72925FC3-E2B7-4DF6-82DB-B684446DA9CB}">
      <dgm:prSet/>
      <dgm:spPr/>
      <dgm:t>
        <a:bodyPr/>
        <a:lstStyle/>
        <a:p>
          <a:pPr rtl="0"/>
          <a:r>
            <a:rPr lang="en-US" dirty="0" smtClean="0"/>
            <a:t>Students can benefit from time management apps to reduce screen time.</a:t>
          </a:r>
          <a:endParaRPr lang="en-US" dirty="0"/>
        </a:p>
      </dgm:t>
    </dgm:pt>
    <dgm:pt modelId="{999CF343-1E64-4166-B1F1-DEA11ACF6CCD}" type="parTrans" cxnId="{76DDA84C-56EE-4618-8A39-71713CC46809}">
      <dgm:prSet/>
      <dgm:spPr/>
      <dgm:t>
        <a:bodyPr/>
        <a:lstStyle/>
        <a:p>
          <a:endParaRPr lang="en-US"/>
        </a:p>
      </dgm:t>
    </dgm:pt>
    <dgm:pt modelId="{FFBD3A50-994D-408B-A7B7-6F1EBF93D7F1}" type="sibTrans" cxnId="{76DDA84C-56EE-4618-8A39-71713CC46809}">
      <dgm:prSet/>
      <dgm:spPr/>
      <dgm:t>
        <a:bodyPr/>
        <a:lstStyle/>
        <a:p>
          <a:endParaRPr lang="en-US"/>
        </a:p>
      </dgm:t>
    </dgm:pt>
    <dgm:pt modelId="{864F52DE-EC96-4D01-9BA7-668DBCF3FF8E}">
      <dgm:prSet/>
      <dgm:spPr/>
      <dgm:t>
        <a:bodyPr/>
        <a:lstStyle/>
        <a:p>
          <a:pPr rtl="0"/>
          <a:r>
            <a:rPr lang="en-US" smtClean="0"/>
            <a:t>Conduct workshops on time management.</a:t>
          </a:r>
          <a:endParaRPr lang="en-US"/>
        </a:p>
      </dgm:t>
    </dgm:pt>
    <dgm:pt modelId="{F2F6D47F-A86A-48B8-B04C-3715538B6ABA}" type="parTrans" cxnId="{82F9F442-D945-487B-89ED-7ED407C11B2A}">
      <dgm:prSet/>
      <dgm:spPr/>
      <dgm:t>
        <a:bodyPr/>
        <a:lstStyle/>
        <a:p>
          <a:endParaRPr lang="en-US"/>
        </a:p>
      </dgm:t>
    </dgm:pt>
    <dgm:pt modelId="{F9D5A911-50E0-47D1-8046-7B0510FEDF2C}" type="sibTrans" cxnId="{82F9F442-D945-487B-89ED-7ED407C11B2A}">
      <dgm:prSet/>
      <dgm:spPr/>
      <dgm:t>
        <a:bodyPr/>
        <a:lstStyle/>
        <a:p>
          <a:endParaRPr lang="en-US"/>
        </a:p>
      </dgm:t>
    </dgm:pt>
    <dgm:pt modelId="{244D0773-3C32-4974-AC17-68D3FCD6DD0C}">
      <dgm:prSet/>
      <dgm:spPr/>
      <dgm:t>
        <a:bodyPr/>
        <a:lstStyle/>
        <a:p>
          <a:pPr rtl="0"/>
          <a:r>
            <a:rPr lang="en-US" smtClean="0"/>
            <a:t>Raise Awareness about social media addiction seen among students.</a:t>
          </a:r>
          <a:endParaRPr lang="en-US"/>
        </a:p>
      </dgm:t>
    </dgm:pt>
    <dgm:pt modelId="{84D2012D-5AB2-4C16-AA41-72F639982126}" type="parTrans" cxnId="{269BE692-08D8-41D4-985D-9173D50667C2}">
      <dgm:prSet/>
      <dgm:spPr/>
      <dgm:t>
        <a:bodyPr/>
        <a:lstStyle/>
        <a:p>
          <a:endParaRPr lang="en-US"/>
        </a:p>
      </dgm:t>
    </dgm:pt>
    <dgm:pt modelId="{56B099AB-C5F0-42FF-95DF-41884394C628}" type="sibTrans" cxnId="{269BE692-08D8-41D4-985D-9173D50667C2}">
      <dgm:prSet/>
      <dgm:spPr/>
      <dgm:t>
        <a:bodyPr/>
        <a:lstStyle/>
        <a:p>
          <a:endParaRPr lang="en-US"/>
        </a:p>
      </dgm:t>
    </dgm:pt>
    <dgm:pt modelId="{277494AE-AD30-42E5-9673-CF05C2684359}" type="pres">
      <dgm:prSet presAssocID="{E349E03F-BCD7-4D0D-B795-4092C9F0B1D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5F7590A-D6EF-4919-8B04-DD78D90B36C2}" type="pres">
      <dgm:prSet presAssocID="{E349E03F-BCD7-4D0D-B795-4092C9F0B1D5}" presName="pyramid" presStyleLbl="node1" presStyleIdx="0" presStyleCnt="1" custScaleX="118098" custLinFactNeighborX="1244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3628514-393D-4FA9-81A3-D41E740B20DA}" type="pres">
      <dgm:prSet presAssocID="{E349E03F-BCD7-4D0D-B795-4092C9F0B1D5}" presName="theList" presStyleCnt="0"/>
      <dgm:spPr/>
    </dgm:pt>
    <dgm:pt modelId="{F6E85D19-A4E3-457C-824B-6A1FFE01F6A5}" type="pres">
      <dgm:prSet presAssocID="{C23B06E1-73BF-482B-985F-7229C97C3ED1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5B827-D601-430F-9EFD-703A44578761}" type="pres">
      <dgm:prSet presAssocID="{C23B06E1-73BF-482B-985F-7229C97C3ED1}" presName="aSpace" presStyleCnt="0"/>
      <dgm:spPr/>
    </dgm:pt>
    <dgm:pt modelId="{A9DB3402-FF07-432E-8743-F6248582F568}" type="pres">
      <dgm:prSet presAssocID="{72925FC3-E2B7-4DF6-82DB-B684446DA9CB}" presName="aNode" presStyleLbl="fgAcc1" presStyleIdx="1" presStyleCnt="4" custLinFactNeighborX="-407" custLinFactNeighborY="320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18AFA-1B1C-4576-BE57-99A691E11862}" type="pres">
      <dgm:prSet presAssocID="{72925FC3-E2B7-4DF6-82DB-B684446DA9CB}" presName="aSpace" presStyleCnt="0"/>
      <dgm:spPr/>
    </dgm:pt>
    <dgm:pt modelId="{0D814FDD-3FAE-4070-A063-9F1FECB277FD}" type="pres">
      <dgm:prSet presAssocID="{864F52DE-EC96-4D01-9BA7-668DBCF3FF8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EDD877-99ED-4CDF-A6EA-27C8EAAAB9DA}" type="pres">
      <dgm:prSet presAssocID="{864F52DE-EC96-4D01-9BA7-668DBCF3FF8E}" presName="aSpace" presStyleCnt="0"/>
      <dgm:spPr/>
    </dgm:pt>
    <dgm:pt modelId="{D486B068-4D9A-426E-84AC-E474D017D448}" type="pres">
      <dgm:prSet presAssocID="{244D0773-3C32-4974-AC17-68D3FCD6DD0C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4DE3F-FD94-48D0-8A96-61E7BD16C035}" type="pres">
      <dgm:prSet presAssocID="{244D0773-3C32-4974-AC17-68D3FCD6DD0C}" presName="aSpace" presStyleCnt="0"/>
      <dgm:spPr/>
    </dgm:pt>
  </dgm:ptLst>
  <dgm:cxnLst>
    <dgm:cxn modelId="{B709D7B1-54F6-4728-AEA1-30081617B89B}" srcId="{E349E03F-BCD7-4D0D-B795-4092C9F0B1D5}" destId="{C23B06E1-73BF-482B-985F-7229C97C3ED1}" srcOrd="0" destOrd="0" parTransId="{8929998C-A206-4CFF-871C-FF4B99BC12E4}" sibTransId="{F008586F-B4E0-461A-87CB-472D25062AF8}"/>
    <dgm:cxn modelId="{269BE692-08D8-41D4-985D-9173D50667C2}" srcId="{E349E03F-BCD7-4D0D-B795-4092C9F0B1D5}" destId="{244D0773-3C32-4974-AC17-68D3FCD6DD0C}" srcOrd="3" destOrd="0" parTransId="{84D2012D-5AB2-4C16-AA41-72F639982126}" sibTransId="{56B099AB-C5F0-42FF-95DF-41884394C628}"/>
    <dgm:cxn modelId="{F7FD6068-C334-4D4A-9423-16D2FA1F7F20}" type="presOf" srcId="{72925FC3-E2B7-4DF6-82DB-B684446DA9CB}" destId="{A9DB3402-FF07-432E-8743-F6248582F568}" srcOrd="0" destOrd="0" presId="urn:microsoft.com/office/officeart/2005/8/layout/pyramid2"/>
    <dgm:cxn modelId="{0604BE6A-559C-4EA0-8D38-9CF2D5F883FC}" type="presOf" srcId="{E349E03F-BCD7-4D0D-B795-4092C9F0B1D5}" destId="{277494AE-AD30-42E5-9673-CF05C2684359}" srcOrd="0" destOrd="0" presId="urn:microsoft.com/office/officeart/2005/8/layout/pyramid2"/>
    <dgm:cxn modelId="{82F9F442-D945-487B-89ED-7ED407C11B2A}" srcId="{E349E03F-BCD7-4D0D-B795-4092C9F0B1D5}" destId="{864F52DE-EC96-4D01-9BA7-668DBCF3FF8E}" srcOrd="2" destOrd="0" parTransId="{F2F6D47F-A86A-48B8-B04C-3715538B6ABA}" sibTransId="{F9D5A911-50E0-47D1-8046-7B0510FEDF2C}"/>
    <dgm:cxn modelId="{75422C10-7052-462D-82ED-246DED43C804}" type="presOf" srcId="{864F52DE-EC96-4D01-9BA7-668DBCF3FF8E}" destId="{0D814FDD-3FAE-4070-A063-9F1FECB277FD}" srcOrd="0" destOrd="0" presId="urn:microsoft.com/office/officeart/2005/8/layout/pyramid2"/>
    <dgm:cxn modelId="{76DDA84C-56EE-4618-8A39-71713CC46809}" srcId="{E349E03F-BCD7-4D0D-B795-4092C9F0B1D5}" destId="{72925FC3-E2B7-4DF6-82DB-B684446DA9CB}" srcOrd="1" destOrd="0" parTransId="{999CF343-1E64-4166-B1F1-DEA11ACF6CCD}" sibTransId="{FFBD3A50-994D-408B-A7B7-6F1EBF93D7F1}"/>
    <dgm:cxn modelId="{4073273D-AB34-4F6D-8660-E7AA20413380}" type="presOf" srcId="{C23B06E1-73BF-482B-985F-7229C97C3ED1}" destId="{F6E85D19-A4E3-457C-824B-6A1FFE01F6A5}" srcOrd="0" destOrd="0" presId="urn:microsoft.com/office/officeart/2005/8/layout/pyramid2"/>
    <dgm:cxn modelId="{6853F82A-B185-4FA6-AF51-F2036D00E740}" type="presOf" srcId="{244D0773-3C32-4974-AC17-68D3FCD6DD0C}" destId="{D486B068-4D9A-426E-84AC-E474D017D448}" srcOrd="0" destOrd="0" presId="urn:microsoft.com/office/officeart/2005/8/layout/pyramid2"/>
    <dgm:cxn modelId="{A6DCA751-B3C7-4DB1-8CE9-BF1C0EBA6E71}" type="presParOf" srcId="{277494AE-AD30-42E5-9673-CF05C2684359}" destId="{65F7590A-D6EF-4919-8B04-DD78D90B36C2}" srcOrd="0" destOrd="0" presId="urn:microsoft.com/office/officeart/2005/8/layout/pyramid2"/>
    <dgm:cxn modelId="{772D7F98-ECAD-4842-AD8E-9689C60FC7C6}" type="presParOf" srcId="{277494AE-AD30-42E5-9673-CF05C2684359}" destId="{13628514-393D-4FA9-81A3-D41E740B20DA}" srcOrd="1" destOrd="0" presId="urn:microsoft.com/office/officeart/2005/8/layout/pyramid2"/>
    <dgm:cxn modelId="{FB6BE8A7-8816-4491-A263-1920E564A7C4}" type="presParOf" srcId="{13628514-393D-4FA9-81A3-D41E740B20DA}" destId="{F6E85D19-A4E3-457C-824B-6A1FFE01F6A5}" srcOrd="0" destOrd="0" presId="urn:microsoft.com/office/officeart/2005/8/layout/pyramid2"/>
    <dgm:cxn modelId="{8BAC6FD4-E5B0-41B7-8564-80F98FF7A5A2}" type="presParOf" srcId="{13628514-393D-4FA9-81A3-D41E740B20DA}" destId="{6265B827-D601-430F-9EFD-703A44578761}" srcOrd="1" destOrd="0" presId="urn:microsoft.com/office/officeart/2005/8/layout/pyramid2"/>
    <dgm:cxn modelId="{A2A4361C-A92B-49D1-8278-3D24B1F7A36A}" type="presParOf" srcId="{13628514-393D-4FA9-81A3-D41E740B20DA}" destId="{A9DB3402-FF07-432E-8743-F6248582F568}" srcOrd="2" destOrd="0" presId="urn:microsoft.com/office/officeart/2005/8/layout/pyramid2"/>
    <dgm:cxn modelId="{22F876A7-0463-4181-AB34-DBA207C6C66A}" type="presParOf" srcId="{13628514-393D-4FA9-81A3-D41E740B20DA}" destId="{2F418AFA-1B1C-4576-BE57-99A691E11862}" srcOrd="3" destOrd="0" presId="urn:microsoft.com/office/officeart/2005/8/layout/pyramid2"/>
    <dgm:cxn modelId="{7AB6FB2D-B8F1-4C0A-AE7F-D944B7A5055F}" type="presParOf" srcId="{13628514-393D-4FA9-81A3-D41E740B20DA}" destId="{0D814FDD-3FAE-4070-A063-9F1FECB277FD}" srcOrd="4" destOrd="0" presId="urn:microsoft.com/office/officeart/2005/8/layout/pyramid2"/>
    <dgm:cxn modelId="{338E1CDD-43EA-4876-9040-1FEA87674B4F}" type="presParOf" srcId="{13628514-393D-4FA9-81A3-D41E740B20DA}" destId="{62EDD877-99ED-4CDF-A6EA-27C8EAAAB9DA}" srcOrd="5" destOrd="0" presId="urn:microsoft.com/office/officeart/2005/8/layout/pyramid2"/>
    <dgm:cxn modelId="{B9E36CFE-A83D-4F39-ABDD-F0AFEC50C785}" type="presParOf" srcId="{13628514-393D-4FA9-81A3-D41E740B20DA}" destId="{D486B068-4D9A-426E-84AC-E474D017D448}" srcOrd="6" destOrd="0" presId="urn:microsoft.com/office/officeart/2005/8/layout/pyramid2"/>
    <dgm:cxn modelId="{36098945-2528-4151-8A93-47B232CB09D6}" type="presParOf" srcId="{13628514-393D-4FA9-81A3-D41E740B20DA}" destId="{8054DE3F-FD94-48D0-8A96-61E7BD16C03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C8933B-EDA0-4A36-ABD5-0E631AFC2D23}" type="doc">
      <dgm:prSet loTypeId="urn:microsoft.com/office/officeart/2005/8/layout/chevronAccent+Icon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0A4E95-D94B-4D58-9AC9-5B01C9B506EF}">
      <dgm:prSet/>
      <dgm:spPr/>
      <dgm:t>
        <a:bodyPr/>
        <a:lstStyle/>
        <a:p>
          <a:pPr rtl="0"/>
          <a:r>
            <a:rPr lang="en-US" dirty="0" smtClean="0"/>
            <a:t>Students with high social  media usage tend to have lower academic performance and reduced sleep.</a:t>
          </a:r>
          <a:endParaRPr lang="en-US" dirty="0"/>
        </a:p>
      </dgm:t>
    </dgm:pt>
    <dgm:pt modelId="{950B390A-103D-43DE-8AF7-330B7A7F6B2E}" type="parTrans" cxnId="{BDF10BB6-EBF6-49AB-B94B-6C9FF3023070}">
      <dgm:prSet/>
      <dgm:spPr/>
      <dgm:t>
        <a:bodyPr/>
        <a:lstStyle/>
        <a:p>
          <a:endParaRPr lang="en-US"/>
        </a:p>
      </dgm:t>
    </dgm:pt>
    <dgm:pt modelId="{1EBA38F6-043A-49D9-93A5-1AAC94C081A3}" type="sibTrans" cxnId="{BDF10BB6-EBF6-49AB-B94B-6C9FF3023070}">
      <dgm:prSet/>
      <dgm:spPr/>
      <dgm:t>
        <a:bodyPr/>
        <a:lstStyle/>
        <a:p>
          <a:endParaRPr lang="en-US"/>
        </a:p>
      </dgm:t>
    </dgm:pt>
    <dgm:pt modelId="{9113082A-CC37-4619-89B6-5E0AACF54094}">
      <dgm:prSet/>
      <dgm:spPr/>
      <dgm:t>
        <a:bodyPr/>
        <a:lstStyle/>
        <a:p>
          <a:pPr rtl="0"/>
          <a:r>
            <a:rPr lang="en-US" smtClean="0"/>
            <a:t>Instagram and TikTok are widely used among students.</a:t>
          </a:r>
          <a:endParaRPr lang="en-US"/>
        </a:p>
      </dgm:t>
    </dgm:pt>
    <dgm:pt modelId="{8724D163-1EAE-41E5-8481-DE6673EF2EF7}" type="parTrans" cxnId="{8186DB42-2D1F-4AC1-9969-8F39870443E1}">
      <dgm:prSet/>
      <dgm:spPr/>
      <dgm:t>
        <a:bodyPr/>
        <a:lstStyle/>
        <a:p>
          <a:endParaRPr lang="en-US"/>
        </a:p>
      </dgm:t>
    </dgm:pt>
    <dgm:pt modelId="{7698B603-2E08-4488-B1BF-C781C451874C}" type="sibTrans" cxnId="{8186DB42-2D1F-4AC1-9969-8F39870443E1}">
      <dgm:prSet/>
      <dgm:spPr/>
      <dgm:t>
        <a:bodyPr/>
        <a:lstStyle/>
        <a:p>
          <a:endParaRPr lang="en-US"/>
        </a:p>
      </dgm:t>
    </dgm:pt>
    <dgm:pt modelId="{9B21A5C3-BFE3-486E-87C7-C8F2B546994B}">
      <dgm:prSet/>
      <dgm:spPr/>
      <dgm:t>
        <a:bodyPr/>
        <a:lstStyle/>
        <a:p>
          <a:pPr rtl="0"/>
          <a:r>
            <a:rPr lang="en-US" smtClean="0"/>
            <a:t>Heavy social media users have less sleep.</a:t>
          </a:r>
          <a:endParaRPr lang="en-US"/>
        </a:p>
      </dgm:t>
    </dgm:pt>
    <dgm:pt modelId="{C76F983F-2988-4102-8761-1CBF4D187AD4}" type="parTrans" cxnId="{3640B1F9-8A49-49D9-94DE-40DFC59EE096}">
      <dgm:prSet/>
      <dgm:spPr/>
      <dgm:t>
        <a:bodyPr/>
        <a:lstStyle/>
        <a:p>
          <a:endParaRPr lang="en-US"/>
        </a:p>
      </dgm:t>
    </dgm:pt>
    <dgm:pt modelId="{F6EF6AA6-F35C-4BEF-9E6C-9024B3282029}" type="sibTrans" cxnId="{3640B1F9-8A49-49D9-94DE-40DFC59EE096}">
      <dgm:prSet/>
      <dgm:spPr/>
      <dgm:t>
        <a:bodyPr/>
        <a:lstStyle/>
        <a:p>
          <a:endParaRPr lang="en-US"/>
        </a:p>
      </dgm:t>
    </dgm:pt>
    <dgm:pt modelId="{9A6B6B10-5C74-451F-8A9F-7480736AB399}" type="pres">
      <dgm:prSet presAssocID="{BFC8933B-EDA0-4A36-ABD5-0E631AFC2D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5ACB-3280-4663-B1F7-F46A745066B7}" type="pres">
      <dgm:prSet presAssocID="{B60A4E95-D94B-4D58-9AC9-5B01C9B506EF}" presName="composite" presStyleCnt="0"/>
      <dgm:spPr/>
    </dgm:pt>
    <dgm:pt modelId="{905A5F7E-B090-42F1-8823-D73EDAD43640}" type="pres">
      <dgm:prSet presAssocID="{B60A4E95-D94B-4D58-9AC9-5B01C9B506EF}" presName="bgChev" presStyleLbl="node1" presStyleIdx="0" presStyleCnt="3" custLinFactNeighborX="4679" custLinFactNeighborY="-3030"/>
      <dgm:spPr>
        <a:solidFill>
          <a:srgbClr val="D9D9F3"/>
        </a:solidFill>
        <a:ln>
          <a:noFill/>
        </a:ln>
      </dgm:spPr>
      <dgm:t>
        <a:bodyPr/>
        <a:lstStyle/>
        <a:p>
          <a:endParaRPr lang="en-US"/>
        </a:p>
      </dgm:t>
    </dgm:pt>
    <dgm:pt modelId="{CC6C7B82-6A1B-48E7-B821-2AB5A2F56332}" type="pres">
      <dgm:prSet presAssocID="{B60A4E95-D94B-4D58-9AC9-5B01C9B506EF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6C499-43AF-4F82-836D-D4FD10A66A8F}" type="pres">
      <dgm:prSet presAssocID="{1EBA38F6-043A-49D9-93A5-1AAC94C081A3}" presName="compositeSpace" presStyleCnt="0"/>
      <dgm:spPr/>
    </dgm:pt>
    <dgm:pt modelId="{8B9EF93E-08B9-40C8-A8D0-A3ACD96D29F1}" type="pres">
      <dgm:prSet presAssocID="{9113082A-CC37-4619-89B6-5E0AACF54094}" presName="composite" presStyleCnt="0"/>
      <dgm:spPr/>
    </dgm:pt>
    <dgm:pt modelId="{51717780-EDDA-40E5-944B-572BB23D66AB}" type="pres">
      <dgm:prSet presAssocID="{9113082A-CC37-4619-89B6-5E0AACF54094}" presName="bgChev" presStyleLbl="node1" presStyleIdx="1" presStyleCnt="3" custLinFactNeighborX="2047" custLinFactNeighborY="3788"/>
      <dgm:spPr>
        <a:solidFill>
          <a:srgbClr val="B6E0E2"/>
        </a:solidFill>
        <a:ln>
          <a:noFill/>
        </a:ln>
      </dgm:spPr>
      <dgm:t>
        <a:bodyPr/>
        <a:lstStyle/>
        <a:p>
          <a:endParaRPr lang="en-US"/>
        </a:p>
      </dgm:t>
    </dgm:pt>
    <dgm:pt modelId="{DF185033-1CA3-400C-9632-E45713CB1B95}" type="pres">
      <dgm:prSet presAssocID="{9113082A-CC37-4619-89B6-5E0AACF54094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4E115-0D00-45A9-B08D-AEFE113060F5}" type="pres">
      <dgm:prSet presAssocID="{7698B603-2E08-4488-B1BF-C781C451874C}" presName="compositeSpace" presStyleCnt="0"/>
      <dgm:spPr/>
    </dgm:pt>
    <dgm:pt modelId="{5FBF620D-537F-4093-8BFD-D9B125F9CB76}" type="pres">
      <dgm:prSet presAssocID="{9B21A5C3-BFE3-486E-87C7-C8F2B546994B}" presName="composite" presStyleCnt="0"/>
      <dgm:spPr/>
    </dgm:pt>
    <dgm:pt modelId="{737D472B-B91F-4C20-8A14-B2C72BD03D2C}" type="pres">
      <dgm:prSet presAssocID="{9B21A5C3-BFE3-486E-87C7-C8F2B546994B}" presName="bgChev" presStyleLbl="node1" presStyleIdx="2" presStyleCnt="3"/>
      <dgm:spPr>
        <a:solidFill>
          <a:srgbClr val="C3A3AD"/>
        </a:solidFill>
        <a:ln>
          <a:noFill/>
        </a:ln>
      </dgm:spPr>
      <dgm:t>
        <a:bodyPr/>
        <a:lstStyle/>
        <a:p>
          <a:endParaRPr lang="en-US"/>
        </a:p>
      </dgm:t>
    </dgm:pt>
    <dgm:pt modelId="{06E2CCF8-C36D-421C-847C-F122ED1D03FE}" type="pres">
      <dgm:prSet presAssocID="{9B21A5C3-BFE3-486E-87C7-C8F2B546994B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CF6733-CE9C-4B8A-AB6E-85E47E946F62}" type="presOf" srcId="{9B21A5C3-BFE3-486E-87C7-C8F2B546994B}" destId="{06E2CCF8-C36D-421C-847C-F122ED1D03FE}" srcOrd="0" destOrd="0" presId="urn:microsoft.com/office/officeart/2005/8/layout/chevronAccent+Icon"/>
    <dgm:cxn modelId="{8186DB42-2D1F-4AC1-9969-8F39870443E1}" srcId="{BFC8933B-EDA0-4A36-ABD5-0E631AFC2D23}" destId="{9113082A-CC37-4619-89B6-5E0AACF54094}" srcOrd="1" destOrd="0" parTransId="{8724D163-1EAE-41E5-8481-DE6673EF2EF7}" sibTransId="{7698B603-2E08-4488-B1BF-C781C451874C}"/>
    <dgm:cxn modelId="{C0C6BD2D-5298-4784-964F-16F96D767183}" type="presOf" srcId="{9113082A-CC37-4619-89B6-5E0AACF54094}" destId="{DF185033-1CA3-400C-9632-E45713CB1B95}" srcOrd="0" destOrd="0" presId="urn:microsoft.com/office/officeart/2005/8/layout/chevronAccent+Icon"/>
    <dgm:cxn modelId="{9CAF63C6-DC58-4906-AB8F-6BFF84C50F56}" type="presOf" srcId="{B60A4E95-D94B-4D58-9AC9-5B01C9B506EF}" destId="{CC6C7B82-6A1B-48E7-B821-2AB5A2F56332}" srcOrd="0" destOrd="0" presId="urn:microsoft.com/office/officeart/2005/8/layout/chevronAccent+Icon"/>
    <dgm:cxn modelId="{BDF10BB6-EBF6-49AB-B94B-6C9FF3023070}" srcId="{BFC8933B-EDA0-4A36-ABD5-0E631AFC2D23}" destId="{B60A4E95-D94B-4D58-9AC9-5B01C9B506EF}" srcOrd="0" destOrd="0" parTransId="{950B390A-103D-43DE-8AF7-330B7A7F6B2E}" sibTransId="{1EBA38F6-043A-49D9-93A5-1AAC94C081A3}"/>
    <dgm:cxn modelId="{3640B1F9-8A49-49D9-94DE-40DFC59EE096}" srcId="{BFC8933B-EDA0-4A36-ABD5-0E631AFC2D23}" destId="{9B21A5C3-BFE3-486E-87C7-C8F2B546994B}" srcOrd="2" destOrd="0" parTransId="{C76F983F-2988-4102-8761-1CBF4D187AD4}" sibTransId="{F6EF6AA6-F35C-4BEF-9E6C-9024B3282029}"/>
    <dgm:cxn modelId="{AB8A5A7A-A05F-4E99-B8A5-0EDF7B28EC98}" type="presOf" srcId="{BFC8933B-EDA0-4A36-ABD5-0E631AFC2D23}" destId="{9A6B6B10-5C74-451F-8A9F-7480736AB399}" srcOrd="0" destOrd="0" presId="urn:microsoft.com/office/officeart/2005/8/layout/chevronAccent+Icon"/>
    <dgm:cxn modelId="{F9CA4211-86B3-4147-9D48-801E48439EDB}" type="presParOf" srcId="{9A6B6B10-5C74-451F-8A9F-7480736AB399}" destId="{E9B85ACB-3280-4663-B1F7-F46A745066B7}" srcOrd="0" destOrd="0" presId="urn:microsoft.com/office/officeart/2005/8/layout/chevronAccent+Icon"/>
    <dgm:cxn modelId="{F6CD6ED4-FFE1-451E-A7D9-219EDFFC1BF2}" type="presParOf" srcId="{E9B85ACB-3280-4663-B1F7-F46A745066B7}" destId="{905A5F7E-B090-42F1-8823-D73EDAD43640}" srcOrd="0" destOrd="0" presId="urn:microsoft.com/office/officeart/2005/8/layout/chevronAccent+Icon"/>
    <dgm:cxn modelId="{997F9B42-97C5-466A-90CF-B0F934061AD4}" type="presParOf" srcId="{E9B85ACB-3280-4663-B1F7-F46A745066B7}" destId="{CC6C7B82-6A1B-48E7-B821-2AB5A2F56332}" srcOrd="1" destOrd="0" presId="urn:microsoft.com/office/officeart/2005/8/layout/chevronAccent+Icon"/>
    <dgm:cxn modelId="{AE12A31C-498B-4A85-A9AA-7F91F8694FCE}" type="presParOf" srcId="{9A6B6B10-5C74-451F-8A9F-7480736AB399}" destId="{CBB6C499-43AF-4F82-836D-D4FD10A66A8F}" srcOrd="1" destOrd="0" presId="urn:microsoft.com/office/officeart/2005/8/layout/chevronAccent+Icon"/>
    <dgm:cxn modelId="{D1994F8F-22A9-45ED-96B7-BA9DA8E95D9E}" type="presParOf" srcId="{9A6B6B10-5C74-451F-8A9F-7480736AB399}" destId="{8B9EF93E-08B9-40C8-A8D0-A3ACD96D29F1}" srcOrd="2" destOrd="0" presId="urn:microsoft.com/office/officeart/2005/8/layout/chevronAccent+Icon"/>
    <dgm:cxn modelId="{E9CE7A05-D55F-4F31-B3FE-69C842136A0B}" type="presParOf" srcId="{8B9EF93E-08B9-40C8-A8D0-A3ACD96D29F1}" destId="{51717780-EDDA-40E5-944B-572BB23D66AB}" srcOrd="0" destOrd="0" presId="urn:microsoft.com/office/officeart/2005/8/layout/chevronAccent+Icon"/>
    <dgm:cxn modelId="{E14A733B-B283-4682-89AA-677117CFFF07}" type="presParOf" srcId="{8B9EF93E-08B9-40C8-A8D0-A3ACD96D29F1}" destId="{DF185033-1CA3-400C-9632-E45713CB1B95}" srcOrd="1" destOrd="0" presId="urn:microsoft.com/office/officeart/2005/8/layout/chevronAccent+Icon"/>
    <dgm:cxn modelId="{2FED4FA5-9211-4390-9E3B-58F771FFA43A}" type="presParOf" srcId="{9A6B6B10-5C74-451F-8A9F-7480736AB399}" destId="{2F84E115-0D00-45A9-B08D-AEFE113060F5}" srcOrd="3" destOrd="0" presId="urn:microsoft.com/office/officeart/2005/8/layout/chevronAccent+Icon"/>
    <dgm:cxn modelId="{ACBC7139-9DC5-4A13-9C10-D22F6E08DAB1}" type="presParOf" srcId="{9A6B6B10-5C74-451F-8A9F-7480736AB399}" destId="{5FBF620D-537F-4093-8BFD-D9B125F9CB76}" srcOrd="4" destOrd="0" presId="urn:microsoft.com/office/officeart/2005/8/layout/chevronAccent+Icon"/>
    <dgm:cxn modelId="{B4A4E8E1-5890-4EEF-BDD5-DD50F638971E}" type="presParOf" srcId="{5FBF620D-537F-4093-8BFD-D9B125F9CB76}" destId="{737D472B-B91F-4C20-8A14-B2C72BD03D2C}" srcOrd="0" destOrd="0" presId="urn:microsoft.com/office/officeart/2005/8/layout/chevronAccent+Icon"/>
    <dgm:cxn modelId="{A360BB17-F8B7-4672-ABD9-CACE7D1DC068}" type="presParOf" srcId="{5FBF620D-537F-4093-8BFD-D9B125F9CB76}" destId="{06E2CCF8-C36D-421C-847C-F122ED1D03FE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28366-9E20-4253-858F-5953AEC0801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94F73C-7C14-4B69-9AC3-1F0255430FBC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en-US"/>
        </a:p>
      </dgm:t>
    </dgm:pt>
    <dgm:pt modelId="{A6D46212-2EEF-4475-80AB-9B15E7C27D3A}" type="parTrans" cxnId="{ED1A5B25-F95D-4081-A7BD-9C3329A00E85}">
      <dgm:prSet/>
      <dgm:spPr/>
      <dgm:t>
        <a:bodyPr/>
        <a:lstStyle/>
        <a:p>
          <a:endParaRPr lang="en-US"/>
        </a:p>
      </dgm:t>
    </dgm:pt>
    <dgm:pt modelId="{100DD4F9-2CAB-4C34-A556-432A80540511}" type="sibTrans" cxnId="{ED1A5B25-F95D-4081-A7BD-9C3329A00E85}">
      <dgm:prSet/>
      <dgm:spPr/>
      <dgm:t>
        <a:bodyPr/>
        <a:lstStyle/>
        <a:p>
          <a:endParaRPr lang="en-US"/>
        </a:p>
      </dgm:t>
    </dgm:pt>
    <dgm:pt modelId="{7F095CD6-BC08-41E5-9E69-169B61BA1D36}">
      <dgm:prSet/>
      <dgm:spPr/>
      <dgm:t>
        <a:bodyPr/>
        <a:lstStyle/>
        <a:p>
          <a:pPr rtl="0"/>
          <a:r>
            <a:rPr lang="en-US" smtClean="0"/>
            <a:t>Dataset Information</a:t>
          </a:r>
          <a:endParaRPr lang="en-US"/>
        </a:p>
      </dgm:t>
    </dgm:pt>
    <dgm:pt modelId="{4D69F386-3ED6-48D4-B5D2-1294E9DDFED2}" type="parTrans" cxnId="{C35AA01A-47D5-4A0C-BFB9-D035F25CCAB1}">
      <dgm:prSet/>
      <dgm:spPr/>
      <dgm:t>
        <a:bodyPr/>
        <a:lstStyle/>
        <a:p>
          <a:endParaRPr lang="en-US"/>
        </a:p>
      </dgm:t>
    </dgm:pt>
    <dgm:pt modelId="{50B6FF86-1651-4CB8-B1D3-F20B4AC5F626}" type="sibTrans" cxnId="{C35AA01A-47D5-4A0C-BFB9-D035F25CCAB1}">
      <dgm:prSet/>
      <dgm:spPr/>
      <dgm:t>
        <a:bodyPr/>
        <a:lstStyle/>
        <a:p>
          <a:endParaRPr lang="en-US"/>
        </a:p>
      </dgm:t>
    </dgm:pt>
    <dgm:pt modelId="{8509BF4C-373F-4BAD-B0E2-2C38485D3F49}">
      <dgm:prSet/>
      <dgm:spPr/>
      <dgm:t>
        <a:bodyPr/>
        <a:lstStyle/>
        <a:p>
          <a:pPr rtl="0"/>
          <a:r>
            <a:rPr lang="en-US" smtClean="0"/>
            <a:t>Analysis Goals</a:t>
          </a:r>
          <a:endParaRPr lang="en-US"/>
        </a:p>
      </dgm:t>
    </dgm:pt>
    <dgm:pt modelId="{88CEDA7C-C002-43CE-83B7-50B68964E88D}" type="parTrans" cxnId="{ABC34C4C-A2B8-44A2-85FA-18C25006430C}">
      <dgm:prSet/>
      <dgm:spPr/>
      <dgm:t>
        <a:bodyPr/>
        <a:lstStyle/>
        <a:p>
          <a:endParaRPr lang="en-US"/>
        </a:p>
      </dgm:t>
    </dgm:pt>
    <dgm:pt modelId="{D2885899-5D24-4A60-ACE1-45CBE45ED691}" type="sibTrans" cxnId="{ABC34C4C-A2B8-44A2-85FA-18C25006430C}">
      <dgm:prSet/>
      <dgm:spPr/>
      <dgm:t>
        <a:bodyPr/>
        <a:lstStyle/>
        <a:p>
          <a:endParaRPr lang="en-US"/>
        </a:p>
      </dgm:t>
    </dgm:pt>
    <dgm:pt modelId="{93A789B6-383E-41ED-8617-6B0A6F9EE1D8}">
      <dgm:prSet/>
      <dgm:spPr/>
      <dgm:t>
        <a:bodyPr/>
        <a:lstStyle/>
        <a:p>
          <a:pPr rtl="0"/>
          <a:r>
            <a:rPr lang="en-US" smtClean="0"/>
            <a:t>Data Visualization</a:t>
          </a:r>
          <a:endParaRPr lang="en-US"/>
        </a:p>
      </dgm:t>
    </dgm:pt>
    <dgm:pt modelId="{48F53998-DD23-4B76-89B9-87083A9D5382}" type="parTrans" cxnId="{98A7EBAF-C071-4066-8992-18795BCC8346}">
      <dgm:prSet/>
      <dgm:spPr/>
      <dgm:t>
        <a:bodyPr/>
        <a:lstStyle/>
        <a:p>
          <a:endParaRPr lang="en-US"/>
        </a:p>
      </dgm:t>
    </dgm:pt>
    <dgm:pt modelId="{B7273E18-EBC6-4539-A3A6-9EE708142C36}" type="sibTrans" cxnId="{98A7EBAF-C071-4066-8992-18795BCC8346}">
      <dgm:prSet/>
      <dgm:spPr/>
      <dgm:t>
        <a:bodyPr/>
        <a:lstStyle/>
        <a:p>
          <a:endParaRPr lang="en-US"/>
        </a:p>
      </dgm:t>
    </dgm:pt>
    <dgm:pt modelId="{9C8A01D5-D91C-446D-B3B0-7FD08AB8CA91}">
      <dgm:prSet/>
      <dgm:spPr/>
      <dgm:t>
        <a:bodyPr/>
        <a:lstStyle/>
        <a:p>
          <a:pPr rtl="0"/>
          <a:r>
            <a:rPr lang="en-US" smtClean="0"/>
            <a:t>Recommendations</a:t>
          </a:r>
          <a:endParaRPr lang="en-US"/>
        </a:p>
      </dgm:t>
    </dgm:pt>
    <dgm:pt modelId="{3CBFD295-F4A0-4010-AC9B-E1225984B721}" type="parTrans" cxnId="{C9747D77-16D6-4028-B118-E8CA41AE39AE}">
      <dgm:prSet/>
      <dgm:spPr/>
      <dgm:t>
        <a:bodyPr/>
        <a:lstStyle/>
        <a:p>
          <a:endParaRPr lang="en-US"/>
        </a:p>
      </dgm:t>
    </dgm:pt>
    <dgm:pt modelId="{573A286E-F072-4AB3-8B6A-650147B408F4}" type="sibTrans" cxnId="{C9747D77-16D6-4028-B118-E8CA41AE39AE}">
      <dgm:prSet/>
      <dgm:spPr/>
      <dgm:t>
        <a:bodyPr/>
        <a:lstStyle/>
        <a:p>
          <a:endParaRPr lang="en-US"/>
        </a:p>
      </dgm:t>
    </dgm:pt>
    <dgm:pt modelId="{84BACC95-51B8-459B-9609-28CB004ACCCD}">
      <dgm:prSet/>
      <dgm:spPr/>
      <dgm:t>
        <a:bodyPr/>
        <a:lstStyle/>
        <a:p>
          <a:pPr rtl="0"/>
          <a:r>
            <a:rPr lang="en-US" smtClean="0"/>
            <a:t>Conclusion  </a:t>
          </a:r>
          <a:endParaRPr lang="en-US"/>
        </a:p>
      </dgm:t>
    </dgm:pt>
    <dgm:pt modelId="{892C39B8-1ADB-4F74-88DD-77250BFB3BAD}" type="parTrans" cxnId="{7D2BFFEB-8382-47D9-96CF-38AFE4D06F43}">
      <dgm:prSet/>
      <dgm:spPr/>
      <dgm:t>
        <a:bodyPr/>
        <a:lstStyle/>
        <a:p>
          <a:endParaRPr lang="en-US"/>
        </a:p>
      </dgm:t>
    </dgm:pt>
    <dgm:pt modelId="{76566D7E-D5C5-42B6-8232-89A4A19C5857}" type="sibTrans" cxnId="{7D2BFFEB-8382-47D9-96CF-38AFE4D06F43}">
      <dgm:prSet/>
      <dgm:spPr/>
      <dgm:t>
        <a:bodyPr/>
        <a:lstStyle/>
        <a:p>
          <a:endParaRPr lang="en-US"/>
        </a:p>
      </dgm:t>
    </dgm:pt>
    <dgm:pt modelId="{DA251339-EE66-4986-B12F-A005E56B332E}" type="pres">
      <dgm:prSet presAssocID="{AD528366-9E20-4253-858F-5953AEC080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115FA4-EA35-44DF-B262-3666F7F0A5E5}" type="pres">
      <dgm:prSet presAssocID="{E594F73C-7C14-4B69-9AC3-1F0255430FBC}" presName="root" presStyleCnt="0"/>
      <dgm:spPr/>
    </dgm:pt>
    <dgm:pt modelId="{7DBDD85E-2ED1-4FDA-AD56-1A72AF9E295A}" type="pres">
      <dgm:prSet presAssocID="{E594F73C-7C14-4B69-9AC3-1F0255430FBC}" presName="rootComposite" presStyleCnt="0"/>
      <dgm:spPr/>
    </dgm:pt>
    <dgm:pt modelId="{D6CBCB33-8331-441B-A8F6-0C1923778DEB}" type="pres">
      <dgm:prSet presAssocID="{E594F73C-7C14-4B69-9AC3-1F0255430FBC}" presName="rootText" presStyleLbl="node1" presStyleIdx="0" presStyleCnt="6"/>
      <dgm:spPr/>
      <dgm:t>
        <a:bodyPr/>
        <a:lstStyle/>
        <a:p>
          <a:endParaRPr lang="en-US"/>
        </a:p>
      </dgm:t>
    </dgm:pt>
    <dgm:pt modelId="{74EB2639-295D-444C-9F70-B2B9041873BA}" type="pres">
      <dgm:prSet presAssocID="{E594F73C-7C14-4B69-9AC3-1F0255430FBC}" presName="rootConnector" presStyleLbl="node1" presStyleIdx="0" presStyleCnt="6"/>
      <dgm:spPr/>
      <dgm:t>
        <a:bodyPr/>
        <a:lstStyle/>
        <a:p>
          <a:endParaRPr lang="en-US"/>
        </a:p>
      </dgm:t>
    </dgm:pt>
    <dgm:pt modelId="{E9D79A7F-5F9E-4CE9-A925-F8AA73057CBD}" type="pres">
      <dgm:prSet presAssocID="{E594F73C-7C14-4B69-9AC3-1F0255430FBC}" presName="childShape" presStyleCnt="0"/>
      <dgm:spPr/>
    </dgm:pt>
    <dgm:pt modelId="{3312DC58-9329-480F-8D54-8ADFADEBBB02}" type="pres">
      <dgm:prSet presAssocID="{7F095CD6-BC08-41E5-9E69-169B61BA1D36}" presName="root" presStyleCnt="0"/>
      <dgm:spPr/>
    </dgm:pt>
    <dgm:pt modelId="{CDEF1416-8F42-41F5-8450-BB0DF1774473}" type="pres">
      <dgm:prSet presAssocID="{7F095CD6-BC08-41E5-9E69-169B61BA1D36}" presName="rootComposite" presStyleCnt="0"/>
      <dgm:spPr/>
    </dgm:pt>
    <dgm:pt modelId="{23993A9A-3A86-4857-8FEC-74866A5D4337}" type="pres">
      <dgm:prSet presAssocID="{7F095CD6-BC08-41E5-9E69-169B61BA1D36}" presName="rootText" presStyleLbl="node1" presStyleIdx="1" presStyleCnt="6"/>
      <dgm:spPr/>
      <dgm:t>
        <a:bodyPr/>
        <a:lstStyle/>
        <a:p>
          <a:endParaRPr lang="en-US"/>
        </a:p>
      </dgm:t>
    </dgm:pt>
    <dgm:pt modelId="{422960AE-810F-4FD3-9139-E6B6CC1A0358}" type="pres">
      <dgm:prSet presAssocID="{7F095CD6-BC08-41E5-9E69-169B61BA1D36}" presName="rootConnector" presStyleLbl="node1" presStyleIdx="1" presStyleCnt="6"/>
      <dgm:spPr/>
      <dgm:t>
        <a:bodyPr/>
        <a:lstStyle/>
        <a:p>
          <a:endParaRPr lang="en-US"/>
        </a:p>
      </dgm:t>
    </dgm:pt>
    <dgm:pt modelId="{42AABC38-F210-4A71-A4B6-6F19BC04B6F7}" type="pres">
      <dgm:prSet presAssocID="{7F095CD6-BC08-41E5-9E69-169B61BA1D36}" presName="childShape" presStyleCnt="0"/>
      <dgm:spPr/>
    </dgm:pt>
    <dgm:pt modelId="{BD5BB83F-9B35-4E39-A619-C174937FD59C}" type="pres">
      <dgm:prSet presAssocID="{8509BF4C-373F-4BAD-B0E2-2C38485D3F49}" presName="root" presStyleCnt="0"/>
      <dgm:spPr/>
    </dgm:pt>
    <dgm:pt modelId="{B85E1267-2EAC-4E89-9DF3-4BDD2C59C115}" type="pres">
      <dgm:prSet presAssocID="{8509BF4C-373F-4BAD-B0E2-2C38485D3F49}" presName="rootComposite" presStyleCnt="0"/>
      <dgm:spPr/>
    </dgm:pt>
    <dgm:pt modelId="{5AB79F37-428C-465B-A99D-93DB07425045}" type="pres">
      <dgm:prSet presAssocID="{8509BF4C-373F-4BAD-B0E2-2C38485D3F49}" presName="rootText" presStyleLbl="node1" presStyleIdx="2" presStyleCnt="6"/>
      <dgm:spPr/>
      <dgm:t>
        <a:bodyPr/>
        <a:lstStyle/>
        <a:p>
          <a:endParaRPr lang="en-US"/>
        </a:p>
      </dgm:t>
    </dgm:pt>
    <dgm:pt modelId="{36498C05-E815-4F34-9D9A-D3DF2DEBABE8}" type="pres">
      <dgm:prSet presAssocID="{8509BF4C-373F-4BAD-B0E2-2C38485D3F49}" presName="rootConnector" presStyleLbl="node1" presStyleIdx="2" presStyleCnt="6"/>
      <dgm:spPr/>
      <dgm:t>
        <a:bodyPr/>
        <a:lstStyle/>
        <a:p>
          <a:endParaRPr lang="en-US"/>
        </a:p>
      </dgm:t>
    </dgm:pt>
    <dgm:pt modelId="{BE6F8E55-4012-4181-936C-8F38F150F39B}" type="pres">
      <dgm:prSet presAssocID="{8509BF4C-373F-4BAD-B0E2-2C38485D3F49}" presName="childShape" presStyleCnt="0"/>
      <dgm:spPr/>
    </dgm:pt>
    <dgm:pt modelId="{268D88D6-17D0-4610-A274-CEFE91BF8E4F}" type="pres">
      <dgm:prSet presAssocID="{93A789B6-383E-41ED-8617-6B0A6F9EE1D8}" presName="root" presStyleCnt="0"/>
      <dgm:spPr/>
    </dgm:pt>
    <dgm:pt modelId="{0C9B6D08-DA44-410A-B710-9998D6ECE5D3}" type="pres">
      <dgm:prSet presAssocID="{93A789B6-383E-41ED-8617-6B0A6F9EE1D8}" presName="rootComposite" presStyleCnt="0"/>
      <dgm:spPr/>
    </dgm:pt>
    <dgm:pt modelId="{7E6F5E03-D4AC-45DE-8C62-C5A94689A6BA}" type="pres">
      <dgm:prSet presAssocID="{93A789B6-383E-41ED-8617-6B0A6F9EE1D8}" presName="rootText" presStyleLbl="node1" presStyleIdx="3" presStyleCnt="6"/>
      <dgm:spPr/>
      <dgm:t>
        <a:bodyPr/>
        <a:lstStyle/>
        <a:p>
          <a:endParaRPr lang="en-US"/>
        </a:p>
      </dgm:t>
    </dgm:pt>
    <dgm:pt modelId="{AE7655BE-84C9-4382-9F0D-890DCBE97069}" type="pres">
      <dgm:prSet presAssocID="{93A789B6-383E-41ED-8617-6B0A6F9EE1D8}" presName="rootConnector" presStyleLbl="node1" presStyleIdx="3" presStyleCnt="6"/>
      <dgm:spPr/>
      <dgm:t>
        <a:bodyPr/>
        <a:lstStyle/>
        <a:p>
          <a:endParaRPr lang="en-US"/>
        </a:p>
      </dgm:t>
    </dgm:pt>
    <dgm:pt modelId="{40D6D051-F361-44C0-B219-EC2ADFCA1679}" type="pres">
      <dgm:prSet presAssocID="{93A789B6-383E-41ED-8617-6B0A6F9EE1D8}" presName="childShape" presStyleCnt="0"/>
      <dgm:spPr/>
    </dgm:pt>
    <dgm:pt modelId="{102CD488-A7B3-4329-AA54-F97E07EA4C15}" type="pres">
      <dgm:prSet presAssocID="{9C8A01D5-D91C-446D-B3B0-7FD08AB8CA91}" presName="root" presStyleCnt="0"/>
      <dgm:spPr/>
    </dgm:pt>
    <dgm:pt modelId="{8EC28BB7-C0F1-4477-AD7E-462E28B0B50A}" type="pres">
      <dgm:prSet presAssocID="{9C8A01D5-D91C-446D-B3B0-7FD08AB8CA91}" presName="rootComposite" presStyleCnt="0"/>
      <dgm:spPr/>
    </dgm:pt>
    <dgm:pt modelId="{8DD7D543-FE00-44CC-91C4-068C7B057270}" type="pres">
      <dgm:prSet presAssocID="{9C8A01D5-D91C-446D-B3B0-7FD08AB8CA91}" presName="rootText" presStyleLbl="node1" presStyleIdx="4" presStyleCnt="6"/>
      <dgm:spPr/>
      <dgm:t>
        <a:bodyPr/>
        <a:lstStyle/>
        <a:p>
          <a:endParaRPr lang="en-US"/>
        </a:p>
      </dgm:t>
    </dgm:pt>
    <dgm:pt modelId="{7831658C-870B-494A-837D-032DBB2CB18C}" type="pres">
      <dgm:prSet presAssocID="{9C8A01D5-D91C-446D-B3B0-7FD08AB8CA91}" presName="rootConnector" presStyleLbl="node1" presStyleIdx="4" presStyleCnt="6"/>
      <dgm:spPr/>
      <dgm:t>
        <a:bodyPr/>
        <a:lstStyle/>
        <a:p>
          <a:endParaRPr lang="en-US"/>
        </a:p>
      </dgm:t>
    </dgm:pt>
    <dgm:pt modelId="{858D3F8A-A2A5-4684-8607-634D899535A4}" type="pres">
      <dgm:prSet presAssocID="{9C8A01D5-D91C-446D-B3B0-7FD08AB8CA91}" presName="childShape" presStyleCnt="0"/>
      <dgm:spPr/>
    </dgm:pt>
    <dgm:pt modelId="{C758710D-6D9C-4B3E-B07E-CDE7B9151932}" type="pres">
      <dgm:prSet presAssocID="{84BACC95-51B8-459B-9609-28CB004ACCCD}" presName="root" presStyleCnt="0"/>
      <dgm:spPr/>
    </dgm:pt>
    <dgm:pt modelId="{FE0944C1-66D3-41A6-B4FA-5DF40C977005}" type="pres">
      <dgm:prSet presAssocID="{84BACC95-51B8-459B-9609-28CB004ACCCD}" presName="rootComposite" presStyleCnt="0"/>
      <dgm:spPr/>
    </dgm:pt>
    <dgm:pt modelId="{236AE73B-1528-461E-B937-98496116DC11}" type="pres">
      <dgm:prSet presAssocID="{84BACC95-51B8-459B-9609-28CB004ACCCD}" presName="rootText" presStyleLbl="node1" presStyleIdx="5" presStyleCnt="6"/>
      <dgm:spPr/>
      <dgm:t>
        <a:bodyPr/>
        <a:lstStyle/>
        <a:p>
          <a:endParaRPr lang="en-US"/>
        </a:p>
      </dgm:t>
    </dgm:pt>
    <dgm:pt modelId="{B2688D56-2892-4482-BB90-F26CA4B0B21D}" type="pres">
      <dgm:prSet presAssocID="{84BACC95-51B8-459B-9609-28CB004ACCCD}" presName="rootConnector" presStyleLbl="node1" presStyleIdx="5" presStyleCnt="6"/>
      <dgm:spPr/>
      <dgm:t>
        <a:bodyPr/>
        <a:lstStyle/>
        <a:p>
          <a:endParaRPr lang="en-US"/>
        </a:p>
      </dgm:t>
    </dgm:pt>
    <dgm:pt modelId="{0826D597-AE94-485E-86C3-12A173647941}" type="pres">
      <dgm:prSet presAssocID="{84BACC95-51B8-459B-9609-28CB004ACCCD}" presName="childShape" presStyleCnt="0"/>
      <dgm:spPr/>
    </dgm:pt>
  </dgm:ptLst>
  <dgm:cxnLst>
    <dgm:cxn modelId="{C4645506-7ECB-4F62-AE2D-C3B19392F854}" type="presOf" srcId="{93A789B6-383E-41ED-8617-6B0A6F9EE1D8}" destId="{AE7655BE-84C9-4382-9F0D-890DCBE97069}" srcOrd="1" destOrd="0" presId="urn:microsoft.com/office/officeart/2005/8/layout/hierarchy3"/>
    <dgm:cxn modelId="{A970D9B3-8B2C-488C-85D9-0FD5FA51B18D}" type="presOf" srcId="{AD528366-9E20-4253-858F-5953AEC0801A}" destId="{DA251339-EE66-4986-B12F-A005E56B332E}" srcOrd="0" destOrd="0" presId="urn:microsoft.com/office/officeart/2005/8/layout/hierarchy3"/>
    <dgm:cxn modelId="{C35AA01A-47D5-4A0C-BFB9-D035F25CCAB1}" srcId="{AD528366-9E20-4253-858F-5953AEC0801A}" destId="{7F095CD6-BC08-41E5-9E69-169B61BA1D36}" srcOrd="1" destOrd="0" parTransId="{4D69F386-3ED6-48D4-B5D2-1294E9DDFED2}" sibTransId="{50B6FF86-1651-4CB8-B1D3-F20B4AC5F626}"/>
    <dgm:cxn modelId="{C9747D77-16D6-4028-B118-E8CA41AE39AE}" srcId="{AD528366-9E20-4253-858F-5953AEC0801A}" destId="{9C8A01D5-D91C-446D-B3B0-7FD08AB8CA91}" srcOrd="4" destOrd="0" parTransId="{3CBFD295-F4A0-4010-AC9B-E1225984B721}" sibTransId="{573A286E-F072-4AB3-8B6A-650147B408F4}"/>
    <dgm:cxn modelId="{7D2BFFEB-8382-47D9-96CF-38AFE4D06F43}" srcId="{AD528366-9E20-4253-858F-5953AEC0801A}" destId="{84BACC95-51B8-459B-9609-28CB004ACCCD}" srcOrd="5" destOrd="0" parTransId="{892C39B8-1ADB-4F74-88DD-77250BFB3BAD}" sibTransId="{76566D7E-D5C5-42B6-8232-89A4A19C5857}"/>
    <dgm:cxn modelId="{326D4245-5CFB-499F-B8CD-BB8AC3353E5E}" type="presOf" srcId="{E594F73C-7C14-4B69-9AC3-1F0255430FBC}" destId="{74EB2639-295D-444C-9F70-B2B9041873BA}" srcOrd="1" destOrd="0" presId="urn:microsoft.com/office/officeart/2005/8/layout/hierarchy3"/>
    <dgm:cxn modelId="{98A7EBAF-C071-4066-8992-18795BCC8346}" srcId="{AD528366-9E20-4253-858F-5953AEC0801A}" destId="{93A789B6-383E-41ED-8617-6B0A6F9EE1D8}" srcOrd="3" destOrd="0" parTransId="{48F53998-DD23-4B76-89B9-87083A9D5382}" sibTransId="{B7273E18-EBC6-4539-A3A6-9EE708142C36}"/>
    <dgm:cxn modelId="{EA6126F6-C6BD-454B-9F94-B7DCDECB001F}" type="presOf" srcId="{8509BF4C-373F-4BAD-B0E2-2C38485D3F49}" destId="{36498C05-E815-4F34-9D9A-D3DF2DEBABE8}" srcOrd="1" destOrd="0" presId="urn:microsoft.com/office/officeart/2005/8/layout/hierarchy3"/>
    <dgm:cxn modelId="{ABC34C4C-A2B8-44A2-85FA-18C25006430C}" srcId="{AD528366-9E20-4253-858F-5953AEC0801A}" destId="{8509BF4C-373F-4BAD-B0E2-2C38485D3F49}" srcOrd="2" destOrd="0" parTransId="{88CEDA7C-C002-43CE-83B7-50B68964E88D}" sibTransId="{D2885899-5D24-4A60-ACE1-45CBE45ED691}"/>
    <dgm:cxn modelId="{CD205FE1-23C2-436B-8B94-1D6EFEA20A73}" type="presOf" srcId="{7F095CD6-BC08-41E5-9E69-169B61BA1D36}" destId="{23993A9A-3A86-4857-8FEC-74866A5D4337}" srcOrd="0" destOrd="0" presId="urn:microsoft.com/office/officeart/2005/8/layout/hierarchy3"/>
    <dgm:cxn modelId="{5872AC94-4203-4D72-8005-8DF18DF93F86}" type="presOf" srcId="{7F095CD6-BC08-41E5-9E69-169B61BA1D36}" destId="{422960AE-810F-4FD3-9139-E6B6CC1A0358}" srcOrd="1" destOrd="0" presId="urn:microsoft.com/office/officeart/2005/8/layout/hierarchy3"/>
    <dgm:cxn modelId="{9161FAE6-5980-4E44-ABBF-81428874E50D}" type="presOf" srcId="{8509BF4C-373F-4BAD-B0E2-2C38485D3F49}" destId="{5AB79F37-428C-465B-A99D-93DB07425045}" srcOrd="0" destOrd="0" presId="urn:microsoft.com/office/officeart/2005/8/layout/hierarchy3"/>
    <dgm:cxn modelId="{ADF1ED18-6D77-4C06-88F0-B40BCE01D6F1}" type="presOf" srcId="{9C8A01D5-D91C-446D-B3B0-7FD08AB8CA91}" destId="{7831658C-870B-494A-837D-032DBB2CB18C}" srcOrd="1" destOrd="0" presId="urn:microsoft.com/office/officeart/2005/8/layout/hierarchy3"/>
    <dgm:cxn modelId="{802C05CD-C2E7-4968-A798-DD926CDA03AC}" type="presOf" srcId="{84BACC95-51B8-459B-9609-28CB004ACCCD}" destId="{B2688D56-2892-4482-BB90-F26CA4B0B21D}" srcOrd="1" destOrd="0" presId="urn:microsoft.com/office/officeart/2005/8/layout/hierarchy3"/>
    <dgm:cxn modelId="{780E1248-F7FA-482F-9668-5827DD2A5037}" type="presOf" srcId="{84BACC95-51B8-459B-9609-28CB004ACCCD}" destId="{236AE73B-1528-461E-B937-98496116DC11}" srcOrd="0" destOrd="0" presId="urn:microsoft.com/office/officeart/2005/8/layout/hierarchy3"/>
    <dgm:cxn modelId="{B3CD6D89-C2A0-42CB-AF4D-DA8C3A4FBF5D}" type="presOf" srcId="{93A789B6-383E-41ED-8617-6B0A6F9EE1D8}" destId="{7E6F5E03-D4AC-45DE-8C62-C5A94689A6BA}" srcOrd="0" destOrd="0" presId="urn:microsoft.com/office/officeart/2005/8/layout/hierarchy3"/>
    <dgm:cxn modelId="{2F198ACC-9D3E-463B-997B-B47564E9423D}" type="presOf" srcId="{9C8A01D5-D91C-446D-B3B0-7FD08AB8CA91}" destId="{8DD7D543-FE00-44CC-91C4-068C7B057270}" srcOrd="0" destOrd="0" presId="urn:microsoft.com/office/officeart/2005/8/layout/hierarchy3"/>
    <dgm:cxn modelId="{996AE1AD-5A3C-46AE-80BB-79ED24BFBE6A}" type="presOf" srcId="{E594F73C-7C14-4B69-9AC3-1F0255430FBC}" destId="{D6CBCB33-8331-441B-A8F6-0C1923778DEB}" srcOrd="0" destOrd="0" presId="urn:microsoft.com/office/officeart/2005/8/layout/hierarchy3"/>
    <dgm:cxn modelId="{ED1A5B25-F95D-4081-A7BD-9C3329A00E85}" srcId="{AD528366-9E20-4253-858F-5953AEC0801A}" destId="{E594F73C-7C14-4B69-9AC3-1F0255430FBC}" srcOrd="0" destOrd="0" parTransId="{A6D46212-2EEF-4475-80AB-9B15E7C27D3A}" sibTransId="{100DD4F9-2CAB-4C34-A556-432A80540511}"/>
    <dgm:cxn modelId="{08643490-75AA-459C-8D1C-7247B9A006BA}" type="presParOf" srcId="{DA251339-EE66-4986-B12F-A005E56B332E}" destId="{32115FA4-EA35-44DF-B262-3666F7F0A5E5}" srcOrd="0" destOrd="0" presId="urn:microsoft.com/office/officeart/2005/8/layout/hierarchy3"/>
    <dgm:cxn modelId="{04FDD41C-949E-452A-8432-1A5A8E32F630}" type="presParOf" srcId="{32115FA4-EA35-44DF-B262-3666F7F0A5E5}" destId="{7DBDD85E-2ED1-4FDA-AD56-1A72AF9E295A}" srcOrd="0" destOrd="0" presId="urn:microsoft.com/office/officeart/2005/8/layout/hierarchy3"/>
    <dgm:cxn modelId="{B15EA8CA-04D4-4308-8024-F537E333713E}" type="presParOf" srcId="{7DBDD85E-2ED1-4FDA-AD56-1A72AF9E295A}" destId="{D6CBCB33-8331-441B-A8F6-0C1923778DEB}" srcOrd="0" destOrd="0" presId="urn:microsoft.com/office/officeart/2005/8/layout/hierarchy3"/>
    <dgm:cxn modelId="{A9782FCB-6EC5-49F2-AB04-21F18A652C54}" type="presParOf" srcId="{7DBDD85E-2ED1-4FDA-AD56-1A72AF9E295A}" destId="{74EB2639-295D-444C-9F70-B2B9041873BA}" srcOrd="1" destOrd="0" presId="urn:microsoft.com/office/officeart/2005/8/layout/hierarchy3"/>
    <dgm:cxn modelId="{DC24454D-2F4B-4539-A68C-393EDFBD94E4}" type="presParOf" srcId="{32115FA4-EA35-44DF-B262-3666F7F0A5E5}" destId="{E9D79A7F-5F9E-4CE9-A925-F8AA73057CBD}" srcOrd="1" destOrd="0" presId="urn:microsoft.com/office/officeart/2005/8/layout/hierarchy3"/>
    <dgm:cxn modelId="{CCCDEA32-6D82-4F96-A546-1576B566CC48}" type="presParOf" srcId="{DA251339-EE66-4986-B12F-A005E56B332E}" destId="{3312DC58-9329-480F-8D54-8ADFADEBBB02}" srcOrd="1" destOrd="0" presId="urn:microsoft.com/office/officeart/2005/8/layout/hierarchy3"/>
    <dgm:cxn modelId="{661CA045-EAEC-40EE-AE55-41E957E700A3}" type="presParOf" srcId="{3312DC58-9329-480F-8D54-8ADFADEBBB02}" destId="{CDEF1416-8F42-41F5-8450-BB0DF1774473}" srcOrd="0" destOrd="0" presId="urn:microsoft.com/office/officeart/2005/8/layout/hierarchy3"/>
    <dgm:cxn modelId="{16C49CE2-3623-4CF4-AA7A-8DDE2BB844AE}" type="presParOf" srcId="{CDEF1416-8F42-41F5-8450-BB0DF1774473}" destId="{23993A9A-3A86-4857-8FEC-74866A5D4337}" srcOrd="0" destOrd="0" presId="urn:microsoft.com/office/officeart/2005/8/layout/hierarchy3"/>
    <dgm:cxn modelId="{C51523F6-0E69-4F7A-8604-65D0B6108F1A}" type="presParOf" srcId="{CDEF1416-8F42-41F5-8450-BB0DF1774473}" destId="{422960AE-810F-4FD3-9139-E6B6CC1A0358}" srcOrd="1" destOrd="0" presId="urn:microsoft.com/office/officeart/2005/8/layout/hierarchy3"/>
    <dgm:cxn modelId="{5EB6B329-1ABE-4143-9F25-935E3D80DFE8}" type="presParOf" srcId="{3312DC58-9329-480F-8D54-8ADFADEBBB02}" destId="{42AABC38-F210-4A71-A4B6-6F19BC04B6F7}" srcOrd="1" destOrd="0" presId="urn:microsoft.com/office/officeart/2005/8/layout/hierarchy3"/>
    <dgm:cxn modelId="{3157DA0D-CFE5-4B7E-9E55-D9204BE41371}" type="presParOf" srcId="{DA251339-EE66-4986-B12F-A005E56B332E}" destId="{BD5BB83F-9B35-4E39-A619-C174937FD59C}" srcOrd="2" destOrd="0" presId="urn:microsoft.com/office/officeart/2005/8/layout/hierarchy3"/>
    <dgm:cxn modelId="{C311B4EB-075B-4D50-8D7C-632904DF4BB4}" type="presParOf" srcId="{BD5BB83F-9B35-4E39-A619-C174937FD59C}" destId="{B85E1267-2EAC-4E89-9DF3-4BDD2C59C115}" srcOrd="0" destOrd="0" presId="urn:microsoft.com/office/officeart/2005/8/layout/hierarchy3"/>
    <dgm:cxn modelId="{77E60A73-5DFA-4B87-A144-CDAB0777D83A}" type="presParOf" srcId="{B85E1267-2EAC-4E89-9DF3-4BDD2C59C115}" destId="{5AB79F37-428C-465B-A99D-93DB07425045}" srcOrd="0" destOrd="0" presId="urn:microsoft.com/office/officeart/2005/8/layout/hierarchy3"/>
    <dgm:cxn modelId="{59BCCABD-FA8A-4C29-9F7A-83B2C0A71209}" type="presParOf" srcId="{B85E1267-2EAC-4E89-9DF3-4BDD2C59C115}" destId="{36498C05-E815-4F34-9D9A-D3DF2DEBABE8}" srcOrd="1" destOrd="0" presId="urn:microsoft.com/office/officeart/2005/8/layout/hierarchy3"/>
    <dgm:cxn modelId="{2BA99EFA-A504-4DC0-A63D-9D84E24159A5}" type="presParOf" srcId="{BD5BB83F-9B35-4E39-A619-C174937FD59C}" destId="{BE6F8E55-4012-4181-936C-8F38F150F39B}" srcOrd="1" destOrd="0" presId="urn:microsoft.com/office/officeart/2005/8/layout/hierarchy3"/>
    <dgm:cxn modelId="{297D1619-4A58-4753-B52B-6275EC4A5B47}" type="presParOf" srcId="{DA251339-EE66-4986-B12F-A005E56B332E}" destId="{268D88D6-17D0-4610-A274-CEFE91BF8E4F}" srcOrd="3" destOrd="0" presId="urn:microsoft.com/office/officeart/2005/8/layout/hierarchy3"/>
    <dgm:cxn modelId="{20A3231F-2344-4922-B910-F34D0437358F}" type="presParOf" srcId="{268D88D6-17D0-4610-A274-CEFE91BF8E4F}" destId="{0C9B6D08-DA44-410A-B710-9998D6ECE5D3}" srcOrd="0" destOrd="0" presId="urn:microsoft.com/office/officeart/2005/8/layout/hierarchy3"/>
    <dgm:cxn modelId="{3D2A1CFB-3EA4-435E-9244-06B06AF3CCB6}" type="presParOf" srcId="{0C9B6D08-DA44-410A-B710-9998D6ECE5D3}" destId="{7E6F5E03-D4AC-45DE-8C62-C5A94689A6BA}" srcOrd="0" destOrd="0" presId="urn:microsoft.com/office/officeart/2005/8/layout/hierarchy3"/>
    <dgm:cxn modelId="{9AE12426-6CDB-4459-BB20-3491DB7BA450}" type="presParOf" srcId="{0C9B6D08-DA44-410A-B710-9998D6ECE5D3}" destId="{AE7655BE-84C9-4382-9F0D-890DCBE97069}" srcOrd="1" destOrd="0" presId="urn:microsoft.com/office/officeart/2005/8/layout/hierarchy3"/>
    <dgm:cxn modelId="{3018BD9A-90DB-4E4B-96CC-12FBA53AE7F7}" type="presParOf" srcId="{268D88D6-17D0-4610-A274-CEFE91BF8E4F}" destId="{40D6D051-F361-44C0-B219-EC2ADFCA1679}" srcOrd="1" destOrd="0" presId="urn:microsoft.com/office/officeart/2005/8/layout/hierarchy3"/>
    <dgm:cxn modelId="{42E73C0A-3B16-4C07-89E4-92177112C63A}" type="presParOf" srcId="{DA251339-EE66-4986-B12F-A005E56B332E}" destId="{102CD488-A7B3-4329-AA54-F97E07EA4C15}" srcOrd="4" destOrd="0" presId="urn:microsoft.com/office/officeart/2005/8/layout/hierarchy3"/>
    <dgm:cxn modelId="{1742C31A-248F-4224-B20C-C4B656E3CFD4}" type="presParOf" srcId="{102CD488-A7B3-4329-AA54-F97E07EA4C15}" destId="{8EC28BB7-C0F1-4477-AD7E-462E28B0B50A}" srcOrd="0" destOrd="0" presId="urn:microsoft.com/office/officeart/2005/8/layout/hierarchy3"/>
    <dgm:cxn modelId="{03BD6B03-1324-4300-8E0D-A11058071089}" type="presParOf" srcId="{8EC28BB7-C0F1-4477-AD7E-462E28B0B50A}" destId="{8DD7D543-FE00-44CC-91C4-068C7B057270}" srcOrd="0" destOrd="0" presId="urn:microsoft.com/office/officeart/2005/8/layout/hierarchy3"/>
    <dgm:cxn modelId="{F7608D6E-1E4F-4DEF-96F4-0E3566638AF7}" type="presParOf" srcId="{8EC28BB7-C0F1-4477-AD7E-462E28B0B50A}" destId="{7831658C-870B-494A-837D-032DBB2CB18C}" srcOrd="1" destOrd="0" presId="urn:microsoft.com/office/officeart/2005/8/layout/hierarchy3"/>
    <dgm:cxn modelId="{3A644BC6-4229-4181-99C8-2D23F8A26EB9}" type="presParOf" srcId="{102CD488-A7B3-4329-AA54-F97E07EA4C15}" destId="{858D3F8A-A2A5-4684-8607-634D899535A4}" srcOrd="1" destOrd="0" presId="urn:microsoft.com/office/officeart/2005/8/layout/hierarchy3"/>
    <dgm:cxn modelId="{8EB1E2CD-2A10-4A2B-8945-D5D7B7FCB524}" type="presParOf" srcId="{DA251339-EE66-4986-B12F-A005E56B332E}" destId="{C758710D-6D9C-4B3E-B07E-CDE7B9151932}" srcOrd="5" destOrd="0" presId="urn:microsoft.com/office/officeart/2005/8/layout/hierarchy3"/>
    <dgm:cxn modelId="{B44CDA51-71D5-43A2-8E8B-26CF2D7FA491}" type="presParOf" srcId="{C758710D-6D9C-4B3E-B07E-CDE7B9151932}" destId="{FE0944C1-66D3-41A6-B4FA-5DF40C977005}" srcOrd="0" destOrd="0" presId="urn:microsoft.com/office/officeart/2005/8/layout/hierarchy3"/>
    <dgm:cxn modelId="{924B3B0B-5E5A-435F-BD5D-9C5DA80A7B9E}" type="presParOf" srcId="{FE0944C1-66D3-41A6-B4FA-5DF40C977005}" destId="{236AE73B-1528-461E-B937-98496116DC11}" srcOrd="0" destOrd="0" presId="urn:microsoft.com/office/officeart/2005/8/layout/hierarchy3"/>
    <dgm:cxn modelId="{E85B0407-AF3D-4647-8CA9-6C8A0B908254}" type="presParOf" srcId="{FE0944C1-66D3-41A6-B4FA-5DF40C977005}" destId="{B2688D56-2892-4482-BB90-F26CA4B0B21D}" srcOrd="1" destOrd="0" presId="urn:microsoft.com/office/officeart/2005/8/layout/hierarchy3"/>
    <dgm:cxn modelId="{890FA58D-95F4-404C-B499-8410EB9600F6}" type="presParOf" srcId="{C758710D-6D9C-4B3E-B07E-CDE7B9151932}" destId="{0826D597-AE94-485E-86C3-12A17364794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62468-F3A6-4ADD-BC41-AC890C56709B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</dgm:pt>
    <dgm:pt modelId="{941FBB7C-2271-4414-97EB-844E3EA727D9}">
      <dgm:prSet phldrT="[Text]"/>
      <dgm:spPr/>
      <dgm:t>
        <a:bodyPr/>
        <a:lstStyle/>
        <a:p>
          <a:pPr algn="l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This analysis explores social media usage pattern among students , aiming to identify addiction levels ,most used platforms and impact on academic performance.</a:t>
          </a:r>
        </a:p>
        <a:p>
          <a:pPr algn="l"/>
          <a:endParaRPr lang="en-US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goal is to explore the level of social media addiction and its consequences .</a:t>
          </a:r>
        </a:p>
        <a:p>
          <a:pPr algn="l"/>
          <a:endParaRPr lang="en-US" dirty="0"/>
        </a:p>
      </dgm:t>
    </dgm:pt>
    <dgm:pt modelId="{9597D758-996E-46F5-A8C7-AE30A76B04CE}" type="parTrans" cxnId="{98546F7D-8407-4CD4-9425-396C3FDA5FE9}">
      <dgm:prSet/>
      <dgm:spPr/>
      <dgm:t>
        <a:bodyPr/>
        <a:lstStyle/>
        <a:p>
          <a:pPr algn="just"/>
          <a:endParaRPr lang="en-US"/>
        </a:p>
      </dgm:t>
    </dgm:pt>
    <dgm:pt modelId="{86CB8FF9-1553-4B71-A1A1-F19A2D2CC8EF}" type="sibTrans" cxnId="{98546F7D-8407-4CD4-9425-396C3FDA5FE9}">
      <dgm:prSet/>
      <dgm:spPr/>
      <dgm:t>
        <a:bodyPr/>
        <a:lstStyle/>
        <a:p>
          <a:pPr algn="just"/>
          <a:endParaRPr lang="en-US"/>
        </a:p>
      </dgm:t>
    </dgm:pt>
    <dgm:pt modelId="{72C34398-19B8-47D1-88DB-D205DC6CC6D3}" type="pres">
      <dgm:prSet presAssocID="{ABF62468-F3A6-4ADD-BC41-AC890C56709B}" presName="Name0" presStyleCnt="0">
        <dgm:presLayoutVars>
          <dgm:chMax/>
          <dgm:chPref/>
          <dgm:dir/>
        </dgm:presLayoutVars>
      </dgm:prSet>
      <dgm:spPr/>
    </dgm:pt>
    <dgm:pt modelId="{077A87F1-4C87-4A7B-A769-00B76B96E381}" type="pres">
      <dgm:prSet presAssocID="{941FBB7C-2271-4414-97EB-844E3EA727D9}" presName="composite" presStyleCnt="0">
        <dgm:presLayoutVars>
          <dgm:chMax/>
          <dgm:chPref/>
        </dgm:presLayoutVars>
      </dgm:prSet>
      <dgm:spPr/>
    </dgm:pt>
    <dgm:pt modelId="{56A9E906-DE51-404B-B4E6-89AA66352FF1}" type="pres">
      <dgm:prSet presAssocID="{941FBB7C-2271-4414-97EB-844E3EA727D9}" presName="Image" presStyleLbl="bgImgPlace1" presStyleIdx="0" presStyleCnt="1" custLinFactNeighborX="850" custLinFactNeighborY="16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DA4BA700-7D51-4443-B159-F843196A5143}" type="pres">
      <dgm:prSet presAssocID="{941FBB7C-2271-4414-97EB-844E3EA727D9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8C782-3C72-42D6-8CA9-BDACCE982936}" type="pres">
      <dgm:prSet presAssocID="{941FBB7C-2271-4414-97EB-844E3EA727D9}" presName="tlFrame" presStyleLbl="nod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A936BD1B-C638-41F6-9992-08297D0305ED}" type="pres">
      <dgm:prSet presAssocID="{941FBB7C-2271-4414-97EB-844E3EA727D9}" presName="trFrame" presStyleLbl="nod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659D19CF-09A9-4956-B07B-9A27B1E59BEB}" type="pres">
      <dgm:prSet presAssocID="{941FBB7C-2271-4414-97EB-844E3EA727D9}" presName="blFrame" presStyleLbl="nod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241BF1F4-7D28-4C70-9789-E814851CFA60}" type="pres">
      <dgm:prSet presAssocID="{941FBB7C-2271-4414-97EB-844E3EA727D9}" presName="brFrame" presStyleLbl="node1" presStyleIdx="3" presStyleCnt="4"/>
      <dgm:spPr>
        <a:solidFill>
          <a:schemeClr val="accent4">
            <a:lumMod val="60000"/>
            <a:lumOff val="40000"/>
          </a:schemeClr>
        </a:solidFill>
      </dgm:spPr>
    </dgm:pt>
  </dgm:ptLst>
  <dgm:cxnLst>
    <dgm:cxn modelId="{98546F7D-8407-4CD4-9425-396C3FDA5FE9}" srcId="{ABF62468-F3A6-4ADD-BC41-AC890C56709B}" destId="{941FBB7C-2271-4414-97EB-844E3EA727D9}" srcOrd="0" destOrd="0" parTransId="{9597D758-996E-46F5-A8C7-AE30A76B04CE}" sibTransId="{86CB8FF9-1553-4B71-A1A1-F19A2D2CC8EF}"/>
    <dgm:cxn modelId="{3F616743-D599-4FD2-8C31-EFEF8AF95316}" type="presOf" srcId="{ABF62468-F3A6-4ADD-BC41-AC890C56709B}" destId="{72C34398-19B8-47D1-88DB-D205DC6CC6D3}" srcOrd="0" destOrd="0" presId="urn:microsoft.com/office/officeart/2009/3/layout/FramedTextPicture"/>
    <dgm:cxn modelId="{BE9AE4D5-31EB-48E0-9AEF-8ABB65CE82A8}" type="presOf" srcId="{941FBB7C-2271-4414-97EB-844E3EA727D9}" destId="{DA4BA700-7D51-4443-B159-F843196A5143}" srcOrd="0" destOrd="0" presId="urn:microsoft.com/office/officeart/2009/3/layout/FramedTextPicture"/>
    <dgm:cxn modelId="{C55B9075-F956-4AD7-8024-972C52149007}" type="presParOf" srcId="{72C34398-19B8-47D1-88DB-D205DC6CC6D3}" destId="{077A87F1-4C87-4A7B-A769-00B76B96E381}" srcOrd="0" destOrd="0" presId="urn:microsoft.com/office/officeart/2009/3/layout/FramedTextPicture"/>
    <dgm:cxn modelId="{79412869-4EA6-4D5B-A95E-6A49C0AF3D7D}" type="presParOf" srcId="{077A87F1-4C87-4A7B-A769-00B76B96E381}" destId="{56A9E906-DE51-404B-B4E6-89AA66352FF1}" srcOrd="0" destOrd="0" presId="urn:microsoft.com/office/officeart/2009/3/layout/FramedTextPicture"/>
    <dgm:cxn modelId="{B520CDFF-52FC-4089-9174-51B63ABACDEE}" type="presParOf" srcId="{077A87F1-4C87-4A7B-A769-00B76B96E381}" destId="{DA4BA700-7D51-4443-B159-F843196A5143}" srcOrd="1" destOrd="0" presId="urn:microsoft.com/office/officeart/2009/3/layout/FramedTextPicture"/>
    <dgm:cxn modelId="{69723D0F-8A3A-49A8-96A1-590B7D90BBE1}" type="presParOf" srcId="{077A87F1-4C87-4A7B-A769-00B76B96E381}" destId="{2FF8C782-3C72-42D6-8CA9-BDACCE982936}" srcOrd="2" destOrd="0" presId="urn:microsoft.com/office/officeart/2009/3/layout/FramedTextPicture"/>
    <dgm:cxn modelId="{E1CC49E4-413D-4BBA-A809-7E652E7B5742}" type="presParOf" srcId="{077A87F1-4C87-4A7B-A769-00B76B96E381}" destId="{A936BD1B-C638-41F6-9992-08297D0305ED}" srcOrd="3" destOrd="0" presId="urn:microsoft.com/office/officeart/2009/3/layout/FramedTextPicture"/>
    <dgm:cxn modelId="{EB38290F-37CD-4ADC-9621-BD2684B3E01C}" type="presParOf" srcId="{077A87F1-4C87-4A7B-A769-00B76B96E381}" destId="{659D19CF-09A9-4956-B07B-9A27B1E59BEB}" srcOrd="4" destOrd="0" presId="urn:microsoft.com/office/officeart/2009/3/layout/FramedTextPicture"/>
    <dgm:cxn modelId="{9FD5B67C-4409-4429-93BF-4438DE7752DD}" type="presParOf" srcId="{077A87F1-4C87-4A7B-A769-00B76B96E381}" destId="{241BF1F4-7D28-4C70-9789-E814851CFA60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CB648F-F824-4B72-8513-7D368C1BE6EB}" type="doc">
      <dgm:prSet loTypeId="urn:microsoft.com/office/officeart/2008/layout/VerticalCurvedList" loCatId="list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F813BA90-89AA-45EA-BA5F-940A4B3DD2C1}">
      <dgm:prSet/>
      <dgm:spPr/>
      <dgm:t>
        <a:bodyPr/>
        <a:lstStyle/>
        <a:p>
          <a:pPr rtl="0"/>
          <a:r>
            <a:rPr lang="en-US" dirty="0" smtClean="0"/>
            <a:t>Student-Id</a:t>
          </a:r>
          <a:endParaRPr lang="en-US" dirty="0"/>
        </a:p>
      </dgm:t>
    </dgm:pt>
    <dgm:pt modelId="{F972486E-1FEC-466C-8E2E-513762650CDE}" type="parTrans" cxnId="{5DE65E23-32EB-4850-9D34-5478102D663B}">
      <dgm:prSet/>
      <dgm:spPr/>
      <dgm:t>
        <a:bodyPr/>
        <a:lstStyle/>
        <a:p>
          <a:endParaRPr lang="en-US"/>
        </a:p>
      </dgm:t>
    </dgm:pt>
    <dgm:pt modelId="{78C3BB93-FEF3-4F5D-83FF-FAF26D205DD8}" type="sibTrans" cxnId="{5DE65E23-32EB-4850-9D34-5478102D663B}">
      <dgm:prSet/>
      <dgm:spPr/>
      <dgm:t>
        <a:bodyPr/>
        <a:lstStyle/>
        <a:p>
          <a:endParaRPr lang="en-US"/>
        </a:p>
      </dgm:t>
    </dgm:pt>
    <dgm:pt modelId="{94FB9033-4EF6-4C9B-9359-6BD7EE23338E}">
      <dgm:prSet/>
      <dgm:spPr/>
      <dgm:t>
        <a:bodyPr/>
        <a:lstStyle/>
        <a:p>
          <a:pPr rtl="0"/>
          <a:r>
            <a:rPr lang="en-US" dirty="0" smtClean="0"/>
            <a:t>Academic_Level</a:t>
          </a:r>
          <a:endParaRPr lang="en-US" dirty="0"/>
        </a:p>
      </dgm:t>
    </dgm:pt>
    <dgm:pt modelId="{226EFFD8-09DF-4E84-AB8C-BC3A9B362C23}" type="parTrans" cxnId="{10F11B42-EC40-47D0-AF5D-A09EDD24035A}">
      <dgm:prSet/>
      <dgm:spPr/>
      <dgm:t>
        <a:bodyPr/>
        <a:lstStyle/>
        <a:p>
          <a:endParaRPr lang="en-US"/>
        </a:p>
      </dgm:t>
    </dgm:pt>
    <dgm:pt modelId="{4B70EE43-5642-492A-ACE9-91FC81D14FEC}" type="sibTrans" cxnId="{10F11B42-EC40-47D0-AF5D-A09EDD24035A}">
      <dgm:prSet/>
      <dgm:spPr/>
      <dgm:t>
        <a:bodyPr/>
        <a:lstStyle/>
        <a:p>
          <a:endParaRPr lang="en-US"/>
        </a:p>
      </dgm:t>
    </dgm:pt>
    <dgm:pt modelId="{6BF3ED2B-8B1C-4B9B-8AFD-F7A52AE51F8A}">
      <dgm:prSet/>
      <dgm:spPr/>
      <dgm:t>
        <a:bodyPr/>
        <a:lstStyle/>
        <a:p>
          <a:pPr rtl="0"/>
          <a:r>
            <a:rPr lang="en-US" smtClean="0"/>
            <a:t>Avg_Daily_Usage_Hours</a:t>
          </a:r>
          <a:endParaRPr lang="en-US"/>
        </a:p>
      </dgm:t>
    </dgm:pt>
    <dgm:pt modelId="{8B234CE4-F78E-44D2-85CC-F4F9B190D8AE}" type="parTrans" cxnId="{1B4F35AB-8C51-4341-B92A-DF757EB416D8}">
      <dgm:prSet/>
      <dgm:spPr/>
      <dgm:t>
        <a:bodyPr/>
        <a:lstStyle/>
        <a:p>
          <a:endParaRPr lang="en-US"/>
        </a:p>
      </dgm:t>
    </dgm:pt>
    <dgm:pt modelId="{089BF10F-FD5A-43DB-A3BB-A42B00A94A34}" type="sibTrans" cxnId="{1B4F35AB-8C51-4341-B92A-DF757EB416D8}">
      <dgm:prSet/>
      <dgm:spPr/>
      <dgm:t>
        <a:bodyPr/>
        <a:lstStyle/>
        <a:p>
          <a:endParaRPr lang="en-US"/>
        </a:p>
      </dgm:t>
    </dgm:pt>
    <dgm:pt modelId="{1C3BA9B3-8E99-474A-AA62-BFE460500AF9}">
      <dgm:prSet/>
      <dgm:spPr/>
      <dgm:t>
        <a:bodyPr/>
        <a:lstStyle/>
        <a:p>
          <a:pPr rtl="0"/>
          <a:r>
            <a:rPr lang="en-US" smtClean="0"/>
            <a:t>Most_Used_Platform</a:t>
          </a:r>
          <a:endParaRPr lang="en-US"/>
        </a:p>
      </dgm:t>
    </dgm:pt>
    <dgm:pt modelId="{5EC2A25B-C8F9-4ADA-B528-DDA3A108EBCC}" type="parTrans" cxnId="{E10F7923-9677-4752-8859-9740B9B7C65B}">
      <dgm:prSet/>
      <dgm:spPr/>
      <dgm:t>
        <a:bodyPr/>
        <a:lstStyle/>
        <a:p>
          <a:endParaRPr lang="en-US"/>
        </a:p>
      </dgm:t>
    </dgm:pt>
    <dgm:pt modelId="{4135E199-BCB0-4D41-8C56-83885F615A87}" type="sibTrans" cxnId="{E10F7923-9677-4752-8859-9740B9B7C65B}">
      <dgm:prSet/>
      <dgm:spPr/>
      <dgm:t>
        <a:bodyPr/>
        <a:lstStyle/>
        <a:p>
          <a:endParaRPr lang="en-US"/>
        </a:p>
      </dgm:t>
    </dgm:pt>
    <dgm:pt modelId="{FD06785A-EFEC-4954-B4BE-50DE567C48FD}">
      <dgm:prSet/>
      <dgm:spPr/>
      <dgm:t>
        <a:bodyPr/>
        <a:lstStyle/>
        <a:p>
          <a:pPr rtl="0"/>
          <a:r>
            <a:rPr lang="en-US" smtClean="0"/>
            <a:t>Affects_Academic_Performance</a:t>
          </a:r>
          <a:endParaRPr lang="en-US"/>
        </a:p>
      </dgm:t>
    </dgm:pt>
    <dgm:pt modelId="{C3F225EE-F9FE-496B-8EE4-1D686F6E299E}" type="parTrans" cxnId="{7C5FB2A3-B96A-40C8-BDC8-F9E92359A870}">
      <dgm:prSet/>
      <dgm:spPr/>
      <dgm:t>
        <a:bodyPr/>
        <a:lstStyle/>
        <a:p>
          <a:endParaRPr lang="en-US"/>
        </a:p>
      </dgm:t>
    </dgm:pt>
    <dgm:pt modelId="{ED232468-DAF6-406C-95AB-8A9FF3367E50}" type="sibTrans" cxnId="{7C5FB2A3-B96A-40C8-BDC8-F9E92359A870}">
      <dgm:prSet/>
      <dgm:spPr/>
      <dgm:t>
        <a:bodyPr/>
        <a:lstStyle/>
        <a:p>
          <a:endParaRPr lang="en-US"/>
        </a:p>
      </dgm:t>
    </dgm:pt>
    <dgm:pt modelId="{61ACE5B6-7E41-48E2-8C42-6477E9021FE6}">
      <dgm:prSet/>
      <dgm:spPr/>
      <dgm:t>
        <a:bodyPr/>
        <a:lstStyle/>
        <a:p>
          <a:pPr rtl="0"/>
          <a:r>
            <a:rPr lang="en-US" smtClean="0"/>
            <a:t>Sleep_Hours_Per_Night</a:t>
          </a:r>
          <a:endParaRPr lang="en-US"/>
        </a:p>
      </dgm:t>
    </dgm:pt>
    <dgm:pt modelId="{69A744F0-5C86-4F9A-AA8D-5109B3A05C4C}" type="parTrans" cxnId="{C23552AA-1ACD-49DB-85F4-5FA708E64F79}">
      <dgm:prSet/>
      <dgm:spPr/>
      <dgm:t>
        <a:bodyPr/>
        <a:lstStyle/>
        <a:p>
          <a:endParaRPr lang="en-US"/>
        </a:p>
      </dgm:t>
    </dgm:pt>
    <dgm:pt modelId="{6115F0F4-F2C1-4960-851C-DE6973807D3B}" type="sibTrans" cxnId="{C23552AA-1ACD-49DB-85F4-5FA708E64F79}">
      <dgm:prSet/>
      <dgm:spPr/>
      <dgm:t>
        <a:bodyPr/>
        <a:lstStyle/>
        <a:p>
          <a:endParaRPr lang="en-US"/>
        </a:p>
      </dgm:t>
    </dgm:pt>
    <dgm:pt modelId="{7123CAA5-7EAB-4B75-A7DB-EFB5B30ED49F}">
      <dgm:prSet/>
      <dgm:spPr/>
      <dgm:t>
        <a:bodyPr/>
        <a:lstStyle/>
        <a:p>
          <a:pPr rtl="0"/>
          <a:r>
            <a:rPr lang="en-US" smtClean="0"/>
            <a:t>Mental_Health_Score</a:t>
          </a:r>
          <a:endParaRPr lang="en-US"/>
        </a:p>
      </dgm:t>
    </dgm:pt>
    <dgm:pt modelId="{1BE8FCB0-5A86-4C15-95F7-B97C62783686}" type="parTrans" cxnId="{17A5AB4D-86B5-4FF9-8CEB-FD04E7112C9E}">
      <dgm:prSet/>
      <dgm:spPr/>
      <dgm:t>
        <a:bodyPr/>
        <a:lstStyle/>
        <a:p>
          <a:endParaRPr lang="en-US"/>
        </a:p>
      </dgm:t>
    </dgm:pt>
    <dgm:pt modelId="{7D00A2E8-BE3E-4E95-893F-529147999C39}" type="sibTrans" cxnId="{17A5AB4D-86B5-4FF9-8CEB-FD04E7112C9E}">
      <dgm:prSet/>
      <dgm:spPr/>
      <dgm:t>
        <a:bodyPr/>
        <a:lstStyle/>
        <a:p>
          <a:endParaRPr lang="en-US"/>
        </a:p>
      </dgm:t>
    </dgm:pt>
    <dgm:pt modelId="{CD83EBE7-74BC-44CB-B567-790BCDD63B36}">
      <dgm:prSet/>
      <dgm:spPr/>
      <dgm:t>
        <a:bodyPr/>
        <a:lstStyle/>
        <a:p>
          <a:endParaRPr lang="en-US"/>
        </a:p>
      </dgm:t>
    </dgm:pt>
    <dgm:pt modelId="{4D080AC9-23EF-45EB-BA22-316A7C5F1B46}" type="parTrans" cxnId="{1C70588A-7427-4C9A-A630-80B8C9DBD8CC}">
      <dgm:prSet/>
      <dgm:spPr/>
      <dgm:t>
        <a:bodyPr/>
        <a:lstStyle/>
        <a:p>
          <a:endParaRPr lang="en-US"/>
        </a:p>
      </dgm:t>
    </dgm:pt>
    <dgm:pt modelId="{A3752025-1488-4FF4-90D9-DB4B9E7779B5}" type="sibTrans" cxnId="{1C70588A-7427-4C9A-A630-80B8C9DBD8CC}">
      <dgm:prSet/>
      <dgm:spPr/>
      <dgm:t>
        <a:bodyPr/>
        <a:lstStyle/>
        <a:p>
          <a:endParaRPr lang="en-US"/>
        </a:p>
      </dgm:t>
    </dgm:pt>
    <dgm:pt modelId="{1120ED8A-7F9E-42CE-AE5E-4898BA357081}">
      <dgm:prSet/>
      <dgm:spPr/>
      <dgm:t>
        <a:bodyPr/>
        <a:lstStyle/>
        <a:p>
          <a:endParaRPr lang="en-US"/>
        </a:p>
      </dgm:t>
    </dgm:pt>
    <dgm:pt modelId="{653702AE-39B2-428E-9A40-8448EC0E0BE4}" type="parTrans" cxnId="{11D14C1F-F76A-4F79-9FDB-FE3D52319071}">
      <dgm:prSet/>
      <dgm:spPr/>
      <dgm:t>
        <a:bodyPr/>
        <a:lstStyle/>
        <a:p>
          <a:endParaRPr lang="en-US"/>
        </a:p>
      </dgm:t>
    </dgm:pt>
    <dgm:pt modelId="{B0B5E94D-0A82-4D18-BB89-0F20CBD276B8}" type="sibTrans" cxnId="{11D14C1F-F76A-4F79-9FDB-FE3D52319071}">
      <dgm:prSet/>
      <dgm:spPr/>
      <dgm:t>
        <a:bodyPr/>
        <a:lstStyle/>
        <a:p>
          <a:endParaRPr lang="en-US"/>
        </a:p>
      </dgm:t>
    </dgm:pt>
    <dgm:pt modelId="{CD8BD3B8-8552-4A97-BF2B-04D278916F63}">
      <dgm:prSet/>
      <dgm:spPr/>
      <dgm:t>
        <a:bodyPr/>
        <a:lstStyle/>
        <a:p>
          <a:endParaRPr lang="en-US"/>
        </a:p>
      </dgm:t>
    </dgm:pt>
    <dgm:pt modelId="{5197C0FE-845A-4942-A2C9-9AD08772E6FA}" type="parTrans" cxnId="{08705B62-EA89-4FB9-B8DA-49EB8B982E0F}">
      <dgm:prSet/>
      <dgm:spPr/>
      <dgm:t>
        <a:bodyPr/>
        <a:lstStyle/>
        <a:p>
          <a:endParaRPr lang="en-US"/>
        </a:p>
      </dgm:t>
    </dgm:pt>
    <dgm:pt modelId="{5305BD75-6663-4935-9F72-CF803AFD93F9}" type="sibTrans" cxnId="{08705B62-EA89-4FB9-B8DA-49EB8B982E0F}">
      <dgm:prSet/>
      <dgm:spPr/>
      <dgm:t>
        <a:bodyPr/>
        <a:lstStyle/>
        <a:p>
          <a:endParaRPr lang="en-US"/>
        </a:p>
      </dgm:t>
    </dgm:pt>
    <dgm:pt modelId="{CFB18481-8E03-4429-82E5-F38359E932DA}" type="pres">
      <dgm:prSet presAssocID="{D0CB648F-F824-4B72-8513-7D368C1BE6E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D6A7149-21FE-4509-BAD1-8B504AAAD97A}" type="pres">
      <dgm:prSet presAssocID="{D0CB648F-F824-4B72-8513-7D368C1BE6EB}" presName="Name1" presStyleCnt="0"/>
      <dgm:spPr/>
    </dgm:pt>
    <dgm:pt modelId="{4A19F547-EFA4-43FE-B9D1-FA7CB4C5F3D7}" type="pres">
      <dgm:prSet presAssocID="{D0CB648F-F824-4B72-8513-7D368C1BE6EB}" presName="cycle" presStyleCnt="0"/>
      <dgm:spPr/>
    </dgm:pt>
    <dgm:pt modelId="{40F111CB-BDB5-47E1-85C8-08F637228E89}" type="pres">
      <dgm:prSet presAssocID="{D0CB648F-F824-4B72-8513-7D368C1BE6EB}" presName="srcNode" presStyleLbl="node1" presStyleIdx="0" presStyleCnt="7"/>
      <dgm:spPr/>
    </dgm:pt>
    <dgm:pt modelId="{2644B585-5776-4165-B85A-FB84F497EEF5}" type="pres">
      <dgm:prSet presAssocID="{D0CB648F-F824-4B72-8513-7D368C1BE6EB}" presName="conn" presStyleLbl="parChTrans1D2" presStyleIdx="0" presStyleCnt="1"/>
      <dgm:spPr/>
      <dgm:t>
        <a:bodyPr/>
        <a:lstStyle/>
        <a:p>
          <a:endParaRPr lang="en-US"/>
        </a:p>
      </dgm:t>
    </dgm:pt>
    <dgm:pt modelId="{33E65D57-185E-4AAE-BD41-9E62C818BEF8}" type="pres">
      <dgm:prSet presAssocID="{D0CB648F-F824-4B72-8513-7D368C1BE6EB}" presName="extraNode" presStyleLbl="node1" presStyleIdx="0" presStyleCnt="7"/>
      <dgm:spPr/>
    </dgm:pt>
    <dgm:pt modelId="{BB384DCB-08B8-41DB-B9F6-653896F7AD07}" type="pres">
      <dgm:prSet presAssocID="{D0CB648F-F824-4B72-8513-7D368C1BE6EB}" presName="dstNode" presStyleLbl="node1" presStyleIdx="0" presStyleCnt="7"/>
      <dgm:spPr/>
    </dgm:pt>
    <dgm:pt modelId="{DA30A8C8-561F-415A-880A-2D8ACC34AE46}" type="pres">
      <dgm:prSet presAssocID="{F813BA90-89AA-45EA-BA5F-940A4B3DD2C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49A54-5F72-4A75-AEF6-937D7E367639}" type="pres">
      <dgm:prSet presAssocID="{F813BA90-89AA-45EA-BA5F-940A4B3DD2C1}" presName="accent_1" presStyleCnt="0"/>
      <dgm:spPr/>
    </dgm:pt>
    <dgm:pt modelId="{9EBC4BF9-D8CE-42DF-B7F7-8E63805112CB}" type="pres">
      <dgm:prSet presAssocID="{F813BA90-89AA-45EA-BA5F-940A4B3DD2C1}" presName="accentRepeatNode" presStyleLbl="solidFgAcc1" presStyleIdx="0" presStyleCnt="7"/>
      <dgm:spPr/>
    </dgm:pt>
    <dgm:pt modelId="{8D310834-EA62-43AC-98F5-607A67CA8572}" type="pres">
      <dgm:prSet presAssocID="{94FB9033-4EF6-4C9B-9359-6BD7EE23338E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2334F-23B9-423F-ADBD-0E45F09F46AA}" type="pres">
      <dgm:prSet presAssocID="{94FB9033-4EF6-4C9B-9359-6BD7EE23338E}" presName="accent_2" presStyleCnt="0"/>
      <dgm:spPr/>
    </dgm:pt>
    <dgm:pt modelId="{D17CCEA1-5A57-40F8-82DD-1BCF840D21FD}" type="pres">
      <dgm:prSet presAssocID="{94FB9033-4EF6-4C9B-9359-6BD7EE23338E}" presName="accentRepeatNode" presStyleLbl="solidFgAcc1" presStyleIdx="1" presStyleCnt="7"/>
      <dgm:spPr/>
    </dgm:pt>
    <dgm:pt modelId="{2E0888C4-250A-402C-9D30-96144C468788}" type="pres">
      <dgm:prSet presAssocID="{6BF3ED2B-8B1C-4B9B-8AFD-F7A52AE51F8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5F2C8-1697-49A0-909A-1058539807FE}" type="pres">
      <dgm:prSet presAssocID="{6BF3ED2B-8B1C-4B9B-8AFD-F7A52AE51F8A}" presName="accent_3" presStyleCnt="0"/>
      <dgm:spPr/>
    </dgm:pt>
    <dgm:pt modelId="{29C0FCAF-3634-4A87-B251-38B7B0776037}" type="pres">
      <dgm:prSet presAssocID="{6BF3ED2B-8B1C-4B9B-8AFD-F7A52AE51F8A}" presName="accentRepeatNode" presStyleLbl="solidFgAcc1" presStyleIdx="2" presStyleCnt="7"/>
      <dgm:spPr/>
    </dgm:pt>
    <dgm:pt modelId="{FB0B923D-5208-478D-A3DF-BFD2B316ED1E}" type="pres">
      <dgm:prSet presAssocID="{1C3BA9B3-8E99-474A-AA62-BFE460500AF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D342B-01E8-47CC-AC1D-00EBF22122DF}" type="pres">
      <dgm:prSet presAssocID="{1C3BA9B3-8E99-474A-AA62-BFE460500AF9}" presName="accent_4" presStyleCnt="0"/>
      <dgm:spPr/>
    </dgm:pt>
    <dgm:pt modelId="{88DCBBEC-FD4F-4B1F-B3E4-82505E655E78}" type="pres">
      <dgm:prSet presAssocID="{1C3BA9B3-8E99-474A-AA62-BFE460500AF9}" presName="accentRepeatNode" presStyleLbl="solidFgAcc1" presStyleIdx="3" presStyleCnt="7"/>
      <dgm:spPr/>
    </dgm:pt>
    <dgm:pt modelId="{BA935A72-5469-4816-9785-745ED2D64EB8}" type="pres">
      <dgm:prSet presAssocID="{FD06785A-EFEC-4954-B4BE-50DE567C48F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0E1E-80FA-4298-89F2-441475E81A1D}" type="pres">
      <dgm:prSet presAssocID="{FD06785A-EFEC-4954-B4BE-50DE567C48FD}" presName="accent_5" presStyleCnt="0"/>
      <dgm:spPr/>
    </dgm:pt>
    <dgm:pt modelId="{2C841110-09F9-4C17-ABA1-8A11A176FAC2}" type="pres">
      <dgm:prSet presAssocID="{FD06785A-EFEC-4954-B4BE-50DE567C48FD}" presName="accentRepeatNode" presStyleLbl="solidFgAcc1" presStyleIdx="4" presStyleCnt="7"/>
      <dgm:spPr/>
    </dgm:pt>
    <dgm:pt modelId="{D65A0736-123A-48F1-9454-E0286DBA5BA7}" type="pres">
      <dgm:prSet presAssocID="{61ACE5B6-7E41-48E2-8C42-6477E9021FE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7ECA0D-F1B1-45E0-9644-EA6917CA3D3F}" type="pres">
      <dgm:prSet presAssocID="{61ACE5B6-7E41-48E2-8C42-6477E9021FE6}" presName="accent_6" presStyleCnt="0"/>
      <dgm:spPr/>
    </dgm:pt>
    <dgm:pt modelId="{55D4C19E-0A3A-42BE-ABB0-BCDC057EE575}" type="pres">
      <dgm:prSet presAssocID="{61ACE5B6-7E41-48E2-8C42-6477E9021FE6}" presName="accentRepeatNode" presStyleLbl="solidFgAcc1" presStyleIdx="5" presStyleCnt="7"/>
      <dgm:spPr/>
    </dgm:pt>
    <dgm:pt modelId="{DD179B72-C573-4896-9FDA-625936E93FAC}" type="pres">
      <dgm:prSet presAssocID="{7123CAA5-7EAB-4B75-A7DB-EFB5B30ED49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C778F-60E6-481D-A945-6A52F0DD0DC7}" type="pres">
      <dgm:prSet presAssocID="{7123CAA5-7EAB-4B75-A7DB-EFB5B30ED49F}" presName="accent_7" presStyleCnt="0"/>
      <dgm:spPr/>
    </dgm:pt>
    <dgm:pt modelId="{4793EA97-C813-426E-B09C-A29E61B28A44}" type="pres">
      <dgm:prSet presAssocID="{7123CAA5-7EAB-4B75-A7DB-EFB5B30ED49F}" presName="accentRepeatNode" presStyleLbl="solidFgAcc1" presStyleIdx="6" presStyleCnt="7"/>
      <dgm:spPr/>
    </dgm:pt>
  </dgm:ptLst>
  <dgm:cxnLst>
    <dgm:cxn modelId="{B00B6572-EA5F-4AA5-A2CB-E76027304A45}" type="presOf" srcId="{6BF3ED2B-8B1C-4B9B-8AFD-F7A52AE51F8A}" destId="{2E0888C4-250A-402C-9D30-96144C468788}" srcOrd="0" destOrd="0" presId="urn:microsoft.com/office/officeart/2008/layout/VerticalCurvedList"/>
    <dgm:cxn modelId="{F46FDA00-A42E-4902-8B77-B669E6713D1F}" type="presOf" srcId="{78C3BB93-FEF3-4F5D-83FF-FAF26D205DD8}" destId="{2644B585-5776-4165-B85A-FB84F497EEF5}" srcOrd="0" destOrd="0" presId="urn:microsoft.com/office/officeart/2008/layout/VerticalCurvedList"/>
    <dgm:cxn modelId="{548EACA4-7682-4BD8-BCBC-649E98988F78}" type="presOf" srcId="{D0CB648F-F824-4B72-8513-7D368C1BE6EB}" destId="{CFB18481-8E03-4429-82E5-F38359E932DA}" srcOrd="0" destOrd="0" presId="urn:microsoft.com/office/officeart/2008/layout/VerticalCurvedList"/>
    <dgm:cxn modelId="{A2FBA320-95D2-4DE3-8E1C-4D2BC48DDC1B}" type="presOf" srcId="{7123CAA5-7EAB-4B75-A7DB-EFB5B30ED49F}" destId="{DD179B72-C573-4896-9FDA-625936E93FAC}" srcOrd="0" destOrd="0" presId="urn:microsoft.com/office/officeart/2008/layout/VerticalCurvedList"/>
    <dgm:cxn modelId="{5DE65E23-32EB-4850-9D34-5478102D663B}" srcId="{D0CB648F-F824-4B72-8513-7D368C1BE6EB}" destId="{F813BA90-89AA-45EA-BA5F-940A4B3DD2C1}" srcOrd="0" destOrd="0" parTransId="{F972486E-1FEC-466C-8E2E-513762650CDE}" sibTransId="{78C3BB93-FEF3-4F5D-83FF-FAF26D205DD8}"/>
    <dgm:cxn modelId="{11D14C1F-F76A-4F79-9FDB-FE3D52319071}" srcId="{D0CB648F-F824-4B72-8513-7D368C1BE6EB}" destId="{1120ED8A-7F9E-42CE-AE5E-4898BA357081}" srcOrd="8" destOrd="0" parTransId="{653702AE-39B2-428E-9A40-8448EC0E0BE4}" sibTransId="{B0B5E94D-0A82-4D18-BB89-0F20CBD276B8}"/>
    <dgm:cxn modelId="{0EDFC39E-0CB9-4316-BB33-3F787B8AD6CE}" type="presOf" srcId="{1C3BA9B3-8E99-474A-AA62-BFE460500AF9}" destId="{FB0B923D-5208-478D-A3DF-BFD2B316ED1E}" srcOrd="0" destOrd="0" presId="urn:microsoft.com/office/officeart/2008/layout/VerticalCurvedList"/>
    <dgm:cxn modelId="{E10F7923-9677-4752-8859-9740B9B7C65B}" srcId="{D0CB648F-F824-4B72-8513-7D368C1BE6EB}" destId="{1C3BA9B3-8E99-474A-AA62-BFE460500AF9}" srcOrd="3" destOrd="0" parTransId="{5EC2A25B-C8F9-4ADA-B528-DDA3A108EBCC}" sibTransId="{4135E199-BCB0-4D41-8C56-83885F615A87}"/>
    <dgm:cxn modelId="{7C5FB2A3-B96A-40C8-BDC8-F9E92359A870}" srcId="{D0CB648F-F824-4B72-8513-7D368C1BE6EB}" destId="{FD06785A-EFEC-4954-B4BE-50DE567C48FD}" srcOrd="4" destOrd="0" parTransId="{C3F225EE-F9FE-496B-8EE4-1D686F6E299E}" sibTransId="{ED232468-DAF6-406C-95AB-8A9FF3367E50}"/>
    <dgm:cxn modelId="{17A5AB4D-86B5-4FF9-8CEB-FD04E7112C9E}" srcId="{D0CB648F-F824-4B72-8513-7D368C1BE6EB}" destId="{7123CAA5-7EAB-4B75-A7DB-EFB5B30ED49F}" srcOrd="6" destOrd="0" parTransId="{1BE8FCB0-5A86-4C15-95F7-B97C62783686}" sibTransId="{7D00A2E8-BE3E-4E95-893F-529147999C39}"/>
    <dgm:cxn modelId="{9C547454-1082-4BD8-B2BD-CCC76CD5BDE1}" type="presOf" srcId="{94FB9033-4EF6-4C9B-9359-6BD7EE23338E}" destId="{8D310834-EA62-43AC-98F5-607A67CA8572}" srcOrd="0" destOrd="0" presId="urn:microsoft.com/office/officeart/2008/layout/VerticalCurvedList"/>
    <dgm:cxn modelId="{10F11B42-EC40-47D0-AF5D-A09EDD24035A}" srcId="{D0CB648F-F824-4B72-8513-7D368C1BE6EB}" destId="{94FB9033-4EF6-4C9B-9359-6BD7EE23338E}" srcOrd="1" destOrd="0" parTransId="{226EFFD8-09DF-4E84-AB8C-BC3A9B362C23}" sibTransId="{4B70EE43-5642-492A-ACE9-91FC81D14FEC}"/>
    <dgm:cxn modelId="{925BFFD6-7340-4141-B39A-D98C091DFE27}" type="presOf" srcId="{F813BA90-89AA-45EA-BA5F-940A4B3DD2C1}" destId="{DA30A8C8-561F-415A-880A-2D8ACC34AE46}" srcOrd="0" destOrd="0" presId="urn:microsoft.com/office/officeart/2008/layout/VerticalCurvedList"/>
    <dgm:cxn modelId="{08705B62-EA89-4FB9-B8DA-49EB8B982E0F}" srcId="{D0CB648F-F824-4B72-8513-7D368C1BE6EB}" destId="{CD8BD3B8-8552-4A97-BF2B-04D278916F63}" srcOrd="9" destOrd="0" parTransId="{5197C0FE-845A-4942-A2C9-9AD08772E6FA}" sibTransId="{5305BD75-6663-4935-9F72-CF803AFD93F9}"/>
    <dgm:cxn modelId="{C23552AA-1ACD-49DB-85F4-5FA708E64F79}" srcId="{D0CB648F-F824-4B72-8513-7D368C1BE6EB}" destId="{61ACE5B6-7E41-48E2-8C42-6477E9021FE6}" srcOrd="5" destOrd="0" parTransId="{69A744F0-5C86-4F9A-AA8D-5109B3A05C4C}" sibTransId="{6115F0F4-F2C1-4960-851C-DE6973807D3B}"/>
    <dgm:cxn modelId="{21CBEAFE-E60A-4776-8C79-9EACBCF8E368}" type="presOf" srcId="{FD06785A-EFEC-4954-B4BE-50DE567C48FD}" destId="{BA935A72-5469-4816-9785-745ED2D64EB8}" srcOrd="0" destOrd="0" presId="urn:microsoft.com/office/officeart/2008/layout/VerticalCurvedList"/>
    <dgm:cxn modelId="{1C70588A-7427-4C9A-A630-80B8C9DBD8CC}" srcId="{D0CB648F-F824-4B72-8513-7D368C1BE6EB}" destId="{CD83EBE7-74BC-44CB-B567-790BCDD63B36}" srcOrd="7" destOrd="0" parTransId="{4D080AC9-23EF-45EB-BA22-316A7C5F1B46}" sibTransId="{A3752025-1488-4FF4-90D9-DB4B9E7779B5}"/>
    <dgm:cxn modelId="{D99CAC84-F839-47CB-B654-034413F35EE4}" type="presOf" srcId="{61ACE5B6-7E41-48E2-8C42-6477E9021FE6}" destId="{D65A0736-123A-48F1-9454-E0286DBA5BA7}" srcOrd="0" destOrd="0" presId="urn:microsoft.com/office/officeart/2008/layout/VerticalCurvedList"/>
    <dgm:cxn modelId="{1B4F35AB-8C51-4341-B92A-DF757EB416D8}" srcId="{D0CB648F-F824-4B72-8513-7D368C1BE6EB}" destId="{6BF3ED2B-8B1C-4B9B-8AFD-F7A52AE51F8A}" srcOrd="2" destOrd="0" parTransId="{8B234CE4-F78E-44D2-85CC-F4F9B190D8AE}" sibTransId="{089BF10F-FD5A-43DB-A3BB-A42B00A94A34}"/>
    <dgm:cxn modelId="{F69D3591-2CD3-4D95-B529-00386D3E318E}" type="presParOf" srcId="{CFB18481-8E03-4429-82E5-F38359E932DA}" destId="{9D6A7149-21FE-4509-BAD1-8B504AAAD97A}" srcOrd="0" destOrd="0" presId="urn:microsoft.com/office/officeart/2008/layout/VerticalCurvedList"/>
    <dgm:cxn modelId="{87DECF6E-742F-456B-994A-67698E314CA1}" type="presParOf" srcId="{9D6A7149-21FE-4509-BAD1-8B504AAAD97A}" destId="{4A19F547-EFA4-43FE-B9D1-FA7CB4C5F3D7}" srcOrd="0" destOrd="0" presId="urn:microsoft.com/office/officeart/2008/layout/VerticalCurvedList"/>
    <dgm:cxn modelId="{9C5EB1D9-D2E0-463B-978E-BBD3F1979F65}" type="presParOf" srcId="{4A19F547-EFA4-43FE-B9D1-FA7CB4C5F3D7}" destId="{40F111CB-BDB5-47E1-85C8-08F637228E89}" srcOrd="0" destOrd="0" presId="urn:microsoft.com/office/officeart/2008/layout/VerticalCurvedList"/>
    <dgm:cxn modelId="{303B947C-A40F-4AC7-AC3F-916D64211823}" type="presParOf" srcId="{4A19F547-EFA4-43FE-B9D1-FA7CB4C5F3D7}" destId="{2644B585-5776-4165-B85A-FB84F497EEF5}" srcOrd="1" destOrd="0" presId="urn:microsoft.com/office/officeart/2008/layout/VerticalCurvedList"/>
    <dgm:cxn modelId="{8C07FD8E-FBEC-4507-8C87-95208BDD383F}" type="presParOf" srcId="{4A19F547-EFA4-43FE-B9D1-FA7CB4C5F3D7}" destId="{33E65D57-185E-4AAE-BD41-9E62C818BEF8}" srcOrd="2" destOrd="0" presId="urn:microsoft.com/office/officeart/2008/layout/VerticalCurvedList"/>
    <dgm:cxn modelId="{61876009-66A2-41E5-B055-EB715F03AA2B}" type="presParOf" srcId="{4A19F547-EFA4-43FE-B9D1-FA7CB4C5F3D7}" destId="{BB384DCB-08B8-41DB-B9F6-653896F7AD07}" srcOrd="3" destOrd="0" presId="urn:microsoft.com/office/officeart/2008/layout/VerticalCurvedList"/>
    <dgm:cxn modelId="{E136E9A0-CC6C-469C-ACCE-85B021AC2E14}" type="presParOf" srcId="{9D6A7149-21FE-4509-BAD1-8B504AAAD97A}" destId="{DA30A8C8-561F-415A-880A-2D8ACC34AE46}" srcOrd="1" destOrd="0" presId="urn:microsoft.com/office/officeart/2008/layout/VerticalCurvedList"/>
    <dgm:cxn modelId="{B824E51F-6C9E-458E-9393-B7A514F606C8}" type="presParOf" srcId="{9D6A7149-21FE-4509-BAD1-8B504AAAD97A}" destId="{71149A54-5F72-4A75-AEF6-937D7E367639}" srcOrd="2" destOrd="0" presId="urn:microsoft.com/office/officeart/2008/layout/VerticalCurvedList"/>
    <dgm:cxn modelId="{1DCEE3BA-77A9-401E-8D79-6E540637F414}" type="presParOf" srcId="{71149A54-5F72-4A75-AEF6-937D7E367639}" destId="{9EBC4BF9-D8CE-42DF-B7F7-8E63805112CB}" srcOrd="0" destOrd="0" presId="urn:microsoft.com/office/officeart/2008/layout/VerticalCurvedList"/>
    <dgm:cxn modelId="{27CD6BF8-40AD-4D36-B6C1-DF701933088A}" type="presParOf" srcId="{9D6A7149-21FE-4509-BAD1-8B504AAAD97A}" destId="{8D310834-EA62-43AC-98F5-607A67CA8572}" srcOrd="3" destOrd="0" presId="urn:microsoft.com/office/officeart/2008/layout/VerticalCurvedList"/>
    <dgm:cxn modelId="{4D0A515B-264A-4284-8229-5B1D7DBAB724}" type="presParOf" srcId="{9D6A7149-21FE-4509-BAD1-8B504AAAD97A}" destId="{3392334F-23B9-423F-ADBD-0E45F09F46AA}" srcOrd="4" destOrd="0" presId="urn:microsoft.com/office/officeart/2008/layout/VerticalCurvedList"/>
    <dgm:cxn modelId="{3F179D49-790C-462C-B622-6A50D6F2B4B8}" type="presParOf" srcId="{3392334F-23B9-423F-ADBD-0E45F09F46AA}" destId="{D17CCEA1-5A57-40F8-82DD-1BCF840D21FD}" srcOrd="0" destOrd="0" presId="urn:microsoft.com/office/officeart/2008/layout/VerticalCurvedList"/>
    <dgm:cxn modelId="{87D3B131-4E02-4FA8-A194-F36BD328B49C}" type="presParOf" srcId="{9D6A7149-21FE-4509-BAD1-8B504AAAD97A}" destId="{2E0888C4-250A-402C-9D30-96144C468788}" srcOrd="5" destOrd="0" presId="urn:microsoft.com/office/officeart/2008/layout/VerticalCurvedList"/>
    <dgm:cxn modelId="{43089BFC-8FEF-429C-9E37-1C9C717B11CF}" type="presParOf" srcId="{9D6A7149-21FE-4509-BAD1-8B504AAAD97A}" destId="{F305F2C8-1697-49A0-909A-1058539807FE}" srcOrd="6" destOrd="0" presId="urn:microsoft.com/office/officeart/2008/layout/VerticalCurvedList"/>
    <dgm:cxn modelId="{0FACEE06-63B5-454B-9361-D8BA0B53F0FE}" type="presParOf" srcId="{F305F2C8-1697-49A0-909A-1058539807FE}" destId="{29C0FCAF-3634-4A87-B251-38B7B0776037}" srcOrd="0" destOrd="0" presId="urn:microsoft.com/office/officeart/2008/layout/VerticalCurvedList"/>
    <dgm:cxn modelId="{FE24A34E-4998-4164-9C60-017D27A2E630}" type="presParOf" srcId="{9D6A7149-21FE-4509-BAD1-8B504AAAD97A}" destId="{FB0B923D-5208-478D-A3DF-BFD2B316ED1E}" srcOrd="7" destOrd="0" presId="urn:microsoft.com/office/officeart/2008/layout/VerticalCurvedList"/>
    <dgm:cxn modelId="{BB2A8185-AD29-41B3-985A-6E6336C81794}" type="presParOf" srcId="{9D6A7149-21FE-4509-BAD1-8B504AAAD97A}" destId="{976D342B-01E8-47CC-AC1D-00EBF22122DF}" srcOrd="8" destOrd="0" presId="urn:microsoft.com/office/officeart/2008/layout/VerticalCurvedList"/>
    <dgm:cxn modelId="{1D1A894C-47A9-4C80-8D64-AFF73BB7BE1B}" type="presParOf" srcId="{976D342B-01E8-47CC-AC1D-00EBF22122DF}" destId="{88DCBBEC-FD4F-4B1F-B3E4-82505E655E78}" srcOrd="0" destOrd="0" presId="urn:microsoft.com/office/officeart/2008/layout/VerticalCurvedList"/>
    <dgm:cxn modelId="{773ED65B-4218-4A49-9E7B-DD4BD0955C4C}" type="presParOf" srcId="{9D6A7149-21FE-4509-BAD1-8B504AAAD97A}" destId="{BA935A72-5469-4816-9785-745ED2D64EB8}" srcOrd="9" destOrd="0" presId="urn:microsoft.com/office/officeart/2008/layout/VerticalCurvedList"/>
    <dgm:cxn modelId="{83915E68-FFCD-4FD4-A4DD-2FCFC2435C0B}" type="presParOf" srcId="{9D6A7149-21FE-4509-BAD1-8B504AAAD97A}" destId="{371E0E1E-80FA-4298-89F2-441475E81A1D}" srcOrd="10" destOrd="0" presId="urn:microsoft.com/office/officeart/2008/layout/VerticalCurvedList"/>
    <dgm:cxn modelId="{C866AD7C-AD69-43C3-81D6-69904AC1D41A}" type="presParOf" srcId="{371E0E1E-80FA-4298-89F2-441475E81A1D}" destId="{2C841110-09F9-4C17-ABA1-8A11A176FAC2}" srcOrd="0" destOrd="0" presId="urn:microsoft.com/office/officeart/2008/layout/VerticalCurvedList"/>
    <dgm:cxn modelId="{C0EEE0C6-39DC-41F7-91D9-41BA80B9FBCC}" type="presParOf" srcId="{9D6A7149-21FE-4509-BAD1-8B504AAAD97A}" destId="{D65A0736-123A-48F1-9454-E0286DBA5BA7}" srcOrd="11" destOrd="0" presId="urn:microsoft.com/office/officeart/2008/layout/VerticalCurvedList"/>
    <dgm:cxn modelId="{7ED998E0-E299-4398-AC2F-91FCDE1D7A8C}" type="presParOf" srcId="{9D6A7149-21FE-4509-BAD1-8B504AAAD97A}" destId="{017ECA0D-F1B1-45E0-9644-EA6917CA3D3F}" srcOrd="12" destOrd="0" presId="urn:microsoft.com/office/officeart/2008/layout/VerticalCurvedList"/>
    <dgm:cxn modelId="{6DAB8D73-F34D-4D3C-809E-87CE087BBFDA}" type="presParOf" srcId="{017ECA0D-F1B1-45E0-9644-EA6917CA3D3F}" destId="{55D4C19E-0A3A-42BE-ABB0-BCDC057EE575}" srcOrd="0" destOrd="0" presId="urn:microsoft.com/office/officeart/2008/layout/VerticalCurvedList"/>
    <dgm:cxn modelId="{C34F6982-2DEF-4F5C-95CB-AB0DC0FB7E8D}" type="presParOf" srcId="{9D6A7149-21FE-4509-BAD1-8B504AAAD97A}" destId="{DD179B72-C573-4896-9FDA-625936E93FAC}" srcOrd="13" destOrd="0" presId="urn:microsoft.com/office/officeart/2008/layout/VerticalCurvedList"/>
    <dgm:cxn modelId="{769B8351-C24C-4EB9-A090-74FD4F1F9C38}" type="presParOf" srcId="{9D6A7149-21FE-4509-BAD1-8B504AAAD97A}" destId="{260C778F-60E6-481D-A945-6A52F0DD0DC7}" srcOrd="14" destOrd="0" presId="urn:microsoft.com/office/officeart/2008/layout/VerticalCurvedList"/>
    <dgm:cxn modelId="{A3BB5174-DFA9-4258-B0B7-568ED9B3C540}" type="presParOf" srcId="{260C778F-60E6-481D-A945-6A52F0DD0DC7}" destId="{4793EA97-C813-426E-B09C-A29E61B28A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DE1952-1C13-4710-9BAE-6D40316EA8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FE175-720A-422B-A8B2-80BA326E0326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Key Insight </a:t>
          </a:r>
          <a:r>
            <a:rPr lang="en-US" b="1" dirty="0" smtClean="0"/>
            <a:t>:</a:t>
          </a:r>
          <a:endParaRPr lang="en-US" dirty="0"/>
        </a:p>
      </dgm:t>
    </dgm:pt>
    <dgm:pt modelId="{8B1FAC7E-91A6-4BB6-9FC8-CA28FA249D3E}" type="parTrans" cxnId="{BA56D832-433F-4CC3-B1C0-961B8CD01C3F}">
      <dgm:prSet/>
      <dgm:spPr/>
      <dgm:t>
        <a:bodyPr/>
        <a:lstStyle/>
        <a:p>
          <a:endParaRPr lang="en-US"/>
        </a:p>
      </dgm:t>
    </dgm:pt>
    <dgm:pt modelId="{45599960-5121-4669-ACAE-4211FFFDBD85}" type="sibTrans" cxnId="{BA56D832-433F-4CC3-B1C0-961B8CD01C3F}">
      <dgm:prSet/>
      <dgm:spPr/>
      <dgm:t>
        <a:bodyPr/>
        <a:lstStyle/>
        <a:p>
          <a:endParaRPr lang="en-US"/>
        </a:p>
      </dgm:t>
    </dgm:pt>
    <dgm:pt modelId="{5804A8BA-C527-4FD7-BA86-866422B6D9C5}">
      <dgm:prSet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Distribution of Addicted Scores (Histogram):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6AAA2-24D4-4D09-AE70-A114DE8F4824}" type="parTrans" cxnId="{CA32E68A-6461-4922-AC42-011EDF7C03EA}">
      <dgm:prSet/>
      <dgm:spPr/>
      <dgm:t>
        <a:bodyPr/>
        <a:lstStyle/>
        <a:p>
          <a:endParaRPr lang="en-US"/>
        </a:p>
      </dgm:t>
    </dgm:pt>
    <dgm:pt modelId="{766E17E9-5B94-41E5-AA54-EA414B420395}" type="sibTrans" cxnId="{CA32E68A-6461-4922-AC42-011EDF7C03EA}">
      <dgm:prSet/>
      <dgm:spPr/>
      <dgm:t>
        <a:bodyPr/>
        <a:lstStyle/>
        <a:p>
          <a:endParaRPr lang="en-US"/>
        </a:p>
      </dgm:t>
    </dgm:pt>
    <dgm:pt modelId="{D1915129-3B65-41F4-81E1-A480FB0DFAC7}">
      <dgm:prSet/>
      <dgm:spPr>
        <a:ln>
          <a:solidFill>
            <a:srgbClr val="7030A0"/>
          </a:solidFill>
        </a:ln>
      </dgm:spPr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Most students have an addiction score between 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 and 9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with very few scoring below 3 .A majority of students demonstrate 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moderate to high levels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of social media addiction.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6BE43-AA1F-48DB-BEF9-A264CBB4BF4A}" type="parTrans" cxnId="{05E14935-B907-4BD2-BF29-7E3BE1646783}">
      <dgm:prSet/>
      <dgm:spPr/>
      <dgm:t>
        <a:bodyPr/>
        <a:lstStyle/>
        <a:p>
          <a:endParaRPr lang="en-US"/>
        </a:p>
      </dgm:t>
    </dgm:pt>
    <dgm:pt modelId="{7C179F49-8CBE-47F2-9A3B-E114B826D673}" type="sibTrans" cxnId="{05E14935-B907-4BD2-BF29-7E3BE1646783}">
      <dgm:prSet/>
      <dgm:spPr/>
      <dgm:t>
        <a:bodyPr/>
        <a:lstStyle/>
        <a:p>
          <a:endParaRPr lang="en-US"/>
        </a:p>
      </dgm:t>
    </dgm:pt>
    <dgm:pt modelId="{942E5D03-4F63-4DD4-B8A3-A056CD8A0B03}" type="pres">
      <dgm:prSet presAssocID="{37DE1952-1C13-4710-9BAE-6D40316EA8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88D5B1-B6E3-49D2-A2E4-42BC84B84E31}" type="pres">
      <dgm:prSet presAssocID="{9F6FE175-720A-422B-A8B2-80BA326E0326}" presName="composite" presStyleCnt="0"/>
      <dgm:spPr/>
    </dgm:pt>
    <dgm:pt modelId="{3B996909-C054-4373-8DCC-4382318FD883}" type="pres">
      <dgm:prSet presAssocID="{9F6FE175-720A-422B-A8B2-80BA326E0326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922C6-66B0-4A67-9BEA-8615DC782A12}" type="pres">
      <dgm:prSet presAssocID="{9F6FE175-720A-422B-A8B2-80BA326E0326}" presName="parSh" presStyleLbl="node1" presStyleIdx="0" presStyleCnt="1" custLinFactNeighborY="-3021"/>
      <dgm:spPr/>
      <dgm:t>
        <a:bodyPr/>
        <a:lstStyle/>
        <a:p>
          <a:endParaRPr lang="en-US"/>
        </a:p>
      </dgm:t>
    </dgm:pt>
    <dgm:pt modelId="{59DD0614-C72B-4595-BDAD-07454ED77EA7}" type="pres">
      <dgm:prSet presAssocID="{9F6FE175-720A-422B-A8B2-80BA326E0326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47B43B-2389-4798-94BC-3016DC2394B8}" type="presOf" srcId="{37DE1952-1C13-4710-9BAE-6D40316EA8B8}" destId="{942E5D03-4F63-4DD4-B8A3-A056CD8A0B03}" srcOrd="0" destOrd="0" presId="urn:microsoft.com/office/officeart/2005/8/layout/process3"/>
    <dgm:cxn modelId="{2E548576-9B49-4799-8A9F-A93A91398D8F}" type="presOf" srcId="{5804A8BA-C527-4FD7-BA86-866422B6D9C5}" destId="{59DD0614-C72B-4595-BDAD-07454ED77EA7}" srcOrd="0" destOrd="0" presId="urn:microsoft.com/office/officeart/2005/8/layout/process3"/>
    <dgm:cxn modelId="{FED194D8-2F3C-4757-88B4-87AEE8C1B85D}" type="presOf" srcId="{D1915129-3B65-41F4-81E1-A480FB0DFAC7}" destId="{59DD0614-C72B-4595-BDAD-07454ED77EA7}" srcOrd="0" destOrd="1" presId="urn:microsoft.com/office/officeart/2005/8/layout/process3"/>
    <dgm:cxn modelId="{CA32E68A-6461-4922-AC42-011EDF7C03EA}" srcId="{9F6FE175-720A-422B-A8B2-80BA326E0326}" destId="{5804A8BA-C527-4FD7-BA86-866422B6D9C5}" srcOrd="0" destOrd="0" parTransId="{3766AAA2-24D4-4D09-AE70-A114DE8F4824}" sibTransId="{766E17E9-5B94-41E5-AA54-EA414B420395}"/>
    <dgm:cxn modelId="{39AE5828-B1F0-46C1-A84F-D9E5D7FC5E40}" type="presOf" srcId="{9F6FE175-720A-422B-A8B2-80BA326E0326}" destId="{3B996909-C054-4373-8DCC-4382318FD883}" srcOrd="0" destOrd="0" presId="urn:microsoft.com/office/officeart/2005/8/layout/process3"/>
    <dgm:cxn modelId="{DB91B5C5-FD60-4B14-8EBA-F0D9849ACE8E}" type="presOf" srcId="{9F6FE175-720A-422B-A8B2-80BA326E0326}" destId="{8E6922C6-66B0-4A67-9BEA-8615DC782A12}" srcOrd="1" destOrd="0" presId="urn:microsoft.com/office/officeart/2005/8/layout/process3"/>
    <dgm:cxn modelId="{05E14935-B907-4BD2-BF29-7E3BE1646783}" srcId="{9F6FE175-720A-422B-A8B2-80BA326E0326}" destId="{D1915129-3B65-41F4-81E1-A480FB0DFAC7}" srcOrd="1" destOrd="0" parTransId="{9F26BE43-AA1F-48DB-BEF9-A264CBB4BF4A}" sibTransId="{7C179F49-8CBE-47F2-9A3B-E114B826D673}"/>
    <dgm:cxn modelId="{BA56D832-433F-4CC3-B1C0-961B8CD01C3F}" srcId="{37DE1952-1C13-4710-9BAE-6D40316EA8B8}" destId="{9F6FE175-720A-422B-A8B2-80BA326E0326}" srcOrd="0" destOrd="0" parTransId="{8B1FAC7E-91A6-4BB6-9FC8-CA28FA249D3E}" sibTransId="{45599960-5121-4669-ACAE-4211FFFDBD85}"/>
    <dgm:cxn modelId="{20696C18-5437-4B4D-B4FC-00766348CD71}" type="presParOf" srcId="{942E5D03-4F63-4DD4-B8A3-A056CD8A0B03}" destId="{2988D5B1-B6E3-49D2-A2E4-42BC84B84E31}" srcOrd="0" destOrd="0" presId="urn:microsoft.com/office/officeart/2005/8/layout/process3"/>
    <dgm:cxn modelId="{2F878E6A-9247-4CAD-B982-FE0105474E3A}" type="presParOf" srcId="{2988D5B1-B6E3-49D2-A2E4-42BC84B84E31}" destId="{3B996909-C054-4373-8DCC-4382318FD883}" srcOrd="0" destOrd="0" presId="urn:microsoft.com/office/officeart/2005/8/layout/process3"/>
    <dgm:cxn modelId="{18121D4B-E257-49E5-8E3D-EF315D791DAD}" type="presParOf" srcId="{2988D5B1-B6E3-49D2-A2E4-42BC84B84E31}" destId="{8E6922C6-66B0-4A67-9BEA-8615DC782A12}" srcOrd="1" destOrd="0" presId="urn:microsoft.com/office/officeart/2005/8/layout/process3"/>
    <dgm:cxn modelId="{2D0566B6-834E-445A-A364-FD10BBF6095C}" type="presParOf" srcId="{2988D5B1-B6E3-49D2-A2E4-42BC84B84E31}" destId="{59DD0614-C72B-4595-BDAD-07454ED77E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3EC579-BB2D-4566-87C3-81D9433DB34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C33DB-2D7C-4E10-9E55-62AD1CBA6E60}">
      <dgm:prSet/>
      <dgm:spPr/>
      <dgm:t>
        <a:bodyPr/>
        <a:lstStyle/>
        <a:p>
          <a:pPr rtl="0"/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Key Insight :</a:t>
          </a:r>
        </a:p>
      </dgm:t>
    </dgm:pt>
    <dgm:pt modelId="{C86AC013-5275-411B-8C9B-C941620EC618}" type="parTrans" cxnId="{1EC3A613-7920-4964-AD53-E2DA0F62E2B2}">
      <dgm:prSet/>
      <dgm:spPr/>
      <dgm:t>
        <a:bodyPr/>
        <a:lstStyle/>
        <a:p>
          <a:endParaRPr lang="en-US"/>
        </a:p>
      </dgm:t>
    </dgm:pt>
    <dgm:pt modelId="{6A67FDB9-6203-4B0E-A706-8C76D30E5E62}" type="sibTrans" cxnId="{1EC3A613-7920-4964-AD53-E2DA0F62E2B2}">
      <dgm:prSet/>
      <dgm:spPr/>
      <dgm:t>
        <a:bodyPr/>
        <a:lstStyle/>
        <a:p>
          <a:endParaRPr lang="en-US"/>
        </a:p>
      </dgm:t>
    </dgm:pt>
    <dgm:pt modelId="{646B07E0-E80A-4047-9FB9-B9B6064DE23F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Bar chart shows that Instagram and TikTok are the most popular platforms among students.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A7D1D3-7126-45C3-87FA-E84476CA641B}" type="parTrans" cxnId="{A6089B76-7216-4911-827C-F73A90316B6B}">
      <dgm:prSet/>
      <dgm:spPr/>
      <dgm:t>
        <a:bodyPr/>
        <a:lstStyle/>
        <a:p>
          <a:endParaRPr lang="en-US"/>
        </a:p>
      </dgm:t>
    </dgm:pt>
    <dgm:pt modelId="{185555DA-4D32-4641-B0A5-D7B57F8F5FE0}" type="sibTrans" cxnId="{A6089B76-7216-4911-827C-F73A90316B6B}">
      <dgm:prSet/>
      <dgm:spPr/>
      <dgm:t>
        <a:bodyPr/>
        <a:lstStyle/>
        <a:p>
          <a:endParaRPr lang="en-US"/>
        </a:p>
      </dgm:t>
    </dgm:pt>
    <dgm:pt modelId="{B30BCE3F-0157-4C3E-A22F-9CE8336134AF}" type="pres">
      <dgm:prSet presAssocID="{DF3EC579-BB2D-4566-87C3-81D9433DB3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897B07-CC37-4391-BE0D-9E0FD3772EF3}" type="pres">
      <dgm:prSet presAssocID="{942C33DB-2D7C-4E10-9E55-62AD1CBA6E60}" presName="composite" presStyleCnt="0"/>
      <dgm:spPr/>
    </dgm:pt>
    <dgm:pt modelId="{3A2C3881-D11F-4CE2-8B21-C63BC86FC2AF}" type="pres">
      <dgm:prSet presAssocID="{942C33DB-2D7C-4E10-9E55-62AD1CBA6E60}" presName="rect1" presStyleLbl="tr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AE7E7-D600-421A-966D-0F94C0036772}" type="pres">
      <dgm:prSet presAssocID="{942C33DB-2D7C-4E10-9E55-62AD1CBA6E60}" presName="rect2" presStyleLbl="fgImgPlace1" presStyleIdx="0" presStyleCnt="2"/>
      <dgm:spPr>
        <a:solidFill>
          <a:schemeClr val="accent1">
            <a:lumMod val="50000"/>
          </a:schemeClr>
        </a:solidFill>
      </dgm:spPr>
    </dgm:pt>
    <dgm:pt modelId="{12DB3416-BB77-47B1-A077-F70FAED5FB8E}" type="pres">
      <dgm:prSet presAssocID="{6A67FDB9-6203-4B0E-A706-8C76D30E5E62}" presName="sibTrans" presStyleCnt="0"/>
      <dgm:spPr/>
    </dgm:pt>
    <dgm:pt modelId="{7AE43997-6C89-44A7-A468-ACFCDEF54C68}" type="pres">
      <dgm:prSet presAssocID="{646B07E0-E80A-4047-9FB9-B9B6064DE23F}" presName="composite" presStyleCnt="0"/>
      <dgm:spPr/>
    </dgm:pt>
    <dgm:pt modelId="{B96D58A9-4996-481B-9485-F0C8E5048777}" type="pres">
      <dgm:prSet presAssocID="{646B07E0-E80A-4047-9FB9-B9B6064DE23F}" presName="rect1" presStyleLbl="tr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6F5F2-9F46-4226-938E-2C7E1B8A8095}" type="pres">
      <dgm:prSet presAssocID="{646B07E0-E80A-4047-9FB9-B9B6064DE23F}" presName="rect2" presStyleLbl="fgImgPlace1" presStyleIdx="1" presStyleCnt="2"/>
      <dgm:spPr>
        <a:solidFill>
          <a:schemeClr val="accent1">
            <a:lumMod val="50000"/>
          </a:schemeClr>
        </a:solidFill>
      </dgm:spPr>
    </dgm:pt>
  </dgm:ptLst>
  <dgm:cxnLst>
    <dgm:cxn modelId="{A6089B76-7216-4911-827C-F73A90316B6B}" srcId="{DF3EC579-BB2D-4566-87C3-81D9433DB34C}" destId="{646B07E0-E80A-4047-9FB9-B9B6064DE23F}" srcOrd="1" destOrd="0" parTransId="{19A7D1D3-7126-45C3-87FA-E84476CA641B}" sibTransId="{185555DA-4D32-4641-B0A5-D7B57F8F5FE0}"/>
    <dgm:cxn modelId="{1EC3A613-7920-4964-AD53-E2DA0F62E2B2}" srcId="{DF3EC579-BB2D-4566-87C3-81D9433DB34C}" destId="{942C33DB-2D7C-4E10-9E55-62AD1CBA6E60}" srcOrd="0" destOrd="0" parTransId="{C86AC013-5275-411B-8C9B-C941620EC618}" sibTransId="{6A67FDB9-6203-4B0E-A706-8C76D30E5E62}"/>
    <dgm:cxn modelId="{A2A9AAFC-1BE6-4766-A213-32C5222B18B5}" type="presOf" srcId="{646B07E0-E80A-4047-9FB9-B9B6064DE23F}" destId="{B96D58A9-4996-481B-9485-F0C8E5048777}" srcOrd="0" destOrd="0" presId="urn:microsoft.com/office/officeart/2008/layout/PictureStrips"/>
    <dgm:cxn modelId="{4D6825D2-A5C6-4AAD-B30F-896D297B29C2}" type="presOf" srcId="{942C33DB-2D7C-4E10-9E55-62AD1CBA6E60}" destId="{3A2C3881-D11F-4CE2-8B21-C63BC86FC2AF}" srcOrd="0" destOrd="0" presId="urn:microsoft.com/office/officeart/2008/layout/PictureStrips"/>
    <dgm:cxn modelId="{52F461A1-320C-449F-B11A-73DF17E05A3B}" type="presOf" srcId="{DF3EC579-BB2D-4566-87C3-81D9433DB34C}" destId="{B30BCE3F-0157-4C3E-A22F-9CE8336134AF}" srcOrd="0" destOrd="0" presId="urn:microsoft.com/office/officeart/2008/layout/PictureStrips"/>
    <dgm:cxn modelId="{43EB8B0D-A424-4399-AF53-8AECA14C7376}" type="presParOf" srcId="{B30BCE3F-0157-4C3E-A22F-9CE8336134AF}" destId="{00897B07-CC37-4391-BE0D-9E0FD3772EF3}" srcOrd="0" destOrd="0" presId="urn:microsoft.com/office/officeart/2008/layout/PictureStrips"/>
    <dgm:cxn modelId="{B3171C66-83C2-4A13-B0A5-B0A71ACF5F76}" type="presParOf" srcId="{00897B07-CC37-4391-BE0D-9E0FD3772EF3}" destId="{3A2C3881-D11F-4CE2-8B21-C63BC86FC2AF}" srcOrd="0" destOrd="0" presId="urn:microsoft.com/office/officeart/2008/layout/PictureStrips"/>
    <dgm:cxn modelId="{C003D05B-B9C9-4F60-9C84-F87440404D0E}" type="presParOf" srcId="{00897B07-CC37-4391-BE0D-9E0FD3772EF3}" destId="{2E1AE7E7-D600-421A-966D-0F94C0036772}" srcOrd="1" destOrd="0" presId="urn:microsoft.com/office/officeart/2008/layout/PictureStrips"/>
    <dgm:cxn modelId="{56897A2E-70B4-4114-A087-B51857B87379}" type="presParOf" srcId="{B30BCE3F-0157-4C3E-A22F-9CE8336134AF}" destId="{12DB3416-BB77-47B1-A077-F70FAED5FB8E}" srcOrd="1" destOrd="0" presId="urn:microsoft.com/office/officeart/2008/layout/PictureStrips"/>
    <dgm:cxn modelId="{2CAD3C6B-5D22-414E-B04A-7B45BC0EBF2C}" type="presParOf" srcId="{B30BCE3F-0157-4C3E-A22F-9CE8336134AF}" destId="{7AE43997-6C89-44A7-A468-ACFCDEF54C68}" srcOrd="2" destOrd="0" presId="urn:microsoft.com/office/officeart/2008/layout/PictureStrips"/>
    <dgm:cxn modelId="{8C7AB090-1EA8-4661-BDD5-49B60CE52197}" type="presParOf" srcId="{7AE43997-6C89-44A7-A468-ACFCDEF54C68}" destId="{B96D58A9-4996-481B-9485-F0C8E5048777}" srcOrd="0" destOrd="0" presId="urn:microsoft.com/office/officeart/2008/layout/PictureStrips"/>
    <dgm:cxn modelId="{9AC7D9AA-FD3D-44BB-A10A-6746D91E9D6B}" type="presParOf" srcId="{7AE43997-6C89-44A7-A468-ACFCDEF54C68}" destId="{85A6F5F2-9F46-4226-938E-2C7E1B8A809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75F4D7-D4B6-42BA-A78B-975FEBC0C9E7}" type="doc">
      <dgm:prSet loTypeId="urn:microsoft.com/office/officeart/2008/layout/VerticalCircle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12A261-D1E6-4ADA-9D42-FED08D00BF78}">
      <dgm:prSet phldrT="[Text]"/>
      <dgm:spPr/>
      <dgm:t>
        <a:bodyPr/>
        <a:lstStyle/>
        <a:p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Median addicted score is slightly higher in females than males ,so Social Media addiction is more intense among female student</a:t>
          </a:r>
          <a:r>
            <a:rPr lang="en-US" b="0" i="0" dirty="0" smtClean="0"/>
            <a:t>.</a:t>
          </a:r>
          <a:endParaRPr lang="en-US" dirty="0"/>
        </a:p>
      </dgm:t>
    </dgm:pt>
    <dgm:pt modelId="{4048FD13-6FDB-459C-8D18-5D773972C521}" type="parTrans" cxnId="{10454076-ECF9-4247-B553-607B240CC6D0}">
      <dgm:prSet/>
      <dgm:spPr/>
      <dgm:t>
        <a:bodyPr/>
        <a:lstStyle/>
        <a:p>
          <a:endParaRPr lang="en-US"/>
        </a:p>
      </dgm:t>
    </dgm:pt>
    <dgm:pt modelId="{82A4F969-D13C-4C41-9AD2-B268E80FACFD}" type="sibTrans" cxnId="{10454076-ECF9-4247-B553-607B240CC6D0}">
      <dgm:prSet/>
      <dgm:spPr/>
      <dgm:t>
        <a:bodyPr/>
        <a:lstStyle/>
        <a:p>
          <a:endParaRPr lang="en-US"/>
        </a:p>
      </dgm:t>
    </dgm:pt>
    <dgm:pt modelId="{51949558-9A14-440C-BFB0-AAE53895F263}">
      <dgm:prSet phldrT="[Text]"/>
      <dgm:spPr/>
      <dgm:t>
        <a:bodyPr/>
        <a:lstStyle/>
        <a:p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Both genders show a wide range of scores and contain outliers 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72A99-3A2F-4134-9E36-21184250104E}" type="parTrans" cxnId="{F53AB7CF-8A57-4663-8933-C6375DB593AB}">
      <dgm:prSet/>
      <dgm:spPr/>
      <dgm:t>
        <a:bodyPr/>
        <a:lstStyle/>
        <a:p>
          <a:endParaRPr lang="en-US"/>
        </a:p>
      </dgm:t>
    </dgm:pt>
    <dgm:pt modelId="{32D17C80-08C5-43D5-9C4F-E8A4F88A8220}" type="sibTrans" cxnId="{F53AB7CF-8A57-4663-8933-C6375DB593AB}">
      <dgm:prSet/>
      <dgm:spPr/>
      <dgm:t>
        <a:bodyPr/>
        <a:lstStyle/>
        <a:p>
          <a:endParaRPr lang="en-US"/>
        </a:p>
      </dgm:t>
    </dgm:pt>
    <dgm:pt modelId="{5F8B838B-1592-4727-931A-A8CA00EB6597}" type="pres">
      <dgm:prSet presAssocID="{0D75F4D7-D4B6-42BA-A78B-975FEBC0C9E7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0D5C6930-8D10-4D0E-80DA-668868BB5A0D}" type="pres">
      <dgm:prSet presAssocID="{2A12A261-D1E6-4ADA-9D42-FED08D00BF78}" presName="noChildren" presStyleCnt="0"/>
      <dgm:spPr/>
    </dgm:pt>
    <dgm:pt modelId="{06B2BB33-DD58-4656-8545-69B0789F7ACE}" type="pres">
      <dgm:prSet presAssocID="{2A12A261-D1E6-4ADA-9D42-FED08D00BF78}" presName="gap" presStyleCnt="0"/>
      <dgm:spPr/>
    </dgm:pt>
    <dgm:pt modelId="{C288317B-F7C9-4689-8BEB-D6066D5E9BFB}" type="pres">
      <dgm:prSet presAssocID="{2A12A261-D1E6-4ADA-9D42-FED08D00BF78}" presName="medCircle2" presStyleLbl="vennNode1" presStyleIdx="0" presStyleCnt="2"/>
      <dgm:spPr>
        <a:solidFill>
          <a:schemeClr val="accent4">
            <a:lumMod val="40000"/>
            <a:lumOff val="60000"/>
            <a:alpha val="50000"/>
          </a:schemeClr>
        </a:solidFill>
      </dgm:spPr>
    </dgm:pt>
    <dgm:pt modelId="{EE5E6D6F-5083-42E1-A3FE-C4B51C259AAA}" type="pres">
      <dgm:prSet presAssocID="{2A12A261-D1E6-4ADA-9D42-FED08D00BF78}" presName="txLvlOnly1" presStyleLbl="revTx" presStyleIdx="0" presStyleCnt="2"/>
      <dgm:spPr/>
      <dgm:t>
        <a:bodyPr/>
        <a:lstStyle/>
        <a:p>
          <a:endParaRPr lang="en-US"/>
        </a:p>
      </dgm:t>
    </dgm:pt>
    <dgm:pt modelId="{26277602-B7B1-4B5A-B5D6-4226EA0C48C2}" type="pres">
      <dgm:prSet presAssocID="{51949558-9A14-440C-BFB0-AAE53895F263}" presName="noChildren" presStyleCnt="0"/>
      <dgm:spPr/>
    </dgm:pt>
    <dgm:pt modelId="{3A6953E1-002D-4539-A942-EF2028D63A58}" type="pres">
      <dgm:prSet presAssocID="{51949558-9A14-440C-BFB0-AAE53895F263}" presName="gap" presStyleCnt="0"/>
      <dgm:spPr/>
    </dgm:pt>
    <dgm:pt modelId="{333DE747-BE82-4F85-83C2-AF4E7CDA2B49}" type="pres">
      <dgm:prSet presAssocID="{51949558-9A14-440C-BFB0-AAE53895F263}" presName="medCircle2" presStyleLbl="vennNode1" presStyleIdx="1" presStyleCnt="2"/>
      <dgm:spPr>
        <a:solidFill>
          <a:schemeClr val="tx2">
            <a:alpha val="50000"/>
          </a:schemeClr>
        </a:solidFill>
      </dgm:spPr>
    </dgm:pt>
    <dgm:pt modelId="{CD427585-7028-4852-8F2D-ACC699314A21}" type="pres">
      <dgm:prSet presAssocID="{51949558-9A14-440C-BFB0-AAE53895F263}" presName="txLvlOnly1" presStyleLbl="revTx" presStyleIdx="1" presStyleCnt="2" custLinFactNeighborX="0"/>
      <dgm:spPr/>
      <dgm:t>
        <a:bodyPr/>
        <a:lstStyle/>
        <a:p>
          <a:endParaRPr lang="en-US"/>
        </a:p>
      </dgm:t>
    </dgm:pt>
  </dgm:ptLst>
  <dgm:cxnLst>
    <dgm:cxn modelId="{198D37D1-1AF9-4C82-8DE8-BCFD91267C89}" type="presOf" srcId="{51949558-9A14-440C-BFB0-AAE53895F263}" destId="{CD427585-7028-4852-8F2D-ACC699314A21}" srcOrd="0" destOrd="0" presId="urn:microsoft.com/office/officeart/2008/layout/VerticalCircleList"/>
    <dgm:cxn modelId="{10454076-ECF9-4247-B553-607B240CC6D0}" srcId="{0D75F4D7-D4B6-42BA-A78B-975FEBC0C9E7}" destId="{2A12A261-D1E6-4ADA-9D42-FED08D00BF78}" srcOrd="0" destOrd="0" parTransId="{4048FD13-6FDB-459C-8D18-5D773972C521}" sibTransId="{82A4F969-D13C-4C41-9AD2-B268E80FACFD}"/>
    <dgm:cxn modelId="{F53AB7CF-8A57-4663-8933-C6375DB593AB}" srcId="{0D75F4D7-D4B6-42BA-A78B-975FEBC0C9E7}" destId="{51949558-9A14-440C-BFB0-AAE53895F263}" srcOrd="1" destOrd="0" parTransId="{E2172A99-3A2F-4134-9E36-21184250104E}" sibTransId="{32D17C80-08C5-43D5-9C4F-E8A4F88A8220}"/>
    <dgm:cxn modelId="{87E2E4B0-A98D-421D-AE35-D6D697320866}" type="presOf" srcId="{0D75F4D7-D4B6-42BA-A78B-975FEBC0C9E7}" destId="{5F8B838B-1592-4727-931A-A8CA00EB6597}" srcOrd="0" destOrd="0" presId="urn:microsoft.com/office/officeart/2008/layout/VerticalCircleList"/>
    <dgm:cxn modelId="{3E7AFC5E-B7BF-40ED-87F2-9311B58DF1B4}" type="presOf" srcId="{2A12A261-D1E6-4ADA-9D42-FED08D00BF78}" destId="{EE5E6D6F-5083-42E1-A3FE-C4B51C259AAA}" srcOrd="0" destOrd="0" presId="urn:microsoft.com/office/officeart/2008/layout/VerticalCircleList"/>
    <dgm:cxn modelId="{65E4EE6E-4B6D-4C79-92AF-EE194641451D}" type="presParOf" srcId="{5F8B838B-1592-4727-931A-A8CA00EB6597}" destId="{0D5C6930-8D10-4D0E-80DA-668868BB5A0D}" srcOrd="0" destOrd="0" presId="urn:microsoft.com/office/officeart/2008/layout/VerticalCircleList"/>
    <dgm:cxn modelId="{7D77942C-C528-4F96-8147-B17FC1A947D5}" type="presParOf" srcId="{0D5C6930-8D10-4D0E-80DA-668868BB5A0D}" destId="{06B2BB33-DD58-4656-8545-69B0789F7ACE}" srcOrd="0" destOrd="0" presId="urn:microsoft.com/office/officeart/2008/layout/VerticalCircleList"/>
    <dgm:cxn modelId="{29BA44C1-78E4-4E90-99F6-096FCDDC6DC7}" type="presParOf" srcId="{0D5C6930-8D10-4D0E-80DA-668868BB5A0D}" destId="{C288317B-F7C9-4689-8BEB-D6066D5E9BFB}" srcOrd="1" destOrd="0" presId="urn:microsoft.com/office/officeart/2008/layout/VerticalCircleList"/>
    <dgm:cxn modelId="{3AC72FF9-FD46-4465-8C61-DB8421317627}" type="presParOf" srcId="{0D5C6930-8D10-4D0E-80DA-668868BB5A0D}" destId="{EE5E6D6F-5083-42E1-A3FE-C4B51C259AAA}" srcOrd="2" destOrd="0" presId="urn:microsoft.com/office/officeart/2008/layout/VerticalCircleList"/>
    <dgm:cxn modelId="{D261F455-34DB-4B9A-B6CE-69523D91452E}" type="presParOf" srcId="{5F8B838B-1592-4727-931A-A8CA00EB6597}" destId="{26277602-B7B1-4B5A-B5D6-4226EA0C48C2}" srcOrd="1" destOrd="0" presId="urn:microsoft.com/office/officeart/2008/layout/VerticalCircleList"/>
    <dgm:cxn modelId="{BA7FE7E9-4224-4F5E-BE60-039985881612}" type="presParOf" srcId="{26277602-B7B1-4B5A-B5D6-4226EA0C48C2}" destId="{3A6953E1-002D-4539-A942-EF2028D63A58}" srcOrd="0" destOrd="0" presId="urn:microsoft.com/office/officeart/2008/layout/VerticalCircleList"/>
    <dgm:cxn modelId="{38E7971B-5251-44DD-8890-E4423848E16C}" type="presParOf" srcId="{26277602-B7B1-4B5A-B5D6-4226EA0C48C2}" destId="{333DE747-BE82-4F85-83C2-AF4E7CDA2B49}" srcOrd="1" destOrd="0" presId="urn:microsoft.com/office/officeart/2008/layout/VerticalCircleList"/>
    <dgm:cxn modelId="{7CDEF18D-B587-4D22-8625-1D607031D08F}" type="presParOf" srcId="{26277602-B7B1-4B5A-B5D6-4226EA0C48C2}" destId="{CD427585-7028-4852-8F2D-ACC699314A2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5E3114-2740-4A16-BBAC-6B154F2CE6C1}" type="doc">
      <dgm:prSet loTypeId="urn:microsoft.com/office/officeart/2005/8/layout/venn3" loCatId="relationship" qsTypeId="urn:microsoft.com/office/officeart/2005/8/quickstyle/simple2" qsCatId="simple" csTypeId="urn:microsoft.com/office/officeart/2005/8/colors/accent1_2" csCatId="accent1" phldr="1"/>
      <dgm:spPr/>
    </dgm:pt>
    <dgm:pt modelId="{A4E8EAE8-9EDD-4386-99F0-24E60DC0798A}">
      <dgm:prSet phldrT="[Text]"/>
      <dgm:spPr>
        <a:solidFill>
          <a:schemeClr val="accent2">
            <a:lumMod val="20000"/>
            <a:lumOff val="8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b="0" i="0" dirty="0" smtClean="0">
              <a:latin typeface="+mn-lt"/>
              <a:cs typeface="Times New Roman" panose="02020603050405020304" pitchFamily="18" charset="0"/>
            </a:rPr>
            <a:t>The scatter plot shows a slight downward trend , suggesting that as average daily social medial platform increases , sleep hours tend to decrease</a:t>
          </a:r>
          <a:r>
            <a:rPr lang="en-US" b="0" i="0" dirty="0" smtClean="0">
              <a:latin typeface="+mn-lt"/>
            </a:rPr>
            <a:t>.</a:t>
          </a:r>
          <a:endParaRPr lang="en-US" dirty="0">
            <a:latin typeface="+mn-lt"/>
          </a:endParaRPr>
        </a:p>
      </dgm:t>
    </dgm:pt>
    <dgm:pt modelId="{608E03EB-C025-414D-98D9-4963602AAC4C}" type="parTrans" cxnId="{3D3F651F-943F-421E-849E-C59D5DE35C3F}">
      <dgm:prSet/>
      <dgm:spPr/>
      <dgm:t>
        <a:bodyPr/>
        <a:lstStyle/>
        <a:p>
          <a:endParaRPr lang="en-US"/>
        </a:p>
      </dgm:t>
    </dgm:pt>
    <dgm:pt modelId="{B61A9149-638C-405C-8E1A-7226A7E234AF}" type="sibTrans" cxnId="{3D3F651F-943F-421E-849E-C59D5DE35C3F}">
      <dgm:prSet/>
      <dgm:spPr/>
      <dgm:t>
        <a:bodyPr/>
        <a:lstStyle/>
        <a:p>
          <a:endParaRPr lang="en-US"/>
        </a:p>
      </dgm:t>
    </dgm:pt>
    <dgm:pt modelId="{9041DB95-554D-4C77-986B-44BB5730FB86}">
      <dgm:prSet phldrT="[Text]" custT="1"/>
      <dgm:spPr>
        <a:solidFill>
          <a:schemeClr val="accent2">
            <a:lumMod val="40000"/>
            <a:lumOff val="6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050" dirty="0" smtClean="0">
              <a:latin typeface="+mn-lt"/>
              <a:cs typeface="Times New Roman" panose="02020603050405020304" pitchFamily="18" charset="0"/>
            </a:rPr>
            <a:t>Females show more data points with higher daily usage and slightly reduced sleep compared to males</a:t>
          </a:r>
          <a:endParaRPr lang="en-US" sz="1050" b="0" i="0" dirty="0" smtClean="0">
            <a:latin typeface="+mn-lt"/>
            <a:cs typeface="Times New Roman" panose="02020603050405020304" pitchFamily="18" charset="0"/>
          </a:endParaRPr>
        </a:p>
      </dgm:t>
    </dgm:pt>
    <dgm:pt modelId="{C2AC2403-F3CF-4C2E-91F9-D65B330D4D79}" type="parTrans" cxnId="{80069775-E84B-40EC-870E-A81FF4E22F14}">
      <dgm:prSet/>
      <dgm:spPr/>
      <dgm:t>
        <a:bodyPr/>
        <a:lstStyle/>
        <a:p>
          <a:endParaRPr lang="en-US"/>
        </a:p>
      </dgm:t>
    </dgm:pt>
    <dgm:pt modelId="{98746F8C-BB23-426F-A183-AB6986C5353F}" type="sibTrans" cxnId="{80069775-E84B-40EC-870E-A81FF4E22F14}">
      <dgm:prSet/>
      <dgm:spPr/>
      <dgm:t>
        <a:bodyPr/>
        <a:lstStyle/>
        <a:p>
          <a:endParaRPr lang="en-US"/>
        </a:p>
      </dgm:t>
    </dgm:pt>
    <dgm:pt modelId="{2B1DBF56-0CD8-44C6-BC61-5DF2DC71F17E}">
      <dgm:prSet phldrT="[Text]" custT="1"/>
      <dgm:spPr>
        <a:solidFill>
          <a:schemeClr val="accent2">
            <a:lumMod val="60000"/>
            <a:lumOff val="40000"/>
            <a:alpha val="50000"/>
          </a:schemeClr>
        </a:solidFill>
        <a:ln>
          <a:noFill/>
        </a:ln>
      </dgm:spPr>
      <dgm:t>
        <a:bodyPr/>
        <a:lstStyle/>
        <a:p>
          <a:r>
            <a:rPr lang="en-US" sz="1100" b="0" i="0" dirty="0" smtClean="0">
              <a:latin typeface="+mn-lt"/>
              <a:cs typeface="Times New Roman" panose="02020603050405020304" pitchFamily="18" charset="0"/>
            </a:rPr>
            <a:t>This trend appears across both males and females </a:t>
          </a:r>
          <a:r>
            <a:rPr lang="en-US" sz="900" b="0" i="0" dirty="0" smtClean="0">
              <a:latin typeface="+mn-lt"/>
              <a:cs typeface="Times New Roman" panose="02020603050405020304" pitchFamily="18" charset="0"/>
            </a:rPr>
            <a:t>.</a:t>
          </a:r>
          <a:endParaRPr lang="en-US" sz="900" dirty="0">
            <a:latin typeface="+mn-lt"/>
            <a:cs typeface="Times New Roman" panose="02020603050405020304" pitchFamily="18" charset="0"/>
          </a:endParaRPr>
        </a:p>
      </dgm:t>
    </dgm:pt>
    <dgm:pt modelId="{66293799-D2F4-4F30-8712-52F0FC649C62}" type="parTrans" cxnId="{828C83EA-282B-4C7C-A150-F1AFA72DC83C}">
      <dgm:prSet/>
      <dgm:spPr/>
      <dgm:t>
        <a:bodyPr/>
        <a:lstStyle/>
        <a:p>
          <a:endParaRPr lang="en-US"/>
        </a:p>
      </dgm:t>
    </dgm:pt>
    <dgm:pt modelId="{BC60B118-52B5-4923-A36A-F0A4E6F44292}" type="sibTrans" cxnId="{828C83EA-282B-4C7C-A150-F1AFA72DC83C}">
      <dgm:prSet/>
      <dgm:spPr/>
      <dgm:t>
        <a:bodyPr/>
        <a:lstStyle/>
        <a:p>
          <a:endParaRPr lang="en-US"/>
        </a:p>
      </dgm:t>
    </dgm:pt>
    <dgm:pt modelId="{4C4CC225-2A1F-4F29-87CF-8B45B89D9D20}" type="pres">
      <dgm:prSet presAssocID="{465E3114-2740-4A16-BBAC-6B154F2CE6C1}" presName="Name0" presStyleCnt="0">
        <dgm:presLayoutVars>
          <dgm:dir/>
          <dgm:resizeHandles val="exact"/>
        </dgm:presLayoutVars>
      </dgm:prSet>
      <dgm:spPr/>
    </dgm:pt>
    <dgm:pt modelId="{A5179710-BC98-493B-814E-57327F834F8B}" type="pres">
      <dgm:prSet presAssocID="{A4E8EAE8-9EDD-4386-99F0-24E60DC0798A}" presName="Name5" presStyleLbl="vennNode1" presStyleIdx="0" presStyleCnt="3" custScaleY="1075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63390-6DF0-4C1B-B21A-2FE28213F572}" type="pres">
      <dgm:prSet presAssocID="{B61A9149-638C-405C-8E1A-7226A7E234AF}" presName="space" presStyleCnt="0"/>
      <dgm:spPr/>
    </dgm:pt>
    <dgm:pt modelId="{6D44D33C-AB2D-4D29-A77B-99621D91D150}" type="pres">
      <dgm:prSet presAssocID="{9041DB95-554D-4C77-986B-44BB5730FB86}" presName="Name5" presStyleLbl="vennNode1" presStyleIdx="1" presStyleCnt="3" custScaleY="107539" custLinFactNeighborX="13933" custLinFactNeighborY="2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7ACD3-8F50-4B4D-A4AF-363EFE60A4E0}" type="pres">
      <dgm:prSet presAssocID="{98746F8C-BB23-426F-A183-AB6986C5353F}" presName="space" presStyleCnt="0"/>
      <dgm:spPr/>
    </dgm:pt>
    <dgm:pt modelId="{1F08956F-83D7-4A78-95D2-AFC4F0D0B0DD}" type="pres">
      <dgm:prSet presAssocID="{2B1DBF56-0CD8-44C6-BC61-5DF2DC71F17E}" presName="Name5" presStyleLbl="vennNode1" presStyleIdx="2" presStyleCnt="3" custScaleX="93309" custScaleY="103110" custLinFactNeighborX="391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3F651F-943F-421E-849E-C59D5DE35C3F}" srcId="{465E3114-2740-4A16-BBAC-6B154F2CE6C1}" destId="{A4E8EAE8-9EDD-4386-99F0-24E60DC0798A}" srcOrd="0" destOrd="0" parTransId="{608E03EB-C025-414D-98D9-4963602AAC4C}" sibTransId="{B61A9149-638C-405C-8E1A-7226A7E234AF}"/>
    <dgm:cxn modelId="{0ACDF703-6A5D-4DF2-A6A6-4FD0E2EAC001}" type="presOf" srcId="{2B1DBF56-0CD8-44C6-BC61-5DF2DC71F17E}" destId="{1F08956F-83D7-4A78-95D2-AFC4F0D0B0DD}" srcOrd="0" destOrd="0" presId="urn:microsoft.com/office/officeart/2005/8/layout/venn3"/>
    <dgm:cxn modelId="{E12C3505-4486-4B47-BA7C-52F29285FA8B}" type="presOf" srcId="{9041DB95-554D-4C77-986B-44BB5730FB86}" destId="{6D44D33C-AB2D-4D29-A77B-99621D91D150}" srcOrd="0" destOrd="0" presId="urn:microsoft.com/office/officeart/2005/8/layout/venn3"/>
    <dgm:cxn modelId="{80069775-E84B-40EC-870E-A81FF4E22F14}" srcId="{465E3114-2740-4A16-BBAC-6B154F2CE6C1}" destId="{9041DB95-554D-4C77-986B-44BB5730FB86}" srcOrd="1" destOrd="0" parTransId="{C2AC2403-F3CF-4C2E-91F9-D65B330D4D79}" sibTransId="{98746F8C-BB23-426F-A183-AB6986C5353F}"/>
    <dgm:cxn modelId="{39A120E9-C50B-4EF9-B12B-C2440EA9892B}" type="presOf" srcId="{465E3114-2740-4A16-BBAC-6B154F2CE6C1}" destId="{4C4CC225-2A1F-4F29-87CF-8B45B89D9D20}" srcOrd="0" destOrd="0" presId="urn:microsoft.com/office/officeart/2005/8/layout/venn3"/>
    <dgm:cxn modelId="{828C83EA-282B-4C7C-A150-F1AFA72DC83C}" srcId="{465E3114-2740-4A16-BBAC-6B154F2CE6C1}" destId="{2B1DBF56-0CD8-44C6-BC61-5DF2DC71F17E}" srcOrd="2" destOrd="0" parTransId="{66293799-D2F4-4F30-8712-52F0FC649C62}" sibTransId="{BC60B118-52B5-4923-A36A-F0A4E6F44292}"/>
    <dgm:cxn modelId="{E6A7FA9F-9EBA-47BD-AB10-71AAB8E88C42}" type="presOf" srcId="{A4E8EAE8-9EDD-4386-99F0-24E60DC0798A}" destId="{A5179710-BC98-493B-814E-57327F834F8B}" srcOrd="0" destOrd="0" presId="urn:microsoft.com/office/officeart/2005/8/layout/venn3"/>
    <dgm:cxn modelId="{421BC6B9-E246-464A-9A8C-7AAEC1DAF3BF}" type="presParOf" srcId="{4C4CC225-2A1F-4F29-87CF-8B45B89D9D20}" destId="{A5179710-BC98-493B-814E-57327F834F8B}" srcOrd="0" destOrd="0" presId="urn:microsoft.com/office/officeart/2005/8/layout/venn3"/>
    <dgm:cxn modelId="{023AD0F7-3AB2-44C2-A196-0CD2288094B7}" type="presParOf" srcId="{4C4CC225-2A1F-4F29-87CF-8B45B89D9D20}" destId="{AE663390-6DF0-4C1B-B21A-2FE28213F572}" srcOrd="1" destOrd="0" presId="urn:microsoft.com/office/officeart/2005/8/layout/venn3"/>
    <dgm:cxn modelId="{21F38FB4-43EA-45AE-B1EB-9062462519A0}" type="presParOf" srcId="{4C4CC225-2A1F-4F29-87CF-8B45B89D9D20}" destId="{6D44D33C-AB2D-4D29-A77B-99621D91D150}" srcOrd="2" destOrd="0" presId="urn:microsoft.com/office/officeart/2005/8/layout/venn3"/>
    <dgm:cxn modelId="{0A0C021C-7CB7-419C-8C52-96843A8A54E3}" type="presParOf" srcId="{4C4CC225-2A1F-4F29-87CF-8B45B89D9D20}" destId="{0317ACD3-8F50-4B4D-A4AF-363EFE60A4E0}" srcOrd="3" destOrd="0" presId="urn:microsoft.com/office/officeart/2005/8/layout/venn3"/>
    <dgm:cxn modelId="{F2E01355-4A99-48FD-9583-946395548F3D}" type="presParOf" srcId="{4C4CC225-2A1F-4F29-87CF-8B45B89D9D20}" destId="{1F08956F-83D7-4A78-95D2-AFC4F0D0B0D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F7C739-C2A4-44C9-ADBD-F5331E897C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C3E4B-D697-469E-9DDA-5D93EEAC7C68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Addicted_Score has a strong positive correlation with: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B38C-83F8-4788-AE42-A6DCCC5F8A17}" type="parTrans" cxnId="{2548B919-8C43-471F-920F-6E6C48CDBD9D}">
      <dgm:prSet/>
      <dgm:spPr/>
      <dgm:t>
        <a:bodyPr/>
        <a:lstStyle/>
        <a:p>
          <a:endParaRPr lang="en-US"/>
        </a:p>
      </dgm:t>
    </dgm:pt>
    <dgm:pt modelId="{06705BAF-1EFB-4731-8372-988A479EF85B}" type="sibTrans" cxnId="{2548B919-8C43-471F-920F-6E6C48CDBD9D}">
      <dgm:prSet/>
      <dgm:spPr/>
      <dgm:t>
        <a:bodyPr/>
        <a:lstStyle/>
        <a:p>
          <a:endParaRPr lang="en-US"/>
        </a:p>
      </dgm:t>
    </dgm:pt>
    <dgm:pt modelId="{EEC695F6-D796-4BCC-9D6A-300DEE535E0A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000" dirty="0"/>
        </a:p>
      </dgm:t>
    </dgm:pt>
    <dgm:pt modelId="{FB5B9B5B-BF22-4217-8C22-27B055391040}" type="parTrans" cxnId="{6388999B-CC0D-460B-BDC0-FCE289CCF69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7170A14-F338-47E5-8925-632449694548}" type="sibTrans" cxnId="{6388999B-CC0D-460B-BDC0-FCE289CCF690}">
      <dgm:prSet/>
      <dgm:spPr/>
      <dgm:t>
        <a:bodyPr/>
        <a:lstStyle/>
        <a:p>
          <a:endParaRPr lang="en-US"/>
        </a:p>
      </dgm:t>
    </dgm:pt>
    <dgm:pt modelId="{8C858A8E-1AB4-44F9-AB5B-C0A39E537D33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000" dirty="0"/>
        </a:p>
      </dgm:t>
    </dgm:pt>
    <dgm:pt modelId="{C39BD20D-99E4-4208-9C38-DDF7301BFAC5}" type="parTrans" cxnId="{1C4D6541-86FD-4141-8A74-A6C60DEF60F3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388D7CD-BFBB-459A-AF48-4FADDB89309B}" type="sibTrans" cxnId="{1C4D6541-86FD-4141-8A74-A6C60DEF60F3}">
      <dgm:prSet/>
      <dgm:spPr/>
      <dgm:t>
        <a:bodyPr/>
        <a:lstStyle/>
        <a:p>
          <a:endParaRPr lang="en-US"/>
        </a:p>
      </dgm:t>
    </dgm:pt>
    <dgm:pt modelId="{EE698020-ADF8-4DC5-A1D6-3A67DF17BF5C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Addicted_Score has a strong  negative correlation with: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9CD9F-5D06-4EA7-B3B9-5F059434D02A}" type="parTrans" cxnId="{C3F0AC0D-B389-499A-98CC-FB49B0F41398}">
      <dgm:prSet/>
      <dgm:spPr/>
      <dgm:t>
        <a:bodyPr/>
        <a:lstStyle/>
        <a:p>
          <a:endParaRPr lang="en-US"/>
        </a:p>
      </dgm:t>
    </dgm:pt>
    <dgm:pt modelId="{4B28BC43-DB2E-45AF-BF46-5B625A3BDB4E}" type="sibTrans" cxnId="{C3F0AC0D-B389-499A-98CC-FB49B0F41398}">
      <dgm:prSet/>
      <dgm:spPr/>
      <dgm:t>
        <a:bodyPr/>
        <a:lstStyle/>
        <a:p>
          <a:endParaRPr lang="en-US"/>
        </a:p>
      </dgm:t>
    </dgm:pt>
    <dgm:pt modelId="{06BF1BEA-FAF1-482A-B0BB-43E608B16F9D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Sleep Hours</a:t>
          </a:r>
          <a:r>
            <a:rPr lang="en-US" sz="2200" b="0" i="0" dirty="0" smtClean="0"/>
            <a:t> </a:t>
          </a:r>
          <a:endParaRPr lang="en-US" sz="2200" dirty="0"/>
        </a:p>
      </dgm:t>
    </dgm:pt>
    <dgm:pt modelId="{BB40B72A-2E17-44C1-A565-FBE136D65144}" type="parTrans" cxnId="{F6C52838-37CF-4839-8B03-61530E5956F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58A141D-6997-4D94-A398-B5C619D06D90}" type="sibTrans" cxnId="{F6C52838-37CF-4839-8B03-61530E5956FF}">
      <dgm:prSet/>
      <dgm:spPr/>
      <dgm:t>
        <a:bodyPr/>
        <a:lstStyle/>
        <a:p>
          <a:endParaRPr lang="en-US"/>
        </a:p>
      </dgm:t>
    </dgm:pt>
    <dgm:pt modelId="{D235B192-F229-4632-BA70-6C6D240190FC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Mental Health Score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857C84-F312-43D1-90C8-5EC724F14314}" type="parTrans" cxnId="{1961320B-55EB-417E-B5F1-9D21EA94650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0F310EF-9A71-4579-93F0-36D04104B052}" type="sibTrans" cxnId="{1961320B-55EB-417E-B5F1-9D21EA94650C}">
      <dgm:prSet/>
      <dgm:spPr/>
      <dgm:t>
        <a:bodyPr/>
        <a:lstStyle/>
        <a:p>
          <a:endParaRPr lang="en-US"/>
        </a:p>
      </dgm:t>
    </dgm:pt>
    <dgm:pt modelId="{F4B5ED0C-A4EA-461A-9C98-86F5739006F4}" type="pres">
      <dgm:prSet presAssocID="{04F7C739-C2A4-44C9-ADBD-F5331E897C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A11F30-258C-4573-A128-D8B0A42B00F1}" type="pres">
      <dgm:prSet presAssocID="{A45C3E4B-D697-469E-9DDA-5D93EEAC7C68}" presName="root" presStyleCnt="0"/>
      <dgm:spPr/>
    </dgm:pt>
    <dgm:pt modelId="{E3F572AB-FD93-45A2-9C00-615FF06AC531}" type="pres">
      <dgm:prSet presAssocID="{A45C3E4B-D697-469E-9DDA-5D93EEAC7C68}" presName="rootComposite" presStyleCnt="0"/>
      <dgm:spPr/>
    </dgm:pt>
    <dgm:pt modelId="{C7680B3D-4A3A-4DA2-9079-F11C9F1BCD17}" type="pres">
      <dgm:prSet presAssocID="{A45C3E4B-D697-469E-9DDA-5D93EEAC7C68}" presName="rootText" presStyleLbl="node1" presStyleIdx="0" presStyleCnt="2"/>
      <dgm:spPr/>
      <dgm:t>
        <a:bodyPr/>
        <a:lstStyle/>
        <a:p>
          <a:endParaRPr lang="en-US"/>
        </a:p>
      </dgm:t>
    </dgm:pt>
    <dgm:pt modelId="{F3F49AB1-A4C0-4D2A-8E59-E65555BE1FA0}" type="pres">
      <dgm:prSet presAssocID="{A45C3E4B-D697-469E-9DDA-5D93EEAC7C68}" presName="rootConnector" presStyleLbl="node1" presStyleIdx="0" presStyleCnt="2"/>
      <dgm:spPr/>
      <dgm:t>
        <a:bodyPr/>
        <a:lstStyle/>
        <a:p>
          <a:endParaRPr lang="en-US"/>
        </a:p>
      </dgm:t>
    </dgm:pt>
    <dgm:pt modelId="{626E90BF-AE47-4F2C-B36F-CE3CB7B60BE2}" type="pres">
      <dgm:prSet presAssocID="{A45C3E4B-D697-469E-9DDA-5D93EEAC7C68}" presName="childShape" presStyleCnt="0"/>
      <dgm:spPr/>
    </dgm:pt>
    <dgm:pt modelId="{209FD805-A913-425C-B377-58ED3A8911D4}" type="pres">
      <dgm:prSet presAssocID="{FB5B9B5B-BF22-4217-8C22-27B055391040}" presName="Name13" presStyleLbl="parChTrans1D2" presStyleIdx="0" presStyleCnt="4"/>
      <dgm:spPr/>
      <dgm:t>
        <a:bodyPr/>
        <a:lstStyle/>
        <a:p>
          <a:endParaRPr lang="en-US"/>
        </a:p>
      </dgm:t>
    </dgm:pt>
    <dgm:pt modelId="{8403D7CF-F9BC-4E0C-BBA3-317A71900536}" type="pres">
      <dgm:prSet presAssocID="{EEC695F6-D796-4BCC-9D6A-300DEE535E0A}" presName="childText" presStyleLbl="bgAcc1" presStyleIdx="0" presStyleCnt="4" custLinFactNeighborX="1986" custLinFactNeighborY="-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36E75-C4B5-4DE1-B35C-7AA2713D0C8C}" type="pres">
      <dgm:prSet presAssocID="{C39BD20D-99E4-4208-9C38-DDF7301BFAC5}" presName="Name13" presStyleLbl="parChTrans1D2" presStyleIdx="1" presStyleCnt="4"/>
      <dgm:spPr/>
      <dgm:t>
        <a:bodyPr/>
        <a:lstStyle/>
        <a:p>
          <a:endParaRPr lang="en-US"/>
        </a:p>
      </dgm:t>
    </dgm:pt>
    <dgm:pt modelId="{0012D2D6-E2CB-4944-963D-2D5A65B41A80}" type="pres">
      <dgm:prSet presAssocID="{8C858A8E-1AB4-44F9-AB5B-C0A39E537D33}" presName="childText" presStyleLbl="bgAcc1" presStyleIdx="1" presStyleCnt="4" custLinFactNeighborX="-4341" custLinFactNeighborY="4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A1C0D-15B8-4C56-B436-EB726C3DC6FD}" type="pres">
      <dgm:prSet presAssocID="{EE698020-ADF8-4DC5-A1D6-3A67DF17BF5C}" presName="root" presStyleCnt="0"/>
      <dgm:spPr/>
    </dgm:pt>
    <dgm:pt modelId="{59E57F84-CD28-4658-ACFC-F83CEE80E577}" type="pres">
      <dgm:prSet presAssocID="{EE698020-ADF8-4DC5-A1D6-3A67DF17BF5C}" presName="rootComposite" presStyleCnt="0"/>
      <dgm:spPr/>
    </dgm:pt>
    <dgm:pt modelId="{58868383-11B2-4B7B-8A74-E6E191EF2744}" type="pres">
      <dgm:prSet presAssocID="{EE698020-ADF8-4DC5-A1D6-3A67DF17BF5C}" presName="rootText" presStyleLbl="node1" presStyleIdx="1" presStyleCnt="2"/>
      <dgm:spPr/>
      <dgm:t>
        <a:bodyPr/>
        <a:lstStyle/>
        <a:p>
          <a:endParaRPr lang="en-US"/>
        </a:p>
      </dgm:t>
    </dgm:pt>
    <dgm:pt modelId="{B2EA1E15-BF2A-4919-A497-0FF7F117BDB1}" type="pres">
      <dgm:prSet presAssocID="{EE698020-ADF8-4DC5-A1D6-3A67DF17BF5C}" presName="rootConnector" presStyleLbl="node1" presStyleIdx="1" presStyleCnt="2"/>
      <dgm:spPr/>
      <dgm:t>
        <a:bodyPr/>
        <a:lstStyle/>
        <a:p>
          <a:endParaRPr lang="en-US"/>
        </a:p>
      </dgm:t>
    </dgm:pt>
    <dgm:pt modelId="{AF49840A-F21C-4E94-ADE2-7A5584F32BF9}" type="pres">
      <dgm:prSet presAssocID="{EE698020-ADF8-4DC5-A1D6-3A67DF17BF5C}" presName="childShape" presStyleCnt="0"/>
      <dgm:spPr/>
    </dgm:pt>
    <dgm:pt modelId="{65D1D8AF-A61C-4252-932A-F40FD2C6EDCF}" type="pres">
      <dgm:prSet presAssocID="{BB40B72A-2E17-44C1-A565-FBE136D65144}" presName="Name13" presStyleLbl="parChTrans1D2" presStyleIdx="2" presStyleCnt="4"/>
      <dgm:spPr/>
      <dgm:t>
        <a:bodyPr/>
        <a:lstStyle/>
        <a:p>
          <a:endParaRPr lang="en-US"/>
        </a:p>
      </dgm:t>
    </dgm:pt>
    <dgm:pt modelId="{A284961B-8EDD-485B-B28D-06022FDB2CD3}" type="pres">
      <dgm:prSet presAssocID="{06BF1BEA-FAF1-482A-B0BB-43E608B16F9D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0084E-7317-4617-95D1-41F599B84E21}" type="pres">
      <dgm:prSet presAssocID="{FE857C84-F312-43D1-90C8-5EC724F14314}" presName="Name13" presStyleLbl="parChTrans1D2" presStyleIdx="3" presStyleCnt="4"/>
      <dgm:spPr/>
      <dgm:t>
        <a:bodyPr/>
        <a:lstStyle/>
        <a:p>
          <a:endParaRPr lang="en-US"/>
        </a:p>
      </dgm:t>
    </dgm:pt>
    <dgm:pt modelId="{884FD3EE-6EFB-4848-8379-FB80950A78AB}" type="pres">
      <dgm:prSet presAssocID="{D235B192-F229-4632-BA70-6C6D240190F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C52838-37CF-4839-8B03-61530E5956FF}" srcId="{EE698020-ADF8-4DC5-A1D6-3A67DF17BF5C}" destId="{06BF1BEA-FAF1-482A-B0BB-43E608B16F9D}" srcOrd="0" destOrd="0" parTransId="{BB40B72A-2E17-44C1-A565-FBE136D65144}" sibTransId="{E58A141D-6997-4D94-A398-B5C619D06D90}"/>
    <dgm:cxn modelId="{6753F34C-E0A3-44DB-AC3E-C925F321934D}" type="presOf" srcId="{A45C3E4B-D697-469E-9DDA-5D93EEAC7C68}" destId="{C7680B3D-4A3A-4DA2-9079-F11C9F1BCD17}" srcOrd="0" destOrd="0" presId="urn:microsoft.com/office/officeart/2005/8/layout/hierarchy3"/>
    <dgm:cxn modelId="{EBC38170-700A-4C03-9C83-8370D5496204}" type="presOf" srcId="{8C858A8E-1AB4-44F9-AB5B-C0A39E537D33}" destId="{0012D2D6-E2CB-4944-963D-2D5A65B41A80}" srcOrd="0" destOrd="0" presId="urn:microsoft.com/office/officeart/2005/8/layout/hierarchy3"/>
    <dgm:cxn modelId="{B9985A98-F2B8-47F4-84E2-E2DC882D7419}" type="presOf" srcId="{FE857C84-F312-43D1-90C8-5EC724F14314}" destId="{AF70084E-7317-4617-95D1-41F599B84E21}" srcOrd="0" destOrd="0" presId="urn:microsoft.com/office/officeart/2005/8/layout/hierarchy3"/>
    <dgm:cxn modelId="{6E674C16-03A8-4F5A-BAB5-46C933F5D0C5}" type="presOf" srcId="{C39BD20D-99E4-4208-9C38-DDF7301BFAC5}" destId="{7F536E75-C4B5-4DE1-B35C-7AA2713D0C8C}" srcOrd="0" destOrd="0" presId="urn:microsoft.com/office/officeart/2005/8/layout/hierarchy3"/>
    <dgm:cxn modelId="{83C8FF24-102D-4AEA-AEC8-5661823B8861}" type="presOf" srcId="{D235B192-F229-4632-BA70-6C6D240190FC}" destId="{884FD3EE-6EFB-4848-8379-FB80950A78AB}" srcOrd="0" destOrd="0" presId="urn:microsoft.com/office/officeart/2005/8/layout/hierarchy3"/>
    <dgm:cxn modelId="{FCCC95B1-1F99-41C4-9336-0BD438D82BC1}" type="presOf" srcId="{FB5B9B5B-BF22-4217-8C22-27B055391040}" destId="{209FD805-A913-425C-B377-58ED3A8911D4}" srcOrd="0" destOrd="0" presId="urn:microsoft.com/office/officeart/2005/8/layout/hierarchy3"/>
    <dgm:cxn modelId="{1961320B-55EB-417E-B5F1-9D21EA94650C}" srcId="{EE698020-ADF8-4DC5-A1D6-3A67DF17BF5C}" destId="{D235B192-F229-4632-BA70-6C6D240190FC}" srcOrd="1" destOrd="0" parTransId="{FE857C84-F312-43D1-90C8-5EC724F14314}" sibTransId="{10F310EF-9A71-4579-93F0-36D04104B052}"/>
    <dgm:cxn modelId="{C3F0AC0D-B389-499A-98CC-FB49B0F41398}" srcId="{04F7C739-C2A4-44C9-ADBD-F5331E897C55}" destId="{EE698020-ADF8-4DC5-A1D6-3A67DF17BF5C}" srcOrd="1" destOrd="0" parTransId="{E429CD9F-5D06-4EA7-B3B9-5F059434D02A}" sibTransId="{4B28BC43-DB2E-45AF-BF46-5B625A3BDB4E}"/>
    <dgm:cxn modelId="{51967176-4F59-44AA-B83D-7060E63269A6}" type="presOf" srcId="{EE698020-ADF8-4DC5-A1D6-3A67DF17BF5C}" destId="{58868383-11B2-4B7B-8A74-E6E191EF2744}" srcOrd="0" destOrd="0" presId="urn:microsoft.com/office/officeart/2005/8/layout/hierarchy3"/>
    <dgm:cxn modelId="{80C59728-B26E-4BC2-BF19-9D06E3E4F9F0}" type="presOf" srcId="{EE698020-ADF8-4DC5-A1D6-3A67DF17BF5C}" destId="{B2EA1E15-BF2A-4919-A497-0FF7F117BDB1}" srcOrd="1" destOrd="0" presId="urn:microsoft.com/office/officeart/2005/8/layout/hierarchy3"/>
    <dgm:cxn modelId="{90EF75C1-4D82-4998-847C-46177A246373}" type="presOf" srcId="{06BF1BEA-FAF1-482A-B0BB-43E608B16F9D}" destId="{A284961B-8EDD-485B-B28D-06022FDB2CD3}" srcOrd="0" destOrd="0" presId="urn:microsoft.com/office/officeart/2005/8/layout/hierarchy3"/>
    <dgm:cxn modelId="{89EB8DF9-15C9-4C73-AE39-9E9866E99857}" type="presOf" srcId="{BB40B72A-2E17-44C1-A565-FBE136D65144}" destId="{65D1D8AF-A61C-4252-932A-F40FD2C6EDCF}" srcOrd="0" destOrd="0" presId="urn:microsoft.com/office/officeart/2005/8/layout/hierarchy3"/>
    <dgm:cxn modelId="{6D0458F2-710B-49E2-83E6-7347F0E243A0}" type="presOf" srcId="{A45C3E4B-D697-469E-9DDA-5D93EEAC7C68}" destId="{F3F49AB1-A4C0-4D2A-8E59-E65555BE1FA0}" srcOrd="1" destOrd="0" presId="urn:microsoft.com/office/officeart/2005/8/layout/hierarchy3"/>
    <dgm:cxn modelId="{6BC9121D-1F7D-4958-A737-D2DC3B53CA62}" type="presOf" srcId="{04F7C739-C2A4-44C9-ADBD-F5331E897C55}" destId="{F4B5ED0C-A4EA-461A-9C98-86F5739006F4}" srcOrd="0" destOrd="0" presId="urn:microsoft.com/office/officeart/2005/8/layout/hierarchy3"/>
    <dgm:cxn modelId="{872DD849-E95C-4143-9037-FCA93B0AF8F3}" type="presOf" srcId="{EEC695F6-D796-4BCC-9D6A-300DEE535E0A}" destId="{8403D7CF-F9BC-4E0C-BBA3-317A71900536}" srcOrd="0" destOrd="0" presId="urn:microsoft.com/office/officeart/2005/8/layout/hierarchy3"/>
    <dgm:cxn modelId="{6388999B-CC0D-460B-BDC0-FCE289CCF690}" srcId="{A45C3E4B-D697-469E-9DDA-5D93EEAC7C68}" destId="{EEC695F6-D796-4BCC-9D6A-300DEE535E0A}" srcOrd="0" destOrd="0" parTransId="{FB5B9B5B-BF22-4217-8C22-27B055391040}" sibTransId="{17170A14-F338-47E5-8925-632449694548}"/>
    <dgm:cxn modelId="{1C4D6541-86FD-4141-8A74-A6C60DEF60F3}" srcId="{A45C3E4B-D697-469E-9DDA-5D93EEAC7C68}" destId="{8C858A8E-1AB4-44F9-AB5B-C0A39E537D33}" srcOrd="1" destOrd="0" parTransId="{C39BD20D-99E4-4208-9C38-DDF7301BFAC5}" sibTransId="{9388D7CD-BFBB-459A-AF48-4FADDB89309B}"/>
    <dgm:cxn modelId="{2548B919-8C43-471F-920F-6E6C48CDBD9D}" srcId="{04F7C739-C2A4-44C9-ADBD-F5331E897C55}" destId="{A45C3E4B-D697-469E-9DDA-5D93EEAC7C68}" srcOrd="0" destOrd="0" parTransId="{2A41B38C-83F8-4788-AE42-A6DCCC5F8A17}" sibTransId="{06705BAF-1EFB-4731-8372-988A479EF85B}"/>
    <dgm:cxn modelId="{C02D4DB5-B4A7-464C-AA1A-CB67ED89A9D6}" type="presParOf" srcId="{F4B5ED0C-A4EA-461A-9C98-86F5739006F4}" destId="{85A11F30-258C-4573-A128-D8B0A42B00F1}" srcOrd="0" destOrd="0" presId="urn:microsoft.com/office/officeart/2005/8/layout/hierarchy3"/>
    <dgm:cxn modelId="{F732CD3F-A6D1-43D6-9C61-B9DA024E115A}" type="presParOf" srcId="{85A11F30-258C-4573-A128-D8B0A42B00F1}" destId="{E3F572AB-FD93-45A2-9C00-615FF06AC531}" srcOrd="0" destOrd="0" presId="urn:microsoft.com/office/officeart/2005/8/layout/hierarchy3"/>
    <dgm:cxn modelId="{CAD18999-CBB9-442F-8F7D-24DB0AF53CAD}" type="presParOf" srcId="{E3F572AB-FD93-45A2-9C00-615FF06AC531}" destId="{C7680B3D-4A3A-4DA2-9079-F11C9F1BCD17}" srcOrd="0" destOrd="0" presId="urn:microsoft.com/office/officeart/2005/8/layout/hierarchy3"/>
    <dgm:cxn modelId="{24699F73-2DC2-417D-BCC7-FB056B96B502}" type="presParOf" srcId="{E3F572AB-FD93-45A2-9C00-615FF06AC531}" destId="{F3F49AB1-A4C0-4D2A-8E59-E65555BE1FA0}" srcOrd="1" destOrd="0" presId="urn:microsoft.com/office/officeart/2005/8/layout/hierarchy3"/>
    <dgm:cxn modelId="{5693770C-2ACA-4EFB-81A4-E3DC0E75211A}" type="presParOf" srcId="{85A11F30-258C-4573-A128-D8B0A42B00F1}" destId="{626E90BF-AE47-4F2C-B36F-CE3CB7B60BE2}" srcOrd="1" destOrd="0" presId="urn:microsoft.com/office/officeart/2005/8/layout/hierarchy3"/>
    <dgm:cxn modelId="{DE8B601F-80F8-46D7-8578-B000422993CE}" type="presParOf" srcId="{626E90BF-AE47-4F2C-B36F-CE3CB7B60BE2}" destId="{209FD805-A913-425C-B377-58ED3A8911D4}" srcOrd="0" destOrd="0" presId="urn:microsoft.com/office/officeart/2005/8/layout/hierarchy3"/>
    <dgm:cxn modelId="{5A572D36-7BFC-42CF-A4D7-2737FFAFE233}" type="presParOf" srcId="{626E90BF-AE47-4F2C-B36F-CE3CB7B60BE2}" destId="{8403D7CF-F9BC-4E0C-BBA3-317A71900536}" srcOrd="1" destOrd="0" presId="urn:microsoft.com/office/officeart/2005/8/layout/hierarchy3"/>
    <dgm:cxn modelId="{3C76879F-7069-4EAF-BD5D-FEE52D92D971}" type="presParOf" srcId="{626E90BF-AE47-4F2C-B36F-CE3CB7B60BE2}" destId="{7F536E75-C4B5-4DE1-B35C-7AA2713D0C8C}" srcOrd="2" destOrd="0" presId="urn:microsoft.com/office/officeart/2005/8/layout/hierarchy3"/>
    <dgm:cxn modelId="{371D8C5B-16FA-4CA9-AFD8-5633C3C5D65C}" type="presParOf" srcId="{626E90BF-AE47-4F2C-B36F-CE3CB7B60BE2}" destId="{0012D2D6-E2CB-4944-963D-2D5A65B41A80}" srcOrd="3" destOrd="0" presId="urn:microsoft.com/office/officeart/2005/8/layout/hierarchy3"/>
    <dgm:cxn modelId="{5C1229FD-AC0D-454F-A4D8-91B095FD8A14}" type="presParOf" srcId="{F4B5ED0C-A4EA-461A-9C98-86F5739006F4}" destId="{BD5A1C0D-15B8-4C56-B436-EB726C3DC6FD}" srcOrd="1" destOrd="0" presId="urn:microsoft.com/office/officeart/2005/8/layout/hierarchy3"/>
    <dgm:cxn modelId="{3D2CFA7B-C944-40A4-A985-7598A449834D}" type="presParOf" srcId="{BD5A1C0D-15B8-4C56-B436-EB726C3DC6FD}" destId="{59E57F84-CD28-4658-ACFC-F83CEE80E577}" srcOrd="0" destOrd="0" presId="urn:microsoft.com/office/officeart/2005/8/layout/hierarchy3"/>
    <dgm:cxn modelId="{C7A993A2-A515-460A-BF7C-A6887D023591}" type="presParOf" srcId="{59E57F84-CD28-4658-ACFC-F83CEE80E577}" destId="{58868383-11B2-4B7B-8A74-E6E191EF2744}" srcOrd="0" destOrd="0" presId="urn:microsoft.com/office/officeart/2005/8/layout/hierarchy3"/>
    <dgm:cxn modelId="{5CA13ACA-CEE2-4099-9D60-45C07D54AC48}" type="presParOf" srcId="{59E57F84-CD28-4658-ACFC-F83CEE80E577}" destId="{B2EA1E15-BF2A-4919-A497-0FF7F117BDB1}" srcOrd="1" destOrd="0" presId="urn:microsoft.com/office/officeart/2005/8/layout/hierarchy3"/>
    <dgm:cxn modelId="{8E3FBB21-0A5E-448B-A419-C745C2E05C12}" type="presParOf" srcId="{BD5A1C0D-15B8-4C56-B436-EB726C3DC6FD}" destId="{AF49840A-F21C-4E94-ADE2-7A5584F32BF9}" srcOrd="1" destOrd="0" presId="urn:microsoft.com/office/officeart/2005/8/layout/hierarchy3"/>
    <dgm:cxn modelId="{D77935C6-5901-415C-92DC-4883F58192E9}" type="presParOf" srcId="{AF49840A-F21C-4E94-ADE2-7A5584F32BF9}" destId="{65D1D8AF-A61C-4252-932A-F40FD2C6EDCF}" srcOrd="0" destOrd="0" presId="urn:microsoft.com/office/officeart/2005/8/layout/hierarchy3"/>
    <dgm:cxn modelId="{35C8E83F-E0B7-41C7-97BD-F4F4F8214B61}" type="presParOf" srcId="{AF49840A-F21C-4E94-ADE2-7A5584F32BF9}" destId="{A284961B-8EDD-485B-B28D-06022FDB2CD3}" srcOrd="1" destOrd="0" presId="urn:microsoft.com/office/officeart/2005/8/layout/hierarchy3"/>
    <dgm:cxn modelId="{2134351F-EC4A-4B00-BF9C-E01B0D392C1B}" type="presParOf" srcId="{AF49840A-F21C-4E94-ADE2-7A5584F32BF9}" destId="{AF70084E-7317-4617-95D1-41F599B84E21}" srcOrd="2" destOrd="0" presId="urn:microsoft.com/office/officeart/2005/8/layout/hierarchy3"/>
    <dgm:cxn modelId="{5D0985CB-6881-448A-A596-49F8EA72FC46}" type="presParOf" srcId="{AF49840A-F21C-4E94-ADE2-7A5584F32BF9}" destId="{884FD3EE-6EFB-4848-8379-FB80950A78A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7A950-AC6F-4C38-93B4-75E5B93A11B4}">
      <dsp:nvSpPr>
        <dsp:cNvPr id="0" name=""/>
        <dsp:cNvSpPr/>
      </dsp:nvSpPr>
      <dsp:spPr>
        <a:xfrm>
          <a:off x="395754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36C34-C979-426F-9D29-A9B209E58175}">
      <dsp:nvSpPr>
        <dsp:cNvPr id="0" name=""/>
        <dsp:cNvSpPr/>
      </dsp:nvSpPr>
      <dsp:spPr>
        <a:xfrm>
          <a:off x="3129810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4521C-73C0-46C5-BFC8-610AEB99809C}">
      <dsp:nvSpPr>
        <dsp:cNvPr id="0" name=""/>
        <dsp:cNvSpPr/>
      </dsp:nvSpPr>
      <dsp:spPr>
        <a:xfrm>
          <a:off x="-395754" y="115244"/>
          <a:ext cx="4317074" cy="1095073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Table of Content </a:t>
          </a:r>
          <a:endParaRPr lang="en-US" sz="4700" kern="1200"/>
        </a:p>
      </dsp:txBody>
      <dsp:txXfrm>
        <a:off x="-342287" y="168711"/>
        <a:ext cx="4210140" cy="10416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7590A-D6EF-4919-8B04-DD78D90B36C2}">
      <dsp:nvSpPr>
        <dsp:cNvPr id="0" name=""/>
        <dsp:cNvSpPr/>
      </dsp:nvSpPr>
      <dsp:spPr>
        <a:xfrm>
          <a:off x="1806514" y="0"/>
          <a:ext cx="4557542" cy="3859119"/>
        </a:xfrm>
        <a:prstGeom prst="triangl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85D19-A4E3-457C-824B-6A1FFE01F6A5}">
      <dsp:nvSpPr>
        <dsp:cNvPr id="0" name=""/>
        <dsp:cNvSpPr/>
      </dsp:nvSpPr>
      <dsp:spPr>
        <a:xfrm>
          <a:off x="4037277" y="386288"/>
          <a:ext cx="2508427" cy="6858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Times New Roman" panose="02020603050405020304" pitchFamily="18" charset="0"/>
            </a:rPr>
            <a:t>Encourage digital well-being habits.</a:t>
          </a:r>
          <a:endParaRPr lang="en-US" sz="1200" kern="1200" dirty="0">
            <a:latin typeface="+mn-lt"/>
            <a:cs typeface="Times New Roman" panose="02020603050405020304" pitchFamily="18" charset="0"/>
          </a:endParaRPr>
        </a:p>
      </dsp:txBody>
      <dsp:txXfrm>
        <a:off x="4070760" y="419771"/>
        <a:ext cx="2441461" cy="618932"/>
      </dsp:txXfrm>
    </dsp:sp>
    <dsp:sp modelId="{A9DB3402-FF07-432E-8743-F6248582F568}">
      <dsp:nvSpPr>
        <dsp:cNvPr id="0" name=""/>
        <dsp:cNvSpPr/>
      </dsp:nvSpPr>
      <dsp:spPr>
        <a:xfrm>
          <a:off x="4027068" y="1185422"/>
          <a:ext cx="2508427" cy="6858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Students can benefit from time management apps to reduce screen time.</a:t>
          </a:r>
          <a:endParaRPr lang="en-US" sz="1200" kern="1200" dirty="0"/>
        </a:p>
      </dsp:txBody>
      <dsp:txXfrm>
        <a:off x="4060551" y="1218905"/>
        <a:ext cx="2441461" cy="618932"/>
      </dsp:txXfrm>
    </dsp:sp>
    <dsp:sp modelId="{0D814FDD-3FAE-4070-A063-9F1FECB277FD}">
      <dsp:nvSpPr>
        <dsp:cNvPr id="0" name=""/>
        <dsp:cNvSpPr/>
      </dsp:nvSpPr>
      <dsp:spPr>
        <a:xfrm>
          <a:off x="4037277" y="1929559"/>
          <a:ext cx="2508427" cy="6858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Conduct workshops on time management.</a:t>
          </a:r>
          <a:endParaRPr lang="en-US" sz="1200" kern="1200"/>
        </a:p>
      </dsp:txBody>
      <dsp:txXfrm>
        <a:off x="4070760" y="1963042"/>
        <a:ext cx="2441461" cy="618932"/>
      </dsp:txXfrm>
    </dsp:sp>
    <dsp:sp modelId="{D486B068-4D9A-426E-84AC-E474D017D448}">
      <dsp:nvSpPr>
        <dsp:cNvPr id="0" name=""/>
        <dsp:cNvSpPr/>
      </dsp:nvSpPr>
      <dsp:spPr>
        <a:xfrm>
          <a:off x="4037277" y="2701194"/>
          <a:ext cx="2508427" cy="6858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Raise Awareness about social media addiction seen among students.</a:t>
          </a:r>
          <a:endParaRPr lang="en-US" sz="1200" kern="1200"/>
        </a:p>
      </dsp:txBody>
      <dsp:txXfrm>
        <a:off x="4070760" y="2734677"/>
        <a:ext cx="2441461" cy="6189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A5F7E-B090-42F1-8823-D73EDAD43640}">
      <dsp:nvSpPr>
        <dsp:cNvPr id="0" name=""/>
        <dsp:cNvSpPr/>
      </dsp:nvSpPr>
      <dsp:spPr>
        <a:xfrm>
          <a:off x="146100" y="1392511"/>
          <a:ext cx="3096145" cy="1195112"/>
        </a:xfrm>
        <a:prstGeom prst="chevron">
          <a:avLst>
            <a:gd name="adj" fmla="val 40000"/>
          </a:avLst>
        </a:prstGeom>
        <a:solidFill>
          <a:srgbClr val="D9D9F3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6C7B82-6A1B-48E7-B821-2AB5A2F56332}">
      <dsp:nvSpPr>
        <dsp:cNvPr id="0" name=""/>
        <dsp:cNvSpPr/>
      </dsp:nvSpPr>
      <dsp:spPr>
        <a:xfrm>
          <a:off x="826871" y="1727501"/>
          <a:ext cx="2614523" cy="119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Students with high social  media usage tend to have lower academic performance and reduced sleep.</a:t>
          </a:r>
          <a:endParaRPr lang="en-US" sz="1500" kern="1200" dirty="0"/>
        </a:p>
      </dsp:txBody>
      <dsp:txXfrm>
        <a:off x="861875" y="1762505"/>
        <a:ext cx="2544515" cy="1125104"/>
      </dsp:txXfrm>
    </dsp:sp>
    <dsp:sp modelId="{51717780-EDDA-40E5-944B-572BB23D66AB}">
      <dsp:nvSpPr>
        <dsp:cNvPr id="0" name=""/>
        <dsp:cNvSpPr/>
      </dsp:nvSpPr>
      <dsp:spPr>
        <a:xfrm>
          <a:off x="3601097" y="1473994"/>
          <a:ext cx="3096145" cy="1195112"/>
        </a:xfrm>
        <a:prstGeom prst="chevron">
          <a:avLst>
            <a:gd name="adj" fmla="val 40000"/>
          </a:avLst>
        </a:prstGeom>
        <a:solidFill>
          <a:srgbClr val="B6E0E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85033-1CA3-400C-9632-E45713CB1B95}">
      <dsp:nvSpPr>
        <dsp:cNvPr id="0" name=""/>
        <dsp:cNvSpPr/>
      </dsp:nvSpPr>
      <dsp:spPr>
        <a:xfrm>
          <a:off x="4363357" y="1727501"/>
          <a:ext cx="2614523" cy="119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Instagram and TikTok are widely used among students.</a:t>
          </a:r>
          <a:endParaRPr lang="en-US" sz="1500" kern="1200"/>
        </a:p>
      </dsp:txBody>
      <dsp:txXfrm>
        <a:off x="4398361" y="1762505"/>
        <a:ext cx="2544515" cy="1125104"/>
      </dsp:txXfrm>
    </dsp:sp>
    <dsp:sp modelId="{737D472B-B91F-4C20-8A14-B2C72BD03D2C}">
      <dsp:nvSpPr>
        <dsp:cNvPr id="0" name=""/>
        <dsp:cNvSpPr/>
      </dsp:nvSpPr>
      <dsp:spPr>
        <a:xfrm>
          <a:off x="7074205" y="1428723"/>
          <a:ext cx="3096145" cy="1195112"/>
        </a:xfrm>
        <a:prstGeom prst="chevron">
          <a:avLst>
            <a:gd name="adj" fmla="val 40000"/>
          </a:avLst>
        </a:prstGeom>
        <a:solidFill>
          <a:srgbClr val="C3A3AD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2CCF8-C36D-421C-847C-F122ED1D03FE}">
      <dsp:nvSpPr>
        <dsp:cNvPr id="0" name=""/>
        <dsp:cNvSpPr/>
      </dsp:nvSpPr>
      <dsp:spPr>
        <a:xfrm>
          <a:off x="7899844" y="1727501"/>
          <a:ext cx="2614523" cy="119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Heavy social media users have less sleep.</a:t>
          </a:r>
          <a:endParaRPr lang="en-US" sz="1500" kern="1200"/>
        </a:p>
      </dsp:txBody>
      <dsp:txXfrm>
        <a:off x="7934848" y="1762505"/>
        <a:ext cx="2544515" cy="1125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BCB33-8331-441B-A8F6-0C1923778DEB}">
      <dsp:nvSpPr>
        <dsp:cNvPr id="0" name=""/>
        <dsp:cNvSpPr/>
      </dsp:nvSpPr>
      <dsp:spPr>
        <a:xfrm>
          <a:off x="8985" y="1457759"/>
          <a:ext cx="1447948" cy="7239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Introduction</a:t>
          </a:r>
          <a:endParaRPr lang="en-US" sz="1400" kern="1200"/>
        </a:p>
      </dsp:txBody>
      <dsp:txXfrm>
        <a:off x="30189" y="1478963"/>
        <a:ext cx="1405540" cy="681566"/>
      </dsp:txXfrm>
    </dsp:sp>
    <dsp:sp modelId="{23993A9A-3A86-4857-8FEC-74866A5D4337}">
      <dsp:nvSpPr>
        <dsp:cNvPr id="0" name=""/>
        <dsp:cNvSpPr/>
      </dsp:nvSpPr>
      <dsp:spPr>
        <a:xfrm>
          <a:off x="1818921" y="1457759"/>
          <a:ext cx="1447948" cy="7239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Dataset Information</a:t>
          </a:r>
          <a:endParaRPr lang="en-US" sz="1400" kern="1200"/>
        </a:p>
      </dsp:txBody>
      <dsp:txXfrm>
        <a:off x="1840125" y="1478963"/>
        <a:ext cx="1405540" cy="681566"/>
      </dsp:txXfrm>
    </dsp:sp>
    <dsp:sp modelId="{5AB79F37-428C-465B-A99D-93DB07425045}">
      <dsp:nvSpPr>
        <dsp:cNvPr id="0" name=""/>
        <dsp:cNvSpPr/>
      </dsp:nvSpPr>
      <dsp:spPr>
        <a:xfrm>
          <a:off x="3628857" y="1457759"/>
          <a:ext cx="1447948" cy="7239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Analysis Goals</a:t>
          </a:r>
          <a:endParaRPr lang="en-US" sz="1400" kern="1200"/>
        </a:p>
      </dsp:txBody>
      <dsp:txXfrm>
        <a:off x="3650061" y="1478963"/>
        <a:ext cx="1405540" cy="681566"/>
      </dsp:txXfrm>
    </dsp:sp>
    <dsp:sp modelId="{7E6F5E03-D4AC-45DE-8C62-C5A94689A6BA}">
      <dsp:nvSpPr>
        <dsp:cNvPr id="0" name=""/>
        <dsp:cNvSpPr/>
      </dsp:nvSpPr>
      <dsp:spPr>
        <a:xfrm>
          <a:off x="5438793" y="1457759"/>
          <a:ext cx="1447948" cy="723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 Visualization</a:t>
          </a:r>
          <a:endParaRPr lang="en-US" sz="1400" kern="1200"/>
        </a:p>
      </dsp:txBody>
      <dsp:txXfrm>
        <a:off x="5459997" y="1478963"/>
        <a:ext cx="1405540" cy="681566"/>
      </dsp:txXfrm>
    </dsp:sp>
    <dsp:sp modelId="{8DD7D543-FE00-44CC-91C4-068C7B057270}">
      <dsp:nvSpPr>
        <dsp:cNvPr id="0" name=""/>
        <dsp:cNvSpPr/>
      </dsp:nvSpPr>
      <dsp:spPr>
        <a:xfrm>
          <a:off x="7248729" y="1457759"/>
          <a:ext cx="1447948" cy="72397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Recommendations</a:t>
          </a:r>
          <a:endParaRPr lang="en-US" sz="1400" kern="1200"/>
        </a:p>
      </dsp:txBody>
      <dsp:txXfrm>
        <a:off x="7269933" y="1478963"/>
        <a:ext cx="1405540" cy="681566"/>
      </dsp:txXfrm>
    </dsp:sp>
    <dsp:sp modelId="{236AE73B-1528-461E-B937-98496116DC11}">
      <dsp:nvSpPr>
        <dsp:cNvPr id="0" name=""/>
        <dsp:cNvSpPr/>
      </dsp:nvSpPr>
      <dsp:spPr>
        <a:xfrm>
          <a:off x="9058665" y="1457759"/>
          <a:ext cx="1447948" cy="7239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Conclusion  </a:t>
          </a:r>
          <a:endParaRPr lang="en-US" sz="1400" kern="1200"/>
        </a:p>
      </dsp:txBody>
      <dsp:txXfrm>
        <a:off x="9079869" y="1478963"/>
        <a:ext cx="1405540" cy="681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9E906-DE51-404B-B4E6-89AA66352FF1}">
      <dsp:nvSpPr>
        <dsp:cNvPr id="0" name=""/>
        <dsp:cNvSpPr/>
      </dsp:nvSpPr>
      <dsp:spPr>
        <a:xfrm>
          <a:off x="436023" y="30391"/>
          <a:ext cx="2736314" cy="182420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A700-7D51-4443-B159-F843196A5143}">
      <dsp:nvSpPr>
        <dsp:cNvPr id="0" name=""/>
        <dsp:cNvSpPr/>
      </dsp:nvSpPr>
      <dsp:spPr>
        <a:xfrm>
          <a:off x="3263329" y="1938274"/>
          <a:ext cx="3876682" cy="239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This analysis explores social media usage pattern among students , aiming to identify addiction levels ,most used platforms and impact on academic performance.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goal is to explore the level of social media addiction and its consequences .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263329" y="1938274"/>
        <a:ext cx="3876682" cy="2394558"/>
      </dsp:txXfrm>
    </dsp:sp>
    <dsp:sp modelId="{2FF8C782-3C72-42D6-8CA9-BDACCE982936}">
      <dsp:nvSpPr>
        <dsp:cNvPr id="0" name=""/>
        <dsp:cNvSpPr/>
      </dsp:nvSpPr>
      <dsp:spPr>
        <a:xfrm>
          <a:off x="2921290" y="1596528"/>
          <a:ext cx="931028" cy="931269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6BD1B-C638-41F6-9992-08297D0305ED}">
      <dsp:nvSpPr>
        <dsp:cNvPr id="0" name=""/>
        <dsp:cNvSpPr/>
      </dsp:nvSpPr>
      <dsp:spPr>
        <a:xfrm rot="5400000">
          <a:off x="6577868" y="1596648"/>
          <a:ext cx="931269" cy="931028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D19CF-09A9-4956-B07B-9A27B1E59BEB}">
      <dsp:nvSpPr>
        <dsp:cNvPr id="0" name=""/>
        <dsp:cNvSpPr/>
      </dsp:nvSpPr>
      <dsp:spPr>
        <a:xfrm rot="16200000">
          <a:off x="2921169" y="3743897"/>
          <a:ext cx="931269" cy="931028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BF1F4-7D28-4C70-9789-E814851CFA60}">
      <dsp:nvSpPr>
        <dsp:cNvPr id="0" name=""/>
        <dsp:cNvSpPr/>
      </dsp:nvSpPr>
      <dsp:spPr>
        <a:xfrm rot="10800000">
          <a:off x="6577988" y="3743776"/>
          <a:ext cx="931028" cy="931269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4B585-5776-4165-B85A-FB84F497EEF5}">
      <dsp:nvSpPr>
        <dsp:cNvPr id="0" name=""/>
        <dsp:cNvSpPr/>
      </dsp:nvSpPr>
      <dsp:spPr>
        <a:xfrm>
          <a:off x="-4917790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A8C8-561F-415A-880A-2D8ACC34AE46}">
      <dsp:nvSpPr>
        <dsp:cNvPr id="0" name=""/>
        <dsp:cNvSpPr/>
      </dsp:nvSpPr>
      <dsp:spPr>
        <a:xfrm>
          <a:off x="305246" y="197811"/>
          <a:ext cx="4818263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Student-Id</a:t>
          </a:r>
          <a:endParaRPr lang="en-US" sz="2000" kern="1200" dirty="0"/>
        </a:p>
      </dsp:txBody>
      <dsp:txXfrm>
        <a:off x="305246" y="197811"/>
        <a:ext cx="4818263" cy="395449"/>
      </dsp:txXfrm>
    </dsp:sp>
    <dsp:sp modelId="{9EBC4BF9-D8CE-42DF-B7F7-8E63805112CB}">
      <dsp:nvSpPr>
        <dsp:cNvPr id="0" name=""/>
        <dsp:cNvSpPr/>
      </dsp:nvSpPr>
      <dsp:spPr>
        <a:xfrm>
          <a:off x="58090" y="14838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10834-EA62-43AC-98F5-607A67CA8572}">
      <dsp:nvSpPr>
        <dsp:cNvPr id="0" name=""/>
        <dsp:cNvSpPr/>
      </dsp:nvSpPr>
      <dsp:spPr>
        <a:xfrm>
          <a:off x="663361" y="791334"/>
          <a:ext cx="4460148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31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31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31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Academic_Level</a:t>
          </a:r>
          <a:endParaRPr lang="en-US" sz="2000" kern="1200" dirty="0"/>
        </a:p>
      </dsp:txBody>
      <dsp:txXfrm>
        <a:off x="663361" y="791334"/>
        <a:ext cx="4460148" cy="395449"/>
      </dsp:txXfrm>
    </dsp:sp>
    <dsp:sp modelId="{D17CCEA1-5A57-40F8-82DD-1BCF840D21FD}">
      <dsp:nvSpPr>
        <dsp:cNvPr id="0" name=""/>
        <dsp:cNvSpPr/>
      </dsp:nvSpPr>
      <dsp:spPr>
        <a:xfrm>
          <a:off x="416205" y="74190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31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888C4-250A-402C-9D30-96144C468788}">
      <dsp:nvSpPr>
        <dsp:cNvPr id="0" name=""/>
        <dsp:cNvSpPr/>
      </dsp:nvSpPr>
      <dsp:spPr>
        <a:xfrm>
          <a:off x="859606" y="1384421"/>
          <a:ext cx="4263902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63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63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63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Avg_Daily_Usage_Hours</a:t>
          </a:r>
          <a:endParaRPr lang="en-US" sz="2000" kern="1200"/>
        </a:p>
      </dsp:txBody>
      <dsp:txXfrm>
        <a:off x="859606" y="1384421"/>
        <a:ext cx="4263902" cy="395449"/>
      </dsp:txXfrm>
    </dsp:sp>
    <dsp:sp modelId="{29C0FCAF-3634-4A87-B251-38B7B0776037}">
      <dsp:nvSpPr>
        <dsp:cNvPr id="0" name=""/>
        <dsp:cNvSpPr/>
      </dsp:nvSpPr>
      <dsp:spPr>
        <a:xfrm>
          <a:off x="612450" y="1334990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63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B923D-5208-478D-A3DF-BFD2B316ED1E}">
      <dsp:nvSpPr>
        <dsp:cNvPr id="0" name=""/>
        <dsp:cNvSpPr/>
      </dsp:nvSpPr>
      <dsp:spPr>
        <a:xfrm>
          <a:off x="922266" y="1977944"/>
          <a:ext cx="4201243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Most_Used_Platform</a:t>
          </a:r>
          <a:endParaRPr lang="en-US" sz="2000" kern="1200"/>
        </a:p>
      </dsp:txBody>
      <dsp:txXfrm>
        <a:off x="922266" y="1977944"/>
        <a:ext cx="4201243" cy="395449"/>
      </dsp:txXfrm>
    </dsp:sp>
    <dsp:sp modelId="{88DCBBEC-FD4F-4B1F-B3E4-82505E655E78}">
      <dsp:nvSpPr>
        <dsp:cNvPr id="0" name=""/>
        <dsp:cNvSpPr/>
      </dsp:nvSpPr>
      <dsp:spPr>
        <a:xfrm>
          <a:off x="675110" y="1928513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95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35A72-5469-4816-9785-745ED2D64EB8}">
      <dsp:nvSpPr>
        <dsp:cNvPr id="0" name=""/>
        <dsp:cNvSpPr/>
      </dsp:nvSpPr>
      <dsp:spPr>
        <a:xfrm>
          <a:off x="859606" y="2571466"/>
          <a:ext cx="4263902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27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27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27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Affects_Academic_Performance</a:t>
          </a:r>
          <a:endParaRPr lang="en-US" sz="2000" kern="1200"/>
        </a:p>
      </dsp:txBody>
      <dsp:txXfrm>
        <a:off x="859606" y="2571466"/>
        <a:ext cx="4263902" cy="395449"/>
      </dsp:txXfrm>
    </dsp:sp>
    <dsp:sp modelId="{2C841110-09F9-4C17-ABA1-8A11A176FAC2}">
      <dsp:nvSpPr>
        <dsp:cNvPr id="0" name=""/>
        <dsp:cNvSpPr/>
      </dsp:nvSpPr>
      <dsp:spPr>
        <a:xfrm>
          <a:off x="612450" y="252203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127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A0736-123A-48F1-9454-E0286DBA5BA7}">
      <dsp:nvSpPr>
        <dsp:cNvPr id="0" name=""/>
        <dsp:cNvSpPr/>
      </dsp:nvSpPr>
      <dsp:spPr>
        <a:xfrm>
          <a:off x="663361" y="3164554"/>
          <a:ext cx="4460148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59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59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59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Sleep_Hours_Per_Night</a:t>
          </a:r>
          <a:endParaRPr lang="en-US" sz="2000" kern="1200"/>
        </a:p>
      </dsp:txBody>
      <dsp:txXfrm>
        <a:off x="663361" y="3164554"/>
        <a:ext cx="4460148" cy="395449"/>
      </dsp:txXfrm>
    </dsp:sp>
    <dsp:sp modelId="{55D4C19E-0A3A-42BE-ABB0-BCDC057EE575}">
      <dsp:nvSpPr>
        <dsp:cNvPr id="0" name=""/>
        <dsp:cNvSpPr/>
      </dsp:nvSpPr>
      <dsp:spPr>
        <a:xfrm>
          <a:off x="416205" y="3115122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159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79B72-C573-4896-9FDA-625936E93FAC}">
      <dsp:nvSpPr>
        <dsp:cNvPr id="0" name=""/>
        <dsp:cNvSpPr/>
      </dsp:nvSpPr>
      <dsp:spPr>
        <a:xfrm>
          <a:off x="305246" y="3758076"/>
          <a:ext cx="4818263" cy="395449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888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Mental_Health_Score</a:t>
          </a:r>
          <a:endParaRPr lang="en-US" sz="2000" kern="1200"/>
        </a:p>
      </dsp:txBody>
      <dsp:txXfrm>
        <a:off x="305246" y="3758076"/>
        <a:ext cx="4818263" cy="395449"/>
      </dsp:txXfrm>
    </dsp:sp>
    <dsp:sp modelId="{4793EA97-C813-426E-B09C-A29E61B28A44}">
      <dsp:nvSpPr>
        <dsp:cNvPr id="0" name=""/>
        <dsp:cNvSpPr/>
      </dsp:nvSpPr>
      <dsp:spPr>
        <a:xfrm>
          <a:off x="58090" y="3708645"/>
          <a:ext cx="494311" cy="4943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22C6-66B0-4A67-9BEA-8615DC782A12}">
      <dsp:nvSpPr>
        <dsp:cNvPr id="0" name=""/>
        <dsp:cNvSpPr/>
      </dsp:nvSpPr>
      <dsp:spPr>
        <a:xfrm>
          <a:off x="0" y="102597"/>
          <a:ext cx="3263756" cy="82080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Key Insight </a:t>
          </a:r>
          <a:r>
            <a:rPr lang="en-US" sz="1900" b="1" kern="1200" dirty="0" smtClean="0"/>
            <a:t>:</a:t>
          </a:r>
          <a:endParaRPr lang="en-US" sz="1900" kern="1200" dirty="0"/>
        </a:p>
      </dsp:txBody>
      <dsp:txXfrm>
        <a:off x="0" y="102597"/>
        <a:ext cx="3263756" cy="547200"/>
      </dsp:txXfrm>
    </dsp:sp>
    <dsp:sp modelId="{59DD0614-C72B-4595-BDAD-07454ED77EA7}">
      <dsp:nvSpPr>
        <dsp:cNvPr id="0" name=""/>
        <dsp:cNvSpPr/>
      </dsp:nvSpPr>
      <dsp:spPr>
        <a:xfrm>
          <a:off x="668480" y="674593"/>
          <a:ext cx="3263756" cy="3009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Distribution of Addicted Scores (Histogram):</a:t>
          </a: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Most students have an addiction score between </a:t>
          </a: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5 and 9</a:t>
          </a: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with very few scoring below 3 .A majority of students demonstrate </a:t>
          </a: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moderate to high levels</a:t>
          </a: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of social media addiction.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6628" y="762741"/>
        <a:ext cx="3087460" cy="28333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C3881-D11F-4CE2-8B21-C63BC86FC2AF}">
      <dsp:nvSpPr>
        <dsp:cNvPr id="0" name=""/>
        <dsp:cNvSpPr/>
      </dsp:nvSpPr>
      <dsp:spPr>
        <a:xfrm>
          <a:off x="157289" y="535543"/>
          <a:ext cx="3774947" cy="11796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031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Key Insight :</a:t>
          </a:r>
        </a:p>
      </dsp:txBody>
      <dsp:txXfrm>
        <a:off x="157289" y="535543"/>
        <a:ext cx="3774947" cy="1179671"/>
      </dsp:txXfrm>
    </dsp:sp>
    <dsp:sp modelId="{2E1AE7E7-D600-421A-966D-0F94C0036772}">
      <dsp:nvSpPr>
        <dsp:cNvPr id="0" name=""/>
        <dsp:cNvSpPr/>
      </dsp:nvSpPr>
      <dsp:spPr>
        <a:xfrm>
          <a:off x="0" y="365146"/>
          <a:ext cx="825769" cy="1238654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D58A9-4996-481B-9485-F0C8E5048777}">
      <dsp:nvSpPr>
        <dsp:cNvPr id="0" name=""/>
        <dsp:cNvSpPr/>
      </dsp:nvSpPr>
      <dsp:spPr>
        <a:xfrm>
          <a:off x="157289" y="2266770"/>
          <a:ext cx="3774947" cy="117967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031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Bar chart shows that Instagram and TikTok are the most popular platforms among students.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289" y="2266770"/>
        <a:ext cx="3774947" cy="1179671"/>
      </dsp:txXfrm>
    </dsp:sp>
    <dsp:sp modelId="{85A6F5F2-9F46-4226-938E-2C7E1B8A8095}">
      <dsp:nvSpPr>
        <dsp:cNvPr id="0" name=""/>
        <dsp:cNvSpPr/>
      </dsp:nvSpPr>
      <dsp:spPr>
        <a:xfrm>
          <a:off x="0" y="2096373"/>
          <a:ext cx="825769" cy="1238654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8317B-F7C9-4689-8BEB-D6066D5E9BFB}">
      <dsp:nvSpPr>
        <dsp:cNvPr id="0" name=""/>
        <dsp:cNvSpPr/>
      </dsp:nvSpPr>
      <dsp:spPr>
        <a:xfrm>
          <a:off x="169086" y="1260907"/>
          <a:ext cx="644886" cy="644886"/>
        </a:xfrm>
        <a:prstGeom prst="ellipse">
          <a:avLst/>
        </a:prstGeom>
        <a:solidFill>
          <a:schemeClr val="accent4">
            <a:lumMod val="40000"/>
            <a:lumOff val="60000"/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EE5E6D6F-5083-42E1-A3FE-C4B51C259AAA}">
      <dsp:nvSpPr>
        <dsp:cNvPr id="0" name=""/>
        <dsp:cNvSpPr/>
      </dsp:nvSpPr>
      <dsp:spPr>
        <a:xfrm>
          <a:off x="491529" y="1260907"/>
          <a:ext cx="3440707" cy="64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Median addicted score is slightly higher in females than males ,so Social Media addiction is more intense among female student</a:t>
          </a:r>
          <a:r>
            <a:rPr lang="en-US" sz="1400" b="0" i="0" kern="1200" dirty="0" smtClean="0"/>
            <a:t>.</a:t>
          </a:r>
          <a:endParaRPr lang="en-US" sz="1400" kern="1200" dirty="0"/>
        </a:p>
      </dsp:txBody>
      <dsp:txXfrm>
        <a:off x="491529" y="1260907"/>
        <a:ext cx="3440707" cy="644886"/>
      </dsp:txXfrm>
    </dsp:sp>
    <dsp:sp modelId="{333DE747-BE82-4F85-83C2-AF4E7CDA2B49}">
      <dsp:nvSpPr>
        <dsp:cNvPr id="0" name=""/>
        <dsp:cNvSpPr/>
      </dsp:nvSpPr>
      <dsp:spPr>
        <a:xfrm>
          <a:off x="169086" y="1905794"/>
          <a:ext cx="644886" cy="644886"/>
        </a:xfrm>
        <a:prstGeom prst="ellipse">
          <a:avLst/>
        </a:prstGeom>
        <a:solidFill>
          <a:schemeClr val="tx2">
            <a:alpha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CD427585-7028-4852-8F2D-ACC699314A21}">
      <dsp:nvSpPr>
        <dsp:cNvPr id="0" name=""/>
        <dsp:cNvSpPr/>
      </dsp:nvSpPr>
      <dsp:spPr>
        <a:xfrm>
          <a:off x="491529" y="1905794"/>
          <a:ext cx="3440707" cy="644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Both genders show a wide range of scores and contain outliers 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529" y="1905794"/>
        <a:ext cx="3440707" cy="6448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79710-BC98-493B-814E-57327F834F8B}">
      <dsp:nvSpPr>
        <dsp:cNvPr id="0" name=""/>
        <dsp:cNvSpPr/>
      </dsp:nvSpPr>
      <dsp:spPr>
        <a:xfrm>
          <a:off x="1426" y="924377"/>
          <a:ext cx="1825228" cy="1962832"/>
        </a:xfrm>
        <a:prstGeom prst="ellipse">
          <a:avLst/>
        </a:prstGeom>
        <a:solidFill>
          <a:schemeClr val="accent2">
            <a:lumMod val="20000"/>
            <a:lumOff val="80000"/>
            <a:alpha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448" tIns="12700" rIns="100448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kern="1200" dirty="0" smtClean="0">
              <a:latin typeface="+mn-lt"/>
              <a:cs typeface="Times New Roman" panose="02020603050405020304" pitchFamily="18" charset="0"/>
            </a:rPr>
            <a:t>The scatter plot shows a slight downward trend , suggesting that as average daily social medial platform increases , sleep hours tend to decrease</a:t>
          </a:r>
          <a:r>
            <a:rPr lang="en-US" sz="1000" b="0" i="0" kern="1200" dirty="0" smtClean="0">
              <a:latin typeface="+mn-lt"/>
            </a:rPr>
            <a:t>.</a:t>
          </a:r>
          <a:endParaRPr lang="en-US" sz="1000" kern="1200" dirty="0">
            <a:latin typeface="+mn-lt"/>
          </a:endParaRPr>
        </a:p>
      </dsp:txBody>
      <dsp:txXfrm>
        <a:off x="268724" y="1211827"/>
        <a:ext cx="1290632" cy="1387932"/>
      </dsp:txXfrm>
    </dsp:sp>
    <dsp:sp modelId="{6D44D33C-AB2D-4D29-A77B-99621D91D150}">
      <dsp:nvSpPr>
        <dsp:cNvPr id="0" name=""/>
        <dsp:cNvSpPr/>
      </dsp:nvSpPr>
      <dsp:spPr>
        <a:xfrm>
          <a:off x="1512471" y="973001"/>
          <a:ext cx="1825228" cy="1962832"/>
        </a:xfrm>
        <a:prstGeom prst="ellipse">
          <a:avLst/>
        </a:prstGeom>
        <a:solidFill>
          <a:schemeClr val="accent2">
            <a:lumMod val="40000"/>
            <a:lumOff val="60000"/>
            <a:alpha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448" tIns="13970" rIns="100448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+mn-lt"/>
              <a:cs typeface="Times New Roman" panose="02020603050405020304" pitchFamily="18" charset="0"/>
            </a:rPr>
            <a:t>Females show more data points with higher daily usage and slightly reduced sleep compared to males</a:t>
          </a:r>
          <a:endParaRPr lang="en-US" sz="1050" b="0" i="0" kern="1200" dirty="0" smtClean="0">
            <a:latin typeface="+mn-lt"/>
            <a:cs typeface="Times New Roman" panose="02020603050405020304" pitchFamily="18" charset="0"/>
          </a:endParaRPr>
        </a:p>
      </dsp:txBody>
      <dsp:txXfrm>
        <a:off x="1779769" y="1260451"/>
        <a:ext cx="1290632" cy="1387932"/>
      </dsp:txXfrm>
    </dsp:sp>
    <dsp:sp modelId="{1F08956F-83D7-4A78-95D2-AFC4F0D0B0DD}">
      <dsp:nvSpPr>
        <dsp:cNvPr id="0" name=""/>
        <dsp:cNvSpPr/>
      </dsp:nvSpPr>
      <dsp:spPr>
        <a:xfrm>
          <a:off x="2923218" y="964797"/>
          <a:ext cx="1703102" cy="1881992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448" tIns="13970" rIns="100448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>
              <a:latin typeface="+mn-lt"/>
              <a:cs typeface="Times New Roman" panose="02020603050405020304" pitchFamily="18" charset="0"/>
            </a:rPr>
            <a:t>This trend appears across both males and females </a:t>
          </a:r>
          <a:r>
            <a:rPr lang="en-US" sz="900" b="0" i="0" kern="1200" dirty="0" smtClean="0">
              <a:latin typeface="+mn-lt"/>
              <a:cs typeface="Times New Roman" panose="02020603050405020304" pitchFamily="18" charset="0"/>
            </a:rPr>
            <a:t>.</a:t>
          </a:r>
          <a:endParaRPr lang="en-US" sz="900" kern="1200" dirty="0">
            <a:latin typeface="+mn-lt"/>
            <a:cs typeface="Times New Roman" panose="02020603050405020304" pitchFamily="18" charset="0"/>
          </a:endParaRPr>
        </a:p>
      </dsp:txBody>
      <dsp:txXfrm>
        <a:off x="3172632" y="1240408"/>
        <a:ext cx="1204274" cy="13307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80B3D-4A3A-4DA2-9079-F11C9F1BCD17}">
      <dsp:nvSpPr>
        <dsp:cNvPr id="0" name=""/>
        <dsp:cNvSpPr/>
      </dsp:nvSpPr>
      <dsp:spPr>
        <a:xfrm>
          <a:off x="559" y="290364"/>
          <a:ext cx="2036283" cy="101814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Addicted_Score has a strong positive correlation with: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379" y="320184"/>
        <a:ext cx="1976643" cy="958501"/>
      </dsp:txXfrm>
    </dsp:sp>
    <dsp:sp modelId="{209FD805-A913-425C-B377-58ED3A8911D4}">
      <dsp:nvSpPr>
        <dsp:cNvPr id="0" name=""/>
        <dsp:cNvSpPr/>
      </dsp:nvSpPr>
      <dsp:spPr>
        <a:xfrm>
          <a:off x="204187" y="1308505"/>
          <a:ext cx="235980" cy="75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951"/>
              </a:lnTo>
              <a:lnTo>
                <a:pt x="235980" y="754951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3D7CF-F9BC-4E0C-BBA3-317A71900536}">
      <dsp:nvSpPr>
        <dsp:cNvPr id="0" name=""/>
        <dsp:cNvSpPr/>
      </dsp:nvSpPr>
      <dsp:spPr>
        <a:xfrm>
          <a:off x="440168" y="1554387"/>
          <a:ext cx="1629026" cy="101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69988" y="1584207"/>
        <a:ext cx="1569386" cy="958501"/>
      </dsp:txXfrm>
    </dsp:sp>
    <dsp:sp modelId="{7F536E75-C4B5-4DE1-B35C-7AA2713D0C8C}">
      <dsp:nvSpPr>
        <dsp:cNvPr id="0" name=""/>
        <dsp:cNvSpPr/>
      </dsp:nvSpPr>
      <dsp:spPr>
        <a:xfrm>
          <a:off x="204187" y="1308505"/>
          <a:ext cx="132912" cy="2083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056"/>
              </a:lnTo>
              <a:lnTo>
                <a:pt x="132912" y="2083056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2D2D6-E2CB-4944-963D-2D5A65B41A80}">
      <dsp:nvSpPr>
        <dsp:cNvPr id="0" name=""/>
        <dsp:cNvSpPr/>
      </dsp:nvSpPr>
      <dsp:spPr>
        <a:xfrm>
          <a:off x="337100" y="2882491"/>
          <a:ext cx="1629026" cy="101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66920" y="2912311"/>
        <a:ext cx="1569386" cy="958501"/>
      </dsp:txXfrm>
    </dsp:sp>
    <dsp:sp modelId="{58868383-11B2-4B7B-8A74-E6E191EF2744}">
      <dsp:nvSpPr>
        <dsp:cNvPr id="0" name=""/>
        <dsp:cNvSpPr/>
      </dsp:nvSpPr>
      <dsp:spPr>
        <a:xfrm>
          <a:off x="2545913" y="290364"/>
          <a:ext cx="2036283" cy="101814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Addicted_Score has a strong  negative correlation with: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5733" y="320184"/>
        <a:ext cx="1976643" cy="958501"/>
      </dsp:txXfrm>
    </dsp:sp>
    <dsp:sp modelId="{65D1D8AF-A61C-4252-932A-F40FD2C6EDCF}">
      <dsp:nvSpPr>
        <dsp:cNvPr id="0" name=""/>
        <dsp:cNvSpPr/>
      </dsp:nvSpPr>
      <dsp:spPr>
        <a:xfrm>
          <a:off x="2749541" y="1308505"/>
          <a:ext cx="203628" cy="763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3606"/>
              </a:lnTo>
              <a:lnTo>
                <a:pt x="203628" y="763606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4961B-8EDD-485B-B28D-06022FDB2CD3}">
      <dsp:nvSpPr>
        <dsp:cNvPr id="0" name=""/>
        <dsp:cNvSpPr/>
      </dsp:nvSpPr>
      <dsp:spPr>
        <a:xfrm>
          <a:off x="2953170" y="1563041"/>
          <a:ext cx="1629026" cy="101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Sleep Hours</a:t>
          </a:r>
          <a:r>
            <a:rPr lang="en-US" sz="2200" b="0" i="0" kern="1200" dirty="0" smtClean="0"/>
            <a:t> </a:t>
          </a:r>
          <a:endParaRPr lang="en-US" sz="2200" kern="1200" dirty="0"/>
        </a:p>
      </dsp:txBody>
      <dsp:txXfrm>
        <a:off x="2982990" y="1592861"/>
        <a:ext cx="1569386" cy="958501"/>
      </dsp:txXfrm>
    </dsp:sp>
    <dsp:sp modelId="{AF70084E-7317-4617-95D1-41F599B84E21}">
      <dsp:nvSpPr>
        <dsp:cNvPr id="0" name=""/>
        <dsp:cNvSpPr/>
      </dsp:nvSpPr>
      <dsp:spPr>
        <a:xfrm>
          <a:off x="2749541" y="1308505"/>
          <a:ext cx="203628" cy="203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283"/>
              </a:lnTo>
              <a:lnTo>
                <a:pt x="203628" y="2036283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FD3EE-6EFB-4848-8379-FB80950A78AB}">
      <dsp:nvSpPr>
        <dsp:cNvPr id="0" name=""/>
        <dsp:cNvSpPr/>
      </dsp:nvSpPr>
      <dsp:spPr>
        <a:xfrm>
          <a:off x="2953170" y="2835718"/>
          <a:ext cx="1629026" cy="1018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Mental Health Score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2990" y="2865538"/>
        <a:ext cx="1569386" cy="95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8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BA9F-EF9F-47E9-B004-A2527CB923F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B604-BDB2-41AE-94F6-6049805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189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Social Media Addiction Among Students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Project</a:t>
            </a:r>
          </a:p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Manahil Zahra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784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Student Social Media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544" y="987425"/>
            <a:ext cx="5693487" cy="487362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617668"/>
              </p:ext>
            </p:extLst>
          </p:nvPr>
        </p:nvGraphicFramePr>
        <p:xfrm>
          <a:off x="839788" y="2057400"/>
          <a:ext cx="4582756" cy="414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9913" y="3736284"/>
            <a:ext cx="153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 Daily Usage Hours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118214"/>
            <a:ext cx="65" cy="5974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3164" y="5069941"/>
            <a:ext cx="159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Over Social Media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96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528"/>
            <a:ext cx="4085297" cy="9415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3948945"/>
              </p:ext>
            </p:extLst>
          </p:nvPr>
        </p:nvGraphicFramePr>
        <p:xfrm>
          <a:off x="839788" y="2009869"/>
          <a:ext cx="8304212" cy="385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34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645995"/>
              </p:ext>
            </p:extLst>
          </p:nvPr>
        </p:nvGraphicFramePr>
        <p:xfrm>
          <a:off x="838200" y="17713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6831"/>
          </a:xfrm>
        </p:spPr>
        <p:txBody>
          <a:bodyPr/>
          <a:lstStyle/>
          <a:p>
            <a:r>
              <a:rPr lang="en-US" dirty="0" smtClean="0"/>
              <a:t>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dirty="0" smtClean="0">
                <a:latin typeface="Stencil" panose="040409050D0802020404" pitchFamily="82" charset="0"/>
              </a:rPr>
              <a:t>THANK YOU!</a:t>
            </a:r>
            <a:endParaRPr lang="en-US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672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99908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02131"/>
              </p:ext>
            </p:extLst>
          </p:nvPr>
        </p:nvGraphicFramePr>
        <p:xfrm>
          <a:off x="838200" y="2154725"/>
          <a:ext cx="10515600" cy="3639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88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03" y="271604"/>
            <a:ext cx="5541569" cy="83518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Introduction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058226"/>
              </p:ext>
            </p:extLst>
          </p:nvPr>
        </p:nvGraphicFramePr>
        <p:xfrm>
          <a:off x="1602463" y="1285592"/>
          <a:ext cx="7921782" cy="467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248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2" y="37417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22525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Kaggle Dataset </a:t>
            </a:r>
          </a:p>
          <a:p>
            <a:pPr marL="0" lvl="0" indent="0" rtl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Students Social Media Addiction</a:t>
            </a:r>
          </a:p>
          <a:p>
            <a:pPr marL="0" lvl="0" indent="0" rtl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students surveyed: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700 +  Students </a:t>
            </a:r>
          </a:p>
          <a:p>
            <a:pPr marL="0" lvl="0" indent="0" rtl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3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Goals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Objectives: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What is the  overall  distribution  of Social media addiction  scores among students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platforms are most popular among students?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addiction score different between male and female students?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time spent on social media and sleep duration?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 numeric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strongly correlated with social media addicted score?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1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Addicted Score Distribution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900" y="1257300"/>
            <a:ext cx="5438775" cy="4333875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83318498"/>
              </p:ext>
            </p:extLst>
          </p:nvPr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35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Social Media Platform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588" y="1257300"/>
            <a:ext cx="5867400" cy="433387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20903267"/>
              </p:ext>
            </p:extLst>
          </p:nvPr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160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Addicted Score by Gender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1257300"/>
            <a:ext cx="5276850" cy="433387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82368857"/>
              </p:ext>
            </p:extLst>
          </p:nvPr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2629" y="2381062"/>
            <a:ext cx="2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1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Usage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 Hours(Scatter Plot)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763" y="1219200"/>
            <a:ext cx="5353050" cy="4410075"/>
          </a:xfrm>
          <a:prstGeom prst="rect">
            <a:avLst/>
          </a:prstGeom>
        </p:spPr>
      </p:pic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586937936"/>
              </p:ext>
            </p:extLst>
          </p:nvPr>
        </p:nvGraphicFramePr>
        <p:xfrm>
          <a:off x="669955" y="2057400"/>
          <a:ext cx="4626321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9788" y="2057400"/>
            <a:ext cx="3932237" cy="3908834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endParaRPr lang="en-US" dirty="0"/>
          </a:p>
          <a:p>
            <a:pPr lvl="0" rtl="0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8475" y="2057400"/>
            <a:ext cx="4707801" cy="3811588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1">
              <a:buChar char="•"/>
            </a:pPr>
            <a:endParaRPr lang="en-US" dirty="0"/>
          </a:p>
          <a:p>
            <a:pPr lvl="1">
              <a:buChar char="•"/>
            </a:pPr>
            <a:endParaRPr lang="en-US" dirty="0"/>
          </a:p>
          <a:p>
            <a:pPr lvl="0">
              <a:buChar char="•"/>
            </a:pPr>
            <a:endParaRPr lang="en-US" dirty="0"/>
          </a:p>
          <a:p>
            <a:pPr lvl="1"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har char="•"/>
            </a:pPr>
            <a:endParaRPr lang="en-US" sz="2000" dirty="0"/>
          </a:p>
          <a:p>
            <a:pPr lvl="0"/>
            <a:endParaRPr lang="en-US" sz="2000" dirty="0"/>
          </a:p>
          <a:p>
            <a:pPr lvl="1">
              <a:buChar char="•"/>
            </a:pPr>
            <a:endParaRPr lang="en-US" sz="2000" dirty="0"/>
          </a:p>
          <a:p>
            <a:pPr lvl="1">
              <a:buChar char="•"/>
            </a:pP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9788" y="2254313"/>
            <a:ext cx="236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655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351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Stencil</vt:lpstr>
      <vt:lpstr>Times New Roman</vt:lpstr>
      <vt:lpstr>Office Theme</vt:lpstr>
      <vt:lpstr>Analyzing Social Media Addiction Among Students </vt:lpstr>
      <vt:lpstr>PowerPoint Presentation</vt:lpstr>
      <vt:lpstr>    Introduction:</vt:lpstr>
      <vt:lpstr>Dataset Information</vt:lpstr>
      <vt:lpstr>Analysis Goals </vt:lpstr>
      <vt:lpstr>Addicted Score Distribution</vt:lpstr>
      <vt:lpstr>Most Used Social Media Platform</vt:lpstr>
      <vt:lpstr>Addicted Score by Gender </vt:lpstr>
      <vt:lpstr>Average Daily Usage vs Sleep Hours(Scatter Plot)</vt:lpstr>
      <vt:lpstr>                             Correlation Heatmap of Student Social Media Data</vt:lpstr>
      <vt:lpstr>RECOMMENDATION</vt:lpstr>
      <vt:lpstr>Conclusion</vt:lpstr>
      <vt:lpstr>                                          THANK YOU!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Social Media Addiction Among Students</dc:title>
  <dc:creator>Moorche</dc:creator>
  <cp:lastModifiedBy>Moorche</cp:lastModifiedBy>
  <cp:revision>40</cp:revision>
  <dcterms:created xsi:type="dcterms:W3CDTF">2025-07-08T19:40:34Z</dcterms:created>
  <dcterms:modified xsi:type="dcterms:W3CDTF">2025-07-10T18:43:34Z</dcterms:modified>
</cp:coreProperties>
</file>