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2"/>
  </p:notesMasterIdLst>
  <p:sldIdLst>
    <p:sldId id="256" r:id="rId2"/>
    <p:sldId id="259" r:id="rId3"/>
    <p:sldId id="258" r:id="rId4"/>
    <p:sldId id="267" r:id="rId5"/>
    <p:sldId id="262" r:id="rId6"/>
    <p:sldId id="315" r:id="rId7"/>
    <p:sldId id="271" r:id="rId8"/>
    <p:sldId id="316" r:id="rId9"/>
    <p:sldId id="317" r:id="rId10"/>
    <p:sldId id="276" r:id="rId11"/>
    <p:sldId id="318" r:id="rId12"/>
    <p:sldId id="319" r:id="rId13"/>
    <p:sldId id="260" r:id="rId14"/>
    <p:sldId id="320" r:id="rId15"/>
    <p:sldId id="279" r:id="rId16"/>
    <p:sldId id="321" r:id="rId17"/>
    <p:sldId id="308" r:id="rId18"/>
    <p:sldId id="274" r:id="rId19"/>
    <p:sldId id="322" r:id="rId20"/>
    <p:sldId id="272" r:id="rId21"/>
  </p:sldIdLst>
  <p:sldSz cx="9144000" cy="5143500" type="screen16x9"/>
  <p:notesSz cx="6858000" cy="9144000"/>
  <p:embeddedFontLst>
    <p:embeddedFont>
      <p:font typeface="Barlow" panose="020B0604020202020204" charset="0"/>
      <p:regular r:id="rId23"/>
      <p:bold r:id="rId24"/>
      <p:italic r:id="rId25"/>
      <p:boldItalic r:id="rId26"/>
    </p:embeddedFont>
    <p:embeddedFont>
      <p:font typeface="Hind Siliguri" panose="020B0604020202020204" charset="0"/>
      <p:regular r:id="rId27"/>
      <p:bold r:id="rId28"/>
    </p:embeddedFont>
    <p:embeddedFont>
      <p:font typeface="Krona One" panose="020B0604020202020204" charset="0"/>
      <p:regular r:id="rId29"/>
    </p:embeddedFont>
    <p:embeddedFont>
      <p:font typeface="Garamond" panose="02020404030301010803" pitchFamily="18"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34" clrIdx="0">
    <p:extLst/>
  </p:cmAuthor>
  <p:cmAuthor id="2" name="altkamel"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FF00"/>
    <a:srgbClr val="EFEFEF"/>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60AEE5C-3A84-4053-9134-15794A110F49}">
  <a:tblStyle styleId="{560AEE5C-3A84-4053-9134-15794A110F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96" autoAdjust="0"/>
    <p:restoredTop sz="99423" autoAdjust="0"/>
  </p:normalViewPr>
  <p:slideViewPr>
    <p:cSldViewPr snapToGrid="0">
      <p:cViewPr>
        <p:scale>
          <a:sx n="79" d="100"/>
          <a:sy n="79" d="100"/>
        </p:scale>
        <p:origin x="-490" y="13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7T23:46:38.187" idx="3">
    <p:pos x="-11" y="1059"/>
    <p:text>في جافا سكربت مافيش قابلية لدمج الكلاسات يعني نخليهم في باكدج زي ما كنا نديروا قبل في جافا</p:text>
    <p:extLst>
      <p:ext uri="{C676402C-5697-4E1C-873F-D02D1690AC5C}">
        <p15:threadingInfo xmlns:p15="http://schemas.microsoft.com/office/powerpoint/2012/main" timeZoneBias="-120"/>
      </p:ext>
    </p:extLst>
  </p:cm>
  <p:cm authorId="1" dt="2021-05-17T23:50:26.227" idx="4">
    <p:pos x="-11" y="1195"/>
    <p:text>الكلاس و الباكدج يحددولي نوع الأوبجكت اللي حنستخدمها و يحددولي الهيئة متع الفولدر متع مشروعي طبعا هذا الكلام كان في جافا ولكن مش في جافاسكربت</p:text>
    <p:extLst>
      <p:ext uri="{C676402C-5697-4E1C-873F-D02D1690AC5C}">
        <p15:threadingInfo xmlns:p15="http://schemas.microsoft.com/office/powerpoint/2012/main" timeZoneBias="-120">
          <p15:parentCm authorId="1" idx="3"/>
        </p15:threadingInfo>
      </p:ext>
    </p:extLst>
  </p:cm>
  <p:cm authorId="2" dt="2021-05-28T15:05:10.781" idx="1">
    <p:pos x="42" y="301"/>
    <p:text>واللي هي إنشاء الكلاسات في البداية</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17T23:09:37.159" idx="8">
    <p:pos x="10" y="10"/>
    <p:text>اهنى قبل ما نقول الأنواع بنقول شن معنى تايب أصلا 
تايب معناها نوع البيانات اللي في المشروع متعي أبسط مثال هي الأنواع intger , double, string…etc.</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899297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d03567e2f9_0_20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d03567e2f9_0_20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d03567e2f9_0_20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d03567e2f9_0_20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d03567e2f9_0_20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d03567e2f9_0_20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d35ca39d9f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d35ca39d9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d03567e2f9_0_20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d03567e2f9_0_20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d03567e2f9_0_2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d03567e2f9_0_2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d03567e2f9_0_20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d03567e2f9_0_20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d03567e2f9_0_20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d03567e2f9_0_20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181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d03567e2f9_0_20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d03567e2f9_0_20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d03567e2f9_0_20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d03567e2f9_0_20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181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d35ca39d9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d35ca39d9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d03567e2f9_0_20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d03567e2f9_0_20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35ca39d9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35ca39d9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d03567e2f9_0_20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d03567e2f9_0_20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smtClean="0"/>
              <a:t>اهنى قبل</a:t>
            </a:r>
            <a:r>
              <a:rPr lang="ar-SA" baseline="0" dirty="0" smtClean="0"/>
              <a:t> ما نقول الأنواع بنقول شن معنى تايب أصلا </a:t>
            </a:r>
            <a:br>
              <a:rPr lang="ar-SA" baseline="0" dirty="0" smtClean="0"/>
            </a:br>
            <a:r>
              <a:rPr lang="ar-SA" baseline="0" dirty="0" smtClean="0"/>
              <a:t>تايب معناها نوع البيانات اللي في المشروع متعي أبسط مثال هي الأنواع </a:t>
            </a:r>
            <a:r>
              <a:rPr lang="en-US" baseline="0" dirty="0" err="1" smtClean="0"/>
              <a:t>intger</a:t>
            </a:r>
            <a:r>
              <a:rPr lang="en-US" baseline="0" dirty="0" smtClean="0"/>
              <a:t> , double, string…etc.</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d03567e2f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d03567e2f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d35ca39d9f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d35ca39d9f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d03567e2f9_0_20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d03567e2f9_0_20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d03567e2f9_0_20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d03567e2f9_0_20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d35ca39d9f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d35ca39d9f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225" y="-20450"/>
            <a:ext cx="9144000" cy="22941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38175" y="2996127"/>
            <a:ext cx="623700" cy="21474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853197" y="-176316"/>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284025" y="-293700"/>
            <a:ext cx="3861346" cy="4337460"/>
          </a:xfrm>
          <a:custGeom>
            <a:avLst/>
            <a:gdLst/>
            <a:ahLst/>
            <a:cxnLst/>
            <a:rect l="l" t="t" r="r" b="b"/>
            <a:pathLst>
              <a:path w="143225" h="160885" fill="none" extrusionOk="0">
                <a:moveTo>
                  <a:pt x="24925" y="1"/>
                </a:moveTo>
                <a:cubicBezTo>
                  <a:pt x="24925" y="1"/>
                  <a:pt x="0" y="50853"/>
                  <a:pt x="30183" y="76081"/>
                </a:cubicBezTo>
                <a:cubicBezTo>
                  <a:pt x="67600" y="107358"/>
                  <a:pt x="143225" y="90488"/>
                  <a:pt x="139912" y="160885"/>
                </a:cubicBez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flipH="1">
            <a:off x="225269" y="1932656"/>
            <a:ext cx="2821915" cy="3824003"/>
          </a:xfrm>
          <a:custGeom>
            <a:avLst/>
            <a:gdLst/>
            <a:ahLst/>
            <a:cxnLst/>
            <a:rect l="l" t="t" r="r" b="b"/>
            <a:pathLst>
              <a:path w="56628" h="66658" fill="none" extrusionOk="0">
                <a:moveTo>
                  <a:pt x="17387" y="0"/>
                </a:moveTo>
                <a:cubicBezTo>
                  <a:pt x="17387" y="0"/>
                  <a:pt x="0" y="26657"/>
                  <a:pt x="23861" y="30092"/>
                </a:cubicBezTo>
                <a:cubicBezTo>
                  <a:pt x="47722" y="33526"/>
                  <a:pt x="26749" y="66658"/>
                  <a:pt x="56628" y="64500"/>
                </a:cubicBez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82575" y="3095475"/>
            <a:ext cx="1749275" cy="1749300"/>
          </a:xfrm>
          <a:custGeom>
            <a:avLst/>
            <a:gdLst/>
            <a:ahLst/>
            <a:cxnLst/>
            <a:rect l="l" t="t" r="r" b="b"/>
            <a:pathLst>
              <a:path w="69971" h="69972" extrusionOk="0">
                <a:moveTo>
                  <a:pt x="29636" y="0"/>
                </a:moveTo>
                <a:lnTo>
                  <a:pt x="30061" y="21004"/>
                </a:lnTo>
                <a:lnTo>
                  <a:pt x="30061" y="21004"/>
                </a:lnTo>
                <a:lnTo>
                  <a:pt x="17204" y="4408"/>
                </a:lnTo>
                <a:lnTo>
                  <a:pt x="25563" y="24530"/>
                </a:lnTo>
                <a:lnTo>
                  <a:pt x="25563" y="24530"/>
                </a:lnTo>
                <a:lnTo>
                  <a:pt x="6474" y="14013"/>
                </a:lnTo>
                <a:lnTo>
                  <a:pt x="21611" y="28603"/>
                </a:lnTo>
                <a:lnTo>
                  <a:pt x="760" y="25928"/>
                </a:lnTo>
                <a:lnTo>
                  <a:pt x="20912" y="34226"/>
                </a:lnTo>
                <a:lnTo>
                  <a:pt x="0" y="40335"/>
                </a:lnTo>
                <a:lnTo>
                  <a:pt x="21004" y="39910"/>
                </a:lnTo>
                <a:lnTo>
                  <a:pt x="4377" y="52767"/>
                </a:lnTo>
                <a:lnTo>
                  <a:pt x="24499" y="44378"/>
                </a:lnTo>
                <a:lnTo>
                  <a:pt x="24499" y="44378"/>
                </a:lnTo>
                <a:lnTo>
                  <a:pt x="14012" y="63497"/>
                </a:lnTo>
                <a:lnTo>
                  <a:pt x="28572" y="48360"/>
                </a:lnTo>
                <a:lnTo>
                  <a:pt x="25928" y="69211"/>
                </a:lnTo>
                <a:lnTo>
                  <a:pt x="34226" y="49029"/>
                </a:lnTo>
                <a:lnTo>
                  <a:pt x="40305" y="69971"/>
                </a:lnTo>
                <a:lnTo>
                  <a:pt x="39910" y="48968"/>
                </a:lnTo>
                <a:lnTo>
                  <a:pt x="39910" y="48968"/>
                </a:lnTo>
                <a:lnTo>
                  <a:pt x="52767" y="65594"/>
                </a:lnTo>
                <a:lnTo>
                  <a:pt x="44378" y="45472"/>
                </a:lnTo>
                <a:lnTo>
                  <a:pt x="63497" y="55959"/>
                </a:lnTo>
                <a:lnTo>
                  <a:pt x="48329" y="41399"/>
                </a:lnTo>
                <a:lnTo>
                  <a:pt x="69181" y="44044"/>
                </a:lnTo>
                <a:lnTo>
                  <a:pt x="69181" y="44044"/>
                </a:lnTo>
                <a:lnTo>
                  <a:pt x="49028" y="35746"/>
                </a:lnTo>
                <a:lnTo>
                  <a:pt x="69971" y="29636"/>
                </a:lnTo>
                <a:lnTo>
                  <a:pt x="48937" y="30062"/>
                </a:lnTo>
                <a:lnTo>
                  <a:pt x="65564" y="17204"/>
                </a:lnTo>
                <a:lnTo>
                  <a:pt x="65564" y="17204"/>
                </a:lnTo>
                <a:lnTo>
                  <a:pt x="45442" y="25594"/>
                </a:lnTo>
                <a:lnTo>
                  <a:pt x="55928" y="6475"/>
                </a:lnTo>
                <a:lnTo>
                  <a:pt x="41369" y="21612"/>
                </a:lnTo>
                <a:lnTo>
                  <a:pt x="44043" y="791"/>
                </a:lnTo>
                <a:lnTo>
                  <a:pt x="35745" y="20943"/>
                </a:lnTo>
                <a:lnTo>
                  <a:pt x="296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2318425" y="1309188"/>
            <a:ext cx="4527600" cy="192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533375" y="3350613"/>
            <a:ext cx="4097700" cy="519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1">
    <p:spTree>
      <p:nvGrpSpPr>
        <p:cNvPr id="1" name="Shape 235"/>
        <p:cNvGrpSpPr/>
        <p:nvPr/>
      </p:nvGrpSpPr>
      <p:grpSpPr>
        <a:xfrm>
          <a:off x="0" y="0"/>
          <a:ext cx="0" cy="0"/>
          <a:chOff x="0" y="0"/>
          <a:chExt cx="0" cy="0"/>
        </a:xfrm>
      </p:grpSpPr>
      <p:sp>
        <p:nvSpPr>
          <p:cNvPr id="236" name="Google Shape;236;p1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7" name="Google Shape;237;p17"/>
          <p:cNvSpPr txBox="1">
            <a:spLocks noGrp="1"/>
          </p:cNvSpPr>
          <p:nvPr>
            <p:ph type="subTitle" idx="1"/>
          </p:nvPr>
        </p:nvSpPr>
        <p:spPr>
          <a:xfrm>
            <a:off x="713225" y="1367550"/>
            <a:ext cx="4503000" cy="2571300"/>
          </a:xfrm>
          <a:prstGeom prst="rect">
            <a:avLst/>
          </a:prstGeom>
        </p:spPr>
        <p:txBody>
          <a:bodyPr spcFirstLastPara="1" wrap="square" lIns="91425" tIns="91425" rIns="91425" bIns="91425" anchor="t" anchorCtr="0">
            <a:noAutofit/>
          </a:bodyPr>
          <a:lstStyle>
            <a:lvl1pPr lvl="0">
              <a:spcBef>
                <a:spcPts val="0"/>
              </a:spcBef>
              <a:spcAft>
                <a:spcPts val="0"/>
              </a:spcAft>
              <a:buClr>
                <a:srgbClr val="1F191B"/>
              </a:buClr>
              <a:buSzPts val="1600"/>
              <a:buFont typeface="Barlow"/>
              <a:buChar char="●"/>
              <a:defRPr sz="1600"/>
            </a:lvl1pPr>
            <a:lvl2pPr lvl="1">
              <a:spcBef>
                <a:spcPts val="0"/>
              </a:spcBef>
              <a:spcAft>
                <a:spcPts val="0"/>
              </a:spcAft>
              <a:buClr>
                <a:srgbClr val="1F191B"/>
              </a:buClr>
              <a:buSzPts val="1600"/>
              <a:buFont typeface="Barlow"/>
              <a:buChar char="○"/>
              <a:defRPr/>
            </a:lvl2pPr>
            <a:lvl3pPr lvl="2">
              <a:spcBef>
                <a:spcPts val="0"/>
              </a:spcBef>
              <a:spcAft>
                <a:spcPts val="0"/>
              </a:spcAft>
              <a:buClr>
                <a:srgbClr val="1F191B"/>
              </a:buClr>
              <a:buSzPts val="1600"/>
              <a:buFont typeface="Barlow"/>
              <a:buChar char="■"/>
              <a:defRPr/>
            </a:lvl3pPr>
            <a:lvl4pPr lvl="3">
              <a:spcBef>
                <a:spcPts val="0"/>
              </a:spcBef>
              <a:spcAft>
                <a:spcPts val="0"/>
              </a:spcAft>
              <a:buClr>
                <a:srgbClr val="1F191B"/>
              </a:buClr>
              <a:buSzPts val="1600"/>
              <a:buFont typeface="Barlow"/>
              <a:buChar char="●"/>
              <a:defRPr/>
            </a:lvl4pPr>
            <a:lvl5pPr lvl="4">
              <a:spcBef>
                <a:spcPts val="0"/>
              </a:spcBef>
              <a:spcAft>
                <a:spcPts val="0"/>
              </a:spcAft>
              <a:buClr>
                <a:srgbClr val="1F191B"/>
              </a:buClr>
              <a:buSzPts val="1600"/>
              <a:buFont typeface="Barlow"/>
              <a:buChar char="○"/>
              <a:defRPr/>
            </a:lvl5pPr>
            <a:lvl6pPr lvl="5">
              <a:spcBef>
                <a:spcPts val="0"/>
              </a:spcBef>
              <a:spcAft>
                <a:spcPts val="0"/>
              </a:spcAft>
              <a:buClr>
                <a:srgbClr val="1F191B"/>
              </a:buClr>
              <a:buSzPts val="1600"/>
              <a:buFont typeface="Barlow"/>
              <a:buChar char="■"/>
              <a:defRPr/>
            </a:lvl6pPr>
            <a:lvl7pPr lvl="6">
              <a:spcBef>
                <a:spcPts val="0"/>
              </a:spcBef>
              <a:spcAft>
                <a:spcPts val="0"/>
              </a:spcAft>
              <a:buClr>
                <a:srgbClr val="1F191B"/>
              </a:buClr>
              <a:buSzPts val="1600"/>
              <a:buFont typeface="Barlow"/>
              <a:buChar char="●"/>
              <a:defRPr/>
            </a:lvl7pPr>
            <a:lvl8pPr lvl="7">
              <a:spcBef>
                <a:spcPts val="0"/>
              </a:spcBef>
              <a:spcAft>
                <a:spcPts val="0"/>
              </a:spcAft>
              <a:buClr>
                <a:srgbClr val="1F191B"/>
              </a:buClr>
              <a:buSzPts val="1600"/>
              <a:buFont typeface="Barlow"/>
              <a:buChar char="○"/>
              <a:defRPr/>
            </a:lvl8pPr>
            <a:lvl9pPr lvl="8">
              <a:spcBef>
                <a:spcPts val="0"/>
              </a:spcBef>
              <a:spcAft>
                <a:spcPts val="0"/>
              </a:spcAft>
              <a:buClr>
                <a:srgbClr val="1F191B"/>
              </a:buClr>
              <a:buSzPts val="1600"/>
              <a:buFont typeface="Barlow"/>
              <a:buChar char="■"/>
              <a:defRPr/>
            </a:lvl9pPr>
          </a:lstStyle>
          <a:p>
            <a:endParaRPr/>
          </a:p>
        </p:txBody>
      </p:sp>
      <p:sp>
        <p:nvSpPr>
          <p:cNvPr id="238" name="Google Shape;238;p17"/>
          <p:cNvSpPr/>
          <p:nvPr/>
        </p:nvSpPr>
        <p:spPr>
          <a:xfrm>
            <a:off x="713225" y="2157075"/>
            <a:ext cx="520500" cy="29865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0" y="4407250"/>
            <a:ext cx="9144000" cy="7317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2700000">
            <a:off x="5497372" y="3304072"/>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7"/>
          <p:cNvGrpSpPr/>
          <p:nvPr/>
        </p:nvGrpSpPr>
        <p:grpSpPr>
          <a:xfrm>
            <a:off x="5722175" y="2632708"/>
            <a:ext cx="572632" cy="572691"/>
            <a:chOff x="2056725" y="2867750"/>
            <a:chExt cx="239675" cy="239700"/>
          </a:xfrm>
        </p:grpSpPr>
        <p:sp>
          <p:nvSpPr>
            <p:cNvPr id="242" name="Google Shape;242;p17"/>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17"/>
          <p:cNvGrpSpPr/>
          <p:nvPr/>
        </p:nvGrpSpPr>
        <p:grpSpPr>
          <a:xfrm>
            <a:off x="6964420" y="292626"/>
            <a:ext cx="2179569" cy="2091957"/>
            <a:chOff x="6394750" y="3075575"/>
            <a:chExt cx="756900" cy="726475"/>
          </a:xfrm>
        </p:grpSpPr>
        <p:sp>
          <p:nvSpPr>
            <p:cNvPr id="245" name="Google Shape;245;p17"/>
            <p:cNvSpPr/>
            <p:nvPr/>
          </p:nvSpPr>
          <p:spPr>
            <a:xfrm>
              <a:off x="6773200" y="3076325"/>
              <a:ext cx="378450" cy="725725"/>
            </a:xfrm>
            <a:custGeom>
              <a:avLst/>
              <a:gdLst/>
              <a:ahLst/>
              <a:cxnLst/>
              <a:rect l="l" t="t" r="r" b="b"/>
              <a:pathLst>
                <a:path w="15138" h="29029" extrusionOk="0">
                  <a:moveTo>
                    <a:pt x="14529" y="0"/>
                  </a:moveTo>
                  <a:cubicBezTo>
                    <a:pt x="6505" y="0"/>
                    <a:pt x="0" y="6475"/>
                    <a:pt x="0" y="14499"/>
                  </a:cubicBezTo>
                  <a:cubicBezTo>
                    <a:pt x="0" y="22524"/>
                    <a:pt x="6505" y="29028"/>
                    <a:pt x="14529" y="29028"/>
                  </a:cubicBezTo>
                  <a:lnTo>
                    <a:pt x="15137" y="29028"/>
                  </a:lnTo>
                  <a:lnTo>
                    <a:pt x="15137"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6394750" y="3075575"/>
              <a:ext cx="378475" cy="726475"/>
            </a:xfrm>
            <a:custGeom>
              <a:avLst/>
              <a:gdLst/>
              <a:ahLst/>
              <a:cxnLst/>
              <a:rect l="l" t="t" r="r" b="b"/>
              <a:pathLst>
                <a:path w="15139" h="29059" extrusionOk="0">
                  <a:moveTo>
                    <a:pt x="1" y="0"/>
                  </a:moveTo>
                  <a:lnTo>
                    <a:pt x="1" y="29058"/>
                  </a:lnTo>
                  <a:lnTo>
                    <a:pt x="609" y="29058"/>
                  </a:lnTo>
                  <a:cubicBezTo>
                    <a:pt x="8633" y="29058"/>
                    <a:pt x="15138" y="22554"/>
                    <a:pt x="15138" y="14529"/>
                  </a:cubicBezTo>
                  <a:cubicBezTo>
                    <a:pt x="15138" y="6505"/>
                    <a:pt x="8633" y="0"/>
                    <a:pt x="60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69"/>
        <p:cNvGrpSpPr/>
        <p:nvPr/>
      </p:nvGrpSpPr>
      <p:grpSpPr>
        <a:xfrm>
          <a:off x="0" y="0"/>
          <a:ext cx="0" cy="0"/>
          <a:chOff x="0" y="0"/>
          <a:chExt cx="0" cy="0"/>
        </a:xfrm>
      </p:grpSpPr>
      <p:sp>
        <p:nvSpPr>
          <p:cNvPr id="270" name="Google Shape;270;p21"/>
          <p:cNvSpPr/>
          <p:nvPr/>
        </p:nvSpPr>
        <p:spPr>
          <a:xfrm rot="5400000">
            <a:off x="824400" y="1247100"/>
            <a:ext cx="1152900" cy="28017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21"/>
          <p:cNvGrpSpPr/>
          <p:nvPr/>
        </p:nvGrpSpPr>
        <p:grpSpPr>
          <a:xfrm>
            <a:off x="5267651" y="4327953"/>
            <a:ext cx="1474761" cy="1535536"/>
            <a:chOff x="5231575" y="649225"/>
            <a:chExt cx="424050" cy="441525"/>
          </a:xfrm>
        </p:grpSpPr>
        <p:sp>
          <p:nvSpPr>
            <p:cNvPr id="272" name="Google Shape;272;p21"/>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21"/>
          <p:cNvSpPr/>
          <p:nvPr/>
        </p:nvSpPr>
        <p:spPr>
          <a:xfrm rot="-988532">
            <a:off x="6338906" y="-857811"/>
            <a:ext cx="3260225" cy="2185588"/>
          </a:xfrm>
          <a:custGeom>
            <a:avLst/>
            <a:gdLst/>
            <a:ahLst/>
            <a:cxnLst/>
            <a:rect l="l" t="t" r="r" b="b"/>
            <a:pathLst>
              <a:path w="174292" h="160329" fill="none" extrusionOk="0">
                <a:moveTo>
                  <a:pt x="20376" y="105688"/>
                </a:moveTo>
                <a:cubicBezTo>
                  <a:pt x="27139" y="106517"/>
                  <a:pt x="33910" y="103645"/>
                  <a:pt x="40734" y="102753"/>
                </a:cubicBezTo>
                <a:cubicBezTo>
                  <a:pt x="59584" y="100291"/>
                  <a:pt x="61315" y="118347"/>
                  <a:pt x="60985" y="132424"/>
                </a:cubicBezTo>
                <a:cubicBezTo>
                  <a:pt x="60824" y="139249"/>
                  <a:pt x="61833" y="146885"/>
                  <a:pt x="67132" y="151185"/>
                </a:cubicBezTo>
                <a:cubicBezTo>
                  <a:pt x="73287" y="156190"/>
                  <a:pt x="82244" y="154504"/>
                  <a:pt x="90112" y="153469"/>
                </a:cubicBezTo>
                <a:cubicBezTo>
                  <a:pt x="100336" y="152113"/>
                  <a:pt x="110765" y="152336"/>
                  <a:pt x="120926" y="154084"/>
                </a:cubicBezTo>
                <a:cubicBezTo>
                  <a:pt x="130926" y="155806"/>
                  <a:pt x="140026" y="160329"/>
                  <a:pt x="150365" y="159080"/>
                </a:cubicBezTo>
                <a:cubicBezTo>
                  <a:pt x="161204" y="157786"/>
                  <a:pt x="172106" y="150239"/>
                  <a:pt x="173551" y="139418"/>
                </a:cubicBezTo>
                <a:cubicBezTo>
                  <a:pt x="174291" y="133887"/>
                  <a:pt x="172480" y="128249"/>
                  <a:pt x="169599" y="123467"/>
                </a:cubicBezTo>
                <a:cubicBezTo>
                  <a:pt x="165397" y="116500"/>
                  <a:pt x="158697" y="111567"/>
                  <a:pt x="155093" y="104341"/>
                </a:cubicBezTo>
                <a:cubicBezTo>
                  <a:pt x="151293" y="96731"/>
                  <a:pt x="150463" y="87730"/>
                  <a:pt x="151239" y="79362"/>
                </a:cubicBezTo>
                <a:cubicBezTo>
                  <a:pt x="152479" y="66150"/>
                  <a:pt x="157056" y="53348"/>
                  <a:pt x="157484" y="40092"/>
                </a:cubicBezTo>
                <a:cubicBezTo>
                  <a:pt x="157921" y="26826"/>
                  <a:pt x="152747" y="11928"/>
                  <a:pt x="140552" y="6700"/>
                </a:cubicBezTo>
                <a:cubicBezTo>
                  <a:pt x="126858" y="813"/>
                  <a:pt x="117000" y="8841"/>
                  <a:pt x="104439" y="12392"/>
                </a:cubicBezTo>
                <a:cubicBezTo>
                  <a:pt x="91388" y="16076"/>
                  <a:pt x="77070" y="15452"/>
                  <a:pt x="64518" y="10242"/>
                </a:cubicBezTo>
                <a:cubicBezTo>
                  <a:pt x="56685" y="6986"/>
                  <a:pt x="49299" y="2017"/>
                  <a:pt x="40859" y="1232"/>
                </a:cubicBezTo>
                <a:cubicBezTo>
                  <a:pt x="27647" y="1"/>
                  <a:pt x="15381" y="9725"/>
                  <a:pt x="9430" y="21581"/>
                </a:cubicBezTo>
                <a:cubicBezTo>
                  <a:pt x="2392" y="35613"/>
                  <a:pt x="268" y="55284"/>
                  <a:pt x="90" y="70807"/>
                </a:cubicBezTo>
                <a:cubicBezTo>
                  <a:pt x="1" y="78006"/>
                  <a:pt x="572" y="85384"/>
                  <a:pt x="3516" y="91949"/>
                </a:cubicBezTo>
                <a:cubicBezTo>
                  <a:pt x="6460" y="98515"/>
                  <a:pt x="12160" y="104189"/>
                  <a:pt x="19235" y="105509"/>
                </a:cubicBezTo>
                <a:cubicBezTo>
                  <a:pt x="19618" y="105581"/>
                  <a:pt x="19993" y="105643"/>
                  <a:pt x="20376" y="105688"/>
                </a:cubicBezTo>
                <a:close/>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rot="2700000">
            <a:off x="850972" y="3705034"/>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CUSTOM_14">
    <p:spTree>
      <p:nvGrpSpPr>
        <p:cNvPr id="1" name="Shape 299"/>
        <p:cNvGrpSpPr/>
        <p:nvPr/>
      </p:nvGrpSpPr>
      <p:grpSpPr>
        <a:xfrm>
          <a:off x="0" y="0"/>
          <a:ext cx="0" cy="0"/>
          <a:chOff x="0" y="0"/>
          <a:chExt cx="0" cy="0"/>
        </a:xfrm>
      </p:grpSpPr>
      <p:sp>
        <p:nvSpPr>
          <p:cNvPr id="300" name="Google Shape;300;p23"/>
          <p:cNvSpPr/>
          <p:nvPr/>
        </p:nvSpPr>
        <p:spPr>
          <a:xfrm>
            <a:off x="3905675" y="1339550"/>
            <a:ext cx="1332600" cy="38040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23"/>
          <p:cNvGrpSpPr/>
          <p:nvPr/>
        </p:nvGrpSpPr>
        <p:grpSpPr>
          <a:xfrm>
            <a:off x="7330275" y="1777273"/>
            <a:ext cx="1585120" cy="2762845"/>
            <a:chOff x="433475" y="1946473"/>
            <a:chExt cx="1585120" cy="2762845"/>
          </a:xfrm>
        </p:grpSpPr>
        <p:sp>
          <p:nvSpPr>
            <p:cNvPr id="302" name="Google Shape;302;p23"/>
            <p:cNvSpPr/>
            <p:nvPr/>
          </p:nvSpPr>
          <p:spPr>
            <a:xfrm>
              <a:off x="433475" y="1946473"/>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433475" y="3124198"/>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3"/>
          <p:cNvGrpSpPr/>
          <p:nvPr/>
        </p:nvGrpSpPr>
        <p:grpSpPr>
          <a:xfrm>
            <a:off x="-289999" y="1233828"/>
            <a:ext cx="1474761" cy="1535536"/>
            <a:chOff x="5231575" y="649225"/>
            <a:chExt cx="424050" cy="441525"/>
          </a:xfrm>
        </p:grpSpPr>
        <p:sp>
          <p:nvSpPr>
            <p:cNvPr id="305" name="Google Shape;305;p23"/>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3"/>
          <p:cNvSpPr/>
          <p:nvPr/>
        </p:nvSpPr>
        <p:spPr>
          <a:xfrm rot="2700000">
            <a:off x="3592235" y="3299634"/>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rot="-988532">
            <a:off x="-851882" y="3763114"/>
            <a:ext cx="3260225" cy="2185588"/>
          </a:xfrm>
          <a:custGeom>
            <a:avLst/>
            <a:gdLst/>
            <a:ahLst/>
            <a:cxnLst/>
            <a:rect l="l" t="t" r="r" b="b"/>
            <a:pathLst>
              <a:path w="174292" h="160329" fill="none" extrusionOk="0">
                <a:moveTo>
                  <a:pt x="20376" y="105688"/>
                </a:moveTo>
                <a:cubicBezTo>
                  <a:pt x="27139" y="106517"/>
                  <a:pt x="33910" y="103645"/>
                  <a:pt x="40734" y="102753"/>
                </a:cubicBezTo>
                <a:cubicBezTo>
                  <a:pt x="59584" y="100291"/>
                  <a:pt x="61315" y="118347"/>
                  <a:pt x="60985" y="132424"/>
                </a:cubicBezTo>
                <a:cubicBezTo>
                  <a:pt x="60824" y="139249"/>
                  <a:pt x="61833" y="146885"/>
                  <a:pt x="67132" y="151185"/>
                </a:cubicBezTo>
                <a:cubicBezTo>
                  <a:pt x="73287" y="156190"/>
                  <a:pt x="82244" y="154504"/>
                  <a:pt x="90112" y="153469"/>
                </a:cubicBezTo>
                <a:cubicBezTo>
                  <a:pt x="100336" y="152113"/>
                  <a:pt x="110765" y="152336"/>
                  <a:pt x="120926" y="154084"/>
                </a:cubicBezTo>
                <a:cubicBezTo>
                  <a:pt x="130926" y="155806"/>
                  <a:pt x="140026" y="160329"/>
                  <a:pt x="150365" y="159080"/>
                </a:cubicBezTo>
                <a:cubicBezTo>
                  <a:pt x="161204" y="157786"/>
                  <a:pt x="172106" y="150239"/>
                  <a:pt x="173551" y="139418"/>
                </a:cubicBezTo>
                <a:cubicBezTo>
                  <a:pt x="174291" y="133887"/>
                  <a:pt x="172480" y="128249"/>
                  <a:pt x="169599" y="123467"/>
                </a:cubicBezTo>
                <a:cubicBezTo>
                  <a:pt x="165397" y="116500"/>
                  <a:pt x="158697" y="111567"/>
                  <a:pt x="155093" y="104341"/>
                </a:cubicBezTo>
                <a:cubicBezTo>
                  <a:pt x="151293" y="96731"/>
                  <a:pt x="150463" y="87730"/>
                  <a:pt x="151239" y="79362"/>
                </a:cubicBezTo>
                <a:cubicBezTo>
                  <a:pt x="152479" y="66150"/>
                  <a:pt x="157056" y="53348"/>
                  <a:pt x="157484" y="40092"/>
                </a:cubicBezTo>
                <a:cubicBezTo>
                  <a:pt x="157921" y="26826"/>
                  <a:pt x="152747" y="11928"/>
                  <a:pt x="140552" y="6700"/>
                </a:cubicBezTo>
                <a:cubicBezTo>
                  <a:pt x="126858" y="813"/>
                  <a:pt x="117000" y="8841"/>
                  <a:pt x="104439" y="12392"/>
                </a:cubicBezTo>
                <a:cubicBezTo>
                  <a:pt x="91388" y="16076"/>
                  <a:pt x="77070" y="15452"/>
                  <a:pt x="64518" y="10242"/>
                </a:cubicBezTo>
                <a:cubicBezTo>
                  <a:pt x="56685" y="6986"/>
                  <a:pt x="49299" y="2017"/>
                  <a:pt x="40859" y="1232"/>
                </a:cubicBezTo>
                <a:cubicBezTo>
                  <a:pt x="27647" y="1"/>
                  <a:pt x="15381" y="9725"/>
                  <a:pt x="9430" y="21581"/>
                </a:cubicBezTo>
                <a:cubicBezTo>
                  <a:pt x="2392" y="35613"/>
                  <a:pt x="268" y="55284"/>
                  <a:pt x="90" y="70807"/>
                </a:cubicBezTo>
                <a:cubicBezTo>
                  <a:pt x="1" y="78006"/>
                  <a:pt x="572" y="85384"/>
                  <a:pt x="3516" y="91949"/>
                </a:cubicBezTo>
                <a:cubicBezTo>
                  <a:pt x="6460" y="98515"/>
                  <a:pt x="12160" y="104189"/>
                  <a:pt x="19235" y="105509"/>
                </a:cubicBezTo>
                <a:cubicBezTo>
                  <a:pt x="19618" y="105581"/>
                  <a:pt x="19993" y="105643"/>
                  <a:pt x="20376" y="105688"/>
                </a:cubicBezTo>
                <a:close/>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12">
    <p:spTree>
      <p:nvGrpSpPr>
        <p:cNvPr id="1" name="Shape 397"/>
        <p:cNvGrpSpPr/>
        <p:nvPr/>
      </p:nvGrpSpPr>
      <p:grpSpPr>
        <a:xfrm>
          <a:off x="0" y="0"/>
          <a:ext cx="0" cy="0"/>
          <a:chOff x="0" y="0"/>
          <a:chExt cx="0" cy="0"/>
        </a:xfrm>
      </p:grpSpPr>
      <p:sp>
        <p:nvSpPr>
          <p:cNvPr id="398" name="Google Shape;398;p29"/>
          <p:cNvSpPr/>
          <p:nvPr/>
        </p:nvSpPr>
        <p:spPr>
          <a:xfrm>
            <a:off x="-10225" y="-20450"/>
            <a:ext cx="9144000" cy="14622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29"/>
          <p:cNvGrpSpPr/>
          <p:nvPr/>
        </p:nvGrpSpPr>
        <p:grpSpPr>
          <a:xfrm>
            <a:off x="7972826" y="3270103"/>
            <a:ext cx="1474761" cy="1535536"/>
            <a:chOff x="5231575" y="649225"/>
            <a:chExt cx="424050" cy="441525"/>
          </a:xfrm>
        </p:grpSpPr>
        <p:sp>
          <p:nvSpPr>
            <p:cNvPr id="400" name="Google Shape;400;p29"/>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29"/>
          <p:cNvSpPr/>
          <p:nvPr/>
        </p:nvSpPr>
        <p:spPr>
          <a:xfrm rot="2700000">
            <a:off x="2196497" y="463509"/>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503637" y="463308"/>
            <a:ext cx="572632" cy="572691"/>
            <a:chOff x="2056725" y="2867750"/>
            <a:chExt cx="239675" cy="239700"/>
          </a:xfrm>
        </p:grpSpPr>
        <p:sp>
          <p:nvSpPr>
            <p:cNvPr id="418" name="Google Shape;418;p29"/>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29"/>
          <p:cNvGrpSpPr/>
          <p:nvPr/>
        </p:nvGrpSpPr>
        <p:grpSpPr>
          <a:xfrm rot="-7151747" flipH="1">
            <a:off x="-1344649" y="2924294"/>
            <a:ext cx="3658561" cy="3477901"/>
            <a:chOff x="5929700" y="668225"/>
            <a:chExt cx="538025" cy="511450"/>
          </a:xfrm>
        </p:grpSpPr>
        <p:sp>
          <p:nvSpPr>
            <p:cNvPr id="421" name="Google Shape;421;p29"/>
            <p:cNvSpPr/>
            <p:nvPr/>
          </p:nvSpPr>
          <p:spPr>
            <a:xfrm>
              <a:off x="5929700" y="668225"/>
              <a:ext cx="538025" cy="511450"/>
            </a:xfrm>
            <a:custGeom>
              <a:avLst/>
              <a:gdLst/>
              <a:ahLst/>
              <a:cxnLst/>
              <a:rect l="l" t="t" r="r" b="b"/>
              <a:pathLst>
                <a:path w="21521" h="20458" fill="none" extrusionOk="0">
                  <a:moveTo>
                    <a:pt x="9272" y="1"/>
                  </a:moveTo>
                  <a:cubicBezTo>
                    <a:pt x="7964" y="487"/>
                    <a:pt x="7022" y="1794"/>
                    <a:pt x="6992" y="3192"/>
                  </a:cubicBezTo>
                  <a:cubicBezTo>
                    <a:pt x="6961" y="3709"/>
                    <a:pt x="7053" y="4226"/>
                    <a:pt x="6870" y="4682"/>
                  </a:cubicBezTo>
                  <a:cubicBezTo>
                    <a:pt x="6475" y="5654"/>
                    <a:pt x="5138" y="5746"/>
                    <a:pt x="4104" y="5533"/>
                  </a:cubicBezTo>
                  <a:cubicBezTo>
                    <a:pt x="3071" y="5290"/>
                    <a:pt x="1916" y="4925"/>
                    <a:pt x="1034" y="5502"/>
                  </a:cubicBezTo>
                  <a:cubicBezTo>
                    <a:pt x="183" y="6050"/>
                    <a:pt x="1" y="7265"/>
                    <a:pt x="335" y="8208"/>
                  </a:cubicBezTo>
                  <a:cubicBezTo>
                    <a:pt x="670" y="9180"/>
                    <a:pt x="1399" y="9910"/>
                    <a:pt x="2129" y="10609"/>
                  </a:cubicBezTo>
                  <a:cubicBezTo>
                    <a:pt x="4408" y="12889"/>
                    <a:pt x="6688" y="15168"/>
                    <a:pt x="8968" y="17448"/>
                  </a:cubicBezTo>
                  <a:cubicBezTo>
                    <a:pt x="9910" y="18360"/>
                    <a:pt x="11095" y="19363"/>
                    <a:pt x="12372" y="18998"/>
                  </a:cubicBezTo>
                  <a:cubicBezTo>
                    <a:pt x="13466" y="18664"/>
                    <a:pt x="14074" y="17357"/>
                    <a:pt x="15199" y="17114"/>
                  </a:cubicBezTo>
                  <a:cubicBezTo>
                    <a:pt x="16019" y="16931"/>
                    <a:pt x="16840" y="17357"/>
                    <a:pt x="17448" y="17934"/>
                  </a:cubicBezTo>
                  <a:cubicBezTo>
                    <a:pt x="18056" y="18481"/>
                    <a:pt x="18573" y="19180"/>
                    <a:pt x="19211" y="19667"/>
                  </a:cubicBezTo>
                  <a:cubicBezTo>
                    <a:pt x="19880" y="20184"/>
                    <a:pt x="20791" y="20457"/>
                    <a:pt x="21521" y="20092"/>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6087000" y="672800"/>
              <a:ext cx="373900" cy="364000"/>
            </a:xfrm>
            <a:custGeom>
              <a:avLst/>
              <a:gdLst/>
              <a:ahLst/>
              <a:cxnLst/>
              <a:rect l="l" t="t" r="r" b="b"/>
              <a:pathLst>
                <a:path w="14956" h="14560" fill="none" extrusionOk="0">
                  <a:moveTo>
                    <a:pt x="7721" y="0"/>
                  </a:moveTo>
                  <a:cubicBezTo>
                    <a:pt x="6566" y="31"/>
                    <a:pt x="5563" y="1186"/>
                    <a:pt x="5685" y="2341"/>
                  </a:cubicBezTo>
                  <a:cubicBezTo>
                    <a:pt x="5806" y="3496"/>
                    <a:pt x="6840" y="4590"/>
                    <a:pt x="6414" y="5654"/>
                  </a:cubicBezTo>
                  <a:cubicBezTo>
                    <a:pt x="6080" y="6414"/>
                    <a:pt x="5107" y="6687"/>
                    <a:pt x="4287" y="6657"/>
                  </a:cubicBezTo>
                  <a:cubicBezTo>
                    <a:pt x="3466" y="6596"/>
                    <a:pt x="2645" y="6323"/>
                    <a:pt x="1824" y="6383"/>
                  </a:cubicBezTo>
                  <a:cubicBezTo>
                    <a:pt x="1004" y="6444"/>
                    <a:pt x="92" y="6961"/>
                    <a:pt x="31" y="7781"/>
                  </a:cubicBezTo>
                  <a:cubicBezTo>
                    <a:pt x="1" y="8450"/>
                    <a:pt x="487" y="8997"/>
                    <a:pt x="973" y="9484"/>
                  </a:cubicBezTo>
                  <a:cubicBezTo>
                    <a:pt x="2098" y="10578"/>
                    <a:pt x="3253" y="11672"/>
                    <a:pt x="4408" y="12766"/>
                  </a:cubicBezTo>
                  <a:cubicBezTo>
                    <a:pt x="5107" y="13405"/>
                    <a:pt x="6019" y="14104"/>
                    <a:pt x="6961" y="13830"/>
                  </a:cubicBezTo>
                  <a:cubicBezTo>
                    <a:pt x="7782" y="13557"/>
                    <a:pt x="8238" y="12584"/>
                    <a:pt x="9089" y="12310"/>
                  </a:cubicBezTo>
                  <a:cubicBezTo>
                    <a:pt x="9788" y="12067"/>
                    <a:pt x="10548" y="12432"/>
                    <a:pt x="11156" y="12888"/>
                  </a:cubicBezTo>
                  <a:cubicBezTo>
                    <a:pt x="11733" y="13344"/>
                    <a:pt x="12250" y="13921"/>
                    <a:pt x="12919" y="14225"/>
                  </a:cubicBezTo>
                  <a:cubicBezTo>
                    <a:pt x="13588" y="14560"/>
                    <a:pt x="14499" y="14529"/>
                    <a:pt x="14955" y="1392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4" name="Google Shape;424;p29"/>
          <p:cNvSpPr txBox="1">
            <a:spLocks noGrp="1"/>
          </p:cNvSpPr>
          <p:nvPr>
            <p:ph type="subTitle" idx="1"/>
          </p:nvPr>
        </p:nvSpPr>
        <p:spPr>
          <a:xfrm>
            <a:off x="713225" y="1858250"/>
            <a:ext cx="2275800" cy="44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5" name="Google Shape;425;p29"/>
          <p:cNvSpPr txBox="1">
            <a:spLocks noGrp="1"/>
          </p:cNvSpPr>
          <p:nvPr>
            <p:ph type="subTitle" idx="2"/>
          </p:nvPr>
        </p:nvSpPr>
        <p:spPr>
          <a:xfrm>
            <a:off x="713225" y="2305250"/>
            <a:ext cx="2275800" cy="639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29"/>
          <p:cNvSpPr txBox="1">
            <a:spLocks noGrp="1"/>
          </p:cNvSpPr>
          <p:nvPr>
            <p:ph type="subTitle" idx="3"/>
          </p:nvPr>
        </p:nvSpPr>
        <p:spPr>
          <a:xfrm>
            <a:off x="3434100" y="3521675"/>
            <a:ext cx="2275800" cy="447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7" name="Google Shape;427;p29"/>
          <p:cNvSpPr txBox="1">
            <a:spLocks noGrp="1"/>
          </p:cNvSpPr>
          <p:nvPr>
            <p:ph type="subTitle" idx="4"/>
          </p:nvPr>
        </p:nvSpPr>
        <p:spPr>
          <a:xfrm>
            <a:off x="3434100" y="3968675"/>
            <a:ext cx="2275800" cy="639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8" name="Google Shape;428;p29"/>
          <p:cNvSpPr txBox="1">
            <a:spLocks noGrp="1"/>
          </p:cNvSpPr>
          <p:nvPr>
            <p:ph type="subTitle" idx="5"/>
          </p:nvPr>
        </p:nvSpPr>
        <p:spPr>
          <a:xfrm>
            <a:off x="6154975" y="1858250"/>
            <a:ext cx="2275800" cy="447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9" name="Google Shape;429;p29"/>
          <p:cNvSpPr txBox="1">
            <a:spLocks noGrp="1"/>
          </p:cNvSpPr>
          <p:nvPr>
            <p:ph type="subTitle" idx="6"/>
          </p:nvPr>
        </p:nvSpPr>
        <p:spPr>
          <a:xfrm>
            <a:off x="6154975" y="2305250"/>
            <a:ext cx="2275800" cy="6399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537"/>
        <p:cNvGrpSpPr/>
        <p:nvPr/>
      </p:nvGrpSpPr>
      <p:grpSpPr>
        <a:xfrm>
          <a:off x="0" y="0"/>
          <a:ext cx="0" cy="0"/>
          <a:chOff x="0" y="0"/>
          <a:chExt cx="0" cy="0"/>
        </a:xfrm>
      </p:grpSpPr>
      <p:sp>
        <p:nvSpPr>
          <p:cNvPr id="538" name="Google Shape;538;p34"/>
          <p:cNvSpPr/>
          <p:nvPr/>
        </p:nvSpPr>
        <p:spPr>
          <a:xfrm rot="5400000">
            <a:off x="2897475" y="-768250"/>
            <a:ext cx="1152900" cy="69480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rot="-4341955">
            <a:off x="1089060" y="3558960"/>
            <a:ext cx="2823085" cy="2841743"/>
          </a:xfrm>
          <a:custGeom>
            <a:avLst/>
            <a:gdLst/>
            <a:ahLst/>
            <a:cxnLst/>
            <a:rect l="l" t="t" r="r" b="b"/>
            <a:pathLst>
              <a:path w="84885" h="85446" fill="none" extrusionOk="0">
                <a:moveTo>
                  <a:pt x="18994" y="1"/>
                </a:moveTo>
                <a:cubicBezTo>
                  <a:pt x="17959" y="5523"/>
                  <a:pt x="15666" y="11848"/>
                  <a:pt x="17156" y="17468"/>
                </a:cubicBezTo>
                <a:cubicBezTo>
                  <a:pt x="17852" y="20082"/>
                  <a:pt x="19538" y="22116"/>
                  <a:pt x="21866" y="23463"/>
                </a:cubicBezTo>
                <a:cubicBezTo>
                  <a:pt x="24944" y="25247"/>
                  <a:pt x="29030" y="26799"/>
                  <a:pt x="32634" y="26344"/>
                </a:cubicBezTo>
                <a:cubicBezTo>
                  <a:pt x="35614" y="25978"/>
                  <a:pt x="38424" y="24435"/>
                  <a:pt x="40342" y="22134"/>
                </a:cubicBezTo>
                <a:cubicBezTo>
                  <a:pt x="41903" y="20260"/>
                  <a:pt x="42858" y="17950"/>
                  <a:pt x="43393" y="15577"/>
                </a:cubicBezTo>
                <a:cubicBezTo>
                  <a:pt x="43625" y="14551"/>
                  <a:pt x="43750" y="13382"/>
                  <a:pt x="43116" y="12543"/>
                </a:cubicBezTo>
                <a:cubicBezTo>
                  <a:pt x="42224" y="11375"/>
                  <a:pt x="40387" y="11553"/>
                  <a:pt x="39093" y="12231"/>
                </a:cubicBezTo>
                <a:cubicBezTo>
                  <a:pt x="36140" y="13757"/>
                  <a:pt x="34409" y="17334"/>
                  <a:pt x="35052" y="20590"/>
                </a:cubicBezTo>
                <a:cubicBezTo>
                  <a:pt x="35792" y="24364"/>
                  <a:pt x="38584" y="26460"/>
                  <a:pt x="42403" y="27049"/>
                </a:cubicBezTo>
                <a:cubicBezTo>
                  <a:pt x="45463" y="27513"/>
                  <a:pt x="48576" y="26995"/>
                  <a:pt x="51663" y="26853"/>
                </a:cubicBezTo>
                <a:cubicBezTo>
                  <a:pt x="54758" y="26719"/>
                  <a:pt x="58059" y="27022"/>
                  <a:pt x="60539" y="28860"/>
                </a:cubicBezTo>
                <a:cubicBezTo>
                  <a:pt x="68595" y="34828"/>
                  <a:pt x="61065" y="42652"/>
                  <a:pt x="62609" y="50145"/>
                </a:cubicBezTo>
                <a:cubicBezTo>
                  <a:pt x="63483" y="54428"/>
                  <a:pt x="66275" y="58281"/>
                  <a:pt x="70076" y="60440"/>
                </a:cubicBezTo>
                <a:cubicBezTo>
                  <a:pt x="74171" y="62778"/>
                  <a:pt x="79496" y="63375"/>
                  <a:pt x="82360" y="67113"/>
                </a:cubicBezTo>
                <a:cubicBezTo>
                  <a:pt x="84885" y="70405"/>
                  <a:pt x="84510" y="75356"/>
                  <a:pt x="82066" y="78710"/>
                </a:cubicBezTo>
                <a:cubicBezTo>
                  <a:pt x="79630" y="82065"/>
                  <a:pt x="75518" y="83920"/>
                  <a:pt x="71396" y="84366"/>
                </a:cubicBezTo>
                <a:cubicBezTo>
                  <a:pt x="61396" y="85446"/>
                  <a:pt x="50619" y="80263"/>
                  <a:pt x="44865" y="72100"/>
                </a:cubicBezTo>
                <a:cubicBezTo>
                  <a:pt x="41163" y="66863"/>
                  <a:pt x="39530" y="60066"/>
                  <a:pt x="41082" y="53848"/>
                </a:cubicBezTo>
                <a:cubicBezTo>
                  <a:pt x="43455" y="44365"/>
                  <a:pt x="51689" y="42705"/>
                  <a:pt x="58104" y="36942"/>
                </a:cubicBezTo>
                <a:cubicBezTo>
                  <a:pt x="61547" y="33838"/>
                  <a:pt x="64197" y="29850"/>
                  <a:pt x="65696" y="25461"/>
                </a:cubicBezTo>
                <a:cubicBezTo>
                  <a:pt x="66704" y="22535"/>
                  <a:pt x="67114" y="19029"/>
                  <a:pt x="65258" y="16558"/>
                </a:cubicBezTo>
                <a:cubicBezTo>
                  <a:pt x="63421" y="14105"/>
                  <a:pt x="59799" y="13516"/>
                  <a:pt x="56908" y="14533"/>
                </a:cubicBezTo>
                <a:cubicBezTo>
                  <a:pt x="54018" y="15559"/>
                  <a:pt x="51761" y="17869"/>
                  <a:pt x="49977" y="20358"/>
                </a:cubicBezTo>
                <a:cubicBezTo>
                  <a:pt x="46694" y="24935"/>
                  <a:pt x="44651" y="30261"/>
                  <a:pt x="42358" y="35408"/>
                </a:cubicBezTo>
                <a:cubicBezTo>
                  <a:pt x="37416" y="46470"/>
                  <a:pt x="28646" y="56979"/>
                  <a:pt x="15185" y="55204"/>
                </a:cubicBezTo>
                <a:cubicBezTo>
                  <a:pt x="9083" y="54401"/>
                  <a:pt x="3391" y="50841"/>
                  <a:pt x="1" y="45694"/>
                </a:cubicBez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4"/>
          <p:cNvGrpSpPr/>
          <p:nvPr/>
        </p:nvGrpSpPr>
        <p:grpSpPr>
          <a:xfrm>
            <a:off x="7145876" y="5953"/>
            <a:ext cx="1474761" cy="1535536"/>
            <a:chOff x="5231575" y="649225"/>
            <a:chExt cx="424050" cy="441525"/>
          </a:xfrm>
        </p:grpSpPr>
        <p:sp>
          <p:nvSpPr>
            <p:cNvPr id="541" name="Google Shape;541;p34"/>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4"/>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21">
    <p:spTree>
      <p:nvGrpSpPr>
        <p:cNvPr id="1" name="Shape 557"/>
        <p:cNvGrpSpPr/>
        <p:nvPr/>
      </p:nvGrpSpPr>
      <p:grpSpPr>
        <a:xfrm>
          <a:off x="0" y="0"/>
          <a:ext cx="0" cy="0"/>
          <a:chOff x="0" y="0"/>
          <a:chExt cx="0" cy="0"/>
        </a:xfrm>
      </p:grpSpPr>
      <p:sp>
        <p:nvSpPr>
          <p:cNvPr id="558" name="Google Shape;558;p35"/>
          <p:cNvSpPr/>
          <p:nvPr/>
        </p:nvSpPr>
        <p:spPr>
          <a:xfrm>
            <a:off x="1245775" y="2380650"/>
            <a:ext cx="1332600" cy="27630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35"/>
          <p:cNvGrpSpPr/>
          <p:nvPr/>
        </p:nvGrpSpPr>
        <p:grpSpPr>
          <a:xfrm>
            <a:off x="5863075" y="1341848"/>
            <a:ext cx="1585120" cy="2762845"/>
            <a:chOff x="433475" y="1946473"/>
            <a:chExt cx="1585120" cy="2762845"/>
          </a:xfrm>
        </p:grpSpPr>
        <p:sp>
          <p:nvSpPr>
            <p:cNvPr id="560" name="Google Shape;560;p35"/>
            <p:cNvSpPr/>
            <p:nvPr/>
          </p:nvSpPr>
          <p:spPr>
            <a:xfrm>
              <a:off x="433475" y="1946473"/>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433475" y="3124198"/>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35"/>
          <p:cNvSpPr/>
          <p:nvPr/>
        </p:nvSpPr>
        <p:spPr>
          <a:xfrm rot="-988532">
            <a:off x="-397532" y="-638974"/>
            <a:ext cx="3260225" cy="2185588"/>
          </a:xfrm>
          <a:custGeom>
            <a:avLst/>
            <a:gdLst/>
            <a:ahLst/>
            <a:cxnLst/>
            <a:rect l="l" t="t" r="r" b="b"/>
            <a:pathLst>
              <a:path w="174292" h="160329" fill="none" extrusionOk="0">
                <a:moveTo>
                  <a:pt x="20376" y="105688"/>
                </a:moveTo>
                <a:cubicBezTo>
                  <a:pt x="27139" y="106517"/>
                  <a:pt x="33910" y="103645"/>
                  <a:pt x="40734" y="102753"/>
                </a:cubicBezTo>
                <a:cubicBezTo>
                  <a:pt x="59584" y="100291"/>
                  <a:pt x="61315" y="118347"/>
                  <a:pt x="60985" y="132424"/>
                </a:cubicBezTo>
                <a:cubicBezTo>
                  <a:pt x="60824" y="139249"/>
                  <a:pt x="61833" y="146885"/>
                  <a:pt x="67132" y="151185"/>
                </a:cubicBezTo>
                <a:cubicBezTo>
                  <a:pt x="73287" y="156190"/>
                  <a:pt x="82244" y="154504"/>
                  <a:pt x="90112" y="153469"/>
                </a:cubicBezTo>
                <a:cubicBezTo>
                  <a:pt x="100336" y="152113"/>
                  <a:pt x="110765" y="152336"/>
                  <a:pt x="120926" y="154084"/>
                </a:cubicBezTo>
                <a:cubicBezTo>
                  <a:pt x="130926" y="155806"/>
                  <a:pt x="140026" y="160329"/>
                  <a:pt x="150365" y="159080"/>
                </a:cubicBezTo>
                <a:cubicBezTo>
                  <a:pt x="161204" y="157786"/>
                  <a:pt x="172106" y="150239"/>
                  <a:pt x="173551" y="139418"/>
                </a:cubicBezTo>
                <a:cubicBezTo>
                  <a:pt x="174291" y="133887"/>
                  <a:pt x="172480" y="128249"/>
                  <a:pt x="169599" y="123467"/>
                </a:cubicBezTo>
                <a:cubicBezTo>
                  <a:pt x="165397" y="116500"/>
                  <a:pt x="158697" y="111567"/>
                  <a:pt x="155093" y="104341"/>
                </a:cubicBezTo>
                <a:cubicBezTo>
                  <a:pt x="151293" y="96731"/>
                  <a:pt x="150463" y="87730"/>
                  <a:pt x="151239" y="79362"/>
                </a:cubicBezTo>
                <a:cubicBezTo>
                  <a:pt x="152479" y="66150"/>
                  <a:pt x="157056" y="53348"/>
                  <a:pt x="157484" y="40092"/>
                </a:cubicBezTo>
                <a:cubicBezTo>
                  <a:pt x="157921" y="26826"/>
                  <a:pt x="152747" y="11928"/>
                  <a:pt x="140552" y="6700"/>
                </a:cubicBezTo>
                <a:cubicBezTo>
                  <a:pt x="126858" y="813"/>
                  <a:pt x="117000" y="8841"/>
                  <a:pt x="104439" y="12392"/>
                </a:cubicBezTo>
                <a:cubicBezTo>
                  <a:pt x="91388" y="16076"/>
                  <a:pt x="77070" y="15452"/>
                  <a:pt x="64518" y="10242"/>
                </a:cubicBezTo>
                <a:cubicBezTo>
                  <a:pt x="56685" y="6986"/>
                  <a:pt x="49299" y="2017"/>
                  <a:pt x="40859" y="1232"/>
                </a:cubicBezTo>
                <a:cubicBezTo>
                  <a:pt x="27647" y="1"/>
                  <a:pt x="15381" y="9725"/>
                  <a:pt x="9430" y="21581"/>
                </a:cubicBezTo>
                <a:cubicBezTo>
                  <a:pt x="2392" y="35613"/>
                  <a:pt x="268" y="55284"/>
                  <a:pt x="90" y="70807"/>
                </a:cubicBezTo>
                <a:cubicBezTo>
                  <a:pt x="1" y="78006"/>
                  <a:pt x="572" y="85384"/>
                  <a:pt x="3516" y="91949"/>
                </a:cubicBezTo>
                <a:cubicBezTo>
                  <a:pt x="6460" y="98515"/>
                  <a:pt x="12160" y="104189"/>
                  <a:pt x="19235" y="105509"/>
                </a:cubicBezTo>
                <a:cubicBezTo>
                  <a:pt x="19618" y="105581"/>
                  <a:pt x="19993" y="105643"/>
                  <a:pt x="20376" y="105688"/>
                </a:cubicBezTo>
                <a:close/>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rot="2700000">
            <a:off x="2064172" y="2852159"/>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22">
    <p:spTree>
      <p:nvGrpSpPr>
        <p:cNvPr id="1" name="Shape 564"/>
        <p:cNvGrpSpPr/>
        <p:nvPr/>
      </p:nvGrpSpPr>
      <p:grpSpPr>
        <a:xfrm>
          <a:off x="0" y="0"/>
          <a:ext cx="0" cy="0"/>
          <a:chOff x="0" y="0"/>
          <a:chExt cx="0" cy="0"/>
        </a:xfrm>
      </p:grpSpPr>
      <p:sp>
        <p:nvSpPr>
          <p:cNvPr id="565" name="Google Shape;565;p36"/>
          <p:cNvSpPr/>
          <p:nvPr/>
        </p:nvSpPr>
        <p:spPr>
          <a:xfrm rot="5400000">
            <a:off x="4819150" y="1606875"/>
            <a:ext cx="5181300" cy="18918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6"/>
          <p:cNvGrpSpPr/>
          <p:nvPr/>
        </p:nvGrpSpPr>
        <p:grpSpPr>
          <a:xfrm>
            <a:off x="6964420" y="2817376"/>
            <a:ext cx="2179569" cy="2091957"/>
            <a:chOff x="6394750" y="3075575"/>
            <a:chExt cx="756900" cy="726475"/>
          </a:xfrm>
        </p:grpSpPr>
        <p:sp>
          <p:nvSpPr>
            <p:cNvPr id="567" name="Google Shape;567;p36"/>
            <p:cNvSpPr/>
            <p:nvPr/>
          </p:nvSpPr>
          <p:spPr>
            <a:xfrm>
              <a:off x="6773200" y="3076325"/>
              <a:ext cx="378450" cy="725725"/>
            </a:xfrm>
            <a:custGeom>
              <a:avLst/>
              <a:gdLst/>
              <a:ahLst/>
              <a:cxnLst/>
              <a:rect l="l" t="t" r="r" b="b"/>
              <a:pathLst>
                <a:path w="15138" h="29029" extrusionOk="0">
                  <a:moveTo>
                    <a:pt x="14529" y="0"/>
                  </a:moveTo>
                  <a:cubicBezTo>
                    <a:pt x="6505" y="0"/>
                    <a:pt x="0" y="6475"/>
                    <a:pt x="0" y="14499"/>
                  </a:cubicBezTo>
                  <a:cubicBezTo>
                    <a:pt x="0" y="22524"/>
                    <a:pt x="6505" y="29028"/>
                    <a:pt x="14529" y="29028"/>
                  </a:cubicBezTo>
                  <a:lnTo>
                    <a:pt x="15137" y="29028"/>
                  </a:lnTo>
                  <a:lnTo>
                    <a:pt x="15137"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6394750" y="3075575"/>
              <a:ext cx="378475" cy="726475"/>
            </a:xfrm>
            <a:custGeom>
              <a:avLst/>
              <a:gdLst/>
              <a:ahLst/>
              <a:cxnLst/>
              <a:rect l="l" t="t" r="r" b="b"/>
              <a:pathLst>
                <a:path w="15139" h="29059" extrusionOk="0">
                  <a:moveTo>
                    <a:pt x="1" y="0"/>
                  </a:moveTo>
                  <a:lnTo>
                    <a:pt x="1" y="29058"/>
                  </a:lnTo>
                  <a:lnTo>
                    <a:pt x="609" y="29058"/>
                  </a:lnTo>
                  <a:cubicBezTo>
                    <a:pt x="8633" y="29058"/>
                    <a:pt x="15138" y="22554"/>
                    <a:pt x="15138" y="14529"/>
                  </a:cubicBezTo>
                  <a:cubicBezTo>
                    <a:pt x="15138" y="6505"/>
                    <a:pt x="8633" y="0"/>
                    <a:pt x="60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6"/>
          <p:cNvSpPr/>
          <p:nvPr/>
        </p:nvSpPr>
        <p:spPr>
          <a:xfrm>
            <a:off x="-1750015" y="4435475"/>
            <a:ext cx="5383691" cy="449402"/>
          </a:xfrm>
          <a:custGeom>
            <a:avLst/>
            <a:gdLst/>
            <a:ahLst/>
            <a:cxnLst/>
            <a:rect l="l" t="t" r="r" b="b"/>
            <a:pathLst>
              <a:path w="20761" h="1733" fill="none" extrusionOk="0">
                <a:moveTo>
                  <a:pt x="20760" y="1733"/>
                </a:moveTo>
                <a:lnTo>
                  <a:pt x="18693" y="0"/>
                </a:lnTo>
                <a:lnTo>
                  <a:pt x="16627" y="1733"/>
                </a:lnTo>
                <a:lnTo>
                  <a:pt x="14529" y="0"/>
                </a:lnTo>
                <a:lnTo>
                  <a:pt x="12462" y="1733"/>
                </a:lnTo>
                <a:lnTo>
                  <a:pt x="10395" y="0"/>
                </a:lnTo>
                <a:lnTo>
                  <a:pt x="8298" y="1733"/>
                </a:lnTo>
                <a:lnTo>
                  <a:pt x="6231" y="0"/>
                </a:lnTo>
                <a:lnTo>
                  <a:pt x="4164" y="1733"/>
                </a:lnTo>
                <a:lnTo>
                  <a:pt x="2097" y="0"/>
                </a:lnTo>
                <a:lnTo>
                  <a:pt x="0" y="1733"/>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6"/>
          <p:cNvGrpSpPr/>
          <p:nvPr/>
        </p:nvGrpSpPr>
        <p:grpSpPr>
          <a:xfrm>
            <a:off x="973512" y="2070608"/>
            <a:ext cx="572632" cy="572691"/>
            <a:chOff x="2056725" y="2867750"/>
            <a:chExt cx="239675" cy="239700"/>
          </a:xfrm>
        </p:grpSpPr>
        <p:sp>
          <p:nvSpPr>
            <p:cNvPr id="571" name="Google Shape;571;p36"/>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6"/>
          <p:cNvSpPr/>
          <p:nvPr/>
        </p:nvSpPr>
        <p:spPr>
          <a:xfrm>
            <a:off x="1549450" y="986450"/>
            <a:ext cx="1932944" cy="86598"/>
          </a:xfrm>
          <a:custGeom>
            <a:avLst/>
            <a:gdLst/>
            <a:ahLst/>
            <a:cxnLst/>
            <a:rect l="l" t="t" r="r" b="b"/>
            <a:pathLst>
              <a:path w="33953" h="1521" extrusionOk="0">
                <a:moveTo>
                  <a:pt x="760" y="1"/>
                </a:moveTo>
                <a:cubicBezTo>
                  <a:pt x="334" y="1"/>
                  <a:pt x="0" y="335"/>
                  <a:pt x="0" y="760"/>
                </a:cubicBezTo>
                <a:cubicBezTo>
                  <a:pt x="0" y="1186"/>
                  <a:pt x="334" y="1520"/>
                  <a:pt x="760" y="1520"/>
                </a:cubicBezTo>
                <a:cubicBezTo>
                  <a:pt x="1185" y="1520"/>
                  <a:pt x="1520" y="1186"/>
                  <a:pt x="1520" y="760"/>
                </a:cubicBezTo>
                <a:cubicBezTo>
                  <a:pt x="1520" y="335"/>
                  <a:pt x="1185" y="1"/>
                  <a:pt x="760" y="1"/>
                </a:cubicBezTo>
                <a:close/>
                <a:moveTo>
                  <a:pt x="8876" y="1"/>
                </a:moveTo>
                <a:cubicBezTo>
                  <a:pt x="8450" y="1"/>
                  <a:pt x="8085" y="335"/>
                  <a:pt x="8085" y="760"/>
                </a:cubicBezTo>
                <a:cubicBezTo>
                  <a:pt x="8085" y="1186"/>
                  <a:pt x="8450" y="1520"/>
                  <a:pt x="8876" y="1520"/>
                </a:cubicBezTo>
                <a:cubicBezTo>
                  <a:pt x="9301" y="1520"/>
                  <a:pt x="9635" y="1186"/>
                  <a:pt x="9635" y="760"/>
                </a:cubicBezTo>
                <a:cubicBezTo>
                  <a:pt x="9635" y="335"/>
                  <a:pt x="9301" y="1"/>
                  <a:pt x="8876" y="1"/>
                </a:cubicBezTo>
                <a:close/>
                <a:moveTo>
                  <a:pt x="16961" y="1"/>
                </a:moveTo>
                <a:cubicBezTo>
                  <a:pt x="16535" y="1"/>
                  <a:pt x="16201" y="335"/>
                  <a:pt x="16201" y="760"/>
                </a:cubicBezTo>
                <a:cubicBezTo>
                  <a:pt x="16201" y="1186"/>
                  <a:pt x="16535" y="1520"/>
                  <a:pt x="16961" y="1520"/>
                </a:cubicBezTo>
                <a:cubicBezTo>
                  <a:pt x="17386" y="1520"/>
                  <a:pt x="17721" y="1186"/>
                  <a:pt x="17721" y="760"/>
                </a:cubicBezTo>
                <a:cubicBezTo>
                  <a:pt x="17721" y="335"/>
                  <a:pt x="17386" y="1"/>
                  <a:pt x="16961" y="1"/>
                </a:cubicBezTo>
                <a:close/>
                <a:moveTo>
                  <a:pt x="25076" y="1"/>
                </a:moveTo>
                <a:cubicBezTo>
                  <a:pt x="24651" y="1"/>
                  <a:pt x="24317" y="335"/>
                  <a:pt x="24317" y="760"/>
                </a:cubicBezTo>
                <a:cubicBezTo>
                  <a:pt x="24317" y="1186"/>
                  <a:pt x="24651" y="1520"/>
                  <a:pt x="25076" y="1520"/>
                </a:cubicBezTo>
                <a:cubicBezTo>
                  <a:pt x="25502" y="1520"/>
                  <a:pt x="25836" y="1186"/>
                  <a:pt x="25836" y="760"/>
                </a:cubicBezTo>
                <a:cubicBezTo>
                  <a:pt x="25836" y="335"/>
                  <a:pt x="25502" y="1"/>
                  <a:pt x="25076" y="1"/>
                </a:cubicBezTo>
                <a:close/>
                <a:moveTo>
                  <a:pt x="33162" y="1"/>
                </a:moveTo>
                <a:cubicBezTo>
                  <a:pt x="32736" y="1"/>
                  <a:pt x="32402" y="335"/>
                  <a:pt x="32402" y="760"/>
                </a:cubicBezTo>
                <a:cubicBezTo>
                  <a:pt x="32402" y="1186"/>
                  <a:pt x="32736" y="1520"/>
                  <a:pt x="33162" y="1520"/>
                </a:cubicBezTo>
                <a:cubicBezTo>
                  <a:pt x="33587" y="1520"/>
                  <a:pt x="33952" y="1186"/>
                  <a:pt x="33952" y="760"/>
                </a:cubicBezTo>
                <a:cubicBezTo>
                  <a:pt x="33952" y="335"/>
                  <a:pt x="33587" y="1"/>
                  <a:pt x="331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3905675" y="0"/>
            <a:ext cx="1332600" cy="51435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202137" y="-941775"/>
            <a:ext cx="2715373" cy="2448678"/>
          </a:xfrm>
          <a:custGeom>
            <a:avLst/>
            <a:gdLst/>
            <a:ahLst/>
            <a:cxnLst/>
            <a:rect l="l" t="t" r="r" b="b"/>
            <a:pathLst>
              <a:path w="91013" h="82074" fill="none" extrusionOk="0">
                <a:moveTo>
                  <a:pt x="79014" y="65614"/>
                </a:moveTo>
                <a:cubicBezTo>
                  <a:pt x="80245" y="63562"/>
                  <a:pt x="81262" y="61386"/>
                  <a:pt x="82065" y="59146"/>
                </a:cubicBezTo>
                <a:cubicBezTo>
                  <a:pt x="84286" y="52946"/>
                  <a:pt x="83956" y="46488"/>
                  <a:pt x="85455" y="40154"/>
                </a:cubicBezTo>
                <a:cubicBezTo>
                  <a:pt x="87230" y="32669"/>
                  <a:pt x="91013" y="25282"/>
                  <a:pt x="89791" y="17691"/>
                </a:cubicBezTo>
                <a:cubicBezTo>
                  <a:pt x="88711" y="11036"/>
                  <a:pt x="83689" y="5362"/>
                  <a:pt x="77498" y="2685"/>
                </a:cubicBezTo>
                <a:cubicBezTo>
                  <a:pt x="71306" y="0"/>
                  <a:pt x="64134" y="98"/>
                  <a:pt x="57684" y="2052"/>
                </a:cubicBezTo>
                <a:cubicBezTo>
                  <a:pt x="51136" y="4041"/>
                  <a:pt x="45301" y="7815"/>
                  <a:pt x="38994" y="10465"/>
                </a:cubicBezTo>
                <a:cubicBezTo>
                  <a:pt x="35337" y="12008"/>
                  <a:pt x="31411" y="13159"/>
                  <a:pt x="27424" y="13293"/>
                </a:cubicBezTo>
                <a:cubicBezTo>
                  <a:pt x="23249" y="13444"/>
                  <a:pt x="19502" y="11250"/>
                  <a:pt x="15416" y="12124"/>
                </a:cubicBezTo>
                <a:cubicBezTo>
                  <a:pt x="8948" y="13507"/>
                  <a:pt x="3658" y="18886"/>
                  <a:pt x="1829" y="25238"/>
                </a:cubicBezTo>
                <a:cubicBezTo>
                  <a:pt x="0" y="31589"/>
                  <a:pt x="1472" y="38682"/>
                  <a:pt x="5210" y="44141"/>
                </a:cubicBezTo>
                <a:cubicBezTo>
                  <a:pt x="8404" y="48807"/>
                  <a:pt x="12142" y="50234"/>
                  <a:pt x="16968" y="52322"/>
                </a:cubicBezTo>
                <a:cubicBezTo>
                  <a:pt x="21384" y="54240"/>
                  <a:pt x="24899" y="57906"/>
                  <a:pt x="27825" y="61635"/>
                </a:cubicBezTo>
                <a:cubicBezTo>
                  <a:pt x="31777" y="66667"/>
                  <a:pt x="35221" y="72314"/>
                  <a:pt x="40466" y="75989"/>
                </a:cubicBezTo>
                <a:cubicBezTo>
                  <a:pt x="49129" y="82073"/>
                  <a:pt x="61609" y="81262"/>
                  <a:pt x="70263" y="75160"/>
                </a:cubicBezTo>
                <a:cubicBezTo>
                  <a:pt x="73840" y="72644"/>
                  <a:pt x="76775" y="69343"/>
                  <a:pt x="79014" y="65614"/>
                </a:cubicBezTo>
                <a:close/>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916298" y="619600"/>
            <a:ext cx="5383691" cy="449402"/>
          </a:xfrm>
          <a:custGeom>
            <a:avLst/>
            <a:gdLst/>
            <a:ahLst/>
            <a:cxnLst/>
            <a:rect l="l" t="t" r="r" b="b"/>
            <a:pathLst>
              <a:path w="20761" h="1733" fill="none" extrusionOk="0">
                <a:moveTo>
                  <a:pt x="20760" y="1733"/>
                </a:moveTo>
                <a:lnTo>
                  <a:pt x="18693" y="0"/>
                </a:lnTo>
                <a:lnTo>
                  <a:pt x="16627" y="1733"/>
                </a:lnTo>
                <a:lnTo>
                  <a:pt x="14529" y="0"/>
                </a:lnTo>
                <a:lnTo>
                  <a:pt x="12462" y="1733"/>
                </a:lnTo>
                <a:lnTo>
                  <a:pt x="10395" y="0"/>
                </a:lnTo>
                <a:lnTo>
                  <a:pt x="8298" y="1733"/>
                </a:lnTo>
                <a:lnTo>
                  <a:pt x="6231" y="0"/>
                </a:lnTo>
                <a:lnTo>
                  <a:pt x="4164" y="1733"/>
                </a:lnTo>
                <a:lnTo>
                  <a:pt x="2097" y="0"/>
                </a:lnTo>
                <a:lnTo>
                  <a:pt x="0" y="1733"/>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02137" y="3396100"/>
            <a:ext cx="3580650" cy="4022125"/>
          </a:xfrm>
          <a:custGeom>
            <a:avLst/>
            <a:gdLst/>
            <a:ahLst/>
            <a:cxnLst/>
            <a:rect l="l" t="t" r="r" b="b"/>
            <a:pathLst>
              <a:path w="143226" h="160885" fill="none" extrusionOk="0">
                <a:moveTo>
                  <a:pt x="118271" y="160884"/>
                </a:moveTo>
                <a:cubicBezTo>
                  <a:pt x="118271" y="160884"/>
                  <a:pt x="143225" y="110032"/>
                  <a:pt x="113012" y="84804"/>
                </a:cubicBezTo>
                <a:cubicBezTo>
                  <a:pt x="75595" y="53527"/>
                  <a:pt x="1" y="70396"/>
                  <a:pt x="3284" y="0"/>
                </a:cubicBez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869237" y="1886233"/>
            <a:ext cx="572632" cy="572691"/>
            <a:chOff x="2056725" y="2867750"/>
            <a:chExt cx="239675" cy="239700"/>
          </a:xfrm>
        </p:grpSpPr>
        <p:sp>
          <p:nvSpPr>
            <p:cNvPr id="23" name="Google Shape;23;p3"/>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1111075" y="2051491"/>
            <a:ext cx="6921900" cy="152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797975" y="785986"/>
            <a:ext cx="1548000" cy="84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a:off x="1349525" y="3908121"/>
            <a:ext cx="6444900" cy="44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rgbClr val="1F191B"/>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rot="-5400000">
            <a:off x="5298925" y="1844100"/>
            <a:ext cx="3840300" cy="27585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5"/>
          <p:cNvGrpSpPr/>
          <p:nvPr/>
        </p:nvGrpSpPr>
        <p:grpSpPr>
          <a:xfrm>
            <a:off x="946046" y="1985293"/>
            <a:ext cx="1492245" cy="2540383"/>
            <a:chOff x="2969175" y="4222225"/>
            <a:chExt cx="474950" cy="808550"/>
          </a:xfrm>
        </p:grpSpPr>
        <p:sp>
          <p:nvSpPr>
            <p:cNvPr id="39" name="Google Shape;39;p5"/>
            <p:cNvSpPr/>
            <p:nvPr/>
          </p:nvSpPr>
          <p:spPr>
            <a:xfrm>
              <a:off x="2969175" y="4222225"/>
              <a:ext cx="474950" cy="474975"/>
            </a:xfrm>
            <a:custGeom>
              <a:avLst/>
              <a:gdLst/>
              <a:ahLst/>
              <a:cxnLst/>
              <a:rect l="l" t="t" r="r" b="b"/>
              <a:pathLst>
                <a:path w="18998" h="18999" fill="none" extrusionOk="0">
                  <a:moveTo>
                    <a:pt x="18997" y="9484"/>
                  </a:moveTo>
                  <a:cubicBezTo>
                    <a:pt x="18997" y="14743"/>
                    <a:pt x="14742" y="18998"/>
                    <a:pt x="9484" y="18998"/>
                  </a:cubicBezTo>
                  <a:cubicBezTo>
                    <a:pt x="4256" y="18998"/>
                    <a:pt x="0" y="14743"/>
                    <a:pt x="0" y="9484"/>
                  </a:cubicBezTo>
                  <a:cubicBezTo>
                    <a:pt x="0" y="4256"/>
                    <a:pt x="4256" y="1"/>
                    <a:pt x="9484" y="1"/>
                  </a:cubicBezTo>
                  <a:cubicBezTo>
                    <a:pt x="14742" y="1"/>
                    <a:pt x="18997" y="4256"/>
                    <a:pt x="18997" y="948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2969175" y="4555075"/>
              <a:ext cx="474950" cy="475700"/>
            </a:xfrm>
            <a:custGeom>
              <a:avLst/>
              <a:gdLst/>
              <a:ahLst/>
              <a:cxnLst/>
              <a:rect l="l" t="t" r="r" b="b"/>
              <a:pathLst>
                <a:path w="18998" h="19028" fill="none" extrusionOk="0">
                  <a:moveTo>
                    <a:pt x="18997" y="9514"/>
                  </a:moveTo>
                  <a:cubicBezTo>
                    <a:pt x="18997" y="14772"/>
                    <a:pt x="14742" y="19028"/>
                    <a:pt x="9484" y="19028"/>
                  </a:cubicBezTo>
                  <a:cubicBezTo>
                    <a:pt x="4256" y="19028"/>
                    <a:pt x="0" y="14772"/>
                    <a:pt x="0" y="9514"/>
                  </a:cubicBezTo>
                  <a:cubicBezTo>
                    <a:pt x="0" y="4256"/>
                    <a:pt x="4256" y="0"/>
                    <a:pt x="9484" y="0"/>
                  </a:cubicBezTo>
                  <a:cubicBezTo>
                    <a:pt x="14742" y="0"/>
                    <a:pt x="18997" y="4256"/>
                    <a:pt x="18997" y="951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5"/>
          <p:cNvGrpSpPr/>
          <p:nvPr/>
        </p:nvGrpSpPr>
        <p:grpSpPr>
          <a:xfrm>
            <a:off x="6422837" y="4122433"/>
            <a:ext cx="572632" cy="572691"/>
            <a:chOff x="2056725" y="2867750"/>
            <a:chExt cx="239675" cy="239700"/>
          </a:xfrm>
        </p:grpSpPr>
        <p:sp>
          <p:nvSpPr>
            <p:cNvPr id="42" name="Google Shape;42;p5"/>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5"/>
          <p:cNvSpPr/>
          <p:nvPr/>
        </p:nvSpPr>
        <p:spPr>
          <a:xfrm rot="572304" flipH="1">
            <a:off x="-441807" y="-1425046"/>
            <a:ext cx="2821854" cy="3823893"/>
          </a:xfrm>
          <a:custGeom>
            <a:avLst/>
            <a:gdLst/>
            <a:ahLst/>
            <a:cxnLst/>
            <a:rect l="l" t="t" r="r" b="b"/>
            <a:pathLst>
              <a:path w="56628" h="66658" fill="none" extrusionOk="0">
                <a:moveTo>
                  <a:pt x="17387" y="0"/>
                </a:moveTo>
                <a:cubicBezTo>
                  <a:pt x="17387" y="0"/>
                  <a:pt x="0" y="26657"/>
                  <a:pt x="23861" y="30092"/>
                </a:cubicBezTo>
                <a:cubicBezTo>
                  <a:pt x="47722" y="33526"/>
                  <a:pt x="26749" y="66658"/>
                  <a:pt x="56628" y="64500"/>
                </a:cubicBez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body" idx="1"/>
          </p:nvPr>
        </p:nvSpPr>
        <p:spPr>
          <a:xfrm>
            <a:off x="3094600" y="2854275"/>
            <a:ext cx="2423400" cy="844800"/>
          </a:xfrm>
          <a:prstGeom prst="rect">
            <a:avLst/>
          </a:prstGeom>
        </p:spPr>
        <p:txBody>
          <a:bodyPr spcFirstLastPara="1" wrap="square" lIns="91425" tIns="91425" rIns="91425" bIns="91425" anchor="t" anchorCtr="0">
            <a:noAutofit/>
          </a:bodyPr>
          <a:lstStyle>
            <a:lvl1pPr marL="457200" lvl="0" indent="-317500" algn="r">
              <a:spcBef>
                <a:spcPts val="0"/>
              </a:spcBef>
              <a:spcAft>
                <a:spcPts val="0"/>
              </a:spcAft>
              <a:buSzPts val="14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6" name="Google Shape;46;p5"/>
          <p:cNvSpPr txBox="1">
            <a:spLocks noGrp="1"/>
          </p:cNvSpPr>
          <p:nvPr>
            <p:ph type="body" idx="2"/>
          </p:nvPr>
        </p:nvSpPr>
        <p:spPr>
          <a:xfrm>
            <a:off x="6007375" y="2854275"/>
            <a:ext cx="2423400" cy="844800"/>
          </a:xfrm>
          <a:prstGeom prst="rect">
            <a:avLst/>
          </a:prstGeom>
        </p:spPr>
        <p:txBody>
          <a:bodyPr spcFirstLastPara="1" wrap="square" lIns="91425" tIns="91425" rIns="91425" bIns="91425" anchor="t" anchorCtr="0">
            <a:noAutofit/>
          </a:bodyPr>
          <a:lstStyle>
            <a:lvl1pPr marL="457200" lvl="0" indent="-317500" algn="r">
              <a:spcBef>
                <a:spcPts val="0"/>
              </a:spcBef>
              <a:spcAft>
                <a:spcPts val="0"/>
              </a:spcAft>
              <a:buSzPts val="14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 name="Google Shape;47;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5"/>
          <p:cNvSpPr txBox="1">
            <a:spLocks noGrp="1"/>
          </p:cNvSpPr>
          <p:nvPr>
            <p:ph type="subTitle" idx="3"/>
          </p:nvPr>
        </p:nvSpPr>
        <p:spPr>
          <a:xfrm>
            <a:off x="3094600" y="2387775"/>
            <a:ext cx="2423400" cy="466500"/>
          </a:xfrm>
          <a:prstGeom prst="rect">
            <a:avLst/>
          </a:prstGeom>
        </p:spPr>
        <p:txBody>
          <a:bodyPr spcFirstLastPara="1" wrap="square" lIns="91425" tIns="91425" rIns="91425" bIns="91425" anchor="t" anchorCtr="0">
            <a:noAutofit/>
          </a:bodyPr>
          <a:lstStyle>
            <a:lvl1pPr lvl="0" algn="r">
              <a:spcBef>
                <a:spcPts val="0"/>
              </a:spcBef>
              <a:spcAft>
                <a:spcPts val="0"/>
              </a:spcAft>
              <a:buSzPts val="2200"/>
              <a:buFont typeface="Krona One"/>
              <a:buNone/>
              <a:defRPr sz="2200" b="1">
                <a:latin typeface="Krona One"/>
                <a:ea typeface="Krona One"/>
                <a:cs typeface="Krona One"/>
                <a:sym typeface="Krona One"/>
              </a:defRPr>
            </a:lvl1pPr>
            <a:lvl2pPr lvl="1">
              <a:spcBef>
                <a:spcPts val="0"/>
              </a:spcBef>
              <a:spcAft>
                <a:spcPts val="0"/>
              </a:spcAft>
              <a:buSzPts val="2200"/>
              <a:buFont typeface="Krona One"/>
              <a:buNone/>
              <a:defRPr sz="2200" b="1">
                <a:latin typeface="Krona One"/>
                <a:ea typeface="Krona One"/>
                <a:cs typeface="Krona One"/>
                <a:sym typeface="Krona One"/>
              </a:defRPr>
            </a:lvl2pPr>
            <a:lvl3pPr lvl="2">
              <a:spcBef>
                <a:spcPts val="0"/>
              </a:spcBef>
              <a:spcAft>
                <a:spcPts val="0"/>
              </a:spcAft>
              <a:buSzPts val="2200"/>
              <a:buFont typeface="Krona One"/>
              <a:buNone/>
              <a:defRPr sz="2200" b="1">
                <a:latin typeface="Krona One"/>
                <a:ea typeface="Krona One"/>
                <a:cs typeface="Krona One"/>
                <a:sym typeface="Krona One"/>
              </a:defRPr>
            </a:lvl3pPr>
            <a:lvl4pPr lvl="3">
              <a:spcBef>
                <a:spcPts val="0"/>
              </a:spcBef>
              <a:spcAft>
                <a:spcPts val="0"/>
              </a:spcAft>
              <a:buSzPts val="2200"/>
              <a:buFont typeface="Krona One"/>
              <a:buNone/>
              <a:defRPr sz="2200" b="1">
                <a:latin typeface="Krona One"/>
                <a:ea typeface="Krona One"/>
                <a:cs typeface="Krona One"/>
                <a:sym typeface="Krona One"/>
              </a:defRPr>
            </a:lvl4pPr>
            <a:lvl5pPr lvl="4">
              <a:spcBef>
                <a:spcPts val="0"/>
              </a:spcBef>
              <a:spcAft>
                <a:spcPts val="0"/>
              </a:spcAft>
              <a:buSzPts val="2200"/>
              <a:buFont typeface="Krona One"/>
              <a:buNone/>
              <a:defRPr sz="2200" b="1">
                <a:latin typeface="Krona One"/>
                <a:ea typeface="Krona One"/>
                <a:cs typeface="Krona One"/>
                <a:sym typeface="Krona One"/>
              </a:defRPr>
            </a:lvl5pPr>
            <a:lvl6pPr lvl="5">
              <a:spcBef>
                <a:spcPts val="0"/>
              </a:spcBef>
              <a:spcAft>
                <a:spcPts val="0"/>
              </a:spcAft>
              <a:buSzPts val="2200"/>
              <a:buFont typeface="Krona One"/>
              <a:buNone/>
              <a:defRPr sz="2200" b="1">
                <a:latin typeface="Krona One"/>
                <a:ea typeface="Krona One"/>
                <a:cs typeface="Krona One"/>
                <a:sym typeface="Krona One"/>
              </a:defRPr>
            </a:lvl6pPr>
            <a:lvl7pPr lvl="6">
              <a:spcBef>
                <a:spcPts val="0"/>
              </a:spcBef>
              <a:spcAft>
                <a:spcPts val="0"/>
              </a:spcAft>
              <a:buSzPts val="2200"/>
              <a:buFont typeface="Krona One"/>
              <a:buNone/>
              <a:defRPr sz="2200" b="1">
                <a:latin typeface="Krona One"/>
                <a:ea typeface="Krona One"/>
                <a:cs typeface="Krona One"/>
                <a:sym typeface="Krona One"/>
              </a:defRPr>
            </a:lvl7pPr>
            <a:lvl8pPr lvl="7">
              <a:spcBef>
                <a:spcPts val="0"/>
              </a:spcBef>
              <a:spcAft>
                <a:spcPts val="0"/>
              </a:spcAft>
              <a:buSzPts val="2200"/>
              <a:buFont typeface="Krona One"/>
              <a:buNone/>
              <a:defRPr sz="2200" b="1">
                <a:latin typeface="Krona One"/>
                <a:ea typeface="Krona One"/>
                <a:cs typeface="Krona One"/>
                <a:sym typeface="Krona One"/>
              </a:defRPr>
            </a:lvl8pPr>
            <a:lvl9pPr lvl="8">
              <a:spcBef>
                <a:spcPts val="0"/>
              </a:spcBef>
              <a:spcAft>
                <a:spcPts val="0"/>
              </a:spcAft>
              <a:buSzPts val="2200"/>
              <a:buFont typeface="Krona One"/>
              <a:buNone/>
              <a:defRPr sz="2200" b="1">
                <a:latin typeface="Krona One"/>
                <a:ea typeface="Krona One"/>
                <a:cs typeface="Krona One"/>
                <a:sym typeface="Krona One"/>
              </a:defRPr>
            </a:lvl9pPr>
          </a:lstStyle>
          <a:p>
            <a:endParaRPr/>
          </a:p>
        </p:txBody>
      </p:sp>
      <p:sp>
        <p:nvSpPr>
          <p:cNvPr id="49" name="Google Shape;49;p5"/>
          <p:cNvSpPr txBox="1">
            <a:spLocks noGrp="1"/>
          </p:cNvSpPr>
          <p:nvPr>
            <p:ph type="subTitle" idx="4"/>
          </p:nvPr>
        </p:nvSpPr>
        <p:spPr>
          <a:xfrm>
            <a:off x="6007375" y="2400213"/>
            <a:ext cx="2423400" cy="466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200"/>
              <a:buFont typeface="Krona One"/>
              <a:buNone/>
              <a:defRPr sz="2200" b="1">
                <a:latin typeface="Krona One"/>
                <a:ea typeface="Krona One"/>
                <a:cs typeface="Krona One"/>
                <a:sym typeface="Krona One"/>
              </a:defRPr>
            </a:lvl1pPr>
            <a:lvl2pPr lvl="1" rtl="0">
              <a:spcBef>
                <a:spcPts val="0"/>
              </a:spcBef>
              <a:spcAft>
                <a:spcPts val="0"/>
              </a:spcAft>
              <a:buSzPts val="2200"/>
              <a:buFont typeface="Krona One"/>
              <a:buNone/>
              <a:defRPr sz="2200" b="1">
                <a:latin typeface="Krona One"/>
                <a:ea typeface="Krona One"/>
                <a:cs typeface="Krona One"/>
                <a:sym typeface="Krona One"/>
              </a:defRPr>
            </a:lvl2pPr>
            <a:lvl3pPr lvl="2" rtl="0">
              <a:spcBef>
                <a:spcPts val="0"/>
              </a:spcBef>
              <a:spcAft>
                <a:spcPts val="0"/>
              </a:spcAft>
              <a:buSzPts val="2200"/>
              <a:buFont typeface="Krona One"/>
              <a:buNone/>
              <a:defRPr sz="2200" b="1">
                <a:latin typeface="Krona One"/>
                <a:ea typeface="Krona One"/>
                <a:cs typeface="Krona One"/>
                <a:sym typeface="Krona One"/>
              </a:defRPr>
            </a:lvl3pPr>
            <a:lvl4pPr lvl="3" rtl="0">
              <a:spcBef>
                <a:spcPts val="0"/>
              </a:spcBef>
              <a:spcAft>
                <a:spcPts val="0"/>
              </a:spcAft>
              <a:buSzPts val="2200"/>
              <a:buFont typeface="Krona One"/>
              <a:buNone/>
              <a:defRPr sz="2200" b="1">
                <a:latin typeface="Krona One"/>
                <a:ea typeface="Krona One"/>
                <a:cs typeface="Krona One"/>
                <a:sym typeface="Krona One"/>
              </a:defRPr>
            </a:lvl4pPr>
            <a:lvl5pPr lvl="4" rtl="0">
              <a:spcBef>
                <a:spcPts val="0"/>
              </a:spcBef>
              <a:spcAft>
                <a:spcPts val="0"/>
              </a:spcAft>
              <a:buSzPts val="2200"/>
              <a:buFont typeface="Krona One"/>
              <a:buNone/>
              <a:defRPr sz="2200" b="1">
                <a:latin typeface="Krona One"/>
                <a:ea typeface="Krona One"/>
                <a:cs typeface="Krona One"/>
                <a:sym typeface="Krona One"/>
              </a:defRPr>
            </a:lvl5pPr>
            <a:lvl6pPr lvl="5" rtl="0">
              <a:spcBef>
                <a:spcPts val="0"/>
              </a:spcBef>
              <a:spcAft>
                <a:spcPts val="0"/>
              </a:spcAft>
              <a:buSzPts val="2200"/>
              <a:buFont typeface="Krona One"/>
              <a:buNone/>
              <a:defRPr sz="2200" b="1">
                <a:latin typeface="Krona One"/>
                <a:ea typeface="Krona One"/>
                <a:cs typeface="Krona One"/>
                <a:sym typeface="Krona One"/>
              </a:defRPr>
            </a:lvl6pPr>
            <a:lvl7pPr lvl="6" rtl="0">
              <a:spcBef>
                <a:spcPts val="0"/>
              </a:spcBef>
              <a:spcAft>
                <a:spcPts val="0"/>
              </a:spcAft>
              <a:buSzPts val="2200"/>
              <a:buFont typeface="Krona One"/>
              <a:buNone/>
              <a:defRPr sz="2200" b="1">
                <a:latin typeface="Krona One"/>
                <a:ea typeface="Krona One"/>
                <a:cs typeface="Krona One"/>
                <a:sym typeface="Krona One"/>
              </a:defRPr>
            </a:lvl7pPr>
            <a:lvl8pPr lvl="7" rtl="0">
              <a:spcBef>
                <a:spcPts val="0"/>
              </a:spcBef>
              <a:spcAft>
                <a:spcPts val="0"/>
              </a:spcAft>
              <a:buSzPts val="2200"/>
              <a:buFont typeface="Krona One"/>
              <a:buNone/>
              <a:defRPr sz="2200" b="1">
                <a:latin typeface="Krona One"/>
                <a:ea typeface="Krona One"/>
                <a:cs typeface="Krona One"/>
                <a:sym typeface="Krona One"/>
              </a:defRPr>
            </a:lvl8pPr>
            <a:lvl9pPr lvl="8" rtl="0">
              <a:spcBef>
                <a:spcPts val="0"/>
              </a:spcBef>
              <a:spcAft>
                <a:spcPts val="0"/>
              </a:spcAft>
              <a:buSzPts val="2200"/>
              <a:buFont typeface="Krona One"/>
              <a:buNone/>
              <a:defRPr sz="2200" b="1">
                <a:latin typeface="Krona One"/>
                <a:ea typeface="Krona One"/>
                <a:cs typeface="Krona One"/>
                <a:sym typeface="Kron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p:nvPr/>
        </p:nvSpPr>
        <p:spPr>
          <a:xfrm>
            <a:off x="0" y="0"/>
            <a:ext cx="9144000" cy="24285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6021825" y="-1042125"/>
            <a:ext cx="4357300" cy="4008225"/>
          </a:xfrm>
          <a:custGeom>
            <a:avLst/>
            <a:gdLst/>
            <a:ahLst/>
            <a:cxnLst/>
            <a:rect l="l" t="t" r="r" b="b"/>
            <a:pathLst>
              <a:path w="174292" h="160329" fill="none" extrusionOk="0">
                <a:moveTo>
                  <a:pt x="20376" y="105688"/>
                </a:moveTo>
                <a:cubicBezTo>
                  <a:pt x="27139" y="106517"/>
                  <a:pt x="33910" y="103645"/>
                  <a:pt x="40734" y="102753"/>
                </a:cubicBezTo>
                <a:cubicBezTo>
                  <a:pt x="59584" y="100291"/>
                  <a:pt x="61315" y="118347"/>
                  <a:pt x="60985" y="132424"/>
                </a:cubicBezTo>
                <a:cubicBezTo>
                  <a:pt x="60824" y="139249"/>
                  <a:pt x="61833" y="146885"/>
                  <a:pt x="67132" y="151185"/>
                </a:cubicBezTo>
                <a:cubicBezTo>
                  <a:pt x="73287" y="156190"/>
                  <a:pt x="82244" y="154504"/>
                  <a:pt x="90112" y="153469"/>
                </a:cubicBezTo>
                <a:cubicBezTo>
                  <a:pt x="100336" y="152113"/>
                  <a:pt x="110765" y="152336"/>
                  <a:pt x="120926" y="154084"/>
                </a:cubicBezTo>
                <a:cubicBezTo>
                  <a:pt x="130926" y="155806"/>
                  <a:pt x="140026" y="160329"/>
                  <a:pt x="150365" y="159080"/>
                </a:cubicBezTo>
                <a:cubicBezTo>
                  <a:pt x="161204" y="157786"/>
                  <a:pt x="172106" y="150239"/>
                  <a:pt x="173551" y="139418"/>
                </a:cubicBezTo>
                <a:cubicBezTo>
                  <a:pt x="174291" y="133887"/>
                  <a:pt x="172480" y="128249"/>
                  <a:pt x="169599" y="123467"/>
                </a:cubicBezTo>
                <a:cubicBezTo>
                  <a:pt x="165397" y="116500"/>
                  <a:pt x="158697" y="111567"/>
                  <a:pt x="155093" y="104341"/>
                </a:cubicBezTo>
                <a:cubicBezTo>
                  <a:pt x="151293" y="96731"/>
                  <a:pt x="150463" y="87730"/>
                  <a:pt x="151239" y="79362"/>
                </a:cubicBezTo>
                <a:cubicBezTo>
                  <a:pt x="152479" y="66150"/>
                  <a:pt x="157056" y="53348"/>
                  <a:pt x="157484" y="40092"/>
                </a:cubicBezTo>
                <a:cubicBezTo>
                  <a:pt x="157921" y="26826"/>
                  <a:pt x="152747" y="11928"/>
                  <a:pt x="140552" y="6700"/>
                </a:cubicBezTo>
                <a:cubicBezTo>
                  <a:pt x="126858" y="813"/>
                  <a:pt x="117000" y="8841"/>
                  <a:pt x="104439" y="12392"/>
                </a:cubicBezTo>
                <a:cubicBezTo>
                  <a:pt x="91388" y="16076"/>
                  <a:pt x="77070" y="15452"/>
                  <a:pt x="64518" y="10242"/>
                </a:cubicBezTo>
                <a:cubicBezTo>
                  <a:pt x="56685" y="6986"/>
                  <a:pt x="49299" y="2017"/>
                  <a:pt x="40859" y="1232"/>
                </a:cubicBezTo>
                <a:cubicBezTo>
                  <a:pt x="27647" y="1"/>
                  <a:pt x="15381" y="9725"/>
                  <a:pt x="9430" y="21581"/>
                </a:cubicBezTo>
                <a:cubicBezTo>
                  <a:pt x="2392" y="35613"/>
                  <a:pt x="268" y="55284"/>
                  <a:pt x="90" y="70807"/>
                </a:cubicBezTo>
                <a:cubicBezTo>
                  <a:pt x="1" y="78006"/>
                  <a:pt x="572" y="85384"/>
                  <a:pt x="3516" y="91949"/>
                </a:cubicBezTo>
                <a:cubicBezTo>
                  <a:pt x="6460" y="98515"/>
                  <a:pt x="12160" y="104189"/>
                  <a:pt x="19235" y="105509"/>
                </a:cubicBezTo>
                <a:cubicBezTo>
                  <a:pt x="19618" y="105581"/>
                  <a:pt x="19993" y="105643"/>
                  <a:pt x="20376" y="105688"/>
                </a:cubicBezTo>
                <a:close/>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7"/>
          <p:cNvGrpSpPr/>
          <p:nvPr/>
        </p:nvGrpSpPr>
        <p:grpSpPr>
          <a:xfrm rot="-5400000">
            <a:off x="4459046" y="3006568"/>
            <a:ext cx="1492245" cy="2540383"/>
            <a:chOff x="2969175" y="4222225"/>
            <a:chExt cx="474950" cy="808550"/>
          </a:xfrm>
        </p:grpSpPr>
        <p:sp>
          <p:nvSpPr>
            <p:cNvPr id="59" name="Google Shape;59;p7"/>
            <p:cNvSpPr/>
            <p:nvPr/>
          </p:nvSpPr>
          <p:spPr>
            <a:xfrm>
              <a:off x="2969175" y="4222225"/>
              <a:ext cx="474950" cy="474975"/>
            </a:xfrm>
            <a:custGeom>
              <a:avLst/>
              <a:gdLst/>
              <a:ahLst/>
              <a:cxnLst/>
              <a:rect l="l" t="t" r="r" b="b"/>
              <a:pathLst>
                <a:path w="18998" h="18999" fill="none" extrusionOk="0">
                  <a:moveTo>
                    <a:pt x="18997" y="9484"/>
                  </a:moveTo>
                  <a:cubicBezTo>
                    <a:pt x="18997" y="14743"/>
                    <a:pt x="14742" y="18998"/>
                    <a:pt x="9484" y="18998"/>
                  </a:cubicBezTo>
                  <a:cubicBezTo>
                    <a:pt x="4256" y="18998"/>
                    <a:pt x="0" y="14743"/>
                    <a:pt x="0" y="9484"/>
                  </a:cubicBezTo>
                  <a:cubicBezTo>
                    <a:pt x="0" y="4256"/>
                    <a:pt x="4256" y="1"/>
                    <a:pt x="9484" y="1"/>
                  </a:cubicBezTo>
                  <a:cubicBezTo>
                    <a:pt x="14742" y="1"/>
                    <a:pt x="18997" y="4256"/>
                    <a:pt x="18997" y="948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2969175" y="4555075"/>
              <a:ext cx="474950" cy="475700"/>
            </a:xfrm>
            <a:custGeom>
              <a:avLst/>
              <a:gdLst/>
              <a:ahLst/>
              <a:cxnLst/>
              <a:rect l="l" t="t" r="r" b="b"/>
              <a:pathLst>
                <a:path w="18998" h="19028" fill="none" extrusionOk="0">
                  <a:moveTo>
                    <a:pt x="18997" y="9514"/>
                  </a:moveTo>
                  <a:cubicBezTo>
                    <a:pt x="18997" y="14772"/>
                    <a:pt x="14742" y="19028"/>
                    <a:pt x="9484" y="19028"/>
                  </a:cubicBezTo>
                  <a:cubicBezTo>
                    <a:pt x="4256" y="19028"/>
                    <a:pt x="0" y="14772"/>
                    <a:pt x="0" y="9514"/>
                  </a:cubicBezTo>
                  <a:cubicBezTo>
                    <a:pt x="0" y="4256"/>
                    <a:pt x="4256" y="0"/>
                    <a:pt x="9484" y="0"/>
                  </a:cubicBezTo>
                  <a:cubicBezTo>
                    <a:pt x="14742" y="0"/>
                    <a:pt x="18997" y="4256"/>
                    <a:pt x="18997" y="951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7"/>
          <p:cNvGrpSpPr/>
          <p:nvPr/>
        </p:nvGrpSpPr>
        <p:grpSpPr>
          <a:xfrm>
            <a:off x="1315251" y="-459934"/>
            <a:ext cx="1474761" cy="1535536"/>
            <a:chOff x="5231575" y="649225"/>
            <a:chExt cx="424050" cy="441525"/>
          </a:xfrm>
        </p:grpSpPr>
        <p:sp>
          <p:nvSpPr>
            <p:cNvPr id="62" name="Google Shape;62;p7"/>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7"/>
          <p:cNvSpPr txBox="1">
            <a:spLocks noGrp="1"/>
          </p:cNvSpPr>
          <p:nvPr>
            <p:ph type="title"/>
          </p:nvPr>
        </p:nvSpPr>
        <p:spPr>
          <a:xfrm>
            <a:off x="713225" y="1670850"/>
            <a:ext cx="42564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9" name="Google Shape;79;p7"/>
          <p:cNvSpPr txBox="1">
            <a:spLocks noGrp="1"/>
          </p:cNvSpPr>
          <p:nvPr>
            <p:ph type="body" idx="1"/>
          </p:nvPr>
        </p:nvSpPr>
        <p:spPr>
          <a:xfrm>
            <a:off x="713225" y="2428650"/>
            <a:ext cx="4256400" cy="104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
          <p:cNvSpPr/>
          <p:nvPr/>
        </p:nvSpPr>
        <p:spPr>
          <a:xfrm>
            <a:off x="0" y="0"/>
            <a:ext cx="9144000" cy="25146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8"/>
          <p:cNvGrpSpPr/>
          <p:nvPr/>
        </p:nvGrpSpPr>
        <p:grpSpPr>
          <a:xfrm>
            <a:off x="-64" y="2934724"/>
            <a:ext cx="1104361" cy="2208721"/>
            <a:chOff x="1644675" y="656075"/>
            <a:chExt cx="365525" cy="731050"/>
          </a:xfrm>
        </p:grpSpPr>
        <p:sp>
          <p:nvSpPr>
            <p:cNvPr id="83" name="Google Shape;83;p8"/>
            <p:cNvSpPr/>
            <p:nvPr/>
          </p:nvSpPr>
          <p:spPr>
            <a:xfrm>
              <a:off x="1644675" y="656075"/>
              <a:ext cx="365525" cy="365525"/>
            </a:xfrm>
            <a:custGeom>
              <a:avLst/>
              <a:gdLst/>
              <a:ahLst/>
              <a:cxnLst/>
              <a:rect l="l" t="t" r="r" b="b"/>
              <a:pathLst>
                <a:path w="14621" h="14621" fill="none" extrusionOk="0">
                  <a:moveTo>
                    <a:pt x="14621" y="14621"/>
                  </a:moveTo>
                  <a:lnTo>
                    <a:pt x="0" y="14621"/>
                  </a:lnTo>
                  <a:lnTo>
                    <a:pt x="0" y="1"/>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1644675" y="1021575"/>
              <a:ext cx="365525" cy="365550"/>
            </a:xfrm>
            <a:custGeom>
              <a:avLst/>
              <a:gdLst/>
              <a:ahLst/>
              <a:cxnLst/>
              <a:rect l="l" t="t" r="r" b="b"/>
              <a:pathLst>
                <a:path w="14621" h="14622" fill="none" extrusionOk="0">
                  <a:moveTo>
                    <a:pt x="14621" y="14621"/>
                  </a:moveTo>
                  <a:lnTo>
                    <a:pt x="0" y="14621"/>
                  </a:lnTo>
                  <a:lnTo>
                    <a:pt x="0" y="1"/>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8"/>
          <p:cNvGrpSpPr/>
          <p:nvPr/>
        </p:nvGrpSpPr>
        <p:grpSpPr>
          <a:xfrm>
            <a:off x="3590812" y="4097458"/>
            <a:ext cx="572632" cy="572691"/>
            <a:chOff x="2056725" y="2867750"/>
            <a:chExt cx="239675" cy="239700"/>
          </a:xfrm>
        </p:grpSpPr>
        <p:sp>
          <p:nvSpPr>
            <p:cNvPr id="86" name="Google Shape;86;p8"/>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rot="-6045964" flipH="1">
            <a:off x="2954791" y="-2463350"/>
            <a:ext cx="3297482" cy="4032358"/>
          </a:xfrm>
          <a:custGeom>
            <a:avLst/>
            <a:gdLst/>
            <a:ahLst/>
            <a:cxnLst/>
            <a:rect l="l" t="t" r="r" b="b"/>
            <a:pathLst>
              <a:path w="131899" h="161294" extrusionOk="0">
                <a:moveTo>
                  <a:pt x="58247" y="1"/>
                </a:moveTo>
                <a:cubicBezTo>
                  <a:pt x="53898" y="1"/>
                  <a:pt x="49684" y="1414"/>
                  <a:pt x="46613" y="4619"/>
                </a:cubicBezTo>
                <a:cubicBezTo>
                  <a:pt x="43598" y="7777"/>
                  <a:pt x="42072" y="12229"/>
                  <a:pt x="41600" y="16653"/>
                </a:cubicBezTo>
                <a:cubicBezTo>
                  <a:pt x="40922" y="23094"/>
                  <a:pt x="42697" y="29455"/>
                  <a:pt x="41528" y="35780"/>
                </a:cubicBezTo>
                <a:cubicBezTo>
                  <a:pt x="40297" y="42435"/>
                  <a:pt x="36622" y="48555"/>
                  <a:pt x="32259" y="53488"/>
                </a:cubicBezTo>
                <a:cubicBezTo>
                  <a:pt x="25363" y="61276"/>
                  <a:pt x="16638" y="67191"/>
                  <a:pt x="10206" y="75398"/>
                </a:cubicBezTo>
                <a:cubicBezTo>
                  <a:pt x="3783" y="83605"/>
                  <a:pt x="1" y="95551"/>
                  <a:pt x="4979" y="104748"/>
                </a:cubicBezTo>
                <a:cubicBezTo>
                  <a:pt x="10572" y="115088"/>
                  <a:pt x="20287" y="114740"/>
                  <a:pt x="29574" y="118549"/>
                </a:cubicBezTo>
                <a:cubicBezTo>
                  <a:pt x="39218" y="122501"/>
                  <a:pt x="47630" y="129798"/>
                  <a:pt x="52831" y="139156"/>
                </a:cubicBezTo>
                <a:cubicBezTo>
                  <a:pt x="56078" y="145000"/>
                  <a:pt x="58255" y="151708"/>
                  <a:pt x="63019" y="156276"/>
                </a:cubicBezTo>
                <a:cubicBezTo>
                  <a:pt x="66910" y="160008"/>
                  <a:pt x="72162" y="161294"/>
                  <a:pt x="77741" y="161294"/>
                </a:cubicBezTo>
                <a:cubicBezTo>
                  <a:pt x="85287" y="161294"/>
                  <a:pt x="93432" y="158942"/>
                  <a:pt x="99622" y="157106"/>
                </a:cubicBezTo>
                <a:cubicBezTo>
                  <a:pt x="108534" y="154456"/>
                  <a:pt x="117143" y="149808"/>
                  <a:pt x="123165" y="142457"/>
                </a:cubicBezTo>
                <a:cubicBezTo>
                  <a:pt x="127072" y="137693"/>
                  <a:pt x="129793" y="131832"/>
                  <a:pt x="130658" y="125632"/>
                </a:cubicBezTo>
                <a:cubicBezTo>
                  <a:pt x="131898" y="116702"/>
                  <a:pt x="128910" y="107344"/>
                  <a:pt x="123111" y="100689"/>
                </a:cubicBezTo>
                <a:cubicBezTo>
                  <a:pt x="121264" y="98566"/>
                  <a:pt x="119123" y="96719"/>
                  <a:pt x="116742" y="95247"/>
                </a:cubicBezTo>
                <a:cubicBezTo>
                  <a:pt x="113610" y="93320"/>
                  <a:pt x="110113" y="91982"/>
                  <a:pt x="107312" y="89574"/>
                </a:cubicBezTo>
                <a:cubicBezTo>
                  <a:pt x="98507" y="82017"/>
                  <a:pt x="106420" y="70286"/>
                  <a:pt x="111772" y="63319"/>
                </a:cubicBezTo>
                <a:cubicBezTo>
                  <a:pt x="115038" y="59064"/>
                  <a:pt x="117973" y="53738"/>
                  <a:pt x="116759" y="48457"/>
                </a:cubicBezTo>
                <a:cubicBezTo>
                  <a:pt x="115341" y="42310"/>
                  <a:pt x="109114" y="39063"/>
                  <a:pt x="103851" y="35932"/>
                </a:cubicBezTo>
                <a:cubicBezTo>
                  <a:pt x="97008" y="31855"/>
                  <a:pt x="90772" y="26689"/>
                  <a:pt x="85411" y="20686"/>
                </a:cubicBezTo>
                <a:cubicBezTo>
                  <a:pt x="80138" y="14771"/>
                  <a:pt x="76704" y="7518"/>
                  <a:pt x="69844" y="3316"/>
                </a:cubicBezTo>
                <a:cubicBezTo>
                  <a:pt x="66392" y="1205"/>
                  <a:pt x="62262" y="1"/>
                  <a:pt x="5824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6736725" y="1152575"/>
            <a:ext cx="1932944" cy="86598"/>
          </a:xfrm>
          <a:custGeom>
            <a:avLst/>
            <a:gdLst/>
            <a:ahLst/>
            <a:cxnLst/>
            <a:rect l="l" t="t" r="r" b="b"/>
            <a:pathLst>
              <a:path w="33953" h="1521" extrusionOk="0">
                <a:moveTo>
                  <a:pt x="760" y="1"/>
                </a:moveTo>
                <a:cubicBezTo>
                  <a:pt x="334" y="1"/>
                  <a:pt x="0" y="335"/>
                  <a:pt x="0" y="760"/>
                </a:cubicBezTo>
                <a:cubicBezTo>
                  <a:pt x="0" y="1186"/>
                  <a:pt x="334" y="1520"/>
                  <a:pt x="760" y="1520"/>
                </a:cubicBezTo>
                <a:cubicBezTo>
                  <a:pt x="1185" y="1520"/>
                  <a:pt x="1520" y="1186"/>
                  <a:pt x="1520" y="760"/>
                </a:cubicBezTo>
                <a:cubicBezTo>
                  <a:pt x="1520" y="335"/>
                  <a:pt x="1185" y="1"/>
                  <a:pt x="760" y="1"/>
                </a:cubicBezTo>
                <a:close/>
                <a:moveTo>
                  <a:pt x="8876" y="1"/>
                </a:moveTo>
                <a:cubicBezTo>
                  <a:pt x="8450" y="1"/>
                  <a:pt x="8085" y="335"/>
                  <a:pt x="8085" y="760"/>
                </a:cubicBezTo>
                <a:cubicBezTo>
                  <a:pt x="8085" y="1186"/>
                  <a:pt x="8450" y="1520"/>
                  <a:pt x="8876" y="1520"/>
                </a:cubicBezTo>
                <a:cubicBezTo>
                  <a:pt x="9301" y="1520"/>
                  <a:pt x="9635" y="1186"/>
                  <a:pt x="9635" y="760"/>
                </a:cubicBezTo>
                <a:cubicBezTo>
                  <a:pt x="9635" y="335"/>
                  <a:pt x="9301" y="1"/>
                  <a:pt x="8876" y="1"/>
                </a:cubicBezTo>
                <a:close/>
                <a:moveTo>
                  <a:pt x="16961" y="1"/>
                </a:moveTo>
                <a:cubicBezTo>
                  <a:pt x="16535" y="1"/>
                  <a:pt x="16201" y="335"/>
                  <a:pt x="16201" y="760"/>
                </a:cubicBezTo>
                <a:cubicBezTo>
                  <a:pt x="16201" y="1186"/>
                  <a:pt x="16535" y="1520"/>
                  <a:pt x="16961" y="1520"/>
                </a:cubicBezTo>
                <a:cubicBezTo>
                  <a:pt x="17386" y="1520"/>
                  <a:pt x="17721" y="1186"/>
                  <a:pt x="17721" y="760"/>
                </a:cubicBezTo>
                <a:cubicBezTo>
                  <a:pt x="17721" y="335"/>
                  <a:pt x="17386" y="1"/>
                  <a:pt x="16961" y="1"/>
                </a:cubicBezTo>
                <a:close/>
                <a:moveTo>
                  <a:pt x="25076" y="1"/>
                </a:moveTo>
                <a:cubicBezTo>
                  <a:pt x="24651" y="1"/>
                  <a:pt x="24317" y="335"/>
                  <a:pt x="24317" y="760"/>
                </a:cubicBezTo>
                <a:cubicBezTo>
                  <a:pt x="24317" y="1186"/>
                  <a:pt x="24651" y="1520"/>
                  <a:pt x="25076" y="1520"/>
                </a:cubicBezTo>
                <a:cubicBezTo>
                  <a:pt x="25502" y="1520"/>
                  <a:pt x="25836" y="1186"/>
                  <a:pt x="25836" y="760"/>
                </a:cubicBezTo>
                <a:cubicBezTo>
                  <a:pt x="25836" y="335"/>
                  <a:pt x="25502" y="1"/>
                  <a:pt x="25076" y="1"/>
                </a:cubicBezTo>
                <a:close/>
                <a:moveTo>
                  <a:pt x="33162" y="1"/>
                </a:moveTo>
                <a:cubicBezTo>
                  <a:pt x="32736" y="1"/>
                  <a:pt x="32402" y="335"/>
                  <a:pt x="32402" y="760"/>
                </a:cubicBezTo>
                <a:cubicBezTo>
                  <a:pt x="32402" y="1186"/>
                  <a:pt x="32736" y="1520"/>
                  <a:pt x="33162" y="1520"/>
                </a:cubicBezTo>
                <a:cubicBezTo>
                  <a:pt x="33587" y="1520"/>
                  <a:pt x="33952" y="1186"/>
                  <a:pt x="33952" y="760"/>
                </a:cubicBezTo>
                <a:cubicBezTo>
                  <a:pt x="33952" y="335"/>
                  <a:pt x="33587" y="1"/>
                  <a:pt x="331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txBox="1">
            <a:spLocks noGrp="1"/>
          </p:cNvSpPr>
          <p:nvPr>
            <p:ph type="title"/>
          </p:nvPr>
        </p:nvSpPr>
        <p:spPr>
          <a:xfrm>
            <a:off x="1263750" y="1074900"/>
            <a:ext cx="6616500" cy="287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8"/>
        <p:cNvGrpSpPr/>
        <p:nvPr/>
      </p:nvGrpSpPr>
      <p:grpSpPr>
        <a:xfrm>
          <a:off x="0" y="0"/>
          <a:ext cx="0" cy="0"/>
          <a:chOff x="0" y="0"/>
          <a:chExt cx="0" cy="0"/>
        </a:xfrm>
      </p:grpSpPr>
      <p:sp>
        <p:nvSpPr>
          <p:cNvPr id="129" name="Google Shape;129;p11"/>
          <p:cNvSpPr/>
          <p:nvPr/>
        </p:nvSpPr>
        <p:spPr>
          <a:xfrm rot="-5400000">
            <a:off x="-239025" y="1637250"/>
            <a:ext cx="4254000" cy="27585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1"/>
          <p:cNvGrpSpPr/>
          <p:nvPr/>
        </p:nvGrpSpPr>
        <p:grpSpPr>
          <a:xfrm>
            <a:off x="6964420" y="2602626"/>
            <a:ext cx="2179569" cy="2091957"/>
            <a:chOff x="6394750" y="3075575"/>
            <a:chExt cx="756900" cy="726475"/>
          </a:xfrm>
        </p:grpSpPr>
        <p:sp>
          <p:nvSpPr>
            <p:cNvPr id="131" name="Google Shape;131;p11"/>
            <p:cNvSpPr/>
            <p:nvPr/>
          </p:nvSpPr>
          <p:spPr>
            <a:xfrm>
              <a:off x="6773200" y="3076325"/>
              <a:ext cx="378450" cy="725725"/>
            </a:xfrm>
            <a:custGeom>
              <a:avLst/>
              <a:gdLst/>
              <a:ahLst/>
              <a:cxnLst/>
              <a:rect l="l" t="t" r="r" b="b"/>
              <a:pathLst>
                <a:path w="15138" h="29029" extrusionOk="0">
                  <a:moveTo>
                    <a:pt x="14529" y="0"/>
                  </a:moveTo>
                  <a:cubicBezTo>
                    <a:pt x="6505" y="0"/>
                    <a:pt x="0" y="6475"/>
                    <a:pt x="0" y="14499"/>
                  </a:cubicBezTo>
                  <a:cubicBezTo>
                    <a:pt x="0" y="22524"/>
                    <a:pt x="6505" y="29028"/>
                    <a:pt x="14529" y="29028"/>
                  </a:cubicBezTo>
                  <a:lnTo>
                    <a:pt x="15137" y="29028"/>
                  </a:lnTo>
                  <a:lnTo>
                    <a:pt x="15137"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a:off x="6394750" y="3075575"/>
              <a:ext cx="378475" cy="726475"/>
            </a:xfrm>
            <a:custGeom>
              <a:avLst/>
              <a:gdLst/>
              <a:ahLst/>
              <a:cxnLst/>
              <a:rect l="l" t="t" r="r" b="b"/>
              <a:pathLst>
                <a:path w="15139" h="29059" extrusionOk="0">
                  <a:moveTo>
                    <a:pt x="1" y="0"/>
                  </a:moveTo>
                  <a:lnTo>
                    <a:pt x="1" y="29058"/>
                  </a:lnTo>
                  <a:lnTo>
                    <a:pt x="609" y="29058"/>
                  </a:lnTo>
                  <a:cubicBezTo>
                    <a:pt x="8633" y="29058"/>
                    <a:pt x="15138" y="22554"/>
                    <a:pt x="15138" y="14529"/>
                  </a:cubicBezTo>
                  <a:cubicBezTo>
                    <a:pt x="15138" y="6505"/>
                    <a:pt x="8633" y="0"/>
                    <a:pt x="60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11"/>
          <p:cNvGrpSpPr/>
          <p:nvPr/>
        </p:nvGrpSpPr>
        <p:grpSpPr>
          <a:xfrm>
            <a:off x="3505201" y="3929278"/>
            <a:ext cx="1474761" cy="1535536"/>
            <a:chOff x="5231575" y="649225"/>
            <a:chExt cx="424050" cy="441525"/>
          </a:xfrm>
        </p:grpSpPr>
        <p:sp>
          <p:nvSpPr>
            <p:cNvPr id="134" name="Google Shape;134;p11"/>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11"/>
          <p:cNvGrpSpPr/>
          <p:nvPr/>
        </p:nvGrpSpPr>
        <p:grpSpPr>
          <a:xfrm rot="-1584950">
            <a:off x="5272922" y="-1417928"/>
            <a:ext cx="3658567" cy="3477881"/>
            <a:chOff x="5929700" y="668225"/>
            <a:chExt cx="538025" cy="511450"/>
          </a:xfrm>
        </p:grpSpPr>
        <p:sp>
          <p:nvSpPr>
            <p:cNvPr id="151" name="Google Shape;151;p11"/>
            <p:cNvSpPr/>
            <p:nvPr/>
          </p:nvSpPr>
          <p:spPr>
            <a:xfrm>
              <a:off x="5929700" y="668225"/>
              <a:ext cx="538025" cy="511450"/>
            </a:xfrm>
            <a:custGeom>
              <a:avLst/>
              <a:gdLst/>
              <a:ahLst/>
              <a:cxnLst/>
              <a:rect l="l" t="t" r="r" b="b"/>
              <a:pathLst>
                <a:path w="21521" h="20458" fill="none" extrusionOk="0">
                  <a:moveTo>
                    <a:pt x="9272" y="1"/>
                  </a:moveTo>
                  <a:cubicBezTo>
                    <a:pt x="7964" y="487"/>
                    <a:pt x="7022" y="1794"/>
                    <a:pt x="6992" y="3192"/>
                  </a:cubicBezTo>
                  <a:cubicBezTo>
                    <a:pt x="6961" y="3709"/>
                    <a:pt x="7053" y="4226"/>
                    <a:pt x="6870" y="4682"/>
                  </a:cubicBezTo>
                  <a:cubicBezTo>
                    <a:pt x="6475" y="5654"/>
                    <a:pt x="5138" y="5746"/>
                    <a:pt x="4104" y="5533"/>
                  </a:cubicBezTo>
                  <a:cubicBezTo>
                    <a:pt x="3071" y="5290"/>
                    <a:pt x="1916" y="4925"/>
                    <a:pt x="1034" y="5502"/>
                  </a:cubicBezTo>
                  <a:cubicBezTo>
                    <a:pt x="183" y="6050"/>
                    <a:pt x="1" y="7265"/>
                    <a:pt x="335" y="8208"/>
                  </a:cubicBezTo>
                  <a:cubicBezTo>
                    <a:pt x="670" y="9180"/>
                    <a:pt x="1399" y="9910"/>
                    <a:pt x="2129" y="10609"/>
                  </a:cubicBezTo>
                  <a:cubicBezTo>
                    <a:pt x="4408" y="12889"/>
                    <a:pt x="6688" y="15168"/>
                    <a:pt x="8968" y="17448"/>
                  </a:cubicBezTo>
                  <a:cubicBezTo>
                    <a:pt x="9910" y="18360"/>
                    <a:pt x="11095" y="19363"/>
                    <a:pt x="12372" y="18998"/>
                  </a:cubicBezTo>
                  <a:cubicBezTo>
                    <a:pt x="13466" y="18664"/>
                    <a:pt x="14074" y="17357"/>
                    <a:pt x="15199" y="17114"/>
                  </a:cubicBezTo>
                  <a:cubicBezTo>
                    <a:pt x="16019" y="16931"/>
                    <a:pt x="16840" y="17357"/>
                    <a:pt x="17448" y="17934"/>
                  </a:cubicBezTo>
                  <a:cubicBezTo>
                    <a:pt x="18056" y="18481"/>
                    <a:pt x="18573" y="19180"/>
                    <a:pt x="19211" y="19667"/>
                  </a:cubicBezTo>
                  <a:cubicBezTo>
                    <a:pt x="19880" y="20184"/>
                    <a:pt x="20791" y="20457"/>
                    <a:pt x="21521" y="20092"/>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6087000" y="672800"/>
              <a:ext cx="373900" cy="364000"/>
            </a:xfrm>
            <a:custGeom>
              <a:avLst/>
              <a:gdLst/>
              <a:ahLst/>
              <a:cxnLst/>
              <a:rect l="l" t="t" r="r" b="b"/>
              <a:pathLst>
                <a:path w="14956" h="14560" fill="none" extrusionOk="0">
                  <a:moveTo>
                    <a:pt x="7721" y="0"/>
                  </a:moveTo>
                  <a:cubicBezTo>
                    <a:pt x="6566" y="31"/>
                    <a:pt x="5563" y="1186"/>
                    <a:pt x="5685" y="2341"/>
                  </a:cubicBezTo>
                  <a:cubicBezTo>
                    <a:pt x="5806" y="3496"/>
                    <a:pt x="6840" y="4590"/>
                    <a:pt x="6414" y="5654"/>
                  </a:cubicBezTo>
                  <a:cubicBezTo>
                    <a:pt x="6080" y="6414"/>
                    <a:pt x="5107" y="6687"/>
                    <a:pt x="4287" y="6657"/>
                  </a:cubicBezTo>
                  <a:cubicBezTo>
                    <a:pt x="3466" y="6596"/>
                    <a:pt x="2645" y="6323"/>
                    <a:pt x="1824" y="6383"/>
                  </a:cubicBezTo>
                  <a:cubicBezTo>
                    <a:pt x="1004" y="6444"/>
                    <a:pt x="92" y="6961"/>
                    <a:pt x="31" y="7781"/>
                  </a:cubicBezTo>
                  <a:cubicBezTo>
                    <a:pt x="1" y="8450"/>
                    <a:pt x="487" y="8997"/>
                    <a:pt x="973" y="9484"/>
                  </a:cubicBezTo>
                  <a:cubicBezTo>
                    <a:pt x="2098" y="10578"/>
                    <a:pt x="3253" y="11672"/>
                    <a:pt x="4408" y="12766"/>
                  </a:cubicBezTo>
                  <a:cubicBezTo>
                    <a:pt x="5107" y="13405"/>
                    <a:pt x="6019" y="14104"/>
                    <a:pt x="6961" y="13830"/>
                  </a:cubicBezTo>
                  <a:cubicBezTo>
                    <a:pt x="7782" y="13557"/>
                    <a:pt x="8238" y="12584"/>
                    <a:pt x="9089" y="12310"/>
                  </a:cubicBezTo>
                  <a:cubicBezTo>
                    <a:pt x="9788" y="12067"/>
                    <a:pt x="10548" y="12432"/>
                    <a:pt x="11156" y="12888"/>
                  </a:cubicBezTo>
                  <a:cubicBezTo>
                    <a:pt x="11733" y="13344"/>
                    <a:pt x="12250" y="13921"/>
                    <a:pt x="12919" y="14225"/>
                  </a:cubicBezTo>
                  <a:cubicBezTo>
                    <a:pt x="13588" y="14560"/>
                    <a:pt x="14499" y="14529"/>
                    <a:pt x="14955" y="1392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1"/>
          <p:cNvSpPr txBox="1">
            <a:spLocks noGrp="1"/>
          </p:cNvSpPr>
          <p:nvPr>
            <p:ph type="title" hasCustomPrompt="1"/>
          </p:nvPr>
        </p:nvSpPr>
        <p:spPr>
          <a:xfrm>
            <a:off x="713225" y="1329275"/>
            <a:ext cx="5350500" cy="1849200"/>
          </a:xfrm>
          <a:prstGeom prst="rect">
            <a:avLst/>
          </a:prstGeom>
        </p:spPr>
        <p:txBody>
          <a:bodyPr spcFirstLastPara="1" wrap="square" lIns="91425" tIns="91425" rIns="91425" bIns="91425" anchor="t" anchorCtr="0">
            <a:noAutofit/>
          </a:bodyPr>
          <a:lstStyle>
            <a:lvl1pPr lvl="0">
              <a:spcBef>
                <a:spcPts val="0"/>
              </a:spcBef>
              <a:spcAft>
                <a:spcPts val="0"/>
              </a:spcAft>
              <a:buSzPts val="12000"/>
              <a:buNone/>
              <a:defRPr sz="11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4" name="Google Shape;154;p11"/>
          <p:cNvSpPr txBox="1">
            <a:spLocks noGrp="1"/>
          </p:cNvSpPr>
          <p:nvPr>
            <p:ph type="body" idx="1"/>
          </p:nvPr>
        </p:nvSpPr>
        <p:spPr>
          <a:xfrm>
            <a:off x="764350" y="3252675"/>
            <a:ext cx="2364600" cy="704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6"/>
        <p:cNvGrpSpPr/>
        <p:nvPr/>
      </p:nvGrpSpPr>
      <p:grpSpPr>
        <a:xfrm>
          <a:off x="0" y="0"/>
          <a:ext cx="0" cy="0"/>
          <a:chOff x="0" y="0"/>
          <a:chExt cx="0" cy="0"/>
        </a:xfrm>
      </p:grpSpPr>
      <p:sp>
        <p:nvSpPr>
          <p:cNvPr id="157" name="Google Shape;157;p13"/>
          <p:cNvSpPr/>
          <p:nvPr/>
        </p:nvSpPr>
        <p:spPr>
          <a:xfrm>
            <a:off x="1223375" y="1313375"/>
            <a:ext cx="876000" cy="37953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25" y="4647575"/>
            <a:ext cx="9144000" cy="5727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3"/>
          <p:cNvGrpSpPr/>
          <p:nvPr/>
        </p:nvGrpSpPr>
        <p:grpSpPr>
          <a:xfrm>
            <a:off x="8274901" y="258516"/>
            <a:ext cx="1474761" cy="1535536"/>
            <a:chOff x="5231575" y="649225"/>
            <a:chExt cx="424050" cy="441525"/>
          </a:xfrm>
        </p:grpSpPr>
        <p:sp>
          <p:nvSpPr>
            <p:cNvPr id="160" name="Google Shape;160;p13"/>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3"/>
          <p:cNvSpPr/>
          <p:nvPr/>
        </p:nvSpPr>
        <p:spPr>
          <a:xfrm>
            <a:off x="-1446175" y="1809750"/>
            <a:ext cx="2823063" cy="2841720"/>
          </a:xfrm>
          <a:custGeom>
            <a:avLst/>
            <a:gdLst/>
            <a:ahLst/>
            <a:cxnLst/>
            <a:rect l="l" t="t" r="r" b="b"/>
            <a:pathLst>
              <a:path w="84885" h="85446" fill="none" extrusionOk="0">
                <a:moveTo>
                  <a:pt x="18994" y="1"/>
                </a:moveTo>
                <a:cubicBezTo>
                  <a:pt x="17959" y="5523"/>
                  <a:pt x="15666" y="11848"/>
                  <a:pt x="17156" y="17468"/>
                </a:cubicBezTo>
                <a:cubicBezTo>
                  <a:pt x="17852" y="20082"/>
                  <a:pt x="19538" y="22116"/>
                  <a:pt x="21866" y="23463"/>
                </a:cubicBezTo>
                <a:cubicBezTo>
                  <a:pt x="24944" y="25247"/>
                  <a:pt x="29030" y="26799"/>
                  <a:pt x="32634" y="26344"/>
                </a:cubicBezTo>
                <a:cubicBezTo>
                  <a:pt x="35614" y="25978"/>
                  <a:pt x="38424" y="24435"/>
                  <a:pt x="40342" y="22134"/>
                </a:cubicBezTo>
                <a:cubicBezTo>
                  <a:pt x="41903" y="20260"/>
                  <a:pt x="42858" y="17950"/>
                  <a:pt x="43393" y="15577"/>
                </a:cubicBezTo>
                <a:cubicBezTo>
                  <a:pt x="43625" y="14551"/>
                  <a:pt x="43750" y="13382"/>
                  <a:pt x="43116" y="12543"/>
                </a:cubicBezTo>
                <a:cubicBezTo>
                  <a:pt x="42224" y="11375"/>
                  <a:pt x="40387" y="11553"/>
                  <a:pt x="39093" y="12231"/>
                </a:cubicBezTo>
                <a:cubicBezTo>
                  <a:pt x="36140" y="13757"/>
                  <a:pt x="34409" y="17334"/>
                  <a:pt x="35052" y="20590"/>
                </a:cubicBezTo>
                <a:cubicBezTo>
                  <a:pt x="35792" y="24364"/>
                  <a:pt x="38584" y="26460"/>
                  <a:pt x="42403" y="27049"/>
                </a:cubicBezTo>
                <a:cubicBezTo>
                  <a:pt x="45463" y="27513"/>
                  <a:pt x="48576" y="26995"/>
                  <a:pt x="51663" y="26853"/>
                </a:cubicBezTo>
                <a:cubicBezTo>
                  <a:pt x="54758" y="26719"/>
                  <a:pt x="58059" y="27022"/>
                  <a:pt x="60539" y="28860"/>
                </a:cubicBezTo>
                <a:cubicBezTo>
                  <a:pt x="68595" y="34828"/>
                  <a:pt x="61065" y="42652"/>
                  <a:pt x="62609" y="50145"/>
                </a:cubicBezTo>
                <a:cubicBezTo>
                  <a:pt x="63483" y="54428"/>
                  <a:pt x="66275" y="58281"/>
                  <a:pt x="70076" y="60440"/>
                </a:cubicBezTo>
                <a:cubicBezTo>
                  <a:pt x="74171" y="62778"/>
                  <a:pt x="79496" y="63375"/>
                  <a:pt x="82360" y="67113"/>
                </a:cubicBezTo>
                <a:cubicBezTo>
                  <a:pt x="84885" y="70405"/>
                  <a:pt x="84510" y="75356"/>
                  <a:pt x="82066" y="78710"/>
                </a:cubicBezTo>
                <a:cubicBezTo>
                  <a:pt x="79630" y="82065"/>
                  <a:pt x="75518" y="83920"/>
                  <a:pt x="71396" y="84366"/>
                </a:cubicBezTo>
                <a:cubicBezTo>
                  <a:pt x="61396" y="85446"/>
                  <a:pt x="50619" y="80263"/>
                  <a:pt x="44865" y="72100"/>
                </a:cubicBezTo>
                <a:cubicBezTo>
                  <a:pt x="41163" y="66863"/>
                  <a:pt x="39530" y="60066"/>
                  <a:pt x="41082" y="53848"/>
                </a:cubicBezTo>
                <a:cubicBezTo>
                  <a:pt x="43455" y="44365"/>
                  <a:pt x="51689" y="42705"/>
                  <a:pt x="58104" y="36942"/>
                </a:cubicBezTo>
                <a:cubicBezTo>
                  <a:pt x="61547" y="33838"/>
                  <a:pt x="64197" y="29850"/>
                  <a:pt x="65696" y="25461"/>
                </a:cubicBezTo>
                <a:cubicBezTo>
                  <a:pt x="66704" y="22535"/>
                  <a:pt x="67114" y="19029"/>
                  <a:pt x="65258" y="16558"/>
                </a:cubicBezTo>
                <a:cubicBezTo>
                  <a:pt x="63421" y="14105"/>
                  <a:pt x="59799" y="13516"/>
                  <a:pt x="56908" y="14533"/>
                </a:cubicBezTo>
                <a:cubicBezTo>
                  <a:pt x="54018" y="15559"/>
                  <a:pt x="51761" y="17869"/>
                  <a:pt x="49977" y="20358"/>
                </a:cubicBezTo>
                <a:cubicBezTo>
                  <a:pt x="46694" y="24935"/>
                  <a:pt x="44651" y="30261"/>
                  <a:pt x="42358" y="35408"/>
                </a:cubicBezTo>
                <a:cubicBezTo>
                  <a:pt x="37416" y="46470"/>
                  <a:pt x="28646" y="56979"/>
                  <a:pt x="15185" y="55204"/>
                </a:cubicBezTo>
                <a:cubicBezTo>
                  <a:pt x="9083" y="54401"/>
                  <a:pt x="3391" y="50841"/>
                  <a:pt x="1" y="45694"/>
                </a:cubicBez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13"/>
          <p:cNvSpPr txBox="1">
            <a:spLocks noGrp="1"/>
          </p:cNvSpPr>
          <p:nvPr>
            <p:ph type="subTitle" idx="1"/>
          </p:nvPr>
        </p:nvSpPr>
        <p:spPr>
          <a:xfrm>
            <a:off x="2147700" y="1449375"/>
            <a:ext cx="2275800" cy="81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9" name="Google Shape;179;p13"/>
          <p:cNvSpPr txBox="1">
            <a:spLocks noGrp="1"/>
          </p:cNvSpPr>
          <p:nvPr>
            <p:ph type="subTitle" idx="2"/>
          </p:nvPr>
        </p:nvSpPr>
        <p:spPr>
          <a:xfrm>
            <a:off x="5702675" y="1449375"/>
            <a:ext cx="2275800" cy="81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0" name="Google Shape;180;p13"/>
          <p:cNvSpPr txBox="1">
            <a:spLocks noGrp="1"/>
          </p:cNvSpPr>
          <p:nvPr>
            <p:ph type="subTitle" idx="3"/>
          </p:nvPr>
        </p:nvSpPr>
        <p:spPr>
          <a:xfrm>
            <a:off x="2147700" y="3083365"/>
            <a:ext cx="2275800" cy="81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1" name="Google Shape;181;p13"/>
          <p:cNvSpPr txBox="1">
            <a:spLocks noGrp="1"/>
          </p:cNvSpPr>
          <p:nvPr>
            <p:ph type="subTitle" idx="4"/>
          </p:nvPr>
        </p:nvSpPr>
        <p:spPr>
          <a:xfrm>
            <a:off x="5702675" y="3083365"/>
            <a:ext cx="2275800" cy="81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2" name="Google Shape;182;p13"/>
          <p:cNvSpPr txBox="1">
            <a:spLocks noGrp="1"/>
          </p:cNvSpPr>
          <p:nvPr>
            <p:ph type="subTitle" idx="5"/>
          </p:nvPr>
        </p:nvSpPr>
        <p:spPr>
          <a:xfrm>
            <a:off x="2147700" y="2221100"/>
            <a:ext cx="2275800" cy="756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3" name="Google Shape;183;p13"/>
          <p:cNvSpPr txBox="1">
            <a:spLocks noGrp="1"/>
          </p:cNvSpPr>
          <p:nvPr>
            <p:ph type="subTitle" idx="6"/>
          </p:nvPr>
        </p:nvSpPr>
        <p:spPr>
          <a:xfrm>
            <a:off x="5702675" y="2221100"/>
            <a:ext cx="2275800" cy="756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4" name="Google Shape;184;p13"/>
          <p:cNvSpPr txBox="1">
            <a:spLocks noGrp="1"/>
          </p:cNvSpPr>
          <p:nvPr>
            <p:ph type="subTitle" idx="7"/>
          </p:nvPr>
        </p:nvSpPr>
        <p:spPr>
          <a:xfrm>
            <a:off x="2147700" y="3852275"/>
            <a:ext cx="2275800" cy="756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 name="Google Shape;185;p13"/>
          <p:cNvSpPr txBox="1">
            <a:spLocks noGrp="1"/>
          </p:cNvSpPr>
          <p:nvPr>
            <p:ph type="subTitle" idx="8"/>
          </p:nvPr>
        </p:nvSpPr>
        <p:spPr>
          <a:xfrm>
            <a:off x="5702675" y="3852275"/>
            <a:ext cx="2275800" cy="756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13"/>
          <p:cNvSpPr txBox="1">
            <a:spLocks noGrp="1"/>
          </p:cNvSpPr>
          <p:nvPr>
            <p:ph type="title" idx="9" hasCustomPrompt="1"/>
          </p:nvPr>
        </p:nvSpPr>
        <p:spPr>
          <a:xfrm>
            <a:off x="1165476" y="1802125"/>
            <a:ext cx="9918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87" name="Google Shape;187;p13"/>
          <p:cNvSpPr txBox="1">
            <a:spLocks noGrp="1"/>
          </p:cNvSpPr>
          <p:nvPr>
            <p:ph type="title" idx="13" hasCustomPrompt="1"/>
          </p:nvPr>
        </p:nvSpPr>
        <p:spPr>
          <a:xfrm>
            <a:off x="4716375" y="1802125"/>
            <a:ext cx="9918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88" name="Google Shape;188;p13"/>
          <p:cNvSpPr txBox="1">
            <a:spLocks noGrp="1"/>
          </p:cNvSpPr>
          <p:nvPr>
            <p:ph type="title" idx="14" hasCustomPrompt="1"/>
          </p:nvPr>
        </p:nvSpPr>
        <p:spPr>
          <a:xfrm>
            <a:off x="1165475" y="3440978"/>
            <a:ext cx="9918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89" name="Google Shape;189;p13"/>
          <p:cNvSpPr txBox="1">
            <a:spLocks noGrp="1"/>
          </p:cNvSpPr>
          <p:nvPr>
            <p:ph type="title" idx="15" hasCustomPrompt="1"/>
          </p:nvPr>
        </p:nvSpPr>
        <p:spPr>
          <a:xfrm>
            <a:off x="4716376" y="3440978"/>
            <a:ext cx="9918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flipH="1">
            <a:off x="4925875" y="2824050"/>
            <a:ext cx="3504900" cy="483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192" name="Google Shape;192;p14"/>
          <p:cNvSpPr txBox="1">
            <a:spLocks noGrp="1"/>
          </p:cNvSpPr>
          <p:nvPr>
            <p:ph type="subTitle" idx="1"/>
          </p:nvPr>
        </p:nvSpPr>
        <p:spPr>
          <a:xfrm flipH="1">
            <a:off x="4036375" y="1722150"/>
            <a:ext cx="4394400" cy="110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3" name="Google Shape;193;p14"/>
          <p:cNvSpPr/>
          <p:nvPr/>
        </p:nvSpPr>
        <p:spPr>
          <a:xfrm rot="-5400000">
            <a:off x="4301500" y="-1516650"/>
            <a:ext cx="520500" cy="91644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6842550" y="1108275"/>
            <a:ext cx="1932944" cy="86598"/>
          </a:xfrm>
          <a:custGeom>
            <a:avLst/>
            <a:gdLst/>
            <a:ahLst/>
            <a:cxnLst/>
            <a:rect l="l" t="t" r="r" b="b"/>
            <a:pathLst>
              <a:path w="33953" h="1521" extrusionOk="0">
                <a:moveTo>
                  <a:pt x="760" y="1"/>
                </a:moveTo>
                <a:cubicBezTo>
                  <a:pt x="334" y="1"/>
                  <a:pt x="0" y="335"/>
                  <a:pt x="0" y="760"/>
                </a:cubicBezTo>
                <a:cubicBezTo>
                  <a:pt x="0" y="1186"/>
                  <a:pt x="334" y="1520"/>
                  <a:pt x="760" y="1520"/>
                </a:cubicBezTo>
                <a:cubicBezTo>
                  <a:pt x="1185" y="1520"/>
                  <a:pt x="1520" y="1186"/>
                  <a:pt x="1520" y="760"/>
                </a:cubicBezTo>
                <a:cubicBezTo>
                  <a:pt x="1520" y="335"/>
                  <a:pt x="1185" y="1"/>
                  <a:pt x="760" y="1"/>
                </a:cubicBezTo>
                <a:close/>
                <a:moveTo>
                  <a:pt x="8876" y="1"/>
                </a:moveTo>
                <a:cubicBezTo>
                  <a:pt x="8450" y="1"/>
                  <a:pt x="8085" y="335"/>
                  <a:pt x="8085" y="760"/>
                </a:cubicBezTo>
                <a:cubicBezTo>
                  <a:pt x="8085" y="1186"/>
                  <a:pt x="8450" y="1520"/>
                  <a:pt x="8876" y="1520"/>
                </a:cubicBezTo>
                <a:cubicBezTo>
                  <a:pt x="9301" y="1520"/>
                  <a:pt x="9635" y="1186"/>
                  <a:pt x="9635" y="760"/>
                </a:cubicBezTo>
                <a:cubicBezTo>
                  <a:pt x="9635" y="335"/>
                  <a:pt x="9301" y="1"/>
                  <a:pt x="8876" y="1"/>
                </a:cubicBezTo>
                <a:close/>
                <a:moveTo>
                  <a:pt x="16961" y="1"/>
                </a:moveTo>
                <a:cubicBezTo>
                  <a:pt x="16535" y="1"/>
                  <a:pt x="16201" y="335"/>
                  <a:pt x="16201" y="760"/>
                </a:cubicBezTo>
                <a:cubicBezTo>
                  <a:pt x="16201" y="1186"/>
                  <a:pt x="16535" y="1520"/>
                  <a:pt x="16961" y="1520"/>
                </a:cubicBezTo>
                <a:cubicBezTo>
                  <a:pt x="17386" y="1520"/>
                  <a:pt x="17721" y="1186"/>
                  <a:pt x="17721" y="760"/>
                </a:cubicBezTo>
                <a:cubicBezTo>
                  <a:pt x="17721" y="335"/>
                  <a:pt x="17386" y="1"/>
                  <a:pt x="16961" y="1"/>
                </a:cubicBezTo>
                <a:close/>
                <a:moveTo>
                  <a:pt x="25076" y="1"/>
                </a:moveTo>
                <a:cubicBezTo>
                  <a:pt x="24651" y="1"/>
                  <a:pt x="24317" y="335"/>
                  <a:pt x="24317" y="760"/>
                </a:cubicBezTo>
                <a:cubicBezTo>
                  <a:pt x="24317" y="1186"/>
                  <a:pt x="24651" y="1520"/>
                  <a:pt x="25076" y="1520"/>
                </a:cubicBezTo>
                <a:cubicBezTo>
                  <a:pt x="25502" y="1520"/>
                  <a:pt x="25836" y="1186"/>
                  <a:pt x="25836" y="760"/>
                </a:cubicBezTo>
                <a:cubicBezTo>
                  <a:pt x="25836" y="335"/>
                  <a:pt x="25502" y="1"/>
                  <a:pt x="25076" y="1"/>
                </a:cubicBezTo>
                <a:close/>
                <a:moveTo>
                  <a:pt x="33162" y="1"/>
                </a:moveTo>
                <a:cubicBezTo>
                  <a:pt x="32736" y="1"/>
                  <a:pt x="32402" y="335"/>
                  <a:pt x="32402" y="760"/>
                </a:cubicBezTo>
                <a:cubicBezTo>
                  <a:pt x="32402" y="1186"/>
                  <a:pt x="32736" y="1520"/>
                  <a:pt x="33162" y="1520"/>
                </a:cubicBezTo>
                <a:cubicBezTo>
                  <a:pt x="33587" y="1520"/>
                  <a:pt x="33952" y="1186"/>
                  <a:pt x="33952" y="760"/>
                </a:cubicBezTo>
                <a:cubicBezTo>
                  <a:pt x="33952" y="335"/>
                  <a:pt x="33587" y="1"/>
                  <a:pt x="331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4"/>
          <p:cNvGrpSpPr/>
          <p:nvPr/>
        </p:nvGrpSpPr>
        <p:grpSpPr>
          <a:xfrm>
            <a:off x="3539937" y="3961783"/>
            <a:ext cx="572632" cy="572691"/>
            <a:chOff x="2056725" y="2867750"/>
            <a:chExt cx="239675" cy="239700"/>
          </a:xfrm>
        </p:grpSpPr>
        <p:sp>
          <p:nvSpPr>
            <p:cNvPr id="196" name="Google Shape;196;p14"/>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4"/>
          <p:cNvGrpSpPr/>
          <p:nvPr/>
        </p:nvGrpSpPr>
        <p:grpSpPr>
          <a:xfrm>
            <a:off x="1757875" y="1140623"/>
            <a:ext cx="1585120" cy="2762845"/>
            <a:chOff x="433475" y="1946473"/>
            <a:chExt cx="1585120" cy="2762845"/>
          </a:xfrm>
        </p:grpSpPr>
        <p:sp>
          <p:nvSpPr>
            <p:cNvPr id="199" name="Google Shape;199;p14"/>
            <p:cNvSpPr/>
            <p:nvPr/>
          </p:nvSpPr>
          <p:spPr>
            <a:xfrm>
              <a:off x="433475" y="1946473"/>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433475" y="3124198"/>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4"/>
          <p:cNvGrpSpPr/>
          <p:nvPr/>
        </p:nvGrpSpPr>
        <p:grpSpPr>
          <a:xfrm rot="-4542399">
            <a:off x="-676367" y="-1455257"/>
            <a:ext cx="3288909" cy="3126458"/>
            <a:chOff x="5929700" y="668225"/>
            <a:chExt cx="538025" cy="511450"/>
          </a:xfrm>
        </p:grpSpPr>
        <p:sp>
          <p:nvSpPr>
            <p:cNvPr id="202" name="Google Shape;202;p14"/>
            <p:cNvSpPr/>
            <p:nvPr/>
          </p:nvSpPr>
          <p:spPr>
            <a:xfrm>
              <a:off x="5929700" y="668225"/>
              <a:ext cx="538025" cy="511450"/>
            </a:xfrm>
            <a:custGeom>
              <a:avLst/>
              <a:gdLst/>
              <a:ahLst/>
              <a:cxnLst/>
              <a:rect l="l" t="t" r="r" b="b"/>
              <a:pathLst>
                <a:path w="21521" h="20458" fill="none" extrusionOk="0">
                  <a:moveTo>
                    <a:pt x="9272" y="1"/>
                  </a:moveTo>
                  <a:cubicBezTo>
                    <a:pt x="7964" y="487"/>
                    <a:pt x="7022" y="1794"/>
                    <a:pt x="6992" y="3192"/>
                  </a:cubicBezTo>
                  <a:cubicBezTo>
                    <a:pt x="6961" y="3709"/>
                    <a:pt x="7053" y="4226"/>
                    <a:pt x="6870" y="4682"/>
                  </a:cubicBezTo>
                  <a:cubicBezTo>
                    <a:pt x="6475" y="5654"/>
                    <a:pt x="5138" y="5746"/>
                    <a:pt x="4104" y="5533"/>
                  </a:cubicBezTo>
                  <a:cubicBezTo>
                    <a:pt x="3071" y="5290"/>
                    <a:pt x="1916" y="4925"/>
                    <a:pt x="1034" y="5502"/>
                  </a:cubicBezTo>
                  <a:cubicBezTo>
                    <a:pt x="183" y="6050"/>
                    <a:pt x="1" y="7265"/>
                    <a:pt x="335" y="8208"/>
                  </a:cubicBezTo>
                  <a:cubicBezTo>
                    <a:pt x="670" y="9180"/>
                    <a:pt x="1399" y="9910"/>
                    <a:pt x="2129" y="10609"/>
                  </a:cubicBezTo>
                  <a:cubicBezTo>
                    <a:pt x="4408" y="12889"/>
                    <a:pt x="6688" y="15168"/>
                    <a:pt x="8968" y="17448"/>
                  </a:cubicBezTo>
                  <a:cubicBezTo>
                    <a:pt x="9910" y="18360"/>
                    <a:pt x="11095" y="19363"/>
                    <a:pt x="12372" y="18998"/>
                  </a:cubicBezTo>
                  <a:cubicBezTo>
                    <a:pt x="13466" y="18664"/>
                    <a:pt x="14074" y="17357"/>
                    <a:pt x="15199" y="17114"/>
                  </a:cubicBezTo>
                  <a:cubicBezTo>
                    <a:pt x="16019" y="16931"/>
                    <a:pt x="16840" y="17357"/>
                    <a:pt x="17448" y="17934"/>
                  </a:cubicBezTo>
                  <a:cubicBezTo>
                    <a:pt x="18056" y="18481"/>
                    <a:pt x="18573" y="19180"/>
                    <a:pt x="19211" y="19667"/>
                  </a:cubicBezTo>
                  <a:cubicBezTo>
                    <a:pt x="19880" y="20184"/>
                    <a:pt x="20791" y="20457"/>
                    <a:pt x="21521" y="20092"/>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6087000" y="672800"/>
              <a:ext cx="373900" cy="364000"/>
            </a:xfrm>
            <a:custGeom>
              <a:avLst/>
              <a:gdLst/>
              <a:ahLst/>
              <a:cxnLst/>
              <a:rect l="l" t="t" r="r" b="b"/>
              <a:pathLst>
                <a:path w="14956" h="14560" fill="none" extrusionOk="0">
                  <a:moveTo>
                    <a:pt x="7721" y="0"/>
                  </a:moveTo>
                  <a:cubicBezTo>
                    <a:pt x="6566" y="31"/>
                    <a:pt x="5563" y="1186"/>
                    <a:pt x="5685" y="2341"/>
                  </a:cubicBezTo>
                  <a:cubicBezTo>
                    <a:pt x="5806" y="3496"/>
                    <a:pt x="6840" y="4590"/>
                    <a:pt x="6414" y="5654"/>
                  </a:cubicBezTo>
                  <a:cubicBezTo>
                    <a:pt x="6080" y="6414"/>
                    <a:pt x="5107" y="6687"/>
                    <a:pt x="4287" y="6657"/>
                  </a:cubicBezTo>
                  <a:cubicBezTo>
                    <a:pt x="3466" y="6596"/>
                    <a:pt x="2645" y="6323"/>
                    <a:pt x="1824" y="6383"/>
                  </a:cubicBezTo>
                  <a:cubicBezTo>
                    <a:pt x="1004" y="6444"/>
                    <a:pt x="92" y="6961"/>
                    <a:pt x="31" y="7781"/>
                  </a:cubicBezTo>
                  <a:cubicBezTo>
                    <a:pt x="1" y="8450"/>
                    <a:pt x="487" y="8997"/>
                    <a:pt x="973" y="9484"/>
                  </a:cubicBezTo>
                  <a:cubicBezTo>
                    <a:pt x="2098" y="10578"/>
                    <a:pt x="3253" y="11672"/>
                    <a:pt x="4408" y="12766"/>
                  </a:cubicBezTo>
                  <a:cubicBezTo>
                    <a:pt x="5107" y="13405"/>
                    <a:pt x="6019" y="14104"/>
                    <a:pt x="6961" y="13830"/>
                  </a:cubicBezTo>
                  <a:cubicBezTo>
                    <a:pt x="7782" y="13557"/>
                    <a:pt x="8238" y="12584"/>
                    <a:pt x="9089" y="12310"/>
                  </a:cubicBezTo>
                  <a:cubicBezTo>
                    <a:pt x="9788" y="12067"/>
                    <a:pt x="10548" y="12432"/>
                    <a:pt x="11156" y="12888"/>
                  </a:cubicBezTo>
                  <a:cubicBezTo>
                    <a:pt x="11733" y="13344"/>
                    <a:pt x="12250" y="13921"/>
                    <a:pt x="12919" y="14225"/>
                  </a:cubicBezTo>
                  <a:cubicBezTo>
                    <a:pt x="13588" y="14560"/>
                    <a:pt x="14499" y="14529"/>
                    <a:pt x="14955" y="1392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FEFE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1pPr>
            <a:lvl2pPr lvl="1">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2pPr>
            <a:lvl3pPr lvl="2">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3pPr>
            <a:lvl4pPr lvl="3">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4pPr>
            <a:lvl5pPr lvl="4">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5pPr>
            <a:lvl6pPr lvl="5">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6pPr>
            <a:lvl7pPr lvl="6">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7pPr>
            <a:lvl8pPr lvl="7">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8pPr>
            <a:lvl9pPr lvl="8">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Hind Siliguri"/>
              <a:buChar char="●"/>
              <a:defRPr sz="1800">
                <a:solidFill>
                  <a:schemeClr val="dk1"/>
                </a:solidFill>
                <a:latin typeface="Hind Siliguri"/>
                <a:ea typeface="Hind Siliguri"/>
                <a:cs typeface="Hind Siliguri"/>
                <a:sym typeface="Hind Siliguri"/>
              </a:defRPr>
            </a:lvl1pPr>
            <a:lvl2pPr marL="914400" lvl="1"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2pPr>
            <a:lvl3pPr marL="1371600" lvl="2"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3pPr>
            <a:lvl4pPr marL="1828800" lvl="3"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4pPr>
            <a:lvl5pPr marL="2286000" lvl="4"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5pPr>
            <a:lvl6pPr marL="2743200" lvl="5"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6pPr>
            <a:lvl7pPr marL="3200400" lvl="6"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7pPr>
            <a:lvl8pPr marL="3657600" lvl="7"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8pPr>
            <a:lvl9pPr marL="4114800" lvl="8"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7" r:id="rId6"/>
    <p:sldLayoutId id="2147483658" r:id="rId7"/>
    <p:sldLayoutId id="2147483659" r:id="rId8"/>
    <p:sldLayoutId id="2147483660" r:id="rId9"/>
    <p:sldLayoutId id="2147483663" r:id="rId10"/>
    <p:sldLayoutId id="2147483667" r:id="rId11"/>
    <p:sldLayoutId id="2147483669" r:id="rId12"/>
    <p:sldLayoutId id="2147483675" r:id="rId13"/>
    <p:sldLayoutId id="2147483680" r:id="rId14"/>
    <p:sldLayoutId id="2147483681" r:id="rId15"/>
    <p:sldLayoutId id="214748368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81"/>
        <p:cNvGrpSpPr/>
        <p:nvPr/>
      </p:nvGrpSpPr>
      <p:grpSpPr>
        <a:xfrm>
          <a:off x="0" y="0"/>
          <a:ext cx="0" cy="0"/>
          <a:chOff x="0" y="0"/>
          <a:chExt cx="0" cy="0"/>
        </a:xfrm>
      </p:grpSpPr>
      <p:sp>
        <p:nvSpPr>
          <p:cNvPr id="2" name="Rectangle 1"/>
          <p:cNvSpPr/>
          <p:nvPr/>
        </p:nvSpPr>
        <p:spPr>
          <a:xfrm>
            <a:off x="6846025" y="3076574"/>
            <a:ext cx="2272102" cy="2066925"/>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82" name="Google Shape;582;p39"/>
          <p:cNvSpPr txBox="1">
            <a:spLocks noGrp="1"/>
          </p:cNvSpPr>
          <p:nvPr>
            <p:ph type="ctrTitle"/>
          </p:nvPr>
        </p:nvSpPr>
        <p:spPr>
          <a:xfrm>
            <a:off x="2318425" y="1309188"/>
            <a:ext cx="4527600" cy="1929000"/>
          </a:xfrm>
          <a:prstGeom prst="rect">
            <a:avLst/>
          </a:prstGeom>
        </p:spPr>
        <p:txBody>
          <a:bodyPr spcFirstLastPara="1" wrap="square" lIns="91425" tIns="118850" rIns="91425" bIns="91425" anchor="ctr" anchorCtr="0">
            <a:noAutofit/>
          </a:bodyPr>
          <a:lstStyle/>
          <a:p>
            <a:pPr lvl="0"/>
            <a:r>
              <a:rPr lang="en-US" sz="3200" dirty="0">
                <a:effectLst>
                  <a:outerShdw blurRad="38100" dist="38100" dir="2700000" algn="tl">
                    <a:srgbClr val="000000">
                      <a:alpha val="43137"/>
                    </a:srgbClr>
                  </a:outerShdw>
                </a:effectLst>
              </a:rPr>
              <a:t>The Principles of</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Object-Oriented</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JavaScript</a:t>
            </a:r>
            <a:endParaRPr sz="3200" dirty="0">
              <a:effectLst>
                <a:outerShdw blurRad="38100" dist="38100" dir="2700000" algn="tl">
                  <a:srgbClr val="000000">
                    <a:alpha val="43137"/>
                  </a:srgbClr>
                </a:outerShdw>
              </a:effectLst>
            </a:endParaRPr>
          </a:p>
        </p:txBody>
      </p:sp>
      <p:sp>
        <p:nvSpPr>
          <p:cNvPr id="583" name="Google Shape;583;p39"/>
          <p:cNvSpPr txBox="1">
            <a:spLocks noGrp="1"/>
          </p:cNvSpPr>
          <p:nvPr>
            <p:ph type="subTitle" idx="1"/>
          </p:nvPr>
        </p:nvSpPr>
        <p:spPr>
          <a:xfrm>
            <a:off x="2533375" y="3651951"/>
            <a:ext cx="4097700" cy="51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effectLst>
                  <a:outerShdw blurRad="38100" dist="38100" dir="2700000" algn="tl">
                    <a:srgbClr val="000000">
                      <a:alpha val="43137"/>
                    </a:srgbClr>
                  </a:outerShdw>
                </a:effectLst>
              </a:rPr>
              <a:t>A brief summary prepared by: Manahill Ali</a:t>
            </a:r>
            <a:endParaRPr sz="2000" dirty="0">
              <a:effectLst>
                <a:outerShdw blurRad="38100" dist="38100" dir="2700000" algn="tl">
                  <a:srgbClr val="000000">
                    <a:alpha val="43137"/>
                  </a:srgbClr>
                </a:outerShdw>
              </a:effectLst>
            </a:endParaRPr>
          </a:p>
        </p:txBody>
      </p:sp>
      <p:pic>
        <p:nvPicPr>
          <p:cNvPr id="1028" name="Picture 4" descr="ملف:Unofficial JavaScript logo 2.svg - ويكيبيديا"/>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931087" y="2983781"/>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584" name="Google Shape;584;p39"/>
          <p:cNvSpPr/>
          <p:nvPr/>
        </p:nvSpPr>
        <p:spPr>
          <a:xfrm>
            <a:off x="2126850" y="1070265"/>
            <a:ext cx="4890298" cy="2446604"/>
          </a:xfrm>
          <a:custGeom>
            <a:avLst/>
            <a:gdLst/>
            <a:ahLst/>
            <a:cxnLst/>
            <a:rect l="l" t="t" r="r" b="b"/>
            <a:pathLst>
              <a:path w="100520" h="45534" fill="none" extrusionOk="0">
                <a:moveTo>
                  <a:pt x="1" y="1"/>
                </a:moveTo>
                <a:lnTo>
                  <a:pt x="100519" y="1"/>
                </a:lnTo>
                <a:lnTo>
                  <a:pt x="100519" y="45533"/>
                </a:lnTo>
                <a:lnTo>
                  <a:pt x="1" y="45533"/>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23" name="Rectangle 22"/>
          <p:cNvSpPr/>
          <p:nvPr/>
        </p:nvSpPr>
        <p:spPr>
          <a:xfrm>
            <a:off x="7554742" y="2887353"/>
            <a:ext cx="2334898" cy="216241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42" name="Google Shape;842;p59"/>
          <p:cNvSpPr txBox="1">
            <a:spLocks noGrp="1"/>
          </p:cNvSpPr>
          <p:nvPr>
            <p:ph type="title"/>
          </p:nvPr>
        </p:nvSpPr>
        <p:spPr>
          <a:xfrm>
            <a:off x="409509" y="348772"/>
            <a:ext cx="7717500" cy="1018015"/>
          </a:xfrm>
          <a:prstGeom prst="rect">
            <a:avLst/>
          </a:prstGeom>
        </p:spPr>
        <p:txBody>
          <a:bodyPr spcFirstLastPara="1" wrap="square" lIns="91425" tIns="91425" rIns="91425" bIns="91425" anchor="t" anchorCtr="0">
            <a:noAutofit/>
          </a:bodyPr>
          <a:lstStyle/>
          <a:p>
            <a:pPr lvl="0"/>
            <a:r>
              <a:rPr lang="en-US" sz="2800" i="1" dirty="0"/>
              <a:t>Methods Inherited from Object.prototype</a:t>
            </a:r>
            <a:r>
              <a:rPr lang="en-US" b="0" dirty="0"/>
              <a:t/>
            </a:r>
            <a:br>
              <a:rPr lang="en-US" b="0" dirty="0"/>
            </a:br>
            <a:r>
              <a:rPr lang="en-US" b="0" dirty="0"/>
              <a:t/>
            </a:r>
            <a:br>
              <a:rPr lang="en-US" b="0" dirty="0"/>
            </a:br>
            <a:endParaRPr dirty="0"/>
          </a:p>
        </p:txBody>
      </p:sp>
      <p:sp>
        <p:nvSpPr>
          <p:cNvPr id="13" name="مربع نص 12"/>
          <p:cNvSpPr txBox="1"/>
          <p:nvPr/>
        </p:nvSpPr>
        <p:spPr>
          <a:xfrm>
            <a:off x="1270537" y="1779357"/>
            <a:ext cx="1251283" cy="738664"/>
          </a:xfrm>
          <a:prstGeom prst="rect">
            <a:avLst/>
          </a:prstGeom>
          <a:noFill/>
        </p:spPr>
        <p:txBody>
          <a:bodyPr wrap="square" rtlCol="1">
            <a:spAutoFit/>
          </a:bodyPr>
          <a:lstStyle/>
          <a:p>
            <a:r>
              <a:rPr lang="en-US" b="1" u="sng" dirty="0"/>
              <a:t>valueOf</a:t>
            </a:r>
            <a:r>
              <a:rPr lang="en-US" b="1" dirty="0"/>
              <a:t>()</a:t>
            </a:r>
            <a:endParaRPr lang="ar-SA" dirty="0"/>
          </a:p>
          <a:p>
            <a:endParaRPr lang="en-US" dirty="0" smtClean="0">
              <a:latin typeface="Hind Siliguri" panose="020B0604020202020204" charset="0"/>
              <a:cs typeface="Hind Siliguri" panose="020B0604020202020204" charset="0"/>
            </a:endParaRPr>
          </a:p>
          <a:p>
            <a:endParaRPr lang="ar-SA" dirty="0"/>
          </a:p>
        </p:txBody>
      </p:sp>
      <p:sp>
        <p:nvSpPr>
          <p:cNvPr id="14" name="مربع نص 13"/>
          <p:cNvSpPr txBox="1"/>
          <p:nvPr/>
        </p:nvSpPr>
        <p:spPr>
          <a:xfrm>
            <a:off x="1684421" y="2695074"/>
            <a:ext cx="184731" cy="523220"/>
          </a:xfrm>
          <a:prstGeom prst="rect">
            <a:avLst/>
          </a:prstGeom>
          <a:noFill/>
        </p:spPr>
        <p:txBody>
          <a:bodyPr wrap="none" rtlCol="1">
            <a:spAutoFit/>
          </a:bodyPr>
          <a:lstStyle/>
          <a:p>
            <a:endParaRPr lang="ar-SA" dirty="0"/>
          </a:p>
          <a:p>
            <a:endParaRPr lang="ar-SA" dirty="0"/>
          </a:p>
        </p:txBody>
      </p:sp>
      <p:sp>
        <p:nvSpPr>
          <p:cNvPr id="15" name="مربع نص 14"/>
          <p:cNvSpPr txBox="1"/>
          <p:nvPr/>
        </p:nvSpPr>
        <p:spPr>
          <a:xfrm>
            <a:off x="1424539" y="2148689"/>
            <a:ext cx="6130203" cy="738664"/>
          </a:xfrm>
          <a:prstGeom prst="rect">
            <a:avLst/>
          </a:prstGeom>
          <a:noFill/>
        </p:spPr>
        <p:txBody>
          <a:bodyPr wrap="none" rtlCol="1">
            <a:spAutoFit/>
          </a:bodyPr>
          <a:lstStyle/>
          <a:p>
            <a:r>
              <a:rPr lang="en-US" dirty="0">
                <a:latin typeface="Hind Siliguri" panose="020B0604020202020204" charset="0"/>
                <a:cs typeface="Hind Siliguri" panose="020B0604020202020204" charset="0"/>
              </a:rPr>
              <a:t>method returns the primitive value of the specified object,</a:t>
            </a:r>
          </a:p>
          <a:p>
            <a:r>
              <a:rPr lang="en-US" dirty="0">
                <a:latin typeface="Hind Siliguri" panose="020B0604020202020204" charset="0"/>
                <a:cs typeface="Hind Siliguri" panose="020B0604020202020204" charset="0"/>
              </a:rPr>
              <a:t>The </a:t>
            </a:r>
            <a:r>
              <a:rPr lang="en-US" b="1" i="1" dirty="0">
                <a:latin typeface="Hind Siliguri" panose="020B0604020202020204" charset="0"/>
                <a:cs typeface="Hind Siliguri" panose="020B0604020202020204" charset="0"/>
              </a:rPr>
              <a:t>valueOf() </a:t>
            </a:r>
            <a:r>
              <a:rPr lang="en-US" dirty="0">
                <a:latin typeface="Hind Siliguri" panose="020B0604020202020204" charset="0"/>
                <a:cs typeface="Hind Siliguri" panose="020B0604020202020204" charset="0"/>
              </a:rPr>
              <a:t>method gets called whenever an operator is used on an object. </a:t>
            </a:r>
          </a:p>
          <a:p>
            <a:endParaRPr lang="ar-SA" dirty="0"/>
          </a:p>
        </p:txBody>
      </p:sp>
      <p:sp>
        <p:nvSpPr>
          <p:cNvPr id="16" name="مربع نص 15"/>
          <p:cNvSpPr txBox="1"/>
          <p:nvPr/>
        </p:nvSpPr>
        <p:spPr>
          <a:xfrm>
            <a:off x="2070563" y="4189393"/>
            <a:ext cx="6651628" cy="954107"/>
          </a:xfrm>
          <a:prstGeom prst="rect">
            <a:avLst/>
          </a:prstGeom>
          <a:noFill/>
        </p:spPr>
        <p:txBody>
          <a:bodyPr wrap="square" rtlCol="1">
            <a:spAutoFit/>
          </a:bodyPr>
          <a:lstStyle/>
          <a:p>
            <a:r>
              <a:rPr lang="en-US" dirty="0">
                <a:latin typeface="Hind Siliguri" panose="020B0604020202020204" charset="0"/>
                <a:cs typeface="Hind Siliguri" panose="020B0604020202020204" charset="0"/>
              </a:rPr>
              <a:t>Before the comparison, the method is called on both objects. </a:t>
            </a:r>
          </a:p>
          <a:p>
            <a:r>
              <a:rPr lang="en-US" dirty="0">
                <a:latin typeface="Hind Siliguri" panose="020B0604020202020204" charset="0"/>
                <a:cs typeface="Hind Siliguri" panose="020B0604020202020204" charset="0"/>
              </a:rPr>
              <a:t>You can even subtract one date from another and get the difference in epoch time because of value().</a:t>
            </a:r>
            <a:endParaRPr lang="ar-SA" dirty="0">
              <a:latin typeface="Hind Siliguri" panose="020B0604020202020204" charset="0"/>
            </a:endParaRPr>
          </a:p>
          <a:p>
            <a:endParaRPr lang="ar-SA" dirty="0"/>
          </a:p>
        </p:txBody>
      </p:sp>
      <p:pic>
        <p:nvPicPr>
          <p:cNvPr id="40" name="صورة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563" y="2695074"/>
            <a:ext cx="5311601" cy="1295512"/>
          </a:xfrm>
          <a:prstGeom prst="rect">
            <a:avLst/>
          </a:prstGeom>
        </p:spPr>
      </p:pic>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23" name="Rectangle 22"/>
          <p:cNvSpPr/>
          <p:nvPr/>
        </p:nvSpPr>
        <p:spPr>
          <a:xfrm>
            <a:off x="7554742" y="2887353"/>
            <a:ext cx="2334898" cy="216241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a:t>
            </a:r>
            <a:endParaRPr lang="ar-SA" dirty="0"/>
          </a:p>
        </p:txBody>
      </p:sp>
      <p:sp>
        <p:nvSpPr>
          <p:cNvPr id="842" name="Google Shape;842;p59"/>
          <p:cNvSpPr txBox="1">
            <a:spLocks noGrp="1"/>
          </p:cNvSpPr>
          <p:nvPr>
            <p:ph type="title"/>
          </p:nvPr>
        </p:nvSpPr>
        <p:spPr>
          <a:xfrm>
            <a:off x="409509" y="348772"/>
            <a:ext cx="7717500" cy="1018015"/>
          </a:xfrm>
          <a:prstGeom prst="rect">
            <a:avLst/>
          </a:prstGeom>
        </p:spPr>
        <p:txBody>
          <a:bodyPr spcFirstLastPara="1" wrap="square" lIns="91425" tIns="91425" rIns="91425" bIns="91425" anchor="t" anchorCtr="0">
            <a:noAutofit/>
          </a:bodyPr>
          <a:lstStyle/>
          <a:p>
            <a:pPr lvl="0"/>
            <a:r>
              <a:rPr lang="en-US" sz="2800" i="1" dirty="0"/>
              <a:t>Methods Inherited from Object.prototype</a:t>
            </a:r>
            <a:r>
              <a:rPr lang="en-US" b="0" dirty="0"/>
              <a:t/>
            </a:r>
            <a:br>
              <a:rPr lang="en-US" b="0" dirty="0"/>
            </a:br>
            <a:r>
              <a:rPr lang="en-US" b="0" dirty="0"/>
              <a:t/>
            </a:r>
            <a:br>
              <a:rPr lang="en-US" b="0" dirty="0"/>
            </a:br>
            <a:endParaRPr dirty="0"/>
          </a:p>
        </p:txBody>
      </p:sp>
      <p:sp>
        <p:nvSpPr>
          <p:cNvPr id="13" name="مربع نص 12"/>
          <p:cNvSpPr txBox="1"/>
          <p:nvPr/>
        </p:nvSpPr>
        <p:spPr>
          <a:xfrm>
            <a:off x="1270537" y="1779357"/>
            <a:ext cx="1251283" cy="523220"/>
          </a:xfrm>
          <a:prstGeom prst="rect">
            <a:avLst/>
          </a:prstGeom>
          <a:noFill/>
        </p:spPr>
        <p:txBody>
          <a:bodyPr wrap="square" rtlCol="1">
            <a:spAutoFit/>
          </a:bodyPr>
          <a:lstStyle/>
          <a:p>
            <a:endParaRPr lang="en-US" dirty="0" smtClean="0">
              <a:latin typeface="Hind Siliguri" panose="020B0604020202020204" charset="0"/>
              <a:cs typeface="Hind Siliguri" panose="020B0604020202020204" charset="0"/>
            </a:endParaRPr>
          </a:p>
          <a:p>
            <a:endParaRPr lang="ar-SA" dirty="0"/>
          </a:p>
        </p:txBody>
      </p:sp>
      <p:sp>
        <p:nvSpPr>
          <p:cNvPr id="14" name="مربع نص 13"/>
          <p:cNvSpPr txBox="1"/>
          <p:nvPr/>
        </p:nvSpPr>
        <p:spPr>
          <a:xfrm>
            <a:off x="1684421" y="2695074"/>
            <a:ext cx="184731" cy="523220"/>
          </a:xfrm>
          <a:prstGeom prst="rect">
            <a:avLst/>
          </a:prstGeom>
          <a:noFill/>
        </p:spPr>
        <p:txBody>
          <a:bodyPr wrap="none" rtlCol="1">
            <a:spAutoFit/>
          </a:bodyPr>
          <a:lstStyle/>
          <a:p>
            <a:endParaRPr lang="ar-SA" dirty="0"/>
          </a:p>
          <a:p>
            <a:endParaRPr lang="ar-SA" dirty="0"/>
          </a:p>
        </p:txBody>
      </p:sp>
      <p:sp>
        <p:nvSpPr>
          <p:cNvPr id="15" name="مربع نص 14"/>
          <p:cNvSpPr txBox="1"/>
          <p:nvPr/>
        </p:nvSpPr>
        <p:spPr>
          <a:xfrm>
            <a:off x="257226" y="2040967"/>
            <a:ext cx="4892290" cy="1194141"/>
          </a:xfrm>
          <a:prstGeom prst="rect">
            <a:avLst/>
          </a:prstGeom>
          <a:noFill/>
        </p:spPr>
        <p:txBody>
          <a:bodyPr wrap="square" rtlCol="1">
            <a:spAutoFit/>
          </a:bodyPr>
          <a:lstStyle/>
          <a:p>
            <a:r>
              <a:rPr lang="en-US" dirty="0">
                <a:latin typeface="Hind Siliguri" panose="020B0604020202020204" charset="0"/>
                <a:cs typeface="Hind Siliguri" panose="020B0604020202020204" charset="0"/>
              </a:rPr>
              <a:t>method returns a string representing the object, The </a:t>
            </a:r>
            <a:r>
              <a:rPr lang="en-US" i="1" dirty="0">
                <a:latin typeface="Hind Siliguri" panose="020B0604020202020204" charset="0"/>
                <a:cs typeface="Hind Siliguri" panose="020B0604020202020204" charset="0"/>
              </a:rPr>
              <a:t>toString() </a:t>
            </a:r>
            <a:r>
              <a:rPr lang="en-US" dirty="0">
                <a:latin typeface="Hind Siliguri" panose="020B0604020202020204" charset="0"/>
                <a:cs typeface="Hind Siliguri" panose="020B0604020202020204" charset="0"/>
              </a:rPr>
              <a:t>method is called as a fallback whenever valueOf() returns a reference value instead of a primitive value.</a:t>
            </a:r>
          </a:p>
          <a:p>
            <a:endParaRPr lang="en-US" dirty="0">
              <a:latin typeface="Garamond" panose="02020404030301010803" pitchFamily="18" charset="0"/>
            </a:endParaRPr>
          </a:p>
          <a:p>
            <a:endParaRPr lang="ar-SA" dirty="0"/>
          </a:p>
        </p:txBody>
      </p:sp>
      <p:sp>
        <p:nvSpPr>
          <p:cNvPr id="11" name="مستطيل 10"/>
          <p:cNvSpPr/>
          <p:nvPr/>
        </p:nvSpPr>
        <p:spPr>
          <a:xfrm>
            <a:off x="498416" y="1733190"/>
            <a:ext cx="965329" cy="307777"/>
          </a:xfrm>
          <a:prstGeom prst="rect">
            <a:avLst/>
          </a:prstGeom>
        </p:spPr>
        <p:txBody>
          <a:bodyPr wrap="none">
            <a:spAutoFit/>
          </a:bodyPr>
          <a:lstStyle/>
          <a:p>
            <a:r>
              <a:rPr lang="en-US" b="1" i="1" u="sng" dirty="0">
                <a:latin typeface="Hind Siliguri" panose="020B0604020202020204" charset="0"/>
                <a:cs typeface="Hind Siliguri" panose="020B0604020202020204" charset="0"/>
              </a:rPr>
              <a:t>toString()</a:t>
            </a: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74" y="2772076"/>
            <a:ext cx="3803934" cy="1686205"/>
          </a:xfrm>
          <a:prstGeom prst="rect">
            <a:avLst/>
          </a:prstGeom>
        </p:spPr>
      </p:pic>
      <p:pic>
        <p:nvPicPr>
          <p:cNvPr id="3" name="صورة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263" y="2094223"/>
            <a:ext cx="3853469" cy="1707756"/>
          </a:xfrm>
          <a:prstGeom prst="rect">
            <a:avLst/>
          </a:prstGeom>
        </p:spPr>
      </p:pic>
      <p:sp>
        <p:nvSpPr>
          <p:cNvPr id="4" name="مربع نص 3"/>
          <p:cNvSpPr txBox="1"/>
          <p:nvPr/>
        </p:nvSpPr>
        <p:spPr>
          <a:xfrm>
            <a:off x="1896178" y="4521682"/>
            <a:ext cx="2566728" cy="523220"/>
          </a:xfrm>
          <a:prstGeom prst="rect">
            <a:avLst/>
          </a:prstGeom>
          <a:noFill/>
        </p:spPr>
        <p:txBody>
          <a:bodyPr wrap="none" rtlCol="1">
            <a:spAutoFit/>
          </a:bodyPr>
          <a:lstStyle/>
          <a:p>
            <a:r>
              <a:rPr lang="en-US" dirty="0">
                <a:latin typeface="Hind Siliguri" panose="020B0604020202020204" charset="0"/>
                <a:cs typeface="Hind Siliguri" panose="020B0604020202020204" charset="0"/>
              </a:rPr>
              <a:t>combining </a:t>
            </a:r>
            <a:r>
              <a:rPr lang="en-US" dirty="0" smtClean="0">
                <a:latin typeface="Hind Siliguri" panose="020B0604020202020204" charset="0"/>
                <a:cs typeface="Hind Siliguri" panose="020B0604020202020204" charset="0"/>
              </a:rPr>
              <a:t>“Sport= </a:t>
            </a:r>
            <a:r>
              <a:rPr lang="en-US" dirty="0">
                <a:latin typeface="Hind Siliguri" panose="020B0604020202020204" charset="0"/>
                <a:cs typeface="Hind Siliguri" panose="020B0604020202020204" charset="0"/>
              </a:rPr>
              <a:t>" </a:t>
            </a:r>
            <a:r>
              <a:rPr lang="en-US" dirty="0" smtClean="0">
                <a:latin typeface="Hind Siliguri" panose="020B0604020202020204" charset="0"/>
                <a:cs typeface="Hind Siliguri" panose="020B0604020202020204" charset="0"/>
              </a:rPr>
              <a:t>with sport.</a:t>
            </a:r>
            <a:endParaRPr lang="en-US" dirty="0">
              <a:latin typeface="Hind Siliguri" panose="020B0604020202020204" charset="0"/>
              <a:cs typeface="Hind Siliguri" panose="020B0604020202020204" charset="0"/>
            </a:endParaRPr>
          </a:p>
          <a:p>
            <a:endParaRPr lang="ar-SA" dirty="0"/>
          </a:p>
        </p:txBody>
      </p:sp>
      <p:sp>
        <p:nvSpPr>
          <p:cNvPr id="5" name="مربع نص 4"/>
          <p:cNvSpPr txBox="1"/>
          <p:nvPr/>
        </p:nvSpPr>
        <p:spPr>
          <a:xfrm>
            <a:off x="5284269" y="3968562"/>
            <a:ext cx="4196615" cy="738664"/>
          </a:xfrm>
          <a:prstGeom prst="rect">
            <a:avLst/>
          </a:prstGeom>
          <a:noFill/>
        </p:spPr>
        <p:txBody>
          <a:bodyPr wrap="square" rtlCol="1">
            <a:spAutoFit/>
          </a:bodyPr>
          <a:lstStyle/>
          <a:p>
            <a:r>
              <a:rPr lang="en-US" dirty="0">
                <a:latin typeface="Hind Siliguri" panose="020B0604020202020204" charset="0"/>
                <a:cs typeface="Hind Siliguri" panose="020B0604020202020204" charset="0"/>
              </a:rPr>
              <a:t>This code defines a custom toString() method for </a:t>
            </a:r>
            <a:r>
              <a:rPr lang="en-US" dirty="0" smtClean="0">
                <a:latin typeface="Hind Siliguri" panose="020B0604020202020204" charset="0"/>
                <a:cs typeface="Hind Siliguri" panose="020B0604020202020204" charset="0"/>
              </a:rPr>
              <a:t>Sport that </a:t>
            </a:r>
            <a:r>
              <a:rPr lang="en-US" dirty="0">
                <a:latin typeface="Hind Siliguri" panose="020B0604020202020204" charset="0"/>
                <a:cs typeface="Hind Siliguri" panose="020B0604020202020204" charset="0"/>
              </a:rPr>
              <a:t>returns </a:t>
            </a:r>
            <a:r>
              <a:rPr lang="en-US" dirty="0" smtClean="0">
                <a:latin typeface="Hind Siliguri" panose="020B0604020202020204" charset="0"/>
                <a:cs typeface="Hind Siliguri" panose="020B0604020202020204" charset="0"/>
              </a:rPr>
              <a:t>a more </a:t>
            </a:r>
            <a:r>
              <a:rPr lang="en-US" dirty="0">
                <a:latin typeface="Hind Siliguri" panose="020B0604020202020204" charset="0"/>
                <a:cs typeface="Hind Siliguri" panose="020B0604020202020204" charset="0"/>
              </a:rPr>
              <a:t>useful value u than the inherited </a:t>
            </a:r>
            <a:r>
              <a:rPr lang="en-US" dirty="0" smtClean="0">
                <a:latin typeface="Hind Siliguri" panose="020B0604020202020204" charset="0"/>
                <a:cs typeface="Hind Siliguri" panose="020B0604020202020204" charset="0"/>
              </a:rPr>
              <a:t>version.</a:t>
            </a:r>
            <a:endParaRPr lang="ar-SA" dirty="0">
              <a:latin typeface="Hind Siliguri" panose="020B0604020202020204" charset="0"/>
            </a:endParaRPr>
          </a:p>
        </p:txBody>
      </p:sp>
    </p:spTree>
    <p:extLst>
      <p:ext uri="{BB962C8B-B14F-4D97-AF65-F5344CB8AC3E}">
        <p14:creationId xmlns:p14="http://schemas.microsoft.com/office/powerpoint/2010/main" val="276694672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23" name="Rectangle 22"/>
          <p:cNvSpPr/>
          <p:nvPr/>
        </p:nvSpPr>
        <p:spPr>
          <a:xfrm>
            <a:off x="7554742" y="2887353"/>
            <a:ext cx="2334898" cy="216241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a:t>
            </a:r>
            <a:endParaRPr lang="ar-SA" dirty="0"/>
          </a:p>
        </p:txBody>
      </p:sp>
      <p:sp>
        <p:nvSpPr>
          <p:cNvPr id="842" name="Google Shape;842;p59"/>
          <p:cNvSpPr txBox="1">
            <a:spLocks noGrp="1"/>
          </p:cNvSpPr>
          <p:nvPr>
            <p:ph type="title"/>
          </p:nvPr>
        </p:nvSpPr>
        <p:spPr>
          <a:xfrm>
            <a:off x="409509" y="348772"/>
            <a:ext cx="7717500" cy="1018015"/>
          </a:xfrm>
          <a:prstGeom prst="rect">
            <a:avLst/>
          </a:prstGeom>
        </p:spPr>
        <p:txBody>
          <a:bodyPr spcFirstLastPara="1" wrap="square" lIns="91425" tIns="91425" rIns="91425" bIns="91425" anchor="t" anchorCtr="0">
            <a:noAutofit/>
          </a:bodyPr>
          <a:lstStyle/>
          <a:p>
            <a:pPr lvl="0"/>
            <a:r>
              <a:rPr lang="en-US" sz="2800" i="1" dirty="0"/>
              <a:t>Methods Inherited from Object.prototype</a:t>
            </a:r>
            <a:r>
              <a:rPr lang="en-US" b="0" dirty="0"/>
              <a:t/>
            </a:r>
            <a:br>
              <a:rPr lang="en-US" b="0" dirty="0"/>
            </a:br>
            <a:r>
              <a:rPr lang="en-US" b="0" dirty="0"/>
              <a:t/>
            </a:r>
            <a:br>
              <a:rPr lang="en-US" b="0" dirty="0"/>
            </a:br>
            <a:endParaRPr dirty="0"/>
          </a:p>
        </p:txBody>
      </p:sp>
      <p:sp>
        <p:nvSpPr>
          <p:cNvPr id="13" name="مربع نص 12"/>
          <p:cNvSpPr txBox="1"/>
          <p:nvPr/>
        </p:nvSpPr>
        <p:spPr>
          <a:xfrm>
            <a:off x="1270537" y="1779357"/>
            <a:ext cx="1251283" cy="523220"/>
          </a:xfrm>
          <a:prstGeom prst="rect">
            <a:avLst/>
          </a:prstGeom>
          <a:noFill/>
        </p:spPr>
        <p:txBody>
          <a:bodyPr wrap="square" rtlCol="1">
            <a:spAutoFit/>
          </a:bodyPr>
          <a:lstStyle/>
          <a:p>
            <a:endParaRPr lang="en-US" dirty="0" smtClean="0">
              <a:latin typeface="Hind Siliguri" panose="020B0604020202020204" charset="0"/>
              <a:cs typeface="Hind Siliguri" panose="020B0604020202020204" charset="0"/>
            </a:endParaRPr>
          </a:p>
          <a:p>
            <a:endParaRPr lang="ar-SA" dirty="0"/>
          </a:p>
        </p:txBody>
      </p:sp>
      <p:sp>
        <p:nvSpPr>
          <p:cNvPr id="14" name="مربع نص 13"/>
          <p:cNvSpPr txBox="1"/>
          <p:nvPr/>
        </p:nvSpPr>
        <p:spPr>
          <a:xfrm>
            <a:off x="1684421" y="2695074"/>
            <a:ext cx="184731" cy="523220"/>
          </a:xfrm>
          <a:prstGeom prst="rect">
            <a:avLst/>
          </a:prstGeom>
          <a:noFill/>
        </p:spPr>
        <p:txBody>
          <a:bodyPr wrap="none" rtlCol="1">
            <a:spAutoFit/>
          </a:bodyPr>
          <a:lstStyle/>
          <a:p>
            <a:endParaRPr lang="ar-SA" dirty="0"/>
          </a:p>
          <a:p>
            <a:endParaRPr lang="ar-SA" dirty="0"/>
          </a:p>
        </p:txBody>
      </p:sp>
      <p:sp>
        <p:nvSpPr>
          <p:cNvPr id="15" name="مربع نص 14"/>
          <p:cNvSpPr txBox="1"/>
          <p:nvPr/>
        </p:nvSpPr>
        <p:spPr>
          <a:xfrm>
            <a:off x="523077" y="1976783"/>
            <a:ext cx="7510362" cy="738664"/>
          </a:xfrm>
          <a:prstGeom prst="rect">
            <a:avLst/>
          </a:prstGeom>
          <a:noFill/>
        </p:spPr>
        <p:txBody>
          <a:bodyPr wrap="square" rtlCol="1">
            <a:spAutoFit/>
          </a:bodyPr>
          <a:lstStyle/>
          <a:p>
            <a:r>
              <a:rPr lang="en-US" dirty="0">
                <a:latin typeface="Hind Siliguri" panose="020B0604020202020204" charset="0"/>
                <a:cs typeface="Hind Siliguri" panose="020B0604020202020204" charset="0"/>
              </a:rPr>
              <a:t>all objects inherit from </a:t>
            </a:r>
            <a:r>
              <a:rPr lang="en-US" i="1" dirty="0">
                <a:latin typeface="Hind Siliguri" panose="020B0604020202020204" charset="0"/>
                <a:cs typeface="Hind Siliguri" panose="020B0604020202020204" charset="0"/>
              </a:rPr>
              <a:t>Object.prototype </a:t>
            </a:r>
            <a:r>
              <a:rPr lang="en-US" dirty="0">
                <a:latin typeface="Hind Siliguri" panose="020B0604020202020204" charset="0"/>
                <a:cs typeface="Hind Siliguri" panose="020B0604020202020204" charset="0"/>
              </a:rPr>
              <a:t>by default, so changes to Object.prototype affect all </a:t>
            </a:r>
            <a:r>
              <a:rPr lang="en-US" dirty="0" smtClean="0">
                <a:latin typeface="Hind Siliguri" panose="020B0604020202020204" charset="0"/>
                <a:cs typeface="Hind Siliguri" panose="020B0604020202020204" charset="0"/>
              </a:rPr>
              <a:t>objects.</a:t>
            </a:r>
            <a:endParaRPr lang="en-US" dirty="0">
              <a:latin typeface="Hind Siliguri" panose="020B0604020202020204" charset="0"/>
              <a:cs typeface="Hind Siliguri" panose="020B0604020202020204" charset="0"/>
            </a:endParaRPr>
          </a:p>
          <a:p>
            <a:endParaRPr lang="ar-SA" dirty="0"/>
          </a:p>
        </p:txBody>
      </p:sp>
      <p:sp>
        <p:nvSpPr>
          <p:cNvPr id="5" name="مربع نص 4"/>
          <p:cNvSpPr txBox="1"/>
          <p:nvPr/>
        </p:nvSpPr>
        <p:spPr>
          <a:xfrm>
            <a:off x="2223437" y="4430299"/>
            <a:ext cx="5496024" cy="523220"/>
          </a:xfrm>
          <a:prstGeom prst="rect">
            <a:avLst/>
          </a:prstGeom>
          <a:noFill/>
        </p:spPr>
        <p:txBody>
          <a:bodyPr wrap="square" rtlCol="1">
            <a:spAutoFit/>
          </a:bodyPr>
          <a:lstStyle/>
          <a:p>
            <a:r>
              <a:rPr lang="en-US" dirty="0">
                <a:latin typeface="Hind Siliguri" panose="020B0604020202020204" charset="0"/>
                <a:cs typeface="Hind Siliguri" panose="020B0604020202020204" charset="0"/>
              </a:rPr>
              <a:t>Adding Object.prototype.add() causes all objects to have an add() method</a:t>
            </a:r>
          </a:p>
        </p:txBody>
      </p:sp>
      <p:sp>
        <p:nvSpPr>
          <p:cNvPr id="6" name="مربع نص 5"/>
          <p:cNvSpPr txBox="1"/>
          <p:nvPr/>
        </p:nvSpPr>
        <p:spPr>
          <a:xfrm>
            <a:off x="523077" y="1610080"/>
            <a:ext cx="2794355" cy="338554"/>
          </a:xfrm>
          <a:prstGeom prst="rect">
            <a:avLst/>
          </a:prstGeom>
          <a:noFill/>
        </p:spPr>
        <p:txBody>
          <a:bodyPr wrap="none" rtlCol="1">
            <a:spAutoFit/>
          </a:bodyPr>
          <a:lstStyle/>
          <a:p>
            <a:r>
              <a:rPr lang="en-US" sz="1600" b="1" u="sng" dirty="0">
                <a:latin typeface="Hind Siliguri" panose="020B0604020202020204" charset="0"/>
                <a:cs typeface="Hind Siliguri" panose="020B0604020202020204" charset="0"/>
              </a:rPr>
              <a:t>Modifying Object.prototype</a:t>
            </a:r>
            <a:endParaRPr lang="ar-SA" sz="1600" u="sng" dirty="0">
              <a:latin typeface="Hind Siliguri" panose="020B0604020202020204" charset="0"/>
            </a:endParaRPr>
          </a:p>
        </p:txBody>
      </p:sp>
      <p:pic>
        <p:nvPicPr>
          <p:cNvPr id="7" name="صورة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333" y="2302577"/>
            <a:ext cx="5505651" cy="1912231"/>
          </a:xfrm>
          <a:prstGeom prst="rect">
            <a:avLst/>
          </a:prstGeom>
        </p:spPr>
      </p:pic>
    </p:spTree>
    <p:extLst>
      <p:ext uri="{BB962C8B-B14F-4D97-AF65-F5344CB8AC3E}">
        <p14:creationId xmlns:p14="http://schemas.microsoft.com/office/powerpoint/2010/main" val="3001609787"/>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3"/>
          <p:cNvSpPr txBox="1">
            <a:spLocks noGrp="1"/>
          </p:cNvSpPr>
          <p:nvPr>
            <p:ph type="title"/>
          </p:nvPr>
        </p:nvSpPr>
        <p:spPr>
          <a:xfrm>
            <a:off x="713225" y="1593848"/>
            <a:ext cx="5158186" cy="755700"/>
          </a:xfrm>
          <a:prstGeom prst="rect">
            <a:avLst/>
          </a:prstGeom>
        </p:spPr>
        <p:txBody>
          <a:bodyPr spcFirstLastPara="1" wrap="square" lIns="91425" tIns="91425" rIns="91425" bIns="91425" anchor="b" anchorCtr="0">
            <a:noAutofit/>
          </a:bodyPr>
          <a:lstStyle/>
          <a:p>
            <a:pPr marL="0" lvl="0" indent="0">
              <a:spcAft>
                <a:spcPts val="1200"/>
              </a:spcAft>
            </a:pPr>
            <a:r>
              <a:rPr lang="en-US" sz="3200" b="0" dirty="0" smtClean="0"/>
              <a:t>Object Inheritance</a:t>
            </a:r>
            <a:endParaRPr lang="en-US" sz="3200" dirty="0"/>
          </a:p>
        </p:txBody>
      </p:sp>
      <p:sp>
        <p:nvSpPr>
          <p:cNvPr id="621" name="Google Shape;621;p43"/>
          <p:cNvSpPr txBox="1">
            <a:spLocks noGrp="1"/>
          </p:cNvSpPr>
          <p:nvPr>
            <p:ph type="body" idx="1"/>
          </p:nvPr>
        </p:nvSpPr>
        <p:spPr>
          <a:xfrm>
            <a:off x="376342" y="2419026"/>
            <a:ext cx="3974278" cy="1044000"/>
          </a:xfrm>
          <a:prstGeom prst="rect">
            <a:avLst/>
          </a:prstGeom>
        </p:spPr>
        <p:txBody>
          <a:bodyPr spcFirstLastPara="1" wrap="square" lIns="91425" tIns="91425" rIns="91425" bIns="91425" anchor="t" anchorCtr="0">
            <a:noAutofit/>
          </a:bodyPr>
          <a:lstStyle/>
          <a:p>
            <a:pPr marL="0" indent="0">
              <a:buSzPts val="1100"/>
              <a:buNone/>
            </a:pPr>
            <a:r>
              <a:rPr lang="en-US" sz="1400" dirty="0">
                <a:latin typeface="Hind Siliguri" panose="020B0604020202020204" charset="0"/>
                <a:cs typeface="Hind Siliguri" panose="020B0604020202020204" charset="0"/>
              </a:rPr>
              <a:t>Object literals have Object.prototype set as their </a:t>
            </a:r>
            <a:r>
              <a:rPr lang="en-US" sz="1400" i="1" dirty="0">
                <a:latin typeface="Hind Siliguri" panose="020B0604020202020204" charset="0"/>
                <a:cs typeface="Hind Siliguri" panose="020B0604020202020204" charset="0"/>
              </a:rPr>
              <a:t>Prototype</a:t>
            </a:r>
            <a:r>
              <a:rPr lang="en-US" sz="1400" dirty="0">
                <a:latin typeface="Hind Siliguri" panose="020B0604020202020204" charset="0"/>
                <a:cs typeface="Hind Siliguri" panose="020B0604020202020204" charset="0"/>
              </a:rPr>
              <a:t> implicitly, but you can also explicitly specify </a:t>
            </a:r>
            <a:r>
              <a:rPr lang="en-US" sz="1400" i="1" dirty="0">
                <a:latin typeface="Hind Siliguri" panose="020B0604020202020204" charset="0"/>
                <a:cs typeface="Hind Siliguri" panose="020B0604020202020204" charset="0"/>
              </a:rPr>
              <a:t>Prototype</a:t>
            </a:r>
            <a:r>
              <a:rPr lang="en-US" sz="1400" dirty="0">
                <a:latin typeface="Hind Siliguri" panose="020B0604020202020204" charset="0"/>
                <a:cs typeface="Hind Siliguri" panose="020B0604020202020204" charset="0"/>
              </a:rPr>
              <a:t> with the </a:t>
            </a:r>
            <a:r>
              <a:rPr lang="en-US" sz="1400" b="1" i="1" dirty="0">
                <a:latin typeface="Hind Siliguri" panose="020B0604020202020204" charset="0"/>
                <a:cs typeface="Hind Siliguri" panose="020B0604020202020204" charset="0"/>
              </a:rPr>
              <a:t>Object.create() </a:t>
            </a:r>
            <a:r>
              <a:rPr lang="en-US" sz="1400" dirty="0">
                <a:latin typeface="Hind Siliguri" panose="020B0604020202020204" charset="0"/>
                <a:cs typeface="Hind Siliguri" panose="020B0604020202020204" charset="0"/>
              </a:rPr>
              <a:t>method.</a:t>
            </a:r>
          </a:p>
          <a:p>
            <a:pPr marL="0" lvl="0" indent="0">
              <a:buSzPts val="1100"/>
              <a:buNone/>
            </a:pPr>
            <a:endParaRPr dirty="0"/>
          </a:p>
        </p:txBody>
      </p:sp>
      <p:sp>
        <p:nvSpPr>
          <p:cNvPr id="4" name="Rectangle 3"/>
          <p:cNvSpPr/>
          <p:nvPr/>
        </p:nvSpPr>
        <p:spPr>
          <a:xfrm>
            <a:off x="260777" y="3373546"/>
            <a:ext cx="4086970" cy="984885"/>
          </a:xfrm>
          <a:prstGeom prst="rect">
            <a:avLst/>
          </a:prstGeom>
          <a:solidFill>
            <a:srgbClr val="EFEFEF"/>
          </a:solidFill>
        </p:spPr>
        <p:txBody>
          <a:bodyPr wrap="square">
            <a:spAutoFit/>
          </a:bodyPr>
          <a:lstStyle/>
          <a:p>
            <a:r>
              <a:rPr lang="en-US" dirty="0">
                <a:latin typeface="Hind Siliguri" panose="020B0604020202020204" charset="0"/>
                <a:cs typeface="Hind Siliguri" panose="020B0604020202020204" charset="0"/>
              </a:rPr>
              <a:t>The </a:t>
            </a:r>
            <a:r>
              <a:rPr lang="en-US" b="1" i="1" dirty="0">
                <a:latin typeface="Hind Siliguri" panose="020B0604020202020204" charset="0"/>
                <a:cs typeface="Hind Siliguri" panose="020B0604020202020204" charset="0"/>
              </a:rPr>
              <a:t>Object.create() </a:t>
            </a:r>
            <a:r>
              <a:rPr lang="en-US" dirty="0">
                <a:latin typeface="Hind Siliguri" panose="020B0604020202020204" charset="0"/>
                <a:cs typeface="Hind Siliguri" panose="020B0604020202020204" charset="0"/>
              </a:rPr>
              <a:t>method creates a new object, using an existing object as the prototype of the newly created object.</a:t>
            </a:r>
            <a:endParaRPr lang="en-US" b="1" i="1" dirty="0">
              <a:latin typeface="Hind Siliguri" panose="020B0604020202020204" charset="0"/>
              <a:cs typeface="Hind Siliguri" panose="020B0604020202020204" charset="0"/>
            </a:endParaRPr>
          </a:p>
          <a:p>
            <a:endParaRPr lang="ar-SA" sz="1600" dirty="0">
              <a:latin typeface="Hind Siliguri" panose="020B0604020202020204" charset="0"/>
            </a:endParaRPr>
          </a:p>
        </p:txBody>
      </p:sp>
      <p:sp>
        <p:nvSpPr>
          <p:cNvPr id="8" name="Rectangle 22"/>
          <p:cNvSpPr/>
          <p:nvPr/>
        </p:nvSpPr>
        <p:spPr>
          <a:xfrm>
            <a:off x="4811542" y="3118585"/>
            <a:ext cx="2334898" cy="1931186"/>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a:t>
            </a:r>
            <a:endParaRPr lang="ar-SA" dirty="0"/>
          </a:p>
        </p:txBody>
      </p:sp>
      <p:sp>
        <p:nvSpPr>
          <p:cNvPr id="9" name="Rectangle 22"/>
          <p:cNvSpPr/>
          <p:nvPr/>
        </p:nvSpPr>
        <p:spPr>
          <a:xfrm>
            <a:off x="4138862" y="3234087"/>
            <a:ext cx="1698541" cy="1815683"/>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latin typeface="Garamond" panose="02020404030301010803" pitchFamily="18" charset="0"/>
              </a:rPr>
              <a:t>second declaration takes the same steps but does so explicitly</a:t>
            </a:r>
          </a:p>
          <a:p>
            <a:r>
              <a:rPr lang="en-US" dirty="0" smtClean="0">
                <a:latin typeface="Garamond" panose="02020404030301010803" pitchFamily="18" charset="0"/>
              </a:rPr>
              <a:t>using</a:t>
            </a:r>
            <a:endParaRPr lang="en-US" b="1" i="1" dirty="0">
              <a:latin typeface="Garamond" panose="02020404030301010803" pitchFamily="18" charset="0"/>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8862" y="2685448"/>
            <a:ext cx="4675778" cy="1841319"/>
          </a:xfrm>
          <a:prstGeom prst="rect">
            <a:avLst/>
          </a:prstGeom>
        </p:spPr>
      </p:pic>
      <p:sp>
        <p:nvSpPr>
          <p:cNvPr id="7" name="مربع نص 6"/>
          <p:cNvSpPr txBox="1"/>
          <p:nvPr/>
        </p:nvSpPr>
        <p:spPr>
          <a:xfrm>
            <a:off x="469662" y="4104859"/>
            <a:ext cx="3669200" cy="954107"/>
          </a:xfrm>
          <a:prstGeom prst="rect">
            <a:avLst/>
          </a:prstGeom>
          <a:solidFill>
            <a:srgbClr val="EFEFEF"/>
          </a:solidFill>
        </p:spPr>
        <p:txBody>
          <a:bodyPr wrap="square" rtlCol="1">
            <a:spAutoFit/>
          </a:bodyPr>
          <a:lstStyle/>
          <a:p>
            <a:r>
              <a:rPr lang="en-US" dirty="0" smtClean="0">
                <a:latin typeface="Hind Siliguri" panose="020B0604020202020204" charset="0"/>
                <a:cs typeface="Hind Siliguri" panose="020B0604020202020204" charset="0"/>
              </a:rPr>
              <a:t>-second </a:t>
            </a:r>
            <a:r>
              <a:rPr lang="en-US" dirty="0">
                <a:latin typeface="Hind Siliguri" panose="020B0604020202020204" charset="0"/>
                <a:cs typeface="Hind Siliguri" panose="020B0604020202020204" charset="0"/>
              </a:rPr>
              <a:t>declaration takes the same steps but does so explicitly</a:t>
            </a:r>
          </a:p>
          <a:p>
            <a:r>
              <a:rPr lang="en-US" dirty="0" smtClean="0">
                <a:latin typeface="Hind Siliguri" panose="020B0604020202020204" charset="0"/>
                <a:cs typeface="Hind Siliguri" panose="020B0604020202020204" charset="0"/>
              </a:rPr>
              <a:t>Using</a:t>
            </a:r>
            <a:r>
              <a:rPr lang="en-US" b="1" i="1" dirty="0" smtClean="0">
                <a:latin typeface="Hind Siliguri" panose="020B0604020202020204" charset="0"/>
                <a:cs typeface="Hind Siliguri" panose="020B0604020202020204" charset="0"/>
              </a:rPr>
              <a:t>  </a:t>
            </a:r>
            <a:r>
              <a:rPr lang="en-US" b="1" dirty="0" smtClean="0">
                <a:latin typeface="Hind Siliguri" panose="020B0604020202020204" charset="0"/>
                <a:cs typeface="Hind Siliguri" panose="020B0604020202020204" charset="0"/>
              </a:rPr>
              <a:t>Object.create</a:t>
            </a:r>
            <a:r>
              <a:rPr lang="en-US" b="1" dirty="0">
                <a:latin typeface="Hind Siliguri" panose="020B0604020202020204" charset="0"/>
                <a:cs typeface="Hind Siliguri" panose="020B0604020202020204" charset="0"/>
              </a:rPr>
              <a:t>().</a:t>
            </a:r>
            <a:endParaRPr lang="en-US" dirty="0">
              <a:latin typeface="Hind Siliguri" panose="020B0604020202020204" charset="0"/>
              <a:cs typeface="Hind Siliguri" panose="020B0604020202020204" charset="0"/>
            </a:endParaRPr>
          </a:p>
          <a:p>
            <a:endParaRPr lang="ar-SA" dirty="0"/>
          </a:p>
        </p:txBody>
      </p:sp>
    </p:spTree>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23" name="Rectangle 22"/>
          <p:cNvSpPr/>
          <p:nvPr/>
        </p:nvSpPr>
        <p:spPr>
          <a:xfrm>
            <a:off x="7554742" y="2887353"/>
            <a:ext cx="2334898" cy="216241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a:t>
            </a:r>
            <a:endParaRPr lang="ar-SA" dirty="0"/>
          </a:p>
        </p:txBody>
      </p:sp>
      <p:sp>
        <p:nvSpPr>
          <p:cNvPr id="842" name="Google Shape;842;p59"/>
          <p:cNvSpPr txBox="1">
            <a:spLocks noGrp="1"/>
          </p:cNvSpPr>
          <p:nvPr>
            <p:ph type="title"/>
          </p:nvPr>
        </p:nvSpPr>
        <p:spPr>
          <a:xfrm>
            <a:off x="409509" y="348772"/>
            <a:ext cx="7717500" cy="1018015"/>
          </a:xfrm>
          <a:prstGeom prst="rect">
            <a:avLst/>
          </a:prstGeom>
        </p:spPr>
        <p:txBody>
          <a:bodyPr spcFirstLastPara="1" wrap="square" lIns="91425" tIns="91425" rIns="91425" bIns="91425" anchor="t" anchorCtr="0">
            <a:noAutofit/>
          </a:bodyPr>
          <a:lstStyle/>
          <a:p>
            <a:pPr lvl="0"/>
            <a:r>
              <a:rPr lang="en-US" sz="2800" b="0" dirty="0"/>
              <a:t>Object Inheritance</a:t>
            </a:r>
            <a:r>
              <a:rPr lang="en-US" b="0" dirty="0"/>
              <a:t/>
            </a:r>
            <a:br>
              <a:rPr lang="en-US" b="0" dirty="0"/>
            </a:br>
            <a:r>
              <a:rPr lang="en-US" b="0" dirty="0"/>
              <a:t/>
            </a:r>
            <a:br>
              <a:rPr lang="en-US" b="0" dirty="0"/>
            </a:br>
            <a:endParaRPr dirty="0"/>
          </a:p>
        </p:txBody>
      </p:sp>
      <p:sp>
        <p:nvSpPr>
          <p:cNvPr id="13" name="مربع نص 12"/>
          <p:cNvSpPr txBox="1"/>
          <p:nvPr/>
        </p:nvSpPr>
        <p:spPr>
          <a:xfrm>
            <a:off x="1270537" y="1779357"/>
            <a:ext cx="1251283" cy="523220"/>
          </a:xfrm>
          <a:prstGeom prst="rect">
            <a:avLst/>
          </a:prstGeom>
          <a:noFill/>
        </p:spPr>
        <p:txBody>
          <a:bodyPr wrap="square" rtlCol="1">
            <a:spAutoFit/>
          </a:bodyPr>
          <a:lstStyle/>
          <a:p>
            <a:endParaRPr lang="en-US" dirty="0" smtClean="0">
              <a:latin typeface="Hind Siliguri" panose="020B0604020202020204" charset="0"/>
              <a:cs typeface="Hind Siliguri" panose="020B0604020202020204" charset="0"/>
            </a:endParaRPr>
          </a:p>
          <a:p>
            <a:endParaRPr lang="ar-SA" dirty="0"/>
          </a:p>
        </p:txBody>
      </p:sp>
      <p:sp>
        <p:nvSpPr>
          <p:cNvPr id="14" name="مربع نص 13"/>
          <p:cNvSpPr txBox="1"/>
          <p:nvPr/>
        </p:nvSpPr>
        <p:spPr>
          <a:xfrm>
            <a:off x="1684421" y="2695074"/>
            <a:ext cx="184731" cy="523220"/>
          </a:xfrm>
          <a:prstGeom prst="rect">
            <a:avLst/>
          </a:prstGeom>
          <a:noFill/>
        </p:spPr>
        <p:txBody>
          <a:bodyPr wrap="none" rtlCol="1">
            <a:spAutoFit/>
          </a:bodyPr>
          <a:lstStyle/>
          <a:p>
            <a:endParaRPr lang="ar-SA" dirty="0"/>
          </a:p>
          <a:p>
            <a:endParaRPr lang="ar-SA" dirty="0"/>
          </a:p>
        </p:txBody>
      </p:sp>
      <p:sp>
        <p:nvSpPr>
          <p:cNvPr id="15" name="مربع نص 14"/>
          <p:cNvSpPr txBox="1"/>
          <p:nvPr/>
        </p:nvSpPr>
        <p:spPr>
          <a:xfrm>
            <a:off x="744458" y="1823750"/>
            <a:ext cx="7510362" cy="800219"/>
          </a:xfrm>
          <a:prstGeom prst="rect">
            <a:avLst/>
          </a:prstGeom>
          <a:noFill/>
        </p:spPr>
        <p:txBody>
          <a:bodyPr wrap="square" rtlCol="1">
            <a:spAutoFit/>
          </a:bodyPr>
          <a:lstStyle/>
          <a:p>
            <a:r>
              <a:rPr lang="en-US" sz="1600" dirty="0" smtClean="0">
                <a:latin typeface="Hind Siliguri" panose="020B0604020202020204" charset="0"/>
                <a:cs typeface="Hind Siliguri" panose="020B0604020202020204" charset="0"/>
              </a:rPr>
              <a:t>also</a:t>
            </a:r>
            <a:r>
              <a:rPr lang="en-US" sz="1600" dirty="0">
                <a:latin typeface="Hind Siliguri" panose="020B0604020202020204" charset="0"/>
                <a:cs typeface="Hind Siliguri" panose="020B0604020202020204" charset="0"/>
              </a:rPr>
              <a:t> You can</a:t>
            </a:r>
            <a:r>
              <a:rPr lang="en-US" sz="1600" dirty="0" smtClean="0">
                <a:latin typeface="Hind Siliguri" panose="020B0604020202020204" charset="0"/>
                <a:cs typeface="Hind Siliguri" panose="020B0604020202020204" charset="0"/>
              </a:rPr>
              <a:t> </a:t>
            </a:r>
            <a:r>
              <a:rPr lang="en-US" sz="1600" dirty="0">
                <a:latin typeface="Hind Siliguri" panose="020B0604020202020204" charset="0"/>
                <a:cs typeface="Hind Siliguri" panose="020B0604020202020204" charset="0"/>
              </a:rPr>
              <a:t>create objects with a null </a:t>
            </a:r>
            <a:r>
              <a:rPr lang="en-US" sz="1600" i="1" dirty="0">
                <a:latin typeface="Hind Siliguri" panose="020B0604020202020204" charset="0"/>
                <a:cs typeface="Hind Siliguri" panose="020B0604020202020204" charset="0"/>
              </a:rPr>
              <a:t>Prototype</a:t>
            </a:r>
            <a:r>
              <a:rPr lang="en-US" sz="1600" dirty="0">
                <a:latin typeface="Hind Siliguri" panose="020B0604020202020204" charset="0"/>
                <a:cs typeface="Hind Siliguri" panose="020B0604020202020204" charset="0"/>
              </a:rPr>
              <a:t> via </a:t>
            </a:r>
            <a:r>
              <a:rPr lang="en-US" sz="1600" b="1" i="1" dirty="0">
                <a:latin typeface="Hind Siliguri" panose="020B0604020202020204" charset="0"/>
                <a:cs typeface="Hind Siliguri" panose="020B0604020202020204" charset="0"/>
              </a:rPr>
              <a:t>Object.create(),</a:t>
            </a:r>
          </a:p>
          <a:p>
            <a:r>
              <a:rPr lang="en-US" sz="1600" dirty="0" smtClean="0">
                <a:latin typeface="Hind Siliguri" panose="020B0604020202020204" charset="0"/>
                <a:cs typeface="Hind Siliguri" panose="020B0604020202020204" charset="0"/>
              </a:rPr>
              <a:t>Like this: </a:t>
            </a:r>
            <a:endParaRPr lang="en-US" sz="1600" dirty="0">
              <a:latin typeface="Hind Siliguri" panose="020B0604020202020204" charset="0"/>
              <a:cs typeface="Hind Siliguri" panose="020B0604020202020204" charset="0"/>
            </a:endParaRPr>
          </a:p>
          <a:p>
            <a:endParaRPr lang="ar-SA" dirty="0"/>
          </a:p>
        </p:txBody>
      </p:sp>
      <p:sp>
        <p:nvSpPr>
          <p:cNvPr id="5" name="مربع نص 4"/>
          <p:cNvSpPr txBox="1"/>
          <p:nvPr/>
        </p:nvSpPr>
        <p:spPr>
          <a:xfrm>
            <a:off x="2058718" y="3823908"/>
            <a:ext cx="5496024" cy="1077218"/>
          </a:xfrm>
          <a:prstGeom prst="rect">
            <a:avLst/>
          </a:prstGeom>
          <a:noFill/>
        </p:spPr>
        <p:txBody>
          <a:bodyPr wrap="square" rtlCol="1">
            <a:spAutoFit/>
          </a:bodyPr>
          <a:lstStyle/>
          <a:p>
            <a:r>
              <a:rPr lang="en-US" sz="1600" dirty="0">
                <a:latin typeface="Hind Siliguri" panose="020B0604020202020204" charset="0"/>
                <a:cs typeface="Hind Siliguri" panose="020B0604020202020204" charset="0"/>
              </a:rPr>
              <a:t>The nakedObject in this example is an object with no prototype chain.</a:t>
            </a:r>
          </a:p>
          <a:p>
            <a:r>
              <a:rPr lang="en-US" sz="1600" dirty="0">
                <a:latin typeface="Hind Siliguri" panose="020B0604020202020204" charset="0"/>
                <a:cs typeface="Hind Siliguri" panose="020B0604020202020204" charset="0"/>
              </a:rPr>
              <a:t>That means built-in methods such as </a:t>
            </a:r>
            <a:r>
              <a:rPr lang="en-US" sz="1600" i="1" dirty="0">
                <a:latin typeface="Hind Siliguri" panose="020B0604020202020204" charset="0"/>
                <a:cs typeface="Hind Siliguri" panose="020B0604020202020204" charset="0"/>
              </a:rPr>
              <a:t>toString() </a:t>
            </a:r>
            <a:r>
              <a:rPr lang="en-US" sz="1600" dirty="0">
                <a:latin typeface="Hind Siliguri" panose="020B0604020202020204" charset="0"/>
                <a:cs typeface="Hind Siliguri" panose="020B0604020202020204" charset="0"/>
              </a:rPr>
              <a:t>and </a:t>
            </a:r>
            <a:r>
              <a:rPr lang="en-US" sz="1600" i="1" dirty="0">
                <a:latin typeface="Hind Siliguri" panose="020B0604020202020204" charset="0"/>
                <a:cs typeface="Hind Siliguri" panose="020B0604020202020204" charset="0"/>
              </a:rPr>
              <a:t>valueOf()</a:t>
            </a:r>
            <a:r>
              <a:rPr lang="en-US" sz="1600" dirty="0">
                <a:latin typeface="Hind Siliguri" panose="020B0604020202020204" charset="0"/>
                <a:cs typeface="Hind Siliguri" panose="020B0604020202020204" charset="0"/>
              </a:rPr>
              <a:t> aren’t present on the </a:t>
            </a:r>
            <a:r>
              <a:rPr lang="en-US" sz="1600" dirty="0" smtClean="0">
                <a:latin typeface="Hind Siliguri" panose="020B0604020202020204" charset="0"/>
                <a:cs typeface="Hind Siliguri" panose="020B0604020202020204" charset="0"/>
              </a:rPr>
              <a:t>object..</a:t>
            </a:r>
            <a:endParaRPr lang="en-US" sz="1600" dirty="0">
              <a:latin typeface="Hind Siliguri" panose="020B0604020202020204" charset="0"/>
              <a:cs typeface="Hind Siliguri" panose="020B0604020202020204" charset="0"/>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718" y="2427048"/>
            <a:ext cx="5555462" cy="1059272"/>
          </a:xfrm>
          <a:prstGeom prst="rect">
            <a:avLst/>
          </a:prstGeom>
        </p:spPr>
      </p:pic>
    </p:spTree>
    <p:extLst>
      <p:ext uri="{BB962C8B-B14F-4D97-AF65-F5344CB8AC3E}">
        <p14:creationId xmlns:p14="http://schemas.microsoft.com/office/powerpoint/2010/main" val="1988548643"/>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15" name="Rectangle 14"/>
          <p:cNvSpPr/>
          <p:nvPr/>
        </p:nvSpPr>
        <p:spPr>
          <a:xfrm>
            <a:off x="4238625" y="3581400"/>
            <a:ext cx="1143000" cy="1038225"/>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Rectangle 10"/>
          <p:cNvSpPr/>
          <p:nvPr/>
        </p:nvSpPr>
        <p:spPr>
          <a:xfrm>
            <a:off x="3929514" y="3813157"/>
            <a:ext cx="1273242" cy="1330343"/>
          </a:xfrm>
          <a:prstGeom prst="rect">
            <a:avLst/>
          </a:prstGeom>
          <a:solidFill>
            <a:srgbClr val="D1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93" name="Google Shape;893;p62"/>
          <p:cNvSpPr txBox="1">
            <a:spLocks noGrp="1"/>
          </p:cNvSpPr>
          <p:nvPr>
            <p:ph type="title"/>
          </p:nvPr>
        </p:nvSpPr>
        <p:spPr>
          <a:xfrm>
            <a:off x="703600" y="252519"/>
            <a:ext cx="7717500" cy="572700"/>
          </a:xfrm>
          <a:prstGeom prst="rect">
            <a:avLst/>
          </a:prstGeom>
        </p:spPr>
        <p:txBody>
          <a:bodyPr spcFirstLastPara="1" wrap="square" lIns="91425" tIns="91425" rIns="91425" bIns="91425" anchor="t" anchorCtr="0">
            <a:noAutofit/>
          </a:bodyPr>
          <a:lstStyle/>
          <a:p>
            <a:pPr marL="0" lvl="0" indent="0"/>
            <a:r>
              <a:rPr lang="en-US" dirty="0"/>
              <a:t>Constructor Inheritance</a:t>
            </a:r>
            <a:endParaRPr lang="en-US" dirty="0"/>
          </a:p>
        </p:txBody>
      </p:sp>
      <p:sp>
        <p:nvSpPr>
          <p:cNvPr id="4" name="مربع نص 3"/>
          <p:cNvSpPr txBox="1"/>
          <p:nvPr/>
        </p:nvSpPr>
        <p:spPr>
          <a:xfrm>
            <a:off x="596766" y="1025180"/>
            <a:ext cx="6352674" cy="584775"/>
          </a:xfrm>
          <a:prstGeom prst="rect">
            <a:avLst/>
          </a:prstGeom>
          <a:solidFill>
            <a:schemeClr val="bg2"/>
          </a:solidFill>
        </p:spPr>
        <p:txBody>
          <a:bodyPr wrap="square" rtlCol="1">
            <a:spAutoFit/>
          </a:bodyPr>
          <a:lstStyle/>
          <a:p>
            <a:r>
              <a:rPr lang="en-US" sz="1600" dirty="0">
                <a:latin typeface="Hind Siliguri" panose="020B0604020202020204" charset="0"/>
                <a:cs typeface="Hind Siliguri" panose="020B0604020202020204" charset="0"/>
              </a:rPr>
              <a:t>In JavaScript, constructor inheritance is based on object inheritance</a:t>
            </a:r>
            <a:r>
              <a:rPr lang="en-US" sz="1600" dirty="0" smtClean="0">
                <a:latin typeface="Hind Siliguri" panose="020B0604020202020204" charset="0"/>
                <a:cs typeface="Hind Siliguri" panose="020B0604020202020204" charset="0"/>
              </a:rPr>
              <a:t>.</a:t>
            </a:r>
          </a:p>
          <a:p>
            <a:r>
              <a:rPr lang="en-US" sz="1600" dirty="0">
                <a:latin typeface="Hind Siliguri" panose="020B0604020202020204" charset="0"/>
              </a:rPr>
              <a:t>the JavaScript engine does the following for you:</a:t>
            </a:r>
            <a:endParaRPr lang="ar-SA" sz="1600" dirty="0">
              <a:latin typeface="Hind Siliguri" panose="020B0604020202020204" charset="0"/>
            </a:endParaRPr>
          </a:p>
        </p:txBody>
      </p:sp>
      <p:sp>
        <p:nvSpPr>
          <p:cNvPr id="7" name="مستطيل 6"/>
          <p:cNvSpPr/>
          <p:nvPr/>
        </p:nvSpPr>
        <p:spPr>
          <a:xfrm>
            <a:off x="490888" y="1568918"/>
            <a:ext cx="914400" cy="144378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مستطيل 8"/>
          <p:cNvSpPr/>
          <p:nvPr/>
        </p:nvSpPr>
        <p:spPr>
          <a:xfrm>
            <a:off x="4143977" y="3508558"/>
            <a:ext cx="1058779" cy="1183907"/>
          </a:xfrm>
          <a:prstGeom prst="rect">
            <a:avLst/>
          </a:prstGeom>
          <a:solidFill>
            <a:srgbClr val="D1FF00"/>
          </a:solidFill>
          <a:ln>
            <a:solidFill>
              <a:srgbClr val="D1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مستطيل 9"/>
          <p:cNvSpPr/>
          <p:nvPr/>
        </p:nvSpPr>
        <p:spPr>
          <a:xfrm>
            <a:off x="2019501" y="1879223"/>
            <a:ext cx="1181200" cy="126682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8" name="مستطيل 17"/>
          <p:cNvSpPr/>
          <p:nvPr/>
        </p:nvSpPr>
        <p:spPr>
          <a:xfrm>
            <a:off x="5324675" y="3698399"/>
            <a:ext cx="904775" cy="126682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3">
            <a:extLst>
              <a:ext uri="{FF2B5EF4-FFF2-40B4-BE49-F238E27FC236}">
                <a16:creationId xmlns:a16="http://schemas.microsoft.com/office/drawing/2014/main" xmlns="" id="{7FDDD94C-0404-4893-950D-A0E6BF3EA8B9}"/>
              </a:ext>
            </a:extLst>
          </p:cNvPr>
          <p:cNvPicPr>
            <a:picLocks noChangeAspect="1"/>
          </p:cNvPicPr>
          <p:nvPr/>
        </p:nvPicPr>
        <p:blipFill rotWithShape="1">
          <a:blip r:embed="rId3"/>
          <a:srcRect t="10911"/>
          <a:stretch/>
        </p:blipFill>
        <p:spPr>
          <a:xfrm>
            <a:off x="602918" y="1900183"/>
            <a:ext cx="5195565" cy="2620652"/>
          </a:xfrm>
          <a:prstGeom prst="rect">
            <a:avLst/>
          </a:prstGeom>
        </p:spPr>
      </p:pic>
      <p:sp>
        <p:nvSpPr>
          <p:cNvPr id="22" name="مستطيل 21"/>
          <p:cNvSpPr/>
          <p:nvPr/>
        </p:nvSpPr>
        <p:spPr>
          <a:xfrm>
            <a:off x="5777062" y="1728555"/>
            <a:ext cx="3137835" cy="296390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tx1"/>
                </a:solidFill>
                <a:latin typeface="Hind Siliguri" panose="020B0604020202020204" charset="0"/>
                <a:cs typeface="Hind Siliguri" panose="020B0604020202020204" charset="0"/>
              </a:rPr>
              <a:t>without doing anything extra, this code sets the constructor’s prototype property to an object that inherits from Object.prototype, which means any instances of MyConstructor also inherit from Object.prototype.</a:t>
            </a:r>
          </a:p>
          <a:p>
            <a:pPr algn="ctr"/>
            <a:endParaRPr lang="ar-SA" dirty="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23" name="Rectangle 22"/>
          <p:cNvSpPr/>
          <p:nvPr/>
        </p:nvSpPr>
        <p:spPr>
          <a:xfrm>
            <a:off x="7554742" y="2887353"/>
            <a:ext cx="2334898" cy="216241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a:t>
            </a:r>
            <a:endParaRPr lang="ar-SA" dirty="0"/>
          </a:p>
        </p:txBody>
      </p:sp>
      <p:sp>
        <p:nvSpPr>
          <p:cNvPr id="842" name="Google Shape;842;p59"/>
          <p:cNvSpPr txBox="1">
            <a:spLocks noGrp="1"/>
          </p:cNvSpPr>
          <p:nvPr>
            <p:ph type="title"/>
          </p:nvPr>
        </p:nvSpPr>
        <p:spPr>
          <a:xfrm>
            <a:off x="361383" y="445025"/>
            <a:ext cx="7717500" cy="1018015"/>
          </a:xfrm>
          <a:prstGeom prst="rect">
            <a:avLst/>
          </a:prstGeom>
        </p:spPr>
        <p:txBody>
          <a:bodyPr spcFirstLastPara="1" wrap="square" lIns="91425" tIns="91425" rIns="91425" bIns="91425" anchor="t" anchorCtr="0">
            <a:noAutofit/>
          </a:bodyPr>
          <a:lstStyle/>
          <a:p>
            <a:r>
              <a:rPr lang="en-US" sz="2600" dirty="0">
                <a:latin typeface="Krona One" panose="020B0604020202020204" charset="0"/>
              </a:rPr>
              <a:t>Constructor Inheritance</a:t>
            </a:r>
            <a:r>
              <a:rPr lang="en-US" sz="2800" dirty="0">
                <a:latin typeface="Krona One" panose="020B0604020202020204" charset="0"/>
              </a:rPr>
              <a:t/>
            </a:r>
            <a:br>
              <a:rPr lang="en-US" sz="2800" dirty="0">
                <a:latin typeface="Krona One" panose="020B0604020202020204" charset="0"/>
              </a:rPr>
            </a:br>
            <a:endParaRPr dirty="0">
              <a:latin typeface="Krona One" panose="020B0604020202020204" charset="0"/>
            </a:endParaRPr>
          </a:p>
        </p:txBody>
      </p:sp>
      <p:sp>
        <p:nvSpPr>
          <p:cNvPr id="13" name="مربع نص 12"/>
          <p:cNvSpPr txBox="1"/>
          <p:nvPr/>
        </p:nvSpPr>
        <p:spPr>
          <a:xfrm>
            <a:off x="1270537" y="1779357"/>
            <a:ext cx="1251283" cy="523220"/>
          </a:xfrm>
          <a:prstGeom prst="rect">
            <a:avLst/>
          </a:prstGeom>
          <a:noFill/>
        </p:spPr>
        <p:txBody>
          <a:bodyPr wrap="square" rtlCol="1">
            <a:spAutoFit/>
          </a:bodyPr>
          <a:lstStyle/>
          <a:p>
            <a:endParaRPr lang="en-US" dirty="0" smtClean="0">
              <a:latin typeface="Hind Siliguri" panose="020B0604020202020204" charset="0"/>
              <a:cs typeface="Hind Siliguri" panose="020B0604020202020204" charset="0"/>
            </a:endParaRPr>
          </a:p>
          <a:p>
            <a:endParaRPr lang="ar-SA" dirty="0"/>
          </a:p>
        </p:txBody>
      </p:sp>
      <p:sp>
        <p:nvSpPr>
          <p:cNvPr id="14" name="مربع نص 13"/>
          <p:cNvSpPr txBox="1"/>
          <p:nvPr/>
        </p:nvSpPr>
        <p:spPr>
          <a:xfrm>
            <a:off x="1684421" y="2695074"/>
            <a:ext cx="184731" cy="523220"/>
          </a:xfrm>
          <a:prstGeom prst="rect">
            <a:avLst/>
          </a:prstGeom>
          <a:noFill/>
        </p:spPr>
        <p:txBody>
          <a:bodyPr wrap="none" rtlCol="1">
            <a:spAutoFit/>
          </a:bodyPr>
          <a:lstStyle/>
          <a:p>
            <a:endParaRPr lang="ar-SA" dirty="0"/>
          </a:p>
          <a:p>
            <a:endParaRPr lang="ar-SA" dirty="0"/>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233" y="1398838"/>
            <a:ext cx="4553767" cy="1848743"/>
          </a:xfrm>
          <a:prstGeom prst="rect">
            <a:avLst/>
          </a:prstGeom>
        </p:spPr>
      </p:pic>
      <p:pic>
        <p:nvPicPr>
          <p:cNvPr id="8" name="صورة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233" y="3218294"/>
            <a:ext cx="4553768" cy="1774659"/>
          </a:xfrm>
          <a:prstGeom prst="rect">
            <a:avLst/>
          </a:prstGeom>
        </p:spPr>
      </p:pic>
      <p:sp>
        <p:nvSpPr>
          <p:cNvPr id="10" name="مربع نص 9"/>
          <p:cNvSpPr txBox="1"/>
          <p:nvPr/>
        </p:nvSpPr>
        <p:spPr>
          <a:xfrm>
            <a:off x="303196" y="1779357"/>
            <a:ext cx="4287037" cy="3108543"/>
          </a:xfrm>
          <a:prstGeom prst="rect">
            <a:avLst/>
          </a:prstGeom>
          <a:solidFill>
            <a:schemeClr val="bg2"/>
          </a:solidFill>
        </p:spPr>
        <p:txBody>
          <a:bodyPr wrap="square" rtlCol="1">
            <a:spAutoFit/>
          </a:bodyPr>
          <a:lstStyle/>
          <a:p>
            <a:r>
              <a:rPr lang="en-US" b="1" dirty="0">
                <a:latin typeface="Hind Siliguri" panose="020B0604020202020204" charset="0"/>
                <a:cs typeface="Hind Siliguri" panose="020B0604020202020204" charset="0"/>
              </a:rPr>
              <a:t> </a:t>
            </a:r>
            <a:r>
              <a:rPr lang="en-US" b="1" dirty="0" smtClean="0">
                <a:latin typeface="Hind Siliguri" panose="020B0604020202020204" charset="0"/>
                <a:cs typeface="Hind Siliguri" panose="020B0604020202020204" charset="0"/>
              </a:rPr>
              <a:t>There </a:t>
            </a:r>
            <a:r>
              <a:rPr lang="en-US" b="1" dirty="0">
                <a:latin typeface="Hind Siliguri" panose="020B0604020202020204" charset="0"/>
                <a:cs typeface="Hind Siliguri" panose="020B0604020202020204" charset="0"/>
              </a:rPr>
              <a:t>are two constructors, In this code :</a:t>
            </a:r>
            <a:endParaRPr lang="ar-SA" b="1" dirty="0">
              <a:latin typeface="Hind Siliguri" panose="020B0604020202020204" charset="0"/>
            </a:endParaRPr>
          </a:p>
          <a:p>
            <a:r>
              <a:rPr lang="en-US" dirty="0" smtClean="0">
                <a:latin typeface="Hind Siliguri" panose="020B0604020202020204" charset="0"/>
                <a:cs typeface="Hind Siliguri" panose="020B0604020202020204" charset="0"/>
              </a:rPr>
              <a:t>The </a:t>
            </a:r>
            <a:r>
              <a:rPr lang="en-US" dirty="0">
                <a:latin typeface="Hind Siliguri" panose="020B0604020202020204" charset="0"/>
                <a:cs typeface="Hind Siliguri" panose="020B0604020202020204" charset="0"/>
              </a:rPr>
              <a:t>Square constructor has its prototype property overwritten with an instance of Rectangle. No arguments are passed into Rectangle at this point because they don’t need to be used, After that, rect is created as an instance of Rectangle, and square is created as an instance of Square. Both objects have the getArea() method because it is inherited from Rectangle.prototype. The square variable is considered an instance of Square as well as Rectangle and Object because instanceof uses the prototype chain to determine the object type.</a:t>
            </a:r>
          </a:p>
          <a:p>
            <a:endParaRPr lang="en-US" dirty="0">
              <a:latin typeface="Garamond" panose="02020404030301010803" pitchFamily="18" charset="0"/>
            </a:endParaRPr>
          </a:p>
          <a:p>
            <a:endParaRPr lang="ar-SA" dirty="0"/>
          </a:p>
        </p:txBody>
      </p:sp>
    </p:spTree>
    <p:extLst>
      <p:ext uri="{BB962C8B-B14F-4D97-AF65-F5344CB8AC3E}">
        <p14:creationId xmlns:p14="http://schemas.microsoft.com/office/powerpoint/2010/main" val="4284479813"/>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23" name="Rectangle 22"/>
          <p:cNvSpPr/>
          <p:nvPr/>
        </p:nvSpPr>
        <p:spPr>
          <a:xfrm>
            <a:off x="7263276" y="2861851"/>
            <a:ext cx="2334898" cy="216241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42" name="Google Shape;842;p5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r>
              <a:rPr lang="en-US" sz="2800" dirty="0">
                <a:latin typeface="Krona One" panose="020B0604020202020204" charset="0"/>
              </a:rPr>
              <a:t>Constructor Stealing</a:t>
            </a:r>
            <a:endParaRPr lang="en-US" sz="2800" dirty="0">
              <a:latin typeface="Krona One" panose="020B0604020202020204" charset="0"/>
            </a:endParaRPr>
          </a:p>
        </p:txBody>
      </p:sp>
      <p:sp>
        <p:nvSpPr>
          <p:cNvPr id="8" name="مربع نص 7"/>
          <p:cNvSpPr txBox="1"/>
          <p:nvPr/>
        </p:nvSpPr>
        <p:spPr>
          <a:xfrm>
            <a:off x="490889" y="1748225"/>
            <a:ext cx="7547258" cy="954107"/>
          </a:xfrm>
          <a:prstGeom prst="rect">
            <a:avLst/>
          </a:prstGeom>
          <a:noFill/>
        </p:spPr>
        <p:txBody>
          <a:bodyPr wrap="none" rtlCol="1">
            <a:spAutoFit/>
          </a:bodyPr>
          <a:lstStyle/>
          <a:p>
            <a:r>
              <a:rPr lang="en-US" dirty="0">
                <a:latin typeface="Hind Siliguri" panose="020B0604020202020204" charset="0"/>
                <a:cs typeface="Hind Siliguri" panose="020B0604020202020204" charset="0"/>
              </a:rPr>
              <a:t>Constructor Stealing is to call the Shape constructor from within the Rectangle constructor</a:t>
            </a:r>
            <a:r>
              <a:rPr lang="en-US" dirty="0" smtClean="0">
                <a:latin typeface="Hind Siliguri" panose="020B0604020202020204" charset="0"/>
                <a:cs typeface="Hind Siliguri" panose="020B0604020202020204" charset="0"/>
              </a:rPr>
              <a:t>.</a:t>
            </a:r>
          </a:p>
          <a:p>
            <a:endParaRPr lang="en-US" dirty="0">
              <a:latin typeface="Hind Siliguri" panose="020B0604020202020204" charset="0"/>
              <a:cs typeface="Hind Siliguri" panose="020B0604020202020204" charset="0"/>
            </a:endParaRPr>
          </a:p>
          <a:p>
            <a:r>
              <a:rPr lang="en-US" dirty="0">
                <a:latin typeface="Hind Siliguri" panose="020B0604020202020204" charset="0"/>
                <a:cs typeface="Hind Siliguri" panose="020B0604020202020204" charset="0"/>
              </a:rPr>
              <a:t>The apply() and call() methods can be used to execute a constructor on the newly created object</a:t>
            </a:r>
          </a:p>
          <a:p>
            <a:endParaRPr lang="ar-SA" dirty="0">
              <a:latin typeface="Hind Siliguri" panose="020B0604020202020204" charset="0"/>
            </a:endParaRPr>
          </a:p>
        </p:txBody>
      </p:sp>
      <p:pic>
        <p:nvPicPr>
          <p:cNvPr id="9" name="صورة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89" y="2545700"/>
            <a:ext cx="4656224" cy="2423370"/>
          </a:xfrm>
          <a:prstGeom prst="rect">
            <a:avLst/>
          </a:prstGeom>
        </p:spPr>
      </p:pic>
      <p:sp>
        <p:nvSpPr>
          <p:cNvPr id="10" name="مستطيل 9"/>
          <p:cNvSpPr/>
          <p:nvPr/>
        </p:nvSpPr>
        <p:spPr>
          <a:xfrm>
            <a:off x="5365898" y="3224614"/>
            <a:ext cx="3794756" cy="523220"/>
          </a:xfrm>
          <a:prstGeom prst="rect">
            <a:avLst/>
          </a:prstGeom>
        </p:spPr>
        <p:txBody>
          <a:bodyPr wrap="square">
            <a:spAutoFit/>
          </a:bodyPr>
          <a:lstStyle/>
          <a:p>
            <a:r>
              <a:rPr lang="en-US" dirty="0">
                <a:latin typeface="Hind Siliguri" panose="020B0604020202020204" charset="0"/>
                <a:cs typeface="Hind Siliguri" panose="020B0604020202020204" charset="0"/>
              </a:rPr>
              <a:t>In effect, you’re </a:t>
            </a:r>
            <a:r>
              <a:rPr lang="en-US" u="sng" dirty="0">
                <a:latin typeface="Hind Siliguri" panose="020B0604020202020204" charset="0"/>
                <a:cs typeface="Hind Siliguri" panose="020B0604020202020204" charset="0"/>
              </a:rPr>
              <a:t>stealing</a:t>
            </a:r>
            <a:r>
              <a:rPr lang="en-US" dirty="0">
                <a:latin typeface="Hind Siliguri" panose="020B0604020202020204" charset="0"/>
                <a:cs typeface="Hind Siliguri" panose="020B0604020202020204" charset="0"/>
              </a:rPr>
              <a:t> the supertype constructor for your own object.</a:t>
            </a:r>
            <a:endParaRPr lang="en-US" dirty="0">
              <a:latin typeface="Hind Siliguri" panose="020B0604020202020204" charset="0"/>
              <a:cs typeface="Hind Siliguri" panose="020B0604020202020204" charset="0"/>
            </a:endParaRPr>
          </a:p>
        </p:txBody>
      </p:sp>
      <p:sp>
        <p:nvSpPr>
          <p:cNvPr id="11" name="مستطيل 10"/>
          <p:cNvSpPr/>
          <p:nvPr/>
        </p:nvSpPr>
        <p:spPr>
          <a:xfrm>
            <a:off x="6237166" y="4204633"/>
            <a:ext cx="211755" cy="2021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4" name="مستطيل 33"/>
          <p:cNvSpPr/>
          <p:nvPr/>
        </p:nvSpPr>
        <p:spPr>
          <a:xfrm>
            <a:off x="6734476" y="4204633"/>
            <a:ext cx="211755" cy="2021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5" name="مستطيل 34"/>
          <p:cNvSpPr/>
          <p:nvPr/>
        </p:nvSpPr>
        <p:spPr>
          <a:xfrm>
            <a:off x="7280922" y="4199821"/>
            <a:ext cx="211755" cy="2021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6" name="مستطيل 35"/>
          <p:cNvSpPr/>
          <p:nvPr/>
        </p:nvSpPr>
        <p:spPr>
          <a:xfrm>
            <a:off x="7788944" y="4199819"/>
            <a:ext cx="211755" cy="2021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932276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cxnSp>
        <p:nvCxnSpPr>
          <p:cNvPr id="823" name="Google Shape;823;p57"/>
          <p:cNvCxnSpPr/>
          <p:nvPr/>
        </p:nvCxnSpPr>
        <p:spPr>
          <a:xfrm rot="10800000">
            <a:off x="3336712" y="1457660"/>
            <a:ext cx="744278" cy="529390"/>
          </a:xfrm>
          <a:prstGeom prst="bentConnector3">
            <a:avLst>
              <a:gd name="adj1" fmla="val 50000"/>
            </a:avLst>
          </a:prstGeom>
          <a:noFill/>
          <a:ln w="19050" cap="flat" cmpd="sng">
            <a:solidFill>
              <a:srgbClr val="D1FF00"/>
            </a:solidFill>
            <a:prstDash val="solid"/>
            <a:round/>
            <a:headEnd type="none" w="med" len="med"/>
            <a:tailEnd type="oval" w="med" len="med"/>
          </a:ln>
        </p:spPr>
      </p:cxnSp>
      <p:cxnSp>
        <p:nvCxnSpPr>
          <p:cNvPr id="825" name="Google Shape;825;p57"/>
          <p:cNvCxnSpPr/>
          <p:nvPr/>
        </p:nvCxnSpPr>
        <p:spPr>
          <a:xfrm rot="10800000" flipV="1">
            <a:off x="3372028" y="3946357"/>
            <a:ext cx="673645" cy="571500"/>
          </a:xfrm>
          <a:prstGeom prst="bentConnector3">
            <a:avLst>
              <a:gd name="adj1" fmla="val 50000"/>
            </a:avLst>
          </a:prstGeom>
          <a:noFill/>
          <a:ln w="19050" cap="flat" cmpd="sng">
            <a:solidFill>
              <a:srgbClr val="D1FF00"/>
            </a:solidFill>
            <a:prstDash val="solid"/>
            <a:round/>
            <a:headEnd type="none" w="med" len="med"/>
            <a:tailEnd type="oval" w="med" len="med"/>
          </a:ln>
        </p:spPr>
      </p:cxnSp>
      <p:sp>
        <p:nvSpPr>
          <p:cNvPr id="811" name="Google Shape;811;p5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r>
              <a:rPr lang="en-US" sz="2400" dirty="0">
                <a:latin typeface="Krona One" panose="020B0604020202020204" charset="0"/>
              </a:rPr>
              <a:t>Constructor Stealing</a:t>
            </a:r>
            <a:endParaRPr lang="en-US" sz="2400" dirty="0">
              <a:latin typeface="Krona One" panose="020B0604020202020204" charset="0"/>
            </a:endParaRPr>
          </a:p>
        </p:txBody>
      </p:sp>
      <p:sp>
        <p:nvSpPr>
          <p:cNvPr id="821" name="Google Shape;821;p57"/>
          <p:cNvSpPr txBox="1"/>
          <p:nvPr/>
        </p:nvSpPr>
        <p:spPr>
          <a:xfrm>
            <a:off x="6350125" y="1590750"/>
            <a:ext cx="2022300" cy="39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200" b="1" dirty="0">
              <a:solidFill>
                <a:schemeClr val="dk1"/>
              </a:solidFill>
              <a:latin typeface="Krona One"/>
              <a:ea typeface="Krona One"/>
              <a:cs typeface="Krona One"/>
              <a:sym typeface="Krona One"/>
            </a:endParaRPr>
          </a:p>
        </p:txBody>
      </p:sp>
      <p:sp>
        <p:nvSpPr>
          <p:cNvPr id="824" name="Google Shape;824;p57"/>
          <p:cNvSpPr/>
          <p:nvPr/>
        </p:nvSpPr>
        <p:spPr>
          <a:xfrm>
            <a:off x="3047863" y="2376000"/>
            <a:ext cx="214800" cy="21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1830313" y="3479400"/>
            <a:ext cx="214800" cy="21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6">
            <a:extLst>
              <a:ext uri="{FF2B5EF4-FFF2-40B4-BE49-F238E27FC236}">
                <a16:creationId xmlns:a16="http://schemas.microsoft.com/office/drawing/2014/main" xmlns="" id="{C99DD71E-DA90-490A-8885-20ABA93648F5}"/>
              </a:ext>
            </a:extLst>
          </p:cNvPr>
          <p:cNvPicPr>
            <a:picLocks noChangeAspect="1"/>
          </p:cNvPicPr>
          <p:nvPr/>
        </p:nvPicPr>
        <p:blipFill rotWithShape="1">
          <a:blip r:embed="rId3"/>
          <a:srcRect t="5618"/>
          <a:stretch/>
        </p:blipFill>
        <p:spPr>
          <a:xfrm>
            <a:off x="4084239" y="1270535"/>
            <a:ext cx="4867058" cy="3718960"/>
          </a:xfrm>
          <a:prstGeom prst="rect">
            <a:avLst/>
          </a:prstGeom>
        </p:spPr>
      </p:pic>
      <p:sp>
        <p:nvSpPr>
          <p:cNvPr id="15" name="مربع نص 14"/>
          <p:cNvSpPr txBox="1"/>
          <p:nvPr/>
        </p:nvSpPr>
        <p:spPr>
          <a:xfrm>
            <a:off x="198790" y="1816378"/>
            <a:ext cx="3477845" cy="2523768"/>
          </a:xfrm>
          <a:prstGeom prst="rect">
            <a:avLst/>
          </a:prstGeom>
          <a:solidFill>
            <a:schemeClr val="bg2"/>
          </a:solidFill>
        </p:spPr>
        <p:txBody>
          <a:bodyPr wrap="square" rtlCol="1">
            <a:spAutoFit/>
          </a:bodyPr>
          <a:lstStyle/>
          <a:p>
            <a:r>
              <a:rPr lang="en-US" dirty="0">
                <a:latin typeface="Hind Siliguri" panose="020B0604020202020204" charset="0"/>
                <a:cs typeface="Hind Siliguri" panose="020B0604020202020204" charset="0"/>
              </a:rPr>
              <a:t> </a:t>
            </a:r>
            <a:r>
              <a:rPr lang="en-US" sz="1600" dirty="0">
                <a:latin typeface="Hind Siliguri" panose="020B0604020202020204" charset="0"/>
                <a:cs typeface="Hind Siliguri" panose="020B0604020202020204" charset="0"/>
              </a:rPr>
              <a:t>Square constructor calls the Rectangle constructor and passes in this </a:t>
            </a:r>
            <a:r>
              <a:rPr lang="en-US" sz="1600" dirty="0" smtClean="0">
                <a:latin typeface="Hind Siliguri" panose="020B0604020202020204" charset="0"/>
                <a:cs typeface="Hind Siliguri" panose="020B0604020202020204" charset="0"/>
              </a:rPr>
              <a:t> as </a:t>
            </a:r>
            <a:r>
              <a:rPr lang="en-US" sz="1600" dirty="0">
                <a:latin typeface="Hind Siliguri" panose="020B0604020202020204" charset="0"/>
                <a:cs typeface="Hind Siliguri" panose="020B0604020202020204" charset="0"/>
              </a:rPr>
              <a:t>size two times.</a:t>
            </a:r>
          </a:p>
          <a:p>
            <a:r>
              <a:rPr lang="en-US" sz="1600" dirty="0" smtClean="0">
                <a:latin typeface="Hind Siliguri" panose="020B0604020202020204" charset="0"/>
                <a:cs typeface="Hind Siliguri" panose="020B0604020202020204" charset="0"/>
              </a:rPr>
              <a:t>so </a:t>
            </a:r>
            <a:r>
              <a:rPr lang="en-US" sz="1600" dirty="0">
                <a:latin typeface="Hind Siliguri" panose="020B0604020202020204" charset="0"/>
                <a:cs typeface="Hind Siliguri" panose="020B0604020202020204" charset="0"/>
              </a:rPr>
              <a:t>creates the length and width</a:t>
            </a:r>
          </a:p>
          <a:p>
            <a:r>
              <a:rPr lang="en-US" sz="1600" dirty="0">
                <a:latin typeface="Hind Siliguri" panose="020B0604020202020204" charset="0"/>
                <a:cs typeface="Hind Siliguri" panose="020B0604020202020204" charset="0"/>
              </a:rPr>
              <a:t>properties on the new object and makes each equal to size.</a:t>
            </a:r>
          </a:p>
          <a:p>
            <a:r>
              <a:rPr lang="en-US" sz="1600" dirty="0" smtClean="0">
                <a:latin typeface="Hind Siliguri" panose="020B0604020202020204" charset="0"/>
                <a:cs typeface="Hind Siliguri" panose="020B0604020202020204" charset="0"/>
              </a:rPr>
              <a:t>So you can </a:t>
            </a:r>
            <a:r>
              <a:rPr lang="en-US" sz="1600" dirty="0">
                <a:latin typeface="Hind Siliguri" panose="020B0604020202020204" charset="0"/>
                <a:cs typeface="Hind Siliguri" panose="020B0604020202020204" charset="0"/>
              </a:rPr>
              <a:t>add new properties or override existing ones after applying the type constructor.</a:t>
            </a:r>
          </a:p>
          <a:p>
            <a:endParaRPr lang="ar-SA" dirty="0"/>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23" name="Rectangle 22"/>
          <p:cNvSpPr/>
          <p:nvPr/>
        </p:nvSpPr>
        <p:spPr>
          <a:xfrm>
            <a:off x="7157398" y="2814717"/>
            <a:ext cx="2334898" cy="216241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42" name="Google Shape;842;p59"/>
          <p:cNvSpPr txBox="1">
            <a:spLocks noGrp="1"/>
          </p:cNvSpPr>
          <p:nvPr>
            <p:ph type="title"/>
          </p:nvPr>
        </p:nvSpPr>
        <p:spPr>
          <a:xfrm>
            <a:off x="871748" y="483526"/>
            <a:ext cx="7717500" cy="572700"/>
          </a:xfrm>
          <a:prstGeom prst="rect">
            <a:avLst/>
          </a:prstGeom>
        </p:spPr>
        <p:txBody>
          <a:bodyPr spcFirstLastPara="1" wrap="square" lIns="91425" tIns="91425" rIns="91425" bIns="91425" anchor="t" anchorCtr="0">
            <a:noAutofit/>
          </a:bodyPr>
          <a:lstStyle/>
          <a:p>
            <a:r>
              <a:rPr lang="en-US" sz="2800" dirty="0">
                <a:latin typeface="Krona One" panose="020B0604020202020204" charset="0"/>
              </a:rPr>
              <a:t>Accessing Supertype Methods</a:t>
            </a:r>
            <a:br>
              <a:rPr lang="en-US" sz="2800" dirty="0">
                <a:latin typeface="Krona One" panose="020B0604020202020204" charset="0"/>
              </a:rPr>
            </a:br>
            <a:endParaRPr dirty="0">
              <a:latin typeface="Krona One" panose="020B0604020202020204" charset="0"/>
            </a:endParaRPr>
          </a:p>
        </p:txBody>
      </p:sp>
      <p:pic>
        <p:nvPicPr>
          <p:cNvPr id="8" name="صورة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3906" y="2032959"/>
            <a:ext cx="3831839" cy="1403260"/>
          </a:xfrm>
          <a:prstGeom prst="rect">
            <a:avLst/>
          </a:prstGeom>
        </p:spPr>
      </p:pic>
      <p:pic>
        <p:nvPicPr>
          <p:cNvPr id="10" name="صورة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3907" y="3436219"/>
            <a:ext cx="3831839" cy="1644439"/>
          </a:xfrm>
          <a:prstGeom prst="rect">
            <a:avLst/>
          </a:prstGeom>
        </p:spPr>
      </p:pic>
      <p:sp>
        <p:nvSpPr>
          <p:cNvPr id="11" name="مربع نص 10"/>
          <p:cNvSpPr txBox="1"/>
          <p:nvPr/>
        </p:nvSpPr>
        <p:spPr>
          <a:xfrm>
            <a:off x="250256" y="1630954"/>
            <a:ext cx="3696101" cy="1169551"/>
          </a:xfrm>
          <a:prstGeom prst="rect">
            <a:avLst/>
          </a:prstGeom>
          <a:noFill/>
        </p:spPr>
        <p:txBody>
          <a:bodyPr wrap="square" rtlCol="1">
            <a:spAutoFit/>
          </a:bodyPr>
          <a:lstStyle/>
          <a:p>
            <a:r>
              <a:rPr lang="en-US" dirty="0" smtClean="0">
                <a:latin typeface="Hind Siliguri" panose="020B0604020202020204" charset="0"/>
                <a:cs typeface="Hind Siliguri" panose="020B0604020202020204" charset="0"/>
              </a:rPr>
              <a:t>We an </a:t>
            </a:r>
            <a:r>
              <a:rPr lang="en-US" dirty="0">
                <a:latin typeface="Hind Siliguri" panose="020B0604020202020204" charset="0"/>
                <a:cs typeface="Hind Siliguri" panose="020B0604020202020204" charset="0"/>
              </a:rPr>
              <a:t>directly access the method on the supertype’s</a:t>
            </a:r>
          </a:p>
          <a:p>
            <a:r>
              <a:rPr lang="en-US" dirty="0">
                <a:latin typeface="Hind Siliguri" panose="020B0604020202020204" charset="0"/>
                <a:cs typeface="Hind Siliguri" panose="020B0604020202020204" charset="0"/>
              </a:rPr>
              <a:t>prototype and use either call() or apply() to execute the method on the</a:t>
            </a:r>
          </a:p>
          <a:p>
            <a:r>
              <a:rPr lang="en-US" dirty="0">
                <a:latin typeface="Hind Siliguri" panose="020B0604020202020204" charset="0"/>
                <a:cs typeface="Hind Siliguri" panose="020B0604020202020204" charset="0"/>
              </a:rPr>
              <a:t>subtype object. </a:t>
            </a:r>
            <a:endParaRPr lang="ar-SA" dirty="0">
              <a:latin typeface="Hind Siliguri" panose="020B0604020202020204" charset="0"/>
            </a:endParaRPr>
          </a:p>
        </p:txBody>
      </p:sp>
      <p:sp>
        <p:nvSpPr>
          <p:cNvPr id="12" name="مربع نص 11"/>
          <p:cNvSpPr txBox="1"/>
          <p:nvPr/>
        </p:nvSpPr>
        <p:spPr>
          <a:xfrm>
            <a:off x="250256" y="2896730"/>
            <a:ext cx="3949765" cy="1815882"/>
          </a:xfrm>
          <a:prstGeom prst="rect">
            <a:avLst/>
          </a:prstGeom>
          <a:solidFill>
            <a:schemeClr val="bg2"/>
          </a:solidFill>
          <a:ln>
            <a:solidFill>
              <a:srgbClr val="000000"/>
            </a:solidFill>
          </a:ln>
        </p:spPr>
        <p:style>
          <a:lnRef idx="2">
            <a:schemeClr val="dk1"/>
          </a:lnRef>
          <a:fillRef idx="1">
            <a:schemeClr val="lt1"/>
          </a:fillRef>
          <a:effectRef idx="0">
            <a:schemeClr val="dk1"/>
          </a:effectRef>
          <a:fontRef idx="minor">
            <a:schemeClr val="dk1"/>
          </a:fontRef>
        </p:style>
        <p:txBody>
          <a:bodyPr wrap="square" rtlCol="1">
            <a:spAutoFit/>
          </a:bodyPr>
          <a:lstStyle/>
          <a:p>
            <a:r>
              <a:rPr lang="en-US" dirty="0" smtClean="0">
                <a:latin typeface="Hind Siliguri" panose="020B0604020202020204" charset="0"/>
                <a:cs typeface="Hind Siliguri" panose="020B0604020202020204" charset="0"/>
              </a:rPr>
              <a:t>this code</a:t>
            </a:r>
            <a:r>
              <a:rPr lang="en-US" dirty="0">
                <a:latin typeface="Hind Siliguri" panose="020B0604020202020204" charset="0"/>
                <a:cs typeface="Hind Siliguri" panose="020B0604020202020204" charset="0"/>
              </a:rPr>
              <a:t>, u Square.prototype.toString() calls</a:t>
            </a:r>
          </a:p>
          <a:p>
            <a:r>
              <a:rPr lang="en-US" dirty="0">
                <a:latin typeface="Hind Siliguri" panose="020B0604020202020204" charset="0"/>
                <a:cs typeface="Hind Siliguri" panose="020B0604020202020204" charset="0"/>
              </a:rPr>
              <a:t>Rectangle.prototype.toString() by using call(). The method just needs</a:t>
            </a:r>
          </a:p>
          <a:p>
            <a:r>
              <a:rPr lang="en-US" dirty="0">
                <a:latin typeface="Hind Siliguri" panose="020B0604020202020204" charset="0"/>
                <a:cs typeface="Hind Siliguri" panose="020B0604020202020204" charset="0"/>
              </a:rPr>
              <a:t>to replace "Rectangle" with "Square" before returning the resulting text.</a:t>
            </a:r>
          </a:p>
          <a:p>
            <a:r>
              <a:rPr lang="en-US" dirty="0">
                <a:latin typeface="Hind Siliguri" panose="020B0604020202020204" charset="0"/>
                <a:cs typeface="Hind Siliguri" panose="020B0604020202020204" charset="0"/>
              </a:rPr>
              <a:t>This approach may seem a bit verbose for such a simple operation, but</a:t>
            </a:r>
          </a:p>
          <a:p>
            <a:r>
              <a:rPr lang="en-US" dirty="0">
                <a:latin typeface="Hind Siliguri" panose="020B0604020202020204" charset="0"/>
                <a:cs typeface="Hind Siliguri" panose="020B0604020202020204" charset="0"/>
              </a:rPr>
              <a:t>it is the only way to access a supertype’s method.</a:t>
            </a:r>
            <a:endParaRPr lang="ar-SA" dirty="0">
              <a:latin typeface="Hind Siliguri" panose="020B0604020202020204" charset="0"/>
            </a:endParaRPr>
          </a:p>
        </p:txBody>
      </p:sp>
      <p:sp>
        <p:nvSpPr>
          <p:cNvPr id="13" name="مربع نص 12"/>
          <p:cNvSpPr txBox="1"/>
          <p:nvPr/>
        </p:nvSpPr>
        <p:spPr>
          <a:xfrm>
            <a:off x="4745255" y="1630954"/>
            <a:ext cx="1167306" cy="523220"/>
          </a:xfrm>
          <a:prstGeom prst="rect">
            <a:avLst/>
          </a:prstGeom>
          <a:noFill/>
        </p:spPr>
        <p:txBody>
          <a:bodyPr wrap="none" rtlCol="1">
            <a:spAutoFit/>
          </a:bodyPr>
          <a:lstStyle/>
          <a:p>
            <a:r>
              <a:rPr lang="en-US" dirty="0">
                <a:latin typeface="Hind Siliguri" panose="020B0604020202020204" charset="0"/>
                <a:cs typeface="Hind Siliguri" panose="020B0604020202020204" charset="0"/>
              </a:rPr>
              <a:t>For example:</a:t>
            </a:r>
            <a:endParaRPr lang="ar-SA" dirty="0">
              <a:latin typeface="Hind Siliguri" panose="020B0604020202020204" charset="0"/>
            </a:endParaRPr>
          </a:p>
          <a:p>
            <a:endParaRPr lang="ar-SA" dirty="0"/>
          </a:p>
        </p:txBody>
      </p:sp>
    </p:spTree>
    <p:extLst>
      <p:ext uri="{BB962C8B-B14F-4D97-AF65-F5344CB8AC3E}">
        <p14:creationId xmlns:p14="http://schemas.microsoft.com/office/powerpoint/2010/main" val="114000775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2"/>
          <p:cNvSpPr txBox="1">
            <a:spLocks noGrp="1"/>
          </p:cNvSpPr>
          <p:nvPr>
            <p:ph type="title"/>
          </p:nvPr>
        </p:nvSpPr>
        <p:spPr>
          <a:xfrm>
            <a:off x="1111075" y="2051491"/>
            <a:ext cx="6921900" cy="1527900"/>
          </a:xfrm>
          <a:prstGeom prst="rect">
            <a:avLst/>
          </a:prstGeom>
        </p:spPr>
        <p:txBody>
          <a:bodyPr spcFirstLastPara="1" wrap="square" lIns="91425" tIns="91425" rIns="91425" bIns="91425" anchor="ctr" anchorCtr="0">
            <a:noAutofit/>
          </a:bodyPr>
          <a:lstStyle/>
          <a:p>
            <a:pPr lvl="0"/>
            <a:r>
              <a:rPr lang="en-US" sz="3200" dirty="0" smtClean="0"/>
              <a:t>Inheritance</a:t>
            </a:r>
            <a:endParaRPr sz="3200" dirty="0"/>
          </a:p>
        </p:txBody>
      </p:sp>
      <p:sp>
        <p:nvSpPr>
          <p:cNvPr id="613" name="Google Shape;613;p42"/>
          <p:cNvSpPr txBox="1">
            <a:spLocks noGrp="1"/>
          </p:cNvSpPr>
          <p:nvPr>
            <p:ph type="subTitle" idx="1"/>
          </p:nvPr>
        </p:nvSpPr>
        <p:spPr>
          <a:xfrm>
            <a:off x="2011680" y="3908120"/>
            <a:ext cx="5034580" cy="717667"/>
          </a:xfrm>
          <a:prstGeom prst="rect">
            <a:avLst/>
          </a:prstGeom>
        </p:spPr>
        <p:txBody>
          <a:bodyPr spcFirstLastPara="1" wrap="square" lIns="91425" tIns="91425" rIns="91425" bIns="91425" anchor="t" anchorCtr="0">
            <a:noAutofit/>
          </a:bodyPr>
          <a:lstStyle/>
          <a:p>
            <a:pPr marL="0" lvl="0" indent="0">
              <a:buSzPts val="1100"/>
            </a:pPr>
            <a:r>
              <a:rPr lang="en-US" dirty="0"/>
              <a:t>You may simply write code and create data structures as needed </a:t>
            </a:r>
            <a:r>
              <a:rPr lang="en-US" dirty="0" smtClean="0"/>
              <a:t>with </a:t>
            </a:r>
            <a:r>
              <a:rPr lang="en-US" dirty="0"/>
              <a:t>JavaScript.</a:t>
            </a:r>
            <a:endParaRPr dirty="0"/>
          </a:p>
        </p:txBody>
      </p:sp>
      <p:sp>
        <p:nvSpPr>
          <p:cNvPr id="614" name="Google Shape;614;p42"/>
          <p:cNvSpPr/>
          <p:nvPr/>
        </p:nvSpPr>
        <p:spPr>
          <a:xfrm>
            <a:off x="1516828" y="1848425"/>
            <a:ext cx="6121101" cy="1899223"/>
          </a:xfrm>
          <a:custGeom>
            <a:avLst/>
            <a:gdLst/>
            <a:ahLst/>
            <a:cxnLst/>
            <a:rect l="l" t="t" r="r" b="b"/>
            <a:pathLst>
              <a:path w="100520" h="45534" fill="none" extrusionOk="0">
                <a:moveTo>
                  <a:pt x="1" y="1"/>
                </a:moveTo>
                <a:lnTo>
                  <a:pt x="100519" y="1"/>
                </a:lnTo>
                <a:lnTo>
                  <a:pt x="100519" y="45533"/>
                </a:lnTo>
                <a:lnTo>
                  <a:pt x="1" y="45533"/>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txBox="1">
            <a:spLocks noGrp="1"/>
          </p:cNvSpPr>
          <p:nvPr>
            <p:ph type="title" idx="2"/>
          </p:nvPr>
        </p:nvSpPr>
        <p:spPr>
          <a:xfrm>
            <a:off x="3652375" y="786000"/>
            <a:ext cx="1839300" cy="84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5</a:t>
            </a:r>
            <a:endParaRPr dirty="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55"/>
          <p:cNvSpPr txBox="1">
            <a:spLocks noGrp="1"/>
          </p:cNvSpPr>
          <p:nvPr>
            <p:ph type="title"/>
          </p:nvPr>
        </p:nvSpPr>
        <p:spPr>
          <a:xfrm>
            <a:off x="1263750" y="1074900"/>
            <a:ext cx="6616500" cy="287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t>The End</a:t>
            </a:r>
            <a:r>
              <a:rPr lang="en" dirty="0" smtClean="0"/>
              <a:t/>
            </a:r>
            <a:br>
              <a:rPr lang="en" dirty="0" smtClean="0"/>
            </a:br>
            <a:r>
              <a:rPr lang="en" sz="4400" dirty="0" smtClean="0"/>
              <a:t>Any Question?</a:t>
            </a:r>
            <a:endParaRPr sz="4000" dirty="0"/>
          </a:p>
        </p:txBody>
      </p:sp>
      <p:sp>
        <p:nvSpPr>
          <p:cNvPr id="786" name="Google Shape;786;p55"/>
          <p:cNvSpPr/>
          <p:nvPr/>
        </p:nvSpPr>
        <p:spPr>
          <a:xfrm>
            <a:off x="1507275" y="2514600"/>
            <a:ext cx="6129458" cy="972379"/>
          </a:xfrm>
          <a:custGeom>
            <a:avLst/>
            <a:gdLst/>
            <a:ahLst/>
            <a:cxnLst/>
            <a:rect l="l" t="t" r="r" b="b"/>
            <a:pathLst>
              <a:path w="100520" h="45534" fill="none" extrusionOk="0">
                <a:moveTo>
                  <a:pt x="1" y="1"/>
                </a:moveTo>
                <a:lnTo>
                  <a:pt x="100519" y="1"/>
                </a:lnTo>
                <a:lnTo>
                  <a:pt x="100519" y="45533"/>
                </a:lnTo>
                <a:lnTo>
                  <a:pt x="1" y="45533"/>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96" name="Google Shape;596;p41"/>
          <p:cNvSpPr txBox="1">
            <a:spLocks noGrp="1"/>
          </p:cNvSpPr>
          <p:nvPr>
            <p:ph type="subTitle" idx="1"/>
          </p:nvPr>
        </p:nvSpPr>
        <p:spPr>
          <a:xfrm>
            <a:off x="2147699" y="1420500"/>
            <a:ext cx="2626431" cy="1852090"/>
          </a:xfrm>
          <a:prstGeom prst="rect">
            <a:avLst/>
          </a:prstGeom>
        </p:spPr>
        <p:txBody>
          <a:bodyPr spcFirstLastPara="1" wrap="square" lIns="91425" tIns="91425" rIns="91425" bIns="91425" anchor="t" anchorCtr="0">
            <a:noAutofit/>
          </a:bodyPr>
          <a:lstStyle/>
          <a:p>
            <a:pPr marL="0" lvl="0" indent="0">
              <a:spcAft>
                <a:spcPts val="1200"/>
              </a:spcAft>
            </a:pPr>
            <a:r>
              <a:rPr lang="en-US" sz="1800" b="0" dirty="0"/>
              <a:t>P</a:t>
            </a:r>
            <a:r>
              <a:rPr lang="en-US" sz="1800" b="0" dirty="0" smtClean="0"/>
              <a:t>rototype chaining and object . prototype</a:t>
            </a:r>
            <a:endParaRPr sz="1800" b="0" dirty="0"/>
          </a:p>
        </p:txBody>
      </p:sp>
      <p:sp>
        <p:nvSpPr>
          <p:cNvPr id="597" name="Google Shape;597;p41"/>
          <p:cNvSpPr txBox="1">
            <a:spLocks noGrp="1"/>
          </p:cNvSpPr>
          <p:nvPr>
            <p:ph type="subTitle" idx="2"/>
          </p:nvPr>
        </p:nvSpPr>
        <p:spPr>
          <a:xfrm>
            <a:off x="5702675" y="1420499"/>
            <a:ext cx="2275800" cy="817800"/>
          </a:xfrm>
          <a:prstGeom prst="rect">
            <a:avLst/>
          </a:prstGeom>
        </p:spPr>
        <p:txBody>
          <a:bodyPr spcFirstLastPara="1" wrap="square" lIns="91425" tIns="91425" rIns="91425" bIns="91425" anchor="t" anchorCtr="0">
            <a:noAutofit/>
          </a:bodyPr>
          <a:lstStyle/>
          <a:p>
            <a:pPr marL="0" lvl="0" indent="0">
              <a:spcAft>
                <a:spcPts val="1200"/>
              </a:spcAft>
            </a:pPr>
            <a:r>
              <a:rPr lang="en-US" sz="1800" b="0" dirty="0" smtClean="0"/>
              <a:t>Object Inheritance</a:t>
            </a:r>
            <a:endParaRPr sz="1800" dirty="0"/>
          </a:p>
        </p:txBody>
      </p:sp>
      <p:sp>
        <p:nvSpPr>
          <p:cNvPr id="598" name="Google Shape;598;p41"/>
          <p:cNvSpPr txBox="1">
            <a:spLocks noGrp="1"/>
          </p:cNvSpPr>
          <p:nvPr>
            <p:ph type="subTitle" idx="3"/>
          </p:nvPr>
        </p:nvSpPr>
        <p:spPr>
          <a:xfrm>
            <a:off x="2147699" y="2910110"/>
            <a:ext cx="2568675" cy="817800"/>
          </a:xfrm>
          <a:prstGeom prst="rect">
            <a:avLst/>
          </a:prstGeom>
        </p:spPr>
        <p:txBody>
          <a:bodyPr spcFirstLastPara="1" wrap="square" lIns="91425" tIns="91425" rIns="91425" bIns="91425" anchor="t" anchorCtr="0">
            <a:noAutofit/>
          </a:bodyPr>
          <a:lstStyle/>
          <a:p>
            <a:pPr marL="0" lvl="0" indent="0">
              <a:spcAft>
                <a:spcPts val="1200"/>
              </a:spcAft>
            </a:pPr>
            <a:r>
              <a:rPr lang="en-US" sz="1800" b="0" dirty="0" smtClean="0"/>
              <a:t>Constructor</a:t>
            </a:r>
            <a:r>
              <a:rPr lang="en-US" sz="2000" b="0" dirty="0" smtClean="0"/>
              <a:t> </a:t>
            </a:r>
            <a:r>
              <a:rPr lang="en-US" sz="1800" b="0" dirty="0" smtClean="0"/>
              <a:t>Inheritance</a:t>
            </a:r>
            <a:endParaRPr sz="2000" dirty="0"/>
          </a:p>
        </p:txBody>
      </p:sp>
      <p:sp>
        <p:nvSpPr>
          <p:cNvPr id="599" name="Google Shape;599;p41"/>
          <p:cNvSpPr txBox="1">
            <a:spLocks noGrp="1"/>
          </p:cNvSpPr>
          <p:nvPr>
            <p:ph type="subTitle" idx="4"/>
          </p:nvPr>
        </p:nvSpPr>
        <p:spPr>
          <a:xfrm>
            <a:off x="5693050" y="2804233"/>
            <a:ext cx="2728050" cy="817800"/>
          </a:xfrm>
          <a:prstGeom prst="rect">
            <a:avLst/>
          </a:prstGeom>
        </p:spPr>
        <p:txBody>
          <a:bodyPr spcFirstLastPara="1" wrap="square" lIns="91425" tIns="91425" rIns="91425" bIns="91425" anchor="t" anchorCtr="0">
            <a:noAutofit/>
          </a:bodyPr>
          <a:lstStyle/>
          <a:p>
            <a:pPr marL="0" lvl="0" indent="0">
              <a:spcAft>
                <a:spcPts val="1200"/>
              </a:spcAft>
            </a:pPr>
            <a:r>
              <a:rPr lang="en-US" sz="1800" b="0" dirty="0" smtClean="0"/>
              <a:t>Constructor Stealing</a:t>
            </a:r>
            <a:endParaRPr sz="1800" b="0" dirty="0"/>
          </a:p>
        </p:txBody>
      </p:sp>
      <p:sp>
        <p:nvSpPr>
          <p:cNvPr id="604" name="Google Shape;604;p41"/>
          <p:cNvSpPr txBox="1">
            <a:spLocks noGrp="1"/>
          </p:cNvSpPr>
          <p:nvPr>
            <p:ph type="title" idx="9"/>
          </p:nvPr>
        </p:nvSpPr>
        <p:spPr>
          <a:xfrm>
            <a:off x="1136600" y="1628870"/>
            <a:ext cx="9918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05" name="Google Shape;605;p41"/>
          <p:cNvSpPr txBox="1">
            <a:spLocks noGrp="1"/>
          </p:cNvSpPr>
          <p:nvPr>
            <p:ph type="title" idx="13"/>
          </p:nvPr>
        </p:nvSpPr>
        <p:spPr>
          <a:xfrm>
            <a:off x="4716375" y="1609620"/>
            <a:ext cx="9918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06" name="Google Shape;606;p41"/>
          <p:cNvSpPr txBox="1">
            <a:spLocks noGrp="1"/>
          </p:cNvSpPr>
          <p:nvPr>
            <p:ph type="title" idx="14"/>
          </p:nvPr>
        </p:nvSpPr>
        <p:spPr>
          <a:xfrm>
            <a:off x="1155850" y="3027091"/>
            <a:ext cx="9918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07" name="Google Shape;607;p41"/>
          <p:cNvSpPr txBox="1">
            <a:spLocks noGrp="1"/>
          </p:cNvSpPr>
          <p:nvPr>
            <p:ph type="title" idx="15"/>
          </p:nvPr>
        </p:nvSpPr>
        <p:spPr>
          <a:xfrm>
            <a:off x="4677874" y="3036717"/>
            <a:ext cx="9918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 name="مستطيل 5"/>
          <p:cNvSpPr/>
          <p:nvPr/>
        </p:nvSpPr>
        <p:spPr>
          <a:xfrm>
            <a:off x="3112333" y="3986779"/>
            <a:ext cx="859531" cy="553998"/>
          </a:xfrm>
          <a:prstGeom prst="rect">
            <a:avLst/>
          </a:prstGeom>
        </p:spPr>
        <p:txBody>
          <a:bodyPr wrap="none">
            <a:spAutoFit/>
          </a:bodyPr>
          <a:lstStyle/>
          <a:p>
            <a:pPr lvl="0" algn="ctr"/>
            <a:r>
              <a:rPr lang="en" sz="3000" b="1" dirty="0" smtClean="0">
                <a:latin typeface="Krona One" panose="020B0604020202020204" charset="0"/>
              </a:rPr>
              <a:t>05</a:t>
            </a:r>
            <a:endParaRPr lang="en" sz="3000" b="1" dirty="0">
              <a:latin typeface="Krona One" panose="020B0604020202020204" charset="0"/>
            </a:endParaRPr>
          </a:p>
        </p:txBody>
      </p:sp>
      <p:sp>
        <p:nvSpPr>
          <p:cNvPr id="16" name="Google Shape;599;p41"/>
          <p:cNvSpPr txBox="1">
            <a:spLocks noGrp="1"/>
          </p:cNvSpPr>
          <p:nvPr>
            <p:ph type="subTitle" idx="4"/>
          </p:nvPr>
        </p:nvSpPr>
        <p:spPr>
          <a:xfrm>
            <a:off x="3901295" y="3854878"/>
            <a:ext cx="3163648" cy="817800"/>
          </a:xfrm>
          <a:prstGeom prst="rect">
            <a:avLst/>
          </a:prstGeom>
        </p:spPr>
        <p:txBody>
          <a:bodyPr spcFirstLastPara="1" wrap="square" lIns="91425" tIns="91425" rIns="91425" bIns="91425" anchor="t" anchorCtr="0">
            <a:noAutofit/>
          </a:bodyPr>
          <a:lstStyle/>
          <a:p>
            <a:pPr marL="0" lvl="0" indent="0">
              <a:spcAft>
                <a:spcPts val="1200"/>
              </a:spcAft>
            </a:pPr>
            <a:r>
              <a:rPr lang="en-US" sz="1800" b="0" dirty="0" smtClean="0"/>
              <a:t>Accessing Supertype Methods</a:t>
            </a:r>
            <a:endParaRPr sz="1800" b="0"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9" name="Google Shape;719;p50"/>
          <p:cNvSpPr txBox="1">
            <a:spLocks noGrp="1"/>
          </p:cNvSpPr>
          <p:nvPr>
            <p:ph type="body" idx="2"/>
          </p:nvPr>
        </p:nvSpPr>
        <p:spPr>
          <a:xfrm>
            <a:off x="6007375" y="2030931"/>
            <a:ext cx="2423400" cy="1803227"/>
          </a:xfrm>
          <a:prstGeom prst="rect">
            <a:avLst/>
          </a:prstGeom>
        </p:spPr>
        <p:txBody>
          <a:bodyPr spcFirstLastPara="1" wrap="square" lIns="91425" tIns="91425" rIns="91425" bIns="91425" anchor="t" anchorCtr="0">
            <a:noAutofit/>
          </a:bodyPr>
          <a:lstStyle/>
          <a:p>
            <a:pPr marL="0" indent="0" algn="l">
              <a:buSzPts val="1100"/>
              <a:buNone/>
            </a:pPr>
            <a:r>
              <a:rPr lang="en-US" b="1" dirty="0" smtClean="0">
                <a:latin typeface="Hind Siliguri" panose="020B0604020202020204" charset="0"/>
                <a:cs typeface="Hind Siliguri" panose="020B0604020202020204" charset="0"/>
              </a:rPr>
              <a:t>Let's </a:t>
            </a:r>
            <a:r>
              <a:rPr lang="en-US" b="1" dirty="0">
                <a:latin typeface="Hind Siliguri" panose="020B0604020202020204" charset="0"/>
                <a:cs typeface="Hind Siliguri" panose="020B0604020202020204" charset="0"/>
              </a:rPr>
              <a:t>see how we can achieve inheritance like functionality in JavaScript using prototype object.</a:t>
            </a:r>
          </a:p>
          <a:p>
            <a:pPr marL="0" lvl="0" indent="0" algn="l">
              <a:buSzPts val="1100"/>
              <a:buNone/>
            </a:pPr>
            <a:endParaRPr dirty="0"/>
          </a:p>
        </p:txBody>
      </p:sp>
      <p:sp>
        <p:nvSpPr>
          <p:cNvPr id="720" name="Google Shape;720;p50"/>
          <p:cNvSpPr txBox="1">
            <a:spLocks noGrp="1"/>
          </p:cNvSpPr>
          <p:nvPr>
            <p:ph type="title"/>
          </p:nvPr>
        </p:nvSpPr>
        <p:spPr>
          <a:xfrm>
            <a:off x="-528434" y="502777"/>
            <a:ext cx="7717500" cy="572700"/>
          </a:xfrm>
          <a:prstGeom prst="rect">
            <a:avLst/>
          </a:prstGeom>
        </p:spPr>
        <p:txBody>
          <a:bodyPr spcFirstLastPara="1" wrap="square" lIns="91425" tIns="91425" rIns="91425" bIns="91425" anchor="t" anchorCtr="0">
            <a:noAutofit/>
          </a:bodyPr>
          <a:lstStyle/>
          <a:p>
            <a:pPr lvl="0" algn="ctr"/>
            <a:r>
              <a:rPr lang="en" i="1" dirty="0">
                <a:latin typeface="Krona One" panose="020B0604020202020204" charset="0"/>
              </a:rPr>
              <a:t>Introduction</a:t>
            </a:r>
            <a:endParaRPr dirty="0">
              <a:latin typeface="Krona One" panose="020B0604020202020204" charset="0"/>
            </a:endParaRPr>
          </a:p>
        </p:txBody>
      </p:sp>
      <p:sp>
        <p:nvSpPr>
          <p:cNvPr id="3" name="عنصر نائب للنص 2"/>
          <p:cNvSpPr>
            <a:spLocks noGrp="1"/>
          </p:cNvSpPr>
          <p:nvPr>
            <p:ph type="body" idx="1"/>
          </p:nvPr>
        </p:nvSpPr>
        <p:spPr>
          <a:xfrm>
            <a:off x="2406316" y="1853248"/>
            <a:ext cx="3291839" cy="2949758"/>
          </a:xfrm>
        </p:spPr>
        <p:txBody>
          <a:bodyPr/>
          <a:lstStyle/>
          <a:p>
            <a:pPr algn="l"/>
            <a:r>
              <a:rPr lang="en-US" dirty="0">
                <a:latin typeface="Hind Siliguri" panose="020B0604020202020204" charset="0"/>
                <a:cs typeface="Hind Siliguri" panose="020B0604020202020204" charset="0"/>
              </a:rPr>
              <a:t>In JavaScript, inheritance is supported by using prototype object. </a:t>
            </a:r>
            <a:endParaRPr lang="en-US" dirty="0" smtClean="0">
              <a:latin typeface="Hind Siliguri" panose="020B0604020202020204" charset="0"/>
              <a:cs typeface="Hind Siliguri" panose="020B0604020202020204" charset="0"/>
            </a:endParaRPr>
          </a:p>
          <a:p>
            <a:pPr marL="139700" indent="0" algn="l">
              <a:buNone/>
            </a:pPr>
            <a:r>
              <a:rPr lang="en-US" dirty="0" smtClean="0">
                <a:latin typeface="Hind Siliguri" panose="020B0604020202020204" charset="0"/>
                <a:cs typeface="Hind Siliguri" panose="020B0604020202020204" charset="0"/>
              </a:rPr>
              <a:t>      Some </a:t>
            </a:r>
            <a:r>
              <a:rPr lang="en-US" dirty="0">
                <a:latin typeface="Hind Siliguri" panose="020B0604020202020204" charset="0"/>
                <a:cs typeface="Hind Siliguri" panose="020B0604020202020204" charset="0"/>
              </a:rPr>
              <a:t>people call it </a:t>
            </a:r>
            <a:r>
              <a:rPr lang="en-US" dirty="0" smtClean="0">
                <a:latin typeface="Hind Siliguri" panose="020B0604020202020204" charset="0"/>
                <a:cs typeface="Hind Siliguri" panose="020B0604020202020204" charset="0"/>
              </a:rPr>
              <a:t>         "</a:t>
            </a:r>
            <a:r>
              <a:rPr lang="en-US" dirty="0">
                <a:latin typeface="Hind Siliguri" panose="020B0604020202020204" charset="0"/>
                <a:cs typeface="Hind Siliguri" panose="020B0604020202020204" charset="0"/>
              </a:rPr>
              <a:t>Prototypal Inheritance" and some people call it "Behavior </a:t>
            </a:r>
            <a:r>
              <a:rPr lang="en-US" dirty="0" smtClean="0">
                <a:latin typeface="Hind Siliguri" panose="020B0604020202020204" charset="0"/>
                <a:cs typeface="Hind Siliguri" panose="020B0604020202020204" charset="0"/>
              </a:rPr>
              <a:t>Delegation.</a:t>
            </a:r>
            <a:endParaRPr lang="ar-SA" dirty="0">
              <a:latin typeface="Hind Siliguri" panose="020B0604020202020204" charset="0"/>
            </a:endParaRPr>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5"/>
          <p:cNvSpPr txBox="1">
            <a:spLocks noGrp="1"/>
          </p:cNvSpPr>
          <p:nvPr>
            <p:ph type="title"/>
          </p:nvPr>
        </p:nvSpPr>
        <p:spPr>
          <a:xfrm flipH="1">
            <a:off x="4925875" y="2824050"/>
            <a:ext cx="3504900" cy="483000"/>
          </a:xfrm>
          <a:prstGeom prst="rect">
            <a:avLst/>
          </a:prstGeom>
        </p:spPr>
        <p:txBody>
          <a:bodyPr spcFirstLastPara="1" wrap="square" lIns="91425" tIns="91425" rIns="91425" bIns="91425" anchor="t" anchorCtr="0">
            <a:noAutofit/>
          </a:bodyPr>
          <a:lstStyle/>
          <a:p>
            <a:pPr lvl="0">
              <a:buClr>
                <a:schemeClr val="dk1"/>
              </a:buClr>
              <a:buSzPts val="1100"/>
            </a:pPr>
            <a:r>
              <a:rPr lang="en" dirty="0" smtClean="0"/>
              <a:t>—</a:t>
            </a:r>
            <a:r>
              <a:rPr lang="en-US" dirty="0"/>
              <a:t>Nicholas C. Zakas</a:t>
            </a:r>
            <a:endParaRPr dirty="0"/>
          </a:p>
        </p:txBody>
      </p:sp>
      <p:sp>
        <p:nvSpPr>
          <p:cNvPr id="634" name="Google Shape;634;p45"/>
          <p:cNvSpPr txBox="1">
            <a:spLocks noGrp="1"/>
          </p:cNvSpPr>
          <p:nvPr>
            <p:ph type="subTitle" idx="1"/>
          </p:nvPr>
        </p:nvSpPr>
        <p:spPr>
          <a:xfrm flipH="1">
            <a:off x="3243526" y="1444329"/>
            <a:ext cx="6131480" cy="1475974"/>
          </a:xfrm>
          <a:prstGeom prst="rect">
            <a:avLst/>
          </a:prstGeom>
        </p:spPr>
        <p:txBody>
          <a:bodyPr spcFirstLastPara="1" wrap="square" lIns="91425" tIns="91425" rIns="91425" bIns="91425" anchor="t" anchorCtr="0">
            <a:noAutofit/>
          </a:bodyPr>
          <a:lstStyle/>
          <a:p>
            <a:pPr algn="l"/>
            <a:r>
              <a:rPr lang="en-US" sz="1600" dirty="0" smtClean="0"/>
              <a:t>“</a:t>
            </a:r>
            <a:r>
              <a:rPr lang="en-US" sz="1600" dirty="0"/>
              <a:t>In JavaScript, however, </a:t>
            </a:r>
            <a:r>
              <a:rPr lang="en-US" sz="1600" dirty="0" smtClean="0">
                <a:solidFill>
                  <a:srgbClr val="D1FF00"/>
                </a:solidFill>
                <a:effectLst>
                  <a:outerShdw blurRad="38100" dist="38100" dir="2700000" algn="tl">
                    <a:srgbClr val="000000">
                      <a:alpha val="43137"/>
                    </a:srgbClr>
                  </a:outerShdw>
                </a:effectLst>
              </a:rPr>
              <a:t>Inheritance </a:t>
            </a:r>
            <a:r>
              <a:rPr lang="en-US" sz="1600" dirty="0" smtClean="0"/>
              <a:t>can </a:t>
            </a:r>
            <a:r>
              <a:rPr lang="en-US" sz="1600" dirty="0"/>
              <a:t>occur between </a:t>
            </a:r>
            <a:r>
              <a:rPr lang="en-US" sz="1600" dirty="0" smtClean="0"/>
              <a:t>objects with no classlike </a:t>
            </a:r>
            <a:r>
              <a:rPr lang="en-US" sz="1600" dirty="0"/>
              <a:t>structure </a:t>
            </a:r>
            <a:r>
              <a:rPr lang="en-US" sz="1600" dirty="0" smtClean="0"/>
              <a:t>defining </a:t>
            </a:r>
            <a:r>
              <a:rPr lang="en-US" sz="1600" dirty="0"/>
              <a:t>the relationship.</a:t>
            </a:r>
          </a:p>
          <a:p>
            <a:pPr algn="l"/>
            <a:r>
              <a:rPr lang="en-US" sz="1600" dirty="0"/>
              <a:t>The mechanism for </a:t>
            </a:r>
            <a:r>
              <a:rPr lang="en-US" sz="1600" dirty="0" smtClean="0"/>
              <a:t>this  inheritance </a:t>
            </a:r>
            <a:r>
              <a:rPr lang="en-US" sz="1600" dirty="0"/>
              <a:t>is one with which you are already familiar: prototypes</a:t>
            </a:r>
            <a:r>
              <a:rPr lang="en-US" sz="1600" dirty="0" smtClean="0"/>
              <a:t>.”</a:t>
            </a:r>
            <a:endParaRPr sz="1600" dirty="0"/>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4"/>
          <p:cNvSpPr txBox="1">
            <a:spLocks noGrp="1"/>
          </p:cNvSpPr>
          <p:nvPr>
            <p:ph type="title"/>
          </p:nvPr>
        </p:nvSpPr>
        <p:spPr>
          <a:xfrm>
            <a:off x="713225" y="127391"/>
            <a:ext cx="7717500" cy="572700"/>
          </a:xfrm>
          <a:prstGeom prst="rect">
            <a:avLst/>
          </a:prstGeom>
        </p:spPr>
        <p:txBody>
          <a:bodyPr spcFirstLastPara="1" wrap="square" lIns="91425" tIns="91425" rIns="91425" bIns="91425" anchor="t" anchorCtr="0">
            <a:noAutofit/>
          </a:bodyPr>
          <a:lstStyle/>
          <a:p>
            <a:pPr lvl="0"/>
            <a:r>
              <a:rPr lang="en-US" b="0" dirty="0"/>
              <a:t>Prototype </a:t>
            </a:r>
            <a:r>
              <a:rPr lang="en-US" b="0" dirty="0" smtClean="0"/>
              <a:t>chaining </a:t>
            </a:r>
            <a:r>
              <a:rPr lang="en-US" sz="3200" b="0" dirty="0" smtClean="0"/>
              <a:t>and </a:t>
            </a:r>
            <a:r>
              <a:rPr lang="en-US" sz="3200" b="0" dirty="0" err="1" smtClean="0"/>
              <a:t>object.prototype</a:t>
            </a:r>
            <a:r>
              <a:rPr lang="en-US" sz="3200" b="0" dirty="0"/>
              <a:t/>
            </a:r>
            <a:br>
              <a:rPr lang="en-US" sz="3200" b="0" dirty="0"/>
            </a:br>
            <a:r>
              <a:rPr lang="en-US" b="0" dirty="0"/>
              <a:t/>
            </a:r>
            <a:br>
              <a:rPr lang="en-US" b="0" dirty="0"/>
            </a:br>
            <a:endParaRPr dirty="0"/>
          </a:p>
        </p:txBody>
      </p:sp>
      <p:sp>
        <p:nvSpPr>
          <p:cNvPr id="3" name="عنوان فرعي 2"/>
          <p:cNvSpPr>
            <a:spLocks noGrp="1"/>
          </p:cNvSpPr>
          <p:nvPr>
            <p:ph type="subTitle" idx="1"/>
          </p:nvPr>
        </p:nvSpPr>
        <p:spPr>
          <a:xfrm>
            <a:off x="1232034" y="3301159"/>
            <a:ext cx="5415389" cy="1020584"/>
          </a:xfrm>
        </p:spPr>
        <p:txBody>
          <a:bodyPr/>
          <a:lstStyle/>
          <a:p>
            <a:pPr marL="114300" indent="0">
              <a:buNone/>
            </a:pPr>
            <a:r>
              <a:rPr lang="en-US" dirty="0"/>
              <a:t> JavaScript uses a similar concept for creating an inheritance by chaining multiple instances to prototypes and creating nested prototypes.</a:t>
            </a:r>
            <a:endParaRPr lang="ar-SA" dirty="0"/>
          </a:p>
        </p:txBody>
      </p:sp>
      <p:sp>
        <p:nvSpPr>
          <p:cNvPr id="5" name="مربع نص 4"/>
          <p:cNvSpPr txBox="1"/>
          <p:nvPr/>
        </p:nvSpPr>
        <p:spPr>
          <a:xfrm>
            <a:off x="1232034" y="1385337"/>
            <a:ext cx="5650030" cy="2031325"/>
          </a:xfrm>
          <a:prstGeom prst="rect">
            <a:avLst/>
          </a:prstGeom>
          <a:noFill/>
        </p:spPr>
        <p:txBody>
          <a:bodyPr wrap="square" rtlCol="1">
            <a:spAutoFit/>
          </a:bodyPr>
          <a:lstStyle/>
          <a:p>
            <a:r>
              <a:rPr lang="en-US" sz="1600" dirty="0" smtClean="0">
                <a:latin typeface="Hind Siliguri" panose="020B0604020202020204" charset="0"/>
                <a:cs typeface="Hind Siliguri" panose="020B0604020202020204" charset="0"/>
              </a:rPr>
              <a:t>When it comes to inheritance, JavaScript only has one construct</a:t>
            </a:r>
            <a:r>
              <a:rPr lang="en-US" sz="1600" dirty="0">
                <a:latin typeface="Hind Siliguri" panose="020B0604020202020204" charset="0"/>
                <a:cs typeface="Hind Siliguri" panose="020B0604020202020204" charset="0"/>
              </a:rPr>
              <a:t>: objects. Each object has a private property which holds a link to another object called its prototype. That prototype object has a prototype of its own, and so on until an object is reached with </a:t>
            </a:r>
            <a:r>
              <a:rPr lang="en-US" sz="1600" b="1" i="1" dirty="0">
                <a:latin typeface="Hind Siliguri" panose="020B0604020202020204" charset="0"/>
                <a:cs typeface="Hind Siliguri" panose="020B0604020202020204" charset="0"/>
              </a:rPr>
              <a:t>null</a:t>
            </a:r>
            <a:r>
              <a:rPr lang="en-US" sz="1600" dirty="0">
                <a:latin typeface="Hind Siliguri" panose="020B0604020202020204" charset="0"/>
                <a:cs typeface="Hind Siliguri" panose="020B0604020202020204" charset="0"/>
              </a:rPr>
              <a:t> as its prototype. By definition, </a:t>
            </a:r>
            <a:r>
              <a:rPr lang="en-US" sz="1600" b="1" i="1" dirty="0">
                <a:latin typeface="Hind Siliguri" panose="020B0604020202020204" charset="0"/>
                <a:cs typeface="Hind Siliguri" panose="020B0604020202020204" charset="0"/>
              </a:rPr>
              <a:t>null</a:t>
            </a:r>
            <a:r>
              <a:rPr lang="en-US" sz="1600" dirty="0">
                <a:latin typeface="Hind Siliguri" panose="020B0604020202020204" charset="0"/>
                <a:cs typeface="Hind Siliguri" panose="020B0604020202020204" charset="0"/>
              </a:rPr>
              <a:t> has no prototype, and acts as the final link in this </a:t>
            </a:r>
            <a:endParaRPr lang="en-US" sz="1600" dirty="0" smtClean="0">
              <a:latin typeface="Hind Siliguri" panose="020B0604020202020204" charset="0"/>
              <a:cs typeface="Hind Siliguri" panose="020B0604020202020204" charset="0"/>
            </a:endParaRPr>
          </a:p>
          <a:p>
            <a:r>
              <a:rPr lang="en-US" sz="1600" dirty="0" smtClean="0">
                <a:latin typeface="Hind Siliguri" panose="020B0604020202020204" charset="0"/>
                <a:cs typeface="Hind Siliguri" panose="020B0604020202020204" charset="0"/>
              </a:rPr>
              <a:t>prototype </a:t>
            </a:r>
            <a:r>
              <a:rPr lang="en-US" sz="1600" dirty="0">
                <a:latin typeface="Hind Siliguri" panose="020B0604020202020204" charset="0"/>
                <a:cs typeface="Hind Siliguri" panose="020B0604020202020204" charset="0"/>
              </a:rPr>
              <a:t>chain.</a:t>
            </a:r>
          </a:p>
          <a:p>
            <a:endParaRPr lang="ar-SA" dirty="0"/>
          </a:p>
        </p:txBody>
      </p:sp>
    </p:spTree>
    <p:extLst>
      <p:ext uri="{BB962C8B-B14F-4D97-AF65-F5344CB8AC3E}">
        <p14:creationId xmlns:p14="http://schemas.microsoft.com/office/powerpoint/2010/main" val="383892335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4" name="Rectangle 3"/>
          <p:cNvSpPr/>
          <p:nvPr/>
        </p:nvSpPr>
        <p:spPr>
          <a:xfrm>
            <a:off x="3269836" y="4087906"/>
            <a:ext cx="2334898" cy="1055594"/>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80" name="Google Shape;780;p54"/>
          <p:cNvSpPr txBox="1">
            <a:spLocks noGrp="1"/>
          </p:cNvSpPr>
          <p:nvPr>
            <p:ph type="body" idx="1"/>
          </p:nvPr>
        </p:nvSpPr>
        <p:spPr>
          <a:xfrm>
            <a:off x="559466" y="2345167"/>
            <a:ext cx="2710370" cy="704700"/>
          </a:xfrm>
          <a:prstGeom prst="rect">
            <a:avLst/>
          </a:prstGeom>
        </p:spPr>
        <p:txBody>
          <a:bodyPr spcFirstLastPara="1" wrap="square" lIns="91425" tIns="91425" rIns="91425" bIns="91425" anchor="t" anchorCtr="0">
            <a:noAutofit/>
          </a:bodyPr>
          <a:lstStyle/>
          <a:p>
            <a:pPr marL="0" lvl="0" indent="0">
              <a:buSzPts val="1100"/>
              <a:buNone/>
            </a:pPr>
            <a:r>
              <a:rPr lang="en-US" sz="2400" b="1" dirty="0">
                <a:effectLst>
                  <a:outerShdw blurRad="38100" dist="38100" dir="2700000" algn="tl">
                    <a:srgbClr val="000000">
                      <a:alpha val="43137"/>
                    </a:srgbClr>
                  </a:outerShdw>
                </a:effectLst>
              </a:rPr>
              <a:t>Let me make it more clear for you by an example:</a:t>
            </a:r>
            <a:endParaRPr sz="2400" b="1"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5246022" y="3294300"/>
            <a:ext cx="5350500" cy="1849200"/>
          </a:xfrm>
        </p:spPr>
        <p:txBody>
          <a:bodyPr/>
          <a:lstStyle/>
          <a:p>
            <a:endParaRPr lang="ar-SA"/>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0456" y="895149"/>
            <a:ext cx="5383600" cy="2877954"/>
          </a:xfrm>
          <a:prstGeom prst="rect">
            <a:avLst/>
          </a:prstGeom>
        </p:spPr>
      </p:pic>
      <p:sp>
        <p:nvSpPr>
          <p:cNvPr id="5" name="مربع نص 4"/>
          <p:cNvSpPr txBox="1"/>
          <p:nvPr/>
        </p:nvSpPr>
        <p:spPr>
          <a:xfrm>
            <a:off x="611058" y="175388"/>
            <a:ext cx="4993675" cy="553998"/>
          </a:xfrm>
          <a:prstGeom prst="rect">
            <a:avLst/>
          </a:prstGeom>
          <a:noFill/>
        </p:spPr>
        <p:txBody>
          <a:bodyPr wrap="none" rtlCol="1">
            <a:spAutoFit/>
          </a:bodyPr>
          <a:lstStyle/>
          <a:p>
            <a:r>
              <a:rPr lang="en-US" sz="3000" dirty="0">
                <a:latin typeface="Krona One" panose="020B0604020202020204" charset="0"/>
              </a:rPr>
              <a:t>Prototype chaining</a:t>
            </a:r>
            <a:endParaRPr lang="ar-SA" sz="3000" dirty="0">
              <a:latin typeface="Krona One" panose="020B0604020202020204" charset="0"/>
            </a:endParaRPr>
          </a:p>
        </p:txBody>
      </p:sp>
    </p:spTree>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80" name="Google Shape;780;p54"/>
          <p:cNvSpPr txBox="1">
            <a:spLocks noGrp="1"/>
          </p:cNvSpPr>
          <p:nvPr>
            <p:ph type="body" idx="1"/>
          </p:nvPr>
        </p:nvSpPr>
        <p:spPr>
          <a:xfrm>
            <a:off x="481263" y="1296014"/>
            <a:ext cx="2887579" cy="704700"/>
          </a:xfrm>
          <a:prstGeom prst="rect">
            <a:avLst/>
          </a:prstGeom>
        </p:spPr>
        <p:txBody>
          <a:bodyPr spcFirstLastPara="1" wrap="square" lIns="91425" tIns="91425" rIns="91425" bIns="91425" anchor="t" anchorCtr="0">
            <a:noAutofit/>
          </a:bodyPr>
          <a:lstStyle/>
          <a:p>
            <a:pPr marL="0" indent="0">
              <a:buSzPts val="1100"/>
              <a:buNone/>
            </a:pPr>
            <a:r>
              <a:rPr lang="en-US" b="1" dirty="0">
                <a:latin typeface="Hind Siliguri" panose="020B0604020202020204" charset="0"/>
                <a:cs typeface="Hind Siliguri" panose="020B0604020202020204" charset="0"/>
              </a:rPr>
              <a:t>Object.prototype</a:t>
            </a:r>
            <a:r>
              <a:rPr lang="en-US" dirty="0">
                <a:latin typeface="Hind Siliguri" panose="020B0604020202020204" charset="0"/>
                <a:cs typeface="Hind Siliguri" panose="020B0604020202020204" charset="0"/>
              </a:rPr>
              <a:t>, defined via an object literal has its Prototype set </a:t>
            </a:r>
            <a:r>
              <a:rPr lang="en-US" dirty="0" smtClean="0">
                <a:latin typeface="Hind Siliguri" panose="020B0604020202020204" charset="0"/>
                <a:cs typeface="Hind Siliguri" panose="020B0604020202020204" charset="0"/>
              </a:rPr>
              <a:t>to </a:t>
            </a:r>
          </a:p>
          <a:p>
            <a:pPr marL="0" indent="0">
              <a:buSzPts val="1100"/>
              <a:buNone/>
            </a:pPr>
            <a:r>
              <a:rPr lang="en-US" b="1" dirty="0" smtClean="0">
                <a:latin typeface="Hind Siliguri" panose="020B0604020202020204" charset="0"/>
                <a:cs typeface="Hind Siliguri" panose="020B0604020202020204" charset="0"/>
              </a:rPr>
              <a:t>Object.prototype</a:t>
            </a:r>
            <a:r>
              <a:rPr lang="en-US" i="1" dirty="0" smtClean="0">
                <a:latin typeface="Hind Siliguri" panose="020B0604020202020204" charset="0"/>
                <a:cs typeface="Hind Siliguri" panose="020B0604020202020204" charset="0"/>
              </a:rPr>
              <a:t> </a:t>
            </a:r>
            <a:r>
              <a:rPr lang="en-US" dirty="0" smtClean="0">
                <a:latin typeface="Hind Siliguri" panose="020B0604020202020204" charset="0"/>
                <a:cs typeface="Hind Siliguri" panose="020B0604020202020204" charset="0"/>
              </a:rPr>
              <a:t>,  </a:t>
            </a:r>
            <a:r>
              <a:rPr lang="en-US" dirty="0">
                <a:latin typeface="Hind Siliguri" panose="020B0604020202020204" charset="0"/>
                <a:cs typeface="Hind Siliguri" panose="020B0604020202020204" charset="0"/>
              </a:rPr>
              <a:t>meaning that it inherits properties from </a:t>
            </a:r>
            <a:r>
              <a:rPr lang="en-US" b="1" dirty="0">
                <a:latin typeface="Hind Siliguri" panose="020B0604020202020204" charset="0"/>
                <a:cs typeface="Hind Siliguri" panose="020B0604020202020204" charset="0"/>
              </a:rPr>
              <a:t>Object.prototype</a:t>
            </a:r>
            <a:r>
              <a:rPr lang="en-US" dirty="0" smtClean="0">
                <a:latin typeface="Hind Siliguri" panose="020B0604020202020204" charset="0"/>
                <a:cs typeface="Hind Siliguri" panose="020B0604020202020204" charset="0"/>
              </a:rPr>
              <a:t>.</a:t>
            </a:r>
          </a:p>
          <a:p>
            <a:pPr marL="0" indent="0">
              <a:buSzPts val="1100"/>
              <a:buNone/>
            </a:pPr>
            <a:endParaRPr lang="en-US" dirty="0" smtClean="0">
              <a:latin typeface="Hind Siliguri" panose="020B0604020202020204" charset="0"/>
              <a:cs typeface="Hind Siliguri" panose="020B0604020202020204" charset="0"/>
            </a:endParaRPr>
          </a:p>
          <a:p>
            <a:pPr marL="0" indent="0">
              <a:buSzPts val="1100"/>
              <a:buNone/>
            </a:pPr>
            <a:r>
              <a:rPr lang="en-US" b="1" dirty="0">
                <a:latin typeface="Hind Siliguri" panose="020B0604020202020204" charset="0"/>
                <a:cs typeface="Hind Siliguri" panose="020B0604020202020204" charset="0"/>
              </a:rPr>
              <a:t>Object.getPrototypeOf</a:t>
            </a:r>
            <a:r>
              <a:rPr lang="en-US" b="1" i="1" dirty="0">
                <a:latin typeface="Hind Siliguri" panose="020B0604020202020204" charset="0"/>
                <a:cs typeface="Hind Siliguri" panose="020B0604020202020204" charset="0"/>
              </a:rPr>
              <a:t>() </a:t>
            </a:r>
            <a:r>
              <a:rPr lang="en-US" dirty="0">
                <a:latin typeface="Hind Siliguri" panose="020B0604020202020204" charset="0"/>
                <a:cs typeface="Hind Siliguri" panose="020B0604020202020204" charset="0"/>
              </a:rPr>
              <a:t>method returns the prototype</a:t>
            </a:r>
            <a:r>
              <a:rPr lang="en-US" b="1" i="1" dirty="0">
                <a:latin typeface="Hind Siliguri" panose="020B0604020202020204" charset="0"/>
                <a:cs typeface="Hind Siliguri" panose="020B0604020202020204" charset="0"/>
              </a:rPr>
              <a:t>.</a:t>
            </a:r>
          </a:p>
          <a:p>
            <a:pPr marL="0" indent="0">
              <a:buSzPts val="1100"/>
              <a:buNone/>
            </a:pPr>
            <a:endParaRPr lang="en-US" dirty="0">
              <a:latin typeface="Hind Siliguri" panose="020B0604020202020204" charset="0"/>
              <a:cs typeface="Hind Siliguri" panose="020B0604020202020204" charset="0"/>
            </a:endParaRPr>
          </a:p>
          <a:p>
            <a:pPr marL="0" lvl="0" indent="0">
              <a:buSzPts val="1100"/>
              <a:buNone/>
            </a:pPr>
            <a:endParaRPr sz="2400" b="1" dirty="0">
              <a:effectLst>
                <a:outerShdw blurRad="38100" dist="38100" dir="2700000" algn="tl">
                  <a:srgbClr val="000000">
                    <a:alpha val="43137"/>
                  </a:srgbClr>
                </a:outerShdw>
              </a:effectLst>
            </a:endParaRPr>
          </a:p>
        </p:txBody>
      </p:sp>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719" y="904775"/>
            <a:ext cx="5486400" cy="2849077"/>
          </a:xfrm>
          <a:prstGeom prst="rect">
            <a:avLst/>
          </a:prstGeom>
        </p:spPr>
      </p:pic>
      <p:sp>
        <p:nvSpPr>
          <p:cNvPr id="5" name="مربع نص 4"/>
          <p:cNvSpPr txBox="1"/>
          <p:nvPr/>
        </p:nvSpPr>
        <p:spPr>
          <a:xfrm>
            <a:off x="481263" y="146512"/>
            <a:ext cx="4673074" cy="553998"/>
          </a:xfrm>
          <a:prstGeom prst="rect">
            <a:avLst/>
          </a:prstGeom>
          <a:noFill/>
        </p:spPr>
        <p:txBody>
          <a:bodyPr wrap="none" rtlCol="1">
            <a:spAutoFit/>
          </a:bodyPr>
          <a:lstStyle/>
          <a:p>
            <a:r>
              <a:rPr lang="en-US" sz="3000" dirty="0">
                <a:latin typeface="Krona One" panose="020B0604020202020204" charset="0"/>
              </a:rPr>
              <a:t>object . prototype</a:t>
            </a:r>
            <a:endParaRPr lang="ar-SA" sz="3000" dirty="0">
              <a:latin typeface="Krona One" panose="020B0604020202020204" charset="0"/>
            </a:endParaRPr>
          </a:p>
        </p:txBody>
      </p:sp>
      <p:sp>
        <p:nvSpPr>
          <p:cNvPr id="8" name="مربع نص 7"/>
          <p:cNvSpPr txBox="1"/>
          <p:nvPr/>
        </p:nvSpPr>
        <p:spPr>
          <a:xfrm>
            <a:off x="567892" y="3936118"/>
            <a:ext cx="2685445" cy="830997"/>
          </a:xfrm>
          <a:prstGeom prst="rect">
            <a:avLst/>
          </a:prstGeom>
          <a:noFill/>
        </p:spPr>
        <p:txBody>
          <a:bodyPr wrap="square" rtlCol="1">
            <a:spAutoFit/>
          </a:bodyPr>
          <a:lstStyle/>
          <a:p>
            <a:r>
              <a:rPr lang="en-US" sz="1600" dirty="0">
                <a:latin typeface="Hind Siliguri" panose="020B0604020202020204" charset="0"/>
                <a:cs typeface="Hind Siliguri" panose="020B0604020202020204" charset="0"/>
              </a:rPr>
              <a:t>This’s default behavior, that </a:t>
            </a:r>
            <a:r>
              <a:rPr lang="en-US" sz="1600" dirty="0" smtClean="0">
                <a:latin typeface="Hind Siliguri" panose="020B0604020202020204" charset="0"/>
                <a:cs typeface="Hind Siliguri" panose="020B0604020202020204" charset="0"/>
              </a:rPr>
              <a:t>sport has </a:t>
            </a:r>
            <a:r>
              <a:rPr lang="en-US" sz="1600" dirty="0">
                <a:latin typeface="Hind Siliguri" panose="020B0604020202020204" charset="0"/>
                <a:cs typeface="Hind Siliguri" panose="020B0604020202020204" charset="0"/>
              </a:rPr>
              <a:t>equal prototype to Object.prototype.</a:t>
            </a:r>
            <a:endParaRPr lang="ar-SA" sz="1600" dirty="0">
              <a:latin typeface="Hind Siliguri" panose="020B0604020202020204" charset="0"/>
            </a:endParaRPr>
          </a:p>
        </p:txBody>
      </p:sp>
      <p:sp>
        <p:nvSpPr>
          <p:cNvPr id="10" name="Rectangle 22"/>
          <p:cNvSpPr/>
          <p:nvPr/>
        </p:nvSpPr>
        <p:spPr>
          <a:xfrm>
            <a:off x="3253337" y="4119613"/>
            <a:ext cx="2334898" cy="1023887"/>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2283287216"/>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4"/>
          <p:cNvSpPr txBox="1">
            <a:spLocks noGrp="1"/>
          </p:cNvSpPr>
          <p:nvPr>
            <p:ph type="title"/>
          </p:nvPr>
        </p:nvSpPr>
        <p:spPr>
          <a:xfrm>
            <a:off x="684349" y="127390"/>
            <a:ext cx="7717500" cy="572700"/>
          </a:xfrm>
          <a:prstGeom prst="rect">
            <a:avLst/>
          </a:prstGeom>
        </p:spPr>
        <p:txBody>
          <a:bodyPr spcFirstLastPara="1" wrap="square" lIns="91425" tIns="91425" rIns="91425" bIns="91425" anchor="t" anchorCtr="0">
            <a:noAutofit/>
          </a:bodyPr>
          <a:lstStyle/>
          <a:p>
            <a:pPr lvl="0"/>
            <a:r>
              <a:rPr lang="en-US" sz="2400" i="1" dirty="0"/>
              <a:t>Methods Inherited from Object.prototype</a:t>
            </a:r>
            <a:r>
              <a:rPr lang="en-US" sz="2400" b="0" dirty="0"/>
              <a:t/>
            </a:r>
            <a:br>
              <a:rPr lang="en-US" sz="2400" b="0" dirty="0"/>
            </a:br>
            <a:r>
              <a:rPr lang="en-US" sz="2400" b="0" dirty="0"/>
              <a:t/>
            </a:r>
            <a:br>
              <a:rPr lang="en-US" sz="2400" b="0" dirty="0"/>
            </a:br>
            <a:endParaRPr sz="2400" dirty="0"/>
          </a:p>
        </p:txBody>
      </p:sp>
      <p:sp>
        <p:nvSpPr>
          <p:cNvPr id="3" name="عنوان فرعي 2"/>
          <p:cNvSpPr>
            <a:spLocks noGrp="1"/>
          </p:cNvSpPr>
          <p:nvPr>
            <p:ph type="subTitle" idx="1"/>
          </p:nvPr>
        </p:nvSpPr>
        <p:spPr>
          <a:xfrm>
            <a:off x="808522" y="2161105"/>
            <a:ext cx="5399147" cy="2151013"/>
          </a:xfrm>
        </p:spPr>
        <p:txBody>
          <a:bodyPr/>
          <a:lstStyle/>
          <a:p>
            <a:r>
              <a:rPr lang="en-US" sz="1400" b="1" dirty="0">
                <a:latin typeface="Hind Siliguri" panose="020B0604020202020204" charset="0"/>
                <a:cs typeface="Hind Siliguri" panose="020B0604020202020204" charset="0"/>
              </a:rPr>
              <a:t>hasOwnProperty(): </a:t>
            </a:r>
            <a:r>
              <a:rPr lang="en-US" sz="1400" dirty="0">
                <a:latin typeface="Hind Siliguri" panose="020B0604020202020204" charset="0"/>
                <a:cs typeface="Hind Siliguri" panose="020B0604020202020204" charset="0"/>
              </a:rPr>
              <a:t>Determines whether an own property with the given name </a:t>
            </a:r>
            <a:r>
              <a:rPr lang="en-US" sz="1400" dirty="0" smtClean="0">
                <a:latin typeface="Hind Siliguri" panose="020B0604020202020204" charset="0"/>
                <a:cs typeface="Hind Siliguri" panose="020B0604020202020204" charset="0"/>
              </a:rPr>
              <a:t>exists.</a:t>
            </a:r>
            <a:endParaRPr lang="en-US" sz="1400" dirty="0">
              <a:latin typeface="Hind Siliguri" panose="020B0604020202020204" charset="0"/>
              <a:cs typeface="Hind Siliguri" panose="020B0604020202020204" charset="0"/>
            </a:endParaRPr>
          </a:p>
          <a:p>
            <a:r>
              <a:rPr lang="en-US" sz="1400" b="1" dirty="0">
                <a:latin typeface="Hind Siliguri" panose="020B0604020202020204" charset="0"/>
                <a:cs typeface="Hind Siliguri" panose="020B0604020202020204" charset="0"/>
              </a:rPr>
              <a:t>propertyIsEnumerable(): </a:t>
            </a:r>
            <a:r>
              <a:rPr lang="en-US" sz="1400" dirty="0">
                <a:latin typeface="Hind Siliguri" panose="020B0604020202020204" charset="0"/>
                <a:cs typeface="Hind Siliguri" panose="020B0604020202020204" charset="0"/>
              </a:rPr>
              <a:t>Determines whether an own property is </a:t>
            </a:r>
            <a:r>
              <a:rPr lang="en-US" sz="1400" dirty="0" smtClean="0">
                <a:latin typeface="Hind Siliguri" panose="020B0604020202020204" charset="0"/>
                <a:cs typeface="Hind Siliguri" panose="020B0604020202020204" charset="0"/>
              </a:rPr>
              <a:t>enumerable.</a:t>
            </a:r>
            <a:endParaRPr lang="en-US" sz="1400" dirty="0">
              <a:latin typeface="Hind Siliguri" panose="020B0604020202020204" charset="0"/>
              <a:cs typeface="Hind Siliguri" panose="020B0604020202020204" charset="0"/>
            </a:endParaRPr>
          </a:p>
          <a:p>
            <a:r>
              <a:rPr lang="en-US" sz="1400" b="1" dirty="0">
                <a:latin typeface="Hind Siliguri" panose="020B0604020202020204" charset="0"/>
                <a:cs typeface="Hind Siliguri" panose="020B0604020202020204" charset="0"/>
              </a:rPr>
              <a:t>isPrototypeOf(): </a:t>
            </a:r>
            <a:r>
              <a:rPr lang="en-US" sz="1400" dirty="0">
                <a:latin typeface="Hind Siliguri" panose="020B0604020202020204" charset="0"/>
                <a:cs typeface="Hind Siliguri" panose="020B0604020202020204" charset="0"/>
              </a:rPr>
              <a:t>Determines whether the object is the prototype of </a:t>
            </a:r>
            <a:r>
              <a:rPr lang="en-US" sz="1400" dirty="0" smtClean="0">
                <a:latin typeface="Hind Siliguri" panose="020B0604020202020204" charset="0"/>
                <a:cs typeface="Hind Siliguri" panose="020B0604020202020204" charset="0"/>
              </a:rPr>
              <a:t>another.</a:t>
            </a:r>
            <a:endParaRPr lang="en-US" sz="1400" dirty="0">
              <a:latin typeface="Hind Siliguri" panose="020B0604020202020204" charset="0"/>
              <a:cs typeface="Hind Siliguri" panose="020B0604020202020204" charset="0"/>
            </a:endParaRPr>
          </a:p>
          <a:p>
            <a:r>
              <a:rPr lang="en-US" sz="1400" b="1" dirty="0">
                <a:latin typeface="Hind Siliguri" panose="020B0604020202020204" charset="0"/>
                <a:cs typeface="Hind Siliguri" panose="020B0604020202020204" charset="0"/>
              </a:rPr>
              <a:t>valueOf(): </a:t>
            </a:r>
            <a:r>
              <a:rPr lang="en-US" sz="1400" dirty="0">
                <a:latin typeface="Hind Siliguri" panose="020B0604020202020204" charset="0"/>
                <a:cs typeface="Hind Siliguri" panose="020B0604020202020204" charset="0"/>
              </a:rPr>
              <a:t>Returns the value representation of the </a:t>
            </a:r>
            <a:r>
              <a:rPr lang="en-US" sz="1400" dirty="0" smtClean="0">
                <a:latin typeface="Hind Siliguri" panose="020B0604020202020204" charset="0"/>
                <a:cs typeface="Hind Siliguri" panose="020B0604020202020204" charset="0"/>
              </a:rPr>
              <a:t>object.</a:t>
            </a:r>
          </a:p>
          <a:p>
            <a:endParaRPr lang="en-US" sz="1400" dirty="0">
              <a:latin typeface="Hind Siliguri" panose="020B0604020202020204" charset="0"/>
              <a:cs typeface="Hind Siliguri" panose="020B0604020202020204" charset="0"/>
            </a:endParaRPr>
          </a:p>
          <a:p>
            <a:r>
              <a:rPr lang="en-US" sz="1400" b="1" dirty="0">
                <a:latin typeface="Hind Siliguri" panose="020B0604020202020204" charset="0"/>
                <a:cs typeface="Hind Siliguri" panose="020B0604020202020204" charset="0"/>
              </a:rPr>
              <a:t>toString(): </a:t>
            </a:r>
            <a:r>
              <a:rPr lang="en-US" sz="1400" dirty="0">
                <a:latin typeface="Hind Siliguri" panose="020B0604020202020204" charset="0"/>
                <a:cs typeface="Hind Siliguri" panose="020B0604020202020204" charset="0"/>
              </a:rPr>
              <a:t>Returns a string representation of the </a:t>
            </a:r>
            <a:r>
              <a:rPr lang="en-US" sz="1400" dirty="0" smtClean="0">
                <a:latin typeface="Hind Siliguri" panose="020B0604020202020204" charset="0"/>
                <a:cs typeface="Hind Siliguri" panose="020B0604020202020204" charset="0"/>
              </a:rPr>
              <a:t>object.</a:t>
            </a:r>
            <a:endParaRPr lang="en-US" sz="1400" dirty="0">
              <a:latin typeface="Hind Siliguri" panose="020B0604020202020204" charset="0"/>
              <a:cs typeface="Hind Siliguri" panose="020B0604020202020204" charset="0"/>
            </a:endParaRPr>
          </a:p>
          <a:p>
            <a:pPr marL="114300" indent="0">
              <a:buNone/>
            </a:pPr>
            <a:endParaRPr lang="ar-SA" dirty="0"/>
          </a:p>
        </p:txBody>
      </p:sp>
      <p:sp>
        <p:nvSpPr>
          <p:cNvPr id="5" name="مربع نص 4"/>
          <p:cNvSpPr txBox="1"/>
          <p:nvPr/>
        </p:nvSpPr>
        <p:spPr>
          <a:xfrm>
            <a:off x="1232034" y="1397485"/>
            <a:ext cx="5650030" cy="830997"/>
          </a:xfrm>
          <a:prstGeom prst="rect">
            <a:avLst/>
          </a:prstGeom>
          <a:noFill/>
        </p:spPr>
        <p:txBody>
          <a:bodyPr wrap="square" rtlCol="1">
            <a:spAutoFit/>
          </a:bodyPr>
          <a:lstStyle/>
          <a:p>
            <a:r>
              <a:rPr lang="en-US" sz="1600" dirty="0">
                <a:latin typeface="Hind Siliguri" panose="020B0604020202020204" charset="0"/>
                <a:cs typeface="Hind Siliguri" panose="020B0604020202020204" charset="0"/>
              </a:rPr>
              <a:t>Lots of methods used in this chapter till now are defined on Object.prototype and are therefore inherited by all other Objects, methods like:</a:t>
            </a:r>
          </a:p>
        </p:txBody>
      </p:sp>
      <p:sp>
        <p:nvSpPr>
          <p:cNvPr id="6" name="Rectangle 22"/>
          <p:cNvSpPr/>
          <p:nvPr/>
        </p:nvSpPr>
        <p:spPr>
          <a:xfrm>
            <a:off x="5659655" y="2519531"/>
            <a:ext cx="1096029" cy="870852"/>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مستطيل مستدير الزوايا 9"/>
          <p:cNvSpPr/>
          <p:nvPr/>
        </p:nvSpPr>
        <p:spPr>
          <a:xfrm>
            <a:off x="741144" y="1020278"/>
            <a:ext cx="1973179" cy="52939"/>
          </a:xfrm>
          <a:prstGeom prst="round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1" anchor="ctr"/>
          <a:lstStyle/>
          <a:p>
            <a:pPr algn="ctr"/>
            <a:endParaRPr lang="ar-SA"/>
          </a:p>
        </p:txBody>
      </p:sp>
    </p:spTree>
    <p:extLst>
      <p:ext uri="{BB962C8B-B14F-4D97-AF65-F5344CB8AC3E}">
        <p14:creationId xmlns:p14="http://schemas.microsoft.com/office/powerpoint/2010/main" val="233270487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Virtual School by Slidesgo">
  <a:themeElements>
    <a:clrScheme name="Simple Light">
      <a:dk1>
        <a:srgbClr val="000000"/>
      </a:dk1>
      <a:lt1>
        <a:srgbClr val="FFFFFF"/>
      </a:lt1>
      <a:dk2>
        <a:srgbClr val="EFEFEF"/>
      </a:dk2>
      <a:lt2>
        <a:srgbClr val="D1FF00"/>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1512</TotalTime>
  <Words>1002</Words>
  <Application>Microsoft Office PowerPoint</Application>
  <PresentationFormat>عرض على الشاشة (9:16)‏</PresentationFormat>
  <Paragraphs>104</Paragraphs>
  <Slides>20</Slides>
  <Notes>20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20</vt:i4>
      </vt:variant>
    </vt:vector>
  </HeadingPairs>
  <TitlesOfParts>
    <vt:vector size="26" baseType="lpstr">
      <vt:lpstr>Arial</vt:lpstr>
      <vt:lpstr>Barlow</vt:lpstr>
      <vt:lpstr>Hind Siliguri</vt:lpstr>
      <vt:lpstr>Krona One</vt:lpstr>
      <vt:lpstr>Garamond</vt:lpstr>
      <vt:lpstr>Virtual School by Slidesgo</vt:lpstr>
      <vt:lpstr>The Principles of Object-Oriented JavaScript</vt:lpstr>
      <vt:lpstr>Inheritance</vt:lpstr>
      <vt:lpstr>TABLE OF CONTENTS</vt:lpstr>
      <vt:lpstr>Introduction</vt:lpstr>
      <vt:lpstr>—Nicholas C. Zakas</vt:lpstr>
      <vt:lpstr>Prototype chaining and object.prototype  </vt:lpstr>
      <vt:lpstr>عرض تقديمي في PowerPoint</vt:lpstr>
      <vt:lpstr>عرض تقديمي في PowerPoint</vt:lpstr>
      <vt:lpstr>Methods Inherited from Object.prototype  </vt:lpstr>
      <vt:lpstr>Methods Inherited from Object.prototype  </vt:lpstr>
      <vt:lpstr>Methods Inherited from Object.prototype  </vt:lpstr>
      <vt:lpstr>Methods Inherited from Object.prototype  </vt:lpstr>
      <vt:lpstr>Object Inheritance</vt:lpstr>
      <vt:lpstr>Object Inheritance  </vt:lpstr>
      <vt:lpstr>Constructor Inheritance</vt:lpstr>
      <vt:lpstr>Constructor Inheritance </vt:lpstr>
      <vt:lpstr>Constructor Stealing</vt:lpstr>
      <vt:lpstr>Constructor Stealing</vt:lpstr>
      <vt:lpstr>Accessing Supertype Methods </vt:lpstr>
      <vt:lpstr>The End Any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Principles of Object-Oriented JavaScript</dc:title>
  <cp:lastModifiedBy>altkamel</cp:lastModifiedBy>
  <cp:revision>117</cp:revision>
  <dcterms:modified xsi:type="dcterms:W3CDTF">2021-06-07T15:11:15Z</dcterms:modified>
</cp:coreProperties>
</file>